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493" r:id="rId3"/>
    <p:sldId id="477" r:id="rId4"/>
    <p:sldId id="504" r:id="rId5"/>
    <p:sldId id="505" r:id="rId6"/>
    <p:sldId id="506" r:id="rId7"/>
    <p:sldId id="512" r:id="rId8"/>
    <p:sldId id="511" r:id="rId9"/>
    <p:sldId id="507" r:id="rId10"/>
    <p:sldId id="513" r:id="rId11"/>
    <p:sldId id="514" r:id="rId12"/>
    <p:sldId id="483" r:id="rId13"/>
    <p:sldId id="509" r:id="rId14"/>
    <p:sldId id="503" r:id="rId15"/>
    <p:sldId id="515" r:id="rId16"/>
    <p:sldId id="516" r:id="rId17"/>
    <p:sldId id="499" r:id="rId18"/>
    <p:sldId id="517" r:id="rId19"/>
    <p:sldId id="518" r:id="rId20"/>
    <p:sldId id="519" r:id="rId21"/>
  </p:sldIdLst>
  <p:sldSz cx="9144000" cy="6858000" type="overhead"/>
  <p:notesSz cx="9144000" cy="6858000"/>
  <p:defaultTextStyle>
    <a:defPPr>
      <a:defRPr lang="ru-RU"/>
    </a:defPPr>
    <a:lvl1pPr algn="l" rtl="0" fontAlgn="base">
      <a:spcBef>
        <a:spcPct val="0"/>
      </a:spcBef>
      <a:spcAft>
        <a:spcPct val="0"/>
      </a:spcAft>
      <a:defRPr sz="1600" kern="1200">
        <a:solidFill>
          <a:schemeClr val="tx1"/>
        </a:solidFill>
        <a:latin typeface="Arial" pitchFamily="34" charset="0"/>
        <a:ea typeface="+mn-ea"/>
        <a:cs typeface="Arial" pitchFamily="34" charset="0"/>
      </a:defRPr>
    </a:lvl1pPr>
    <a:lvl2pPr marL="692584" algn="l" rtl="0" fontAlgn="base">
      <a:spcBef>
        <a:spcPct val="0"/>
      </a:spcBef>
      <a:spcAft>
        <a:spcPct val="0"/>
      </a:spcAft>
      <a:defRPr sz="1600" kern="1200">
        <a:solidFill>
          <a:schemeClr val="tx1"/>
        </a:solidFill>
        <a:latin typeface="Arial" pitchFamily="34" charset="0"/>
        <a:ea typeface="+mn-ea"/>
        <a:cs typeface="Arial" pitchFamily="34" charset="0"/>
      </a:defRPr>
    </a:lvl2pPr>
    <a:lvl3pPr marL="1385165" algn="l" rtl="0" fontAlgn="base">
      <a:spcBef>
        <a:spcPct val="0"/>
      </a:spcBef>
      <a:spcAft>
        <a:spcPct val="0"/>
      </a:spcAft>
      <a:defRPr sz="1600" kern="1200">
        <a:solidFill>
          <a:schemeClr val="tx1"/>
        </a:solidFill>
        <a:latin typeface="Arial" pitchFamily="34" charset="0"/>
        <a:ea typeface="+mn-ea"/>
        <a:cs typeface="Arial" pitchFamily="34" charset="0"/>
      </a:defRPr>
    </a:lvl3pPr>
    <a:lvl4pPr marL="2077749" algn="l" rtl="0" fontAlgn="base">
      <a:spcBef>
        <a:spcPct val="0"/>
      </a:spcBef>
      <a:spcAft>
        <a:spcPct val="0"/>
      </a:spcAft>
      <a:defRPr sz="1600" kern="1200">
        <a:solidFill>
          <a:schemeClr val="tx1"/>
        </a:solidFill>
        <a:latin typeface="Arial" pitchFamily="34" charset="0"/>
        <a:ea typeface="+mn-ea"/>
        <a:cs typeface="Arial" pitchFamily="34" charset="0"/>
      </a:defRPr>
    </a:lvl4pPr>
    <a:lvl5pPr marL="2770331" algn="l" rtl="0" fontAlgn="base">
      <a:spcBef>
        <a:spcPct val="0"/>
      </a:spcBef>
      <a:spcAft>
        <a:spcPct val="0"/>
      </a:spcAft>
      <a:defRPr sz="1600" kern="1200">
        <a:solidFill>
          <a:schemeClr val="tx1"/>
        </a:solidFill>
        <a:latin typeface="Arial" pitchFamily="34" charset="0"/>
        <a:ea typeface="+mn-ea"/>
        <a:cs typeface="Arial" pitchFamily="34" charset="0"/>
      </a:defRPr>
    </a:lvl5pPr>
    <a:lvl6pPr marL="3462916" algn="l" defTabSz="1385165" rtl="0" eaLnBrk="1" latinLnBrk="0" hangingPunct="1">
      <a:defRPr sz="1600" kern="1200">
        <a:solidFill>
          <a:schemeClr val="tx1"/>
        </a:solidFill>
        <a:latin typeface="Arial" pitchFamily="34" charset="0"/>
        <a:ea typeface="+mn-ea"/>
        <a:cs typeface="Arial" pitchFamily="34" charset="0"/>
      </a:defRPr>
    </a:lvl6pPr>
    <a:lvl7pPr marL="4155498" algn="l" defTabSz="1385165" rtl="0" eaLnBrk="1" latinLnBrk="0" hangingPunct="1">
      <a:defRPr sz="1600" kern="1200">
        <a:solidFill>
          <a:schemeClr val="tx1"/>
        </a:solidFill>
        <a:latin typeface="Arial" pitchFamily="34" charset="0"/>
        <a:ea typeface="+mn-ea"/>
        <a:cs typeface="Arial" pitchFamily="34" charset="0"/>
      </a:defRPr>
    </a:lvl7pPr>
    <a:lvl8pPr marL="4848081" algn="l" defTabSz="1385165" rtl="0" eaLnBrk="1" latinLnBrk="0" hangingPunct="1">
      <a:defRPr sz="1600" kern="1200">
        <a:solidFill>
          <a:schemeClr val="tx1"/>
        </a:solidFill>
        <a:latin typeface="Arial" pitchFamily="34" charset="0"/>
        <a:ea typeface="+mn-ea"/>
        <a:cs typeface="Arial" pitchFamily="34" charset="0"/>
      </a:defRPr>
    </a:lvl8pPr>
    <a:lvl9pPr marL="5540663" algn="l" defTabSz="1385165" rtl="0" eaLnBrk="1" latinLnBrk="0" hangingPunct="1">
      <a:defRPr sz="1600"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ndrey" initials="A"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C2A"/>
    <a:srgbClr val="FF9201"/>
    <a:srgbClr val="CCCCFF"/>
    <a:srgbClr val="CCECFF"/>
    <a:srgbClr val="99CCFF"/>
    <a:srgbClr val="5AB414"/>
    <a:srgbClr val="00CC00"/>
    <a:srgbClr val="B2B2B2"/>
    <a:srgbClr val="80BF44"/>
    <a:srgbClr val="9696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2470AA8-8AB4-66C7-70F7-D0A6A75052DB}" v="908" dt="2025-10-22T10:44:31.954"/>
    <p1510:client id="{2FCB6B25-8AD0-47EA-8EC1-597F59C0BB61}" v="278" dt="2025-10-21T18:35:22.34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4398" autoAdjust="0"/>
    <p:restoredTop sz="94659" autoAdjust="0"/>
  </p:normalViewPr>
  <p:slideViewPr>
    <p:cSldViewPr>
      <p:cViewPr>
        <p:scale>
          <a:sx n="75" d="100"/>
          <a:sy n="75" d="100"/>
        </p:scale>
        <p:origin x="-3270" y="-876"/>
      </p:cViewPr>
      <p:guideLst>
        <p:guide orient="horz" pos="2160"/>
        <p:guide pos="288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60" d="100"/>
        <a:sy n="16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5-03-13T11:42:57.142" idx="1">
    <p:pos x="5443" y="0"/>
    <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atin typeface="Arial" charset="0"/>
                <a:cs typeface="+mn-cs"/>
              </a:defRPr>
            </a:lvl1pPr>
          </a:lstStyle>
          <a:p>
            <a:pPr>
              <a:defRPr/>
            </a:pPr>
            <a:endParaRPr lang="en-US"/>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atin typeface="Arial" charset="0"/>
                <a:cs typeface="+mn-cs"/>
              </a:defRPr>
            </a:lvl1pPr>
          </a:lstStyle>
          <a:p>
            <a:pPr>
              <a:defRPr/>
            </a:pPr>
            <a:fld id="{7FF9F1AE-F0DB-46E0-B360-8011951E0EC9}" type="datetimeFigureOut">
              <a:rPr lang="en-US"/>
              <a:pPr>
                <a:defRPr/>
              </a:pPr>
              <a:t>10/22/2025</a:t>
            </a:fld>
            <a:endParaRPr lang="en-US"/>
          </a:p>
        </p:txBody>
      </p:sp>
      <p:sp>
        <p:nvSpPr>
          <p:cNvPr id="4" name="Slide Image Placeholder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6513513"/>
            <a:ext cx="3962400" cy="342900"/>
          </a:xfrm>
          <a:prstGeom prst="rect">
            <a:avLst/>
          </a:prstGeom>
        </p:spPr>
        <p:txBody>
          <a:bodyPr vert="horz" lIns="91440" tIns="45720" rIns="91440" bIns="45720" rtlCol="0" anchor="b"/>
          <a:lstStyle>
            <a:lvl1pPr algn="l">
              <a:defRPr sz="1200">
                <a:latin typeface="Arial" charset="0"/>
                <a:cs typeface="+mn-cs"/>
              </a:defRPr>
            </a:lvl1pPr>
          </a:lstStyle>
          <a:p>
            <a:pPr>
              <a:defRPr/>
            </a:pPr>
            <a:endParaRPr lang="en-US"/>
          </a:p>
        </p:txBody>
      </p:sp>
      <p:sp>
        <p:nvSpPr>
          <p:cNvPr id="7" name="Slide Number Placeholder 6"/>
          <p:cNvSpPr>
            <a:spLocks noGrp="1"/>
          </p:cNvSpPr>
          <p:nvPr>
            <p:ph type="sldNum" sz="quarter" idx="5"/>
          </p:nvPr>
        </p:nvSpPr>
        <p:spPr>
          <a:xfrm>
            <a:off x="5180013" y="6513513"/>
            <a:ext cx="3962400" cy="342900"/>
          </a:xfrm>
          <a:prstGeom prst="rect">
            <a:avLst/>
          </a:prstGeom>
        </p:spPr>
        <p:txBody>
          <a:bodyPr vert="horz" lIns="91440" tIns="45720" rIns="91440" bIns="45720" rtlCol="0" anchor="b"/>
          <a:lstStyle>
            <a:lvl1pPr algn="r">
              <a:defRPr sz="1200">
                <a:latin typeface="Arial" charset="0"/>
                <a:cs typeface="+mn-cs"/>
              </a:defRPr>
            </a:lvl1pPr>
          </a:lstStyle>
          <a:p>
            <a:pPr>
              <a:defRPr/>
            </a:pPr>
            <a:fld id="{07889E3C-6147-478D-B26A-64E5060C3447}" type="slidenum">
              <a:rPr lang="en-US"/>
              <a:pPr>
                <a:defRPr/>
              </a:pPr>
              <a:t>‹#›</a:t>
            </a:fld>
            <a:endParaRPr lang="en-US"/>
          </a:p>
        </p:txBody>
      </p:sp>
    </p:spTree>
    <p:extLst>
      <p:ext uri="{BB962C8B-B14F-4D97-AF65-F5344CB8AC3E}">
        <p14:creationId xmlns:p14="http://schemas.microsoft.com/office/powerpoint/2010/main" val="26951343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700" kern="1200">
        <a:solidFill>
          <a:schemeClr val="tx1"/>
        </a:solidFill>
        <a:latin typeface="+mn-lt"/>
        <a:ea typeface="+mn-ea"/>
        <a:cs typeface="+mn-cs"/>
      </a:defRPr>
    </a:lvl1pPr>
    <a:lvl2pPr marL="692584" algn="l" rtl="0" eaLnBrk="0" fontAlgn="base" hangingPunct="0">
      <a:spcBef>
        <a:spcPct val="30000"/>
      </a:spcBef>
      <a:spcAft>
        <a:spcPct val="0"/>
      </a:spcAft>
      <a:defRPr sz="1700" kern="1200">
        <a:solidFill>
          <a:schemeClr val="tx1"/>
        </a:solidFill>
        <a:latin typeface="+mn-lt"/>
        <a:ea typeface="+mn-ea"/>
        <a:cs typeface="+mn-cs"/>
      </a:defRPr>
    </a:lvl2pPr>
    <a:lvl3pPr marL="1385165" algn="l" rtl="0" eaLnBrk="0" fontAlgn="base" hangingPunct="0">
      <a:spcBef>
        <a:spcPct val="30000"/>
      </a:spcBef>
      <a:spcAft>
        <a:spcPct val="0"/>
      </a:spcAft>
      <a:defRPr sz="1700" kern="1200">
        <a:solidFill>
          <a:schemeClr val="tx1"/>
        </a:solidFill>
        <a:latin typeface="+mn-lt"/>
        <a:ea typeface="+mn-ea"/>
        <a:cs typeface="+mn-cs"/>
      </a:defRPr>
    </a:lvl3pPr>
    <a:lvl4pPr marL="2077749" algn="l" rtl="0" eaLnBrk="0" fontAlgn="base" hangingPunct="0">
      <a:spcBef>
        <a:spcPct val="30000"/>
      </a:spcBef>
      <a:spcAft>
        <a:spcPct val="0"/>
      </a:spcAft>
      <a:defRPr sz="1700" kern="1200">
        <a:solidFill>
          <a:schemeClr val="tx1"/>
        </a:solidFill>
        <a:latin typeface="+mn-lt"/>
        <a:ea typeface="+mn-ea"/>
        <a:cs typeface="+mn-cs"/>
      </a:defRPr>
    </a:lvl4pPr>
    <a:lvl5pPr marL="2770331" algn="l" rtl="0" eaLnBrk="0" fontAlgn="base" hangingPunct="0">
      <a:spcBef>
        <a:spcPct val="30000"/>
      </a:spcBef>
      <a:spcAft>
        <a:spcPct val="0"/>
      </a:spcAft>
      <a:defRPr sz="1700" kern="1200">
        <a:solidFill>
          <a:schemeClr val="tx1"/>
        </a:solidFill>
        <a:latin typeface="+mn-lt"/>
        <a:ea typeface="+mn-ea"/>
        <a:cs typeface="+mn-cs"/>
      </a:defRPr>
    </a:lvl5pPr>
    <a:lvl6pPr marL="3462916" algn="l" defTabSz="1385165" rtl="0" eaLnBrk="1" latinLnBrk="0" hangingPunct="1">
      <a:defRPr sz="1700" kern="1200">
        <a:solidFill>
          <a:schemeClr val="tx1"/>
        </a:solidFill>
        <a:latin typeface="+mn-lt"/>
        <a:ea typeface="+mn-ea"/>
        <a:cs typeface="+mn-cs"/>
      </a:defRPr>
    </a:lvl6pPr>
    <a:lvl7pPr marL="4155498" algn="l" defTabSz="1385165" rtl="0" eaLnBrk="1" latinLnBrk="0" hangingPunct="1">
      <a:defRPr sz="1700" kern="1200">
        <a:solidFill>
          <a:schemeClr val="tx1"/>
        </a:solidFill>
        <a:latin typeface="+mn-lt"/>
        <a:ea typeface="+mn-ea"/>
        <a:cs typeface="+mn-cs"/>
      </a:defRPr>
    </a:lvl7pPr>
    <a:lvl8pPr marL="4848081" algn="l" defTabSz="1385165" rtl="0" eaLnBrk="1" latinLnBrk="0" hangingPunct="1">
      <a:defRPr sz="1700" kern="1200">
        <a:solidFill>
          <a:schemeClr val="tx1"/>
        </a:solidFill>
        <a:latin typeface="+mn-lt"/>
        <a:ea typeface="+mn-ea"/>
        <a:cs typeface="+mn-cs"/>
      </a:defRPr>
    </a:lvl8pPr>
    <a:lvl9pPr marL="5540663" algn="l" defTabSz="1385165" rtl="0" eaLnBrk="1" latinLnBrk="0" hangingPunct="1">
      <a:defRPr sz="17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xfrm>
            <a:off x="2857500" y="514350"/>
            <a:ext cx="3429000" cy="25717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1100">
                <a:solidFill>
                  <a:schemeClr val="tx1"/>
                </a:solidFill>
                <a:latin typeface="Arial" pitchFamily="34" charset="0"/>
              </a:defRPr>
            </a:lvl1pPr>
            <a:lvl2pPr marL="742950" indent="-285750" eaLnBrk="0" hangingPunct="0">
              <a:defRPr sz="1100">
                <a:solidFill>
                  <a:schemeClr val="tx1"/>
                </a:solidFill>
                <a:latin typeface="Arial" pitchFamily="34" charset="0"/>
              </a:defRPr>
            </a:lvl2pPr>
            <a:lvl3pPr marL="1143000" indent="-228600" eaLnBrk="0" hangingPunct="0">
              <a:defRPr sz="1100">
                <a:solidFill>
                  <a:schemeClr val="tx1"/>
                </a:solidFill>
                <a:latin typeface="Arial" pitchFamily="34" charset="0"/>
              </a:defRPr>
            </a:lvl3pPr>
            <a:lvl4pPr marL="1600200" indent="-228600" eaLnBrk="0" hangingPunct="0">
              <a:defRPr sz="1100">
                <a:solidFill>
                  <a:schemeClr val="tx1"/>
                </a:solidFill>
                <a:latin typeface="Arial" pitchFamily="34" charset="0"/>
              </a:defRPr>
            </a:lvl4pPr>
            <a:lvl5pPr marL="2057400" indent="-228600" eaLnBrk="0" hangingPunct="0">
              <a:defRPr sz="1100">
                <a:solidFill>
                  <a:schemeClr val="tx1"/>
                </a:solidFill>
                <a:latin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defRPr>
            </a:lvl9pPr>
          </a:lstStyle>
          <a:p>
            <a:pPr eaLnBrk="1" hangingPunct="1"/>
            <a:fld id="{445F4C57-1895-4874-B142-BAA5031B702E}" type="slidenum">
              <a:rPr lang="en-US" altLang="en-US" sz="1200" smtClean="0"/>
              <a:pPr eaLnBrk="1" hangingPunct="1"/>
              <a:t>2</a:t>
            </a:fld>
            <a:endParaRPr lang="en-US" altLang="en-US" sz="12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xfrm>
            <a:off x="2857500" y="514350"/>
            <a:ext cx="3429000" cy="25717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1100">
                <a:solidFill>
                  <a:schemeClr val="tx1"/>
                </a:solidFill>
                <a:latin typeface="Arial" pitchFamily="34" charset="0"/>
              </a:defRPr>
            </a:lvl1pPr>
            <a:lvl2pPr marL="742950" indent="-285750" eaLnBrk="0" hangingPunct="0">
              <a:defRPr sz="1100">
                <a:solidFill>
                  <a:schemeClr val="tx1"/>
                </a:solidFill>
                <a:latin typeface="Arial" pitchFamily="34" charset="0"/>
              </a:defRPr>
            </a:lvl2pPr>
            <a:lvl3pPr marL="1143000" indent="-228600" eaLnBrk="0" hangingPunct="0">
              <a:defRPr sz="1100">
                <a:solidFill>
                  <a:schemeClr val="tx1"/>
                </a:solidFill>
                <a:latin typeface="Arial" pitchFamily="34" charset="0"/>
              </a:defRPr>
            </a:lvl3pPr>
            <a:lvl4pPr marL="1600200" indent="-228600" eaLnBrk="0" hangingPunct="0">
              <a:defRPr sz="1100">
                <a:solidFill>
                  <a:schemeClr val="tx1"/>
                </a:solidFill>
                <a:latin typeface="Arial" pitchFamily="34" charset="0"/>
              </a:defRPr>
            </a:lvl4pPr>
            <a:lvl5pPr marL="2057400" indent="-228600" eaLnBrk="0" hangingPunct="0">
              <a:defRPr sz="1100">
                <a:solidFill>
                  <a:schemeClr val="tx1"/>
                </a:solidFill>
                <a:latin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defRPr>
            </a:lvl9pPr>
          </a:lstStyle>
          <a:p>
            <a:pPr eaLnBrk="1" hangingPunct="1"/>
            <a:fld id="{445F4C57-1895-4874-B142-BAA5031B702E}" type="slidenum">
              <a:rPr lang="en-US" altLang="en-US" sz="1200" smtClean="0"/>
              <a:pPr eaLnBrk="1" hangingPunct="1"/>
              <a:t>11</a:t>
            </a:fld>
            <a:endParaRPr lang="en-US" altLang="en-US"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xfrm>
            <a:off x="2857500" y="514350"/>
            <a:ext cx="3429000" cy="25717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1100">
                <a:solidFill>
                  <a:schemeClr val="tx1"/>
                </a:solidFill>
                <a:latin typeface="Arial" pitchFamily="34" charset="0"/>
              </a:defRPr>
            </a:lvl1pPr>
            <a:lvl2pPr marL="742950" indent="-285750" eaLnBrk="0" hangingPunct="0">
              <a:defRPr sz="1100">
                <a:solidFill>
                  <a:schemeClr val="tx1"/>
                </a:solidFill>
                <a:latin typeface="Arial" pitchFamily="34" charset="0"/>
              </a:defRPr>
            </a:lvl2pPr>
            <a:lvl3pPr marL="1143000" indent="-228600" eaLnBrk="0" hangingPunct="0">
              <a:defRPr sz="1100">
                <a:solidFill>
                  <a:schemeClr val="tx1"/>
                </a:solidFill>
                <a:latin typeface="Arial" pitchFamily="34" charset="0"/>
              </a:defRPr>
            </a:lvl3pPr>
            <a:lvl4pPr marL="1600200" indent="-228600" eaLnBrk="0" hangingPunct="0">
              <a:defRPr sz="1100">
                <a:solidFill>
                  <a:schemeClr val="tx1"/>
                </a:solidFill>
                <a:latin typeface="Arial" pitchFamily="34" charset="0"/>
              </a:defRPr>
            </a:lvl4pPr>
            <a:lvl5pPr marL="2057400" indent="-228600" eaLnBrk="0" hangingPunct="0">
              <a:defRPr sz="1100">
                <a:solidFill>
                  <a:schemeClr val="tx1"/>
                </a:solidFill>
                <a:latin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defRPr>
            </a:lvl9pPr>
          </a:lstStyle>
          <a:p>
            <a:pPr eaLnBrk="1" hangingPunct="1"/>
            <a:fld id="{445F4C57-1895-4874-B142-BAA5031B702E}" type="slidenum">
              <a:rPr lang="en-US" altLang="en-US" sz="1200" smtClean="0"/>
              <a:pPr eaLnBrk="1" hangingPunct="1"/>
              <a:t>12</a:t>
            </a:fld>
            <a:endParaRPr lang="en-US" altLang="en-US"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xfrm>
            <a:off x="2857500" y="514350"/>
            <a:ext cx="3429000" cy="25717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1100">
                <a:solidFill>
                  <a:schemeClr val="tx1"/>
                </a:solidFill>
                <a:latin typeface="Arial" pitchFamily="34" charset="0"/>
              </a:defRPr>
            </a:lvl1pPr>
            <a:lvl2pPr marL="742950" indent="-285750" eaLnBrk="0" hangingPunct="0">
              <a:defRPr sz="1100">
                <a:solidFill>
                  <a:schemeClr val="tx1"/>
                </a:solidFill>
                <a:latin typeface="Arial" pitchFamily="34" charset="0"/>
              </a:defRPr>
            </a:lvl2pPr>
            <a:lvl3pPr marL="1143000" indent="-228600" eaLnBrk="0" hangingPunct="0">
              <a:defRPr sz="1100">
                <a:solidFill>
                  <a:schemeClr val="tx1"/>
                </a:solidFill>
                <a:latin typeface="Arial" pitchFamily="34" charset="0"/>
              </a:defRPr>
            </a:lvl3pPr>
            <a:lvl4pPr marL="1600200" indent="-228600" eaLnBrk="0" hangingPunct="0">
              <a:defRPr sz="1100">
                <a:solidFill>
                  <a:schemeClr val="tx1"/>
                </a:solidFill>
                <a:latin typeface="Arial" pitchFamily="34" charset="0"/>
              </a:defRPr>
            </a:lvl4pPr>
            <a:lvl5pPr marL="2057400" indent="-228600" eaLnBrk="0" hangingPunct="0">
              <a:defRPr sz="1100">
                <a:solidFill>
                  <a:schemeClr val="tx1"/>
                </a:solidFill>
                <a:latin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defRPr>
            </a:lvl9pPr>
          </a:lstStyle>
          <a:p>
            <a:pPr eaLnBrk="1" hangingPunct="1"/>
            <a:fld id="{445F4C57-1895-4874-B142-BAA5031B702E}" type="slidenum">
              <a:rPr lang="en-US" altLang="en-US" sz="1200" smtClean="0"/>
              <a:pPr eaLnBrk="1" hangingPunct="1"/>
              <a:t>13</a:t>
            </a:fld>
            <a:endParaRPr lang="en-US" altLang="en-US"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xfrm>
            <a:off x="2857500" y="514350"/>
            <a:ext cx="3429000" cy="25717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1100">
                <a:solidFill>
                  <a:schemeClr val="tx1"/>
                </a:solidFill>
                <a:latin typeface="Arial" pitchFamily="34" charset="0"/>
              </a:defRPr>
            </a:lvl1pPr>
            <a:lvl2pPr marL="742950" indent="-285750" eaLnBrk="0" hangingPunct="0">
              <a:defRPr sz="1100">
                <a:solidFill>
                  <a:schemeClr val="tx1"/>
                </a:solidFill>
                <a:latin typeface="Arial" pitchFamily="34" charset="0"/>
              </a:defRPr>
            </a:lvl2pPr>
            <a:lvl3pPr marL="1143000" indent="-228600" eaLnBrk="0" hangingPunct="0">
              <a:defRPr sz="1100">
                <a:solidFill>
                  <a:schemeClr val="tx1"/>
                </a:solidFill>
                <a:latin typeface="Arial" pitchFamily="34" charset="0"/>
              </a:defRPr>
            </a:lvl3pPr>
            <a:lvl4pPr marL="1600200" indent="-228600" eaLnBrk="0" hangingPunct="0">
              <a:defRPr sz="1100">
                <a:solidFill>
                  <a:schemeClr val="tx1"/>
                </a:solidFill>
                <a:latin typeface="Arial" pitchFamily="34" charset="0"/>
              </a:defRPr>
            </a:lvl4pPr>
            <a:lvl5pPr marL="2057400" indent="-228600" eaLnBrk="0" hangingPunct="0">
              <a:defRPr sz="1100">
                <a:solidFill>
                  <a:schemeClr val="tx1"/>
                </a:solidFill>
                <a:latin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defRPr>
            </a:lvl9pPr>
          </a:lstStyle>
          <a:p>
            <a:pPr eaLnBrk="1" hangingPunct="1"/>
            <a:fld id="{445F4C57-1895-4874-B142-BAA5031B702E}" type="slidenum">
              <a:rPr lang="en-US" altLang="en-US" sz="1200" smtClean="0"/>
              <a:pPr eaLnBrk="1" hangingPunct="1"/>
              <a:t>14</a:t>
            </a:fld>
            <a:endParaRPr lang="en-US" altLang="en-US" sz="12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E6CF68-F6BA-8131-FE2C-790C43D26CB3}"/>
            </a:ext>
          </a:extLst>
        </p:cNvPr>
        <p:cNvGrpSpPr/>
        <p:nvPr/>
      </p:nvGrpSpPr>
      <p:grpSpPr>
        <a:xfrm>
          <a:off x="0" y="0"/>
          <a:ext cx="0" cy="0"/>
          <a:chOff x="0" y="0"/>
          <a:chExt cx="0" cy="0"/>
        </a:xfrm>
      </p:grpSpPr>
      <p:sp>
        <p:nvSpPr>
          <p:cNvPr id="24578" name="Slide Image Placeholder 1">
            <a:extLst>
              <a:ext uri="{FF2B5EF4-FFF2-40B4-BE49-F238E27FC236}">
                <a16:creationId xmlns:a16="http://schemas.microsoft.com/office/drawing/2014/main" id="{71038DBE-89E7-4785-396D-1578E3BC331F}"/>
              </a:ext>
            </a:extLst>
          </p:cNvPr>
          <p:cNvSpPr>
            <a:spLocks noGrp="1" noRot="1" noChangeAspect="1" noTextEdit="1"/>
          </p:cNvSpPr>
          <p:nvPr>
            <p:ph type="sldImg"/>
          </p:nvPr>
        </p:nvSpPr>
        <p:spPr bwMode="auto">
          <a:xfrm>
            <a:off x="2857500" y="514350"/>
            <a:ext cx="3429000" cy="25717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a:extLst>
              <a:ext uri="{FF2B5EF4-FFF2-40B4-BE49-F238E27FC236}">
                <a16:creationId xmlns:a16="http://schemas.microsoft.com/office/drawing/2014/main" id="{D279851E-DF4C-FAF7-1A76-8361E28EBFD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4580" name="Slide Number Placeholder 3">
            <a:extLst>
              <a:ext uri="{FF2B5EF4-FFF2-40B4-BE49-F238E27FC236}">
                <a16:creationId xmlns:a16="http://schemas.microsoft.com/office/drawing/2014/main" id="{582224E8-F6E6-E022-9A17-ED67AA3E8EF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1100">
                <a:solidFill>
                  <a:schemeClr val="tx1"/>
                </a:solidFill>
                <a:latin typeface="Arial" pitchFamily="34" charset="0"/>
              </a:defRPr>
            </a:lvl1pPr>
            <a:lvl2pPr marL="742950" indent="-285750" eaLnBrk="0" hangingPunct="0">
              <a:defRPr sz="1100">
                <a:solidFill>
                  <a:schemeClr val="tx1"/>
                </a:solidFill>
                <a:latin typeface="Arial" pitchFamily="34" charset="0"/>
              </a:defRPr>
            </a:lvl2pPr>
            <a:lvl3pPr marL="1143000" indent="-228600" eaLnBrk="0" hangingPunct="0">
              <a:defRPr sz="1100">
                <a:solidFill>
                  <a:schemeClr val="tx1"/>
                </a:solidFill>
                <a:latin typeface="Arial" pitchFamily="34" charset="0"/>
              </a:defRPr>
            </a:lvl3pPr>
            <a:lvl4pPr marL="1600200" indent="-228600" eaLnBrk="0" hangingPunct="0">
              <a:defRPr sz="1100">
                <a:solidFill>
                  <a:schemeClr val="tx1"/>
                </a:solidFill>
                <a:latin typeface="Arial" pitchFamily="34" charset="0"/>
              </a:defRPr>
            </a:lvl4pPr>
            <a:lvl5pPr marL="2057400" indent="-228600" eaLnBrk="0" hangingPunct="0">
              <a:defRPr sz="1100">
                <a:solidFill>
                  <a:schemeClr val="tx1"/>
                </a:solidFill>
                <a:latin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defRPr>
            </a:lvl9pPr>
          </a:lstStyle>
          <a:p>
            <a:pPr eaLnBrk="1" hangingPunct="1"/>
            <a:fld id="{445F4C57-1895-4874-B142-BAA5031B702E}" type="slidenum">
              <a:rPr lang="en-US" altLang="en-US" sz="1200" smtClean="0"/>
              <a:pPr eaLnBrk="1" hangingPunct="1"/>
              <a:t>15</a:t>
            </a:fld>
            <a:endParaRPr lang="en-US" altLang="en-US" sz="1200"/>
          </a:p>
        </p:txBody>
      </p:sp>
    </p:spTree>
    <p:extLst>
      <p:ext uri="{BB962C8B-B14F-4D97-AF65-F5344CB8AC3E}">
        <p14:creationId xmlns:p14="http://schemas.microsoft.com/office/powerpoint/2010/main" val="176635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660422-B200-F338-E529-AD08C95F1064}"/>
            </a:ext>
          </a:extLst>
        </p:cNvPr>
        <p:cNvGrpSpPr/>
        <p:nvPr/>
      </p:nvGrpSpPr>
      <p:grpSpPr>
        <a:xfrm>
          <a:off x="0" y="0"/>
          <a:ext cx="0" cy="0"/>
          <a:chOff x="0" y="0"/>
          <a:chExt cx="0" cy="0"/>
        </a:xfrm>
      </p:grpSpPr>
      <p:sp>
        <p:nvSpPr>
          <p:cNvPr id="24578" name="Slide Image Placeholder 1">
            <a:extLst>
              <a:ext uri="{FF2B5EF4-FFF2-40B4-BE49-F238E27FC236}">
                <a16:creationId xmlns:a16="http://schemas.microsoft.com/office/drawing/2014/main" id="{5C804F4D-C9EA-5357-9148-91FCE63C2B33}"/>
              </a:ext>
            </a:extLst>
          </p:cNvPr>
          <p:cNvSpPr>
            <a:spLocks noGrp="1" noRot="1" noChangeAspect="1" noTextEdit="1"/>
          </p:cNvSpPr>
          <p:nvPr>
            <p:ph type="sldImg"/>
          </p:nvPr>
        </p:nvSpPr>
        <p:spPr bwMode="auto">
          <a:xfrm>
            <a:off x="2857500" y="514350"/>
            <a:ext cx="3429000" cy="25717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a:extLst>
              <a:ext uri="{FF2B5EF4-FFF2-40B4-BE49-F238E27FC236}">
                <a16:creationId xmlns:a16="http://schemas.microsoft.com/office/drawing/2014/main" id="{F262EFA7-0302-26F7-3FEF-1172C700D9F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4580" name="Slide Number Placeholder 3">
            <a:extLst>
              <a:ext uri="{FF2B5EF4-FFF2-40B4-BE49-F238E27FC236}">
                <a16:creationId xmlns:a16="http://schemas.microsoft.com/office/drawing/2014/main" id="{8D83956D-2D0C-48D0-3185-930C3C0C7A3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1100">
                <a:solidFill>
                  <a:schemeClr val="tx1"/>
                </a:solidFill>
                <a:latin typeface="Arial" pitchFamily="34" charset="0"/>
              </a:defRPr>
            </a:lvl1pPr>
            <a:lvl2pPr marL="742950" indent="-285750" eaLnBrk="0" hangingPunct="0">
              <a:defRPr sz="1100">
                <a:solidFill>
                  <a:schemeClr val="tx1"/>
                </a:solidFill>
                <a:latin typeface="Arial" pitchFamily="34" charset="0"/>
              </a:defRPr>
            </a:lvl2pPr>
            <a:lvl3pPr marL="1143000" indent="-228600" eaLnBrk="0" hangingPunct="0">
              <a:defRPr sz="1100">
                <a:solidFill>
                  <a:schemeClr val="tx1"/>
                </a:solidFill>
                <a:latin typeface="Arial" pitchFamily="34" charset="0"/>
              </a:defRPr>
            </a:lvl3pPr>
            <a:lvl4pPr marL="1600200" indent="-228600" eaLnBrk="0" hangingPunct="0">
              <a:defRPr sz="1100">
                <a:solidFill>
                  <a:schemeClr val="tx1"/>
                </a:solidFill>
                <a:latin typeface="Arial" pitchFamily="34" charset="0"/>
              </a:defRPr>
            </a:lvl4pPr>
            <a:lvl5pPr marL="2057400" indent="-228600" eaLnBrk="0" hangingPunct="0">
              <a:defRPr sz="1100">
                <a:solidFill>
                  <a:schemeClr val="tx1"/>
                </a:solidFill>
                <a:latin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defRPr>
            </a:lvl9pPr>
          </a:lstStyle>
          <a:p>
            <a:pPr eaLnBrk="1" hangingPunct="1"/>
            <a:fld id="{445F4C57-1895-4874-B142-BAA5031B702E}" type="slidenum">
              <a:rPr lang="en-US" altLang="en-US" sz="1200" smtClean="0"/>
              <a:pPr eaLnBrk="1" hangingPunct="1"/>
              <a:t>16</a:t>
            </a:fld>
            <a:endParaRPr lang="en-US" altLang="en-US" sz="1200"/>
          </a:p>
        </p:txBody>
      </p:sp>
    </p:spTree>
    <p:extLst>
      <p:ext uri="{BB962C8B-B14F-4D97-AF65-F5344CB8AC3E}">
        <p14:creationId xmlns:p14="http://schemas.microsoft.com/office/powerpoint/2010/main" val="25039566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xfrm>
            <a:off x="2857500" y="514350"/>
            <a:ext cx="3429000" cy="25717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1100">
                <a:solidFill>
                  <a:schemeClr val="tx1"/>
                </a:solidFill>
                <a:latin typeface="Arial" pitchFamily="34" charset="0"/>
              </a:defRPr>
            </a:lvl1pPr>
            <a:lvl2pPr marL="742950" indent="-285750" eaLnBrk="0" hangingPunct="0">
              <a:defRPr sz="1100">
                <a:solidFill>
                  <a:schemeClr val="tx1"/>
                </a:solidFill>
                <a:latin typeface="Arial" pitchFamily="34" charset="0"/>
              </a:defRPr>
            </a:lvl2pPr>
            <a:lvl3pPr marL="1143000" indent="-228600" eaLnBrk="0" hangingPunct="0">
              <a:defRPr sz="1100">
                <a:solidFill>
                  <a:schemeClr val="tx1"/>
                </a:solidFill>
                <a:latin typeface="Arial" pitchFamily="34" charset="0"/>
              </a:defRPr>
            </a:lvl3pPr>
            <a:lvl4pPr marL="1600200" indent="-228600" eaLnBrk="0" hangingPunct="0">
              <a:defRPr sz="1100">
                <a:solidFill>
                  <a:schemeClr val="tx1"/>
                </a:solidFill>
                <a:latin typeface="Arial" pitchFamily="34" charset="0"/>
              </a:defRPr>
            </a:lvl4pPr>
            <a:lvl5pPr marL="2057400" indent="-228600" eaLnBrk="0" hangingPunct="0">
              <a:defRPr sz="1100">
                <a:solidFill>
                  <a:schemeClr val="tx1"/>
                </a:solidFill>
                <a:latin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defRPr>
            </a:lvl9pPr>
          </a:lstStyle>
          <a:p>
            <a:pPr eaLnBrk="1" hangingPunct="1"/>
            <a:fld id="{445F4C57-1895-4874-B142-BAA5031B702E}" type="slidenum">
              <a:rPr lang="en-US" altLang="en-US" sz="1200" smtClean="0"/>
              <a:pPr eaLnBrk="1" hangingPunct="1"/>
              <a:t>17</a:t>
            </a:fld>
            <a:endParaRPr lang="en-US" alt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xfrm>
            <a:off x="2857500" y="514350"/>
            <a:ext cx="3429000" cy="25717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1100">
                <a:solidFill>
                  <a:schemeClr val="tx1"/>
                </a:solidFill>
                <a:latin typeface="Arial" pitchFamily="34" charset="0"/>
              </a:defRPr>
            </a:lvl1pPr>
            <a:lvl2pPr marL="742950" indent="-285750" eaLnBrk="0" hangingPunct="0">
              <a:defRPr sz="1100">
                <a:solidFill>
                  <a:schemeClr val="tx1"/>
                </a:solidFill>
                <a:latin typeface="Arial" pitchFamily="34" charset="0"/>
              </a:defRPr>
            </a:lvl2pPr>
            <a:lvl3pPr marL="1143000" indent="-228600" eaLnBrk="0" hangingPunct="0">
              <a:defRPr sz="1100">
                <a:solidFill>
                  <a:schemeClr val="tx1"/>
                </a:solidFill>
                <a:latin typeface="Arial" pitchFamily="34" charset="0"/>
              </a:defRPr>
            </a:lvl3pPr>
            <a:lvl4pPr marL="1600200" indent="-228600" eaLnBrk="0" hangingPunct="0">
              <a:defRPr sz="1100">
                <a:solidFill>
                  <a:schemeClr val="tx1"/>
                </a:solidFill>
                <a:latin typeface="Arial" pitchFamily="34" charset="0"/>
              </a:defRPr>
            </a:lvl4pPr>
            <a:lvl5pPr marL="2057400" indent="-228600" eaLnBrk="0" hangingPunct="0">
              <a:defRPr sz="1100">
                <a:solidFill>
                  <a:schemeClr val="tx1"/>
                </a:solidFill>
                <a:latin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defRPr>
            </a:lvl9pPr>
          </a:lstStyle>
          <a:p>
            <a:pPr eaLnBrk="1" hangingPunct="1"/>
            <a:fld id="{445F4C57-1895-4874-B142-BAA5031B702E}" type="slidenum">
              <a:rPr lang="en-US" altLang="en-US" sz="1200" smtClean="0"/>
              <a:pPr eaLnBrk="1" hangingPunct="1"/>
              <a:t>3</a:t>
            </a:fld>
            <a:endParaRPr lang="en-US" alt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xfrm>
            <a:off x="2857500" y="514350"/>
            <a:ext cx="3429000" cy="25717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1100">
                <a:solidFill>
                  <a:schemeClr val="tx1"/>
                </a:solidFill>
                <a:latin typeface="Arial" pitchFamily="34" charset="0"/>
              </a:defRPr>
            </a:lvl1pPr>
            <a:lvl2pPr marL="742950" indent="-285750" eaLnBrk="0" hangingPunct="0">
              <a:defRPr sz="1100">
                <a:solidFill>
                  <a:schemeClr val="tx1"/>
                </a:solidFill>
                <a:latin typeface="Arial" pitchFamily="34" charset="0"/>
              </a:defRPr>
            </a:lvl2pPr>
            <a:lvl3pPr marL="1143000" indent="-228600" eaLnBrk="0" hangingPunct="0">
              <a:defRPr sz="1100">
                <a:solidFill>
                  <a:schemeClr val="tx1"/>
                </a:solidFill>
                <a:latin typeface="Arial" pitchFamily="34" charset="0"/>
              </a:defRPr>
            </a:lvl3pPr>
            <a:lvl4pPr marL="1600200" indent="-228600" eaLnBrk="0" hangingPunct="0">
              <a:defRPr sz="1100">
                <a:solidFill>
                  <a:schemeClr val="tx1"/>
                </a:solidFill>
                <a:latin typeface="Arial" pitchFamily="34" charset="0"/>
              </a:defRPr>
            </a:lvl4pPr>
            <a:lvl5pPr marL="2057400" indent="-228600" eaLnBrk="0" hangingPunct="0">
              <a:defRPr sz="1100">
                <a:solidFill>
                  <a:schemeClr val="tx1"/>
                </a:solidFill>
                <a:latin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defRPr>
            </a:lvl9pPr>
          </a:lstStyle>
          <a:p>
            <a:pPr eaLnBrk="1" hangingPunct="1"/>
            <a:fld id="{445F4C57-1895-4874-B142-BAA5031B702E}" type="slidenum">
              <a:rPr lang="en-US" altLang="en-US" sz="1200" smtClean="0"/>
              <a:pPr eaLnBrk="1" hangingPunct="1"/>
              <a:t>4</a:t>
            </a:fld>
            <a:endParaRPr lang="en-US" alt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xfrm>
            <a:off x="2857500" y="514350"/>
            <a:ext cx="3429000" cy="25717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1100">
                <a:solidFill>
                  <a:schemeClr val="tx1"/>
                </a:solidFill>
                <a:latin typeface="Arial" pitchFamily="34" charset="0"/>
              </a:defRPr>
            </a:lvl1pPr>
            <a:lvl2pPr marL="742950" indent="-285750" eaLnBrk="0" hangingPunct="0">
              <a:defRPr sz="1100">
                <a:solidFill>
                  <a:schemeClr val="tx1"/>
                </a:solidFill>
                <a:latin typeface="Arial" pitchFamily="34" charset="0"/>
              </a:defRPr>
            </a:lvl2pPr>
            <a:lvl3pPr marL="1143000" indent="-228600" eaLnBrk="0" hangingPunct="0">
              <a:defRPr sz="1100">
                <a:solidFill>
                  <a:schemeClr val="tx1"/>
                </a:solidFill>
                <a:latin typeface="Arial" pitchFamily="34" charset="0"/>
              </a:defRPr>
            </a:lvl3pPr>
            <a:lvl4pPr marL="1600200" indent="-228600" eaLnBrk="0" hangingPunct="0">
              <a:defRPr sz="1100">
                <a:solidFill>
                  <a:schemeClr val="tx1"/>
                </a:solidFill>
                <a:latin typeface="Arial" pitchFamily="34" charset="0"/>
              </a:defRPr>
            </a:lvl4pPr>
            <a:lvl5pPr marL="2057400" indent="-228600" eaLnBrk="0" hangingPunct="0">
              <a:defRPr sz="1100">
                <a:solidFill>
                  <a:schemeClr val="tx1"/>
                </a:solidFill>
                <a:latin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defRPr>
            </a:lvl9pPr>
          </a:lstStyle>
          <a:p>
            <a:pPr eaLnBrk="1" hangingPunct="1"/>
            <a:fld id="{445F4C57-1895-4874-B142-BAA5031B702E}" type="slidenum">
              <a:rPr lang="en-US" altLang="en-US" sz="1200" smtClean="0"/>
              <a:pPr eaLnBrk="1" hangingPunct="1"/>
              <a:t>5</a:t>
            </a:fld>
            <a:endParaRPr lang="en-US" alt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xfrm>
            <a:off x="2857500" y="514350"/>
            <a:ext cx="3429000" cy="25717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1100">
                <a:solidFill>
                  <a:schemeClr val="tx1"/>
                </a:solidFill>
                <a:latin typeface="Arial" pitchFamily="34" charset="0"/>
              </a:defRPr>
            </a:lvl1pPr>
            <a:lvl2pPr marL="742950" indent="-285750" eaLnBrk="0" hangingPunct="0">
              <a:defRPr sz="1100">
                <a:solidFill>
                  <a:schemeClr val="tx1"/>
                </a:solidFill>
                <a:latin typeface="Arial" pitchFamily="34" charset="0"/>
              </a:defRPr>
            </a:lvl2pPr>
            <a:lvl3pPr marL="1143000" indent="-228600" eaLnBrk="0" hangingPunct="0">
              <a:defRPr sz="1100">
                <a:solidFill>
                  <a:schemeClr val="tx1"/>
                </a:solidFill>
                <a:latin typeface="Arial" pitchFamily="34" charset="0"/>
              </a:defRPr>
            </a:lvl3pPr>
            <a:lvl4pPr marL="1600200" indent="-228600" eaLnBrk="0" hangingPunct="0">
              <a:defRPr sz="1100">
                <a:solidFill>
                  <a:schemeClr val="tx1"/>
                </a:solidFill>
                <a:latin typeface="Arial" pitchFamily="34" charset="0"/>
              </a:defRPr>
            </a:lvl4pPr>
            <a:lvl5pPr marL="2057400" indent="-228600" eaLnBrk="0" hangingPunct="0">
              <a:defRPr sz="1100">
                <a:solidFill>
                  <a:schemeClr val="tx1"/>
                </a:solidFill>
                <a:latin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defRPr>
            </a:lvl9pPr>
          </a:lstStyle>
          <a:p>
            <a:pPr eaLnBrk="1" hangingPunct="1"/>
            <a:fld id="{445F4C57-1895-4874-B142-BAA5031B702E}" type="slidenum">
              <a:rPr lang="en-US" altLang="en-US" sz="1200" smtClean="0"/>
              <a:pPr eaLnBrk="1" hangingPunct="1"/>
              <a:t>6</a:t>
            </a:fld>
            <a:endParaRPr lang="en-US" alt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xfrm>
            <a:off x="2857500" y="514350"/>
            <a:ext cx="3429000" cy="25717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1100">
                <a:solidFill>
                  <a:schemeClr val="tx1"/>
                </a:solidFill>
                <a:latin typeface="Arial" pitchFamily="34" charset="0"/>
              </a:defRPr>
            </a:lvl1pPr>
            <a:lvl2pPr marL="742950" indent="-285750" eaLnBrk="0" hangingPunct="0">
              <a:defRPr sz="1100">
                <a:solidFill>
                  <a:schemeClr val="tx1"/>
                </a:solidFill>
                <a:latin typeface="Arial" pitchFamily="34" charset="0"/>
              </a:defRPr>
            </a:lvl2pPr>
            <a:lvl3pPr marL="1143000" indent="-228600" eaLnBrk="0" hangingPunct="0">
              <a:defRPr sz="1100">
                <a:solidFill>
                  <a:schemeClr val="tx1"/>
                </a:solidFill>
                <a:latin typeface="Arial" pitchFamily="34" charset="0"/>
              </a:defRPr>
            </a:lvl3pPr>
            <a:lvl4pPr marL="1600200" indent="-228600" eaLnBrk="0" hangingPunct="0">
              <a:defRPr sz="1100">
                <a:solidFill>
                  <a:schemeClr val="tx1"/>
                </a:solidFill>
                <a:latin typeface="Arial" pitchFamily="34" charset="0"/>
              </a:defRPr>
            </a:lvl4pPr>
            <a:lvl5pPr marL="2057400" indent="-228600" eaLnBrk="0" hangingPunct="0">
              <a:defRPr sz="1100">
                <a:solidFill>
                  <a:schemeClr val="tx1"/>
                </a:solidFill>
                <a:latin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defRPr>
            </a:lvl9pPr>
          </a:lstStyle>
          <a:p>
            <a:pPr eaLnBrk="1" hangingPunct="1"/>
            <a:fld id="{445F4C57-1895-4874-B142-BAA5031B702E}" type="slidenum">
              <a:rPr lang="en-US" altLang="en-US" sz="1200" smtClean="0"/>
              <a:pPr eaLnBrk="1" hangingPunct="1"/>
              <a:t>7</a:t>
            </a:fld>
            <a:endParaRPr lang="en-US" alt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xfrm>
            <a:off x="2857500" y="514350"/>
            <a:ext cx="3429000" cy="25717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1100">
                <a:solidFill>
                  <a:schemeClr val="tx1"/>
                </a:solidFill>
                <a:latin typeface="Arial" pitchFamily="34" charset="0"/>
              </a:defRPr>
            </a:lvl1pPr>
            <a:lvl2pPr marL="742950" indent="-285750" eaLnBrk="0" hangingPunct="0">
              <a:defRPr sz="1100">
                <a:solidFill>
                  <a:schemeClr val="tx1"/>
                </a:solidFill>
                <a:latin typeface="Arial" pitchFamily="34" charset="0"/>
              </a:defRPr>
            </a:lvl2pPr>
            <a:lvl3pPr marL="1143000" indent="-228600" eaLnBrk="0" hangingPunct="0">
              <a:defRPr sz="1100">
                <a:solidFill>
                  <a:schemeClr val="tx1"/>
                </a:solidFill>
                <a:latin typeface="Arial" pitchFamily="34" charset="0"/>
              </a:defRPr>
            </a:lvl3pPr>
            <a:lvl4pPr marL="1600200" indent="-228600" eaLnBrk="0" hangingPunct="0">
              <a:defRPr sz="1100">
                <a:solidFill>
                  <a:schemeClr val="tx1"/>
                </a:solidFill>
                <a:latin typeface="Arial" pitchFamily="34" charset="0"/>
              </a:defRPr>
            </a:lvl4pPr>
            <a:lvl5pPr marL="2057400" indent="-228600" eaLnBrk="0" hangingPunct="0">
              <a:defRPr sz="1100">
                <a:solidFill>
                  <a:schemeClr val="tx1"/>
                </a:solidFill>
                <a:latin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defRPr>
            </a:lvl9pPr>
          </a:lstStyle>
          <a:p>
            <a:pPr eaLnBrk="1" hangingPunct="1"/>
            <a:fld id="{445F4C57-1895-4874-B142-BAA5031B702E}" type="slidenum">
              <a:rPr lang="en-US" altLang="en-US" sz="1200" smtClean="0"/>
              <a:pPr eaLnBrk="1" hangingPunct="1"/>
              <a:t>8</a:t>
            </a:fld>
            <a:endParaRPr lang="en-US" alt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xfrm>
            <a:off x="2857500" y="514350"/>
            <a:ext cx="3429000" cy="25717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1100">
                <a:solidFill>
                  <a:schemeClr val="tx1"/>
                </a:solidFill>
                <a:latin typeface="Arial" pitchFamily="34" charset="0"/>
              </a:defRPr>
            </a:lvl1pPr>
            <a:lvl2pPr marL="742950" indent="-285750" eaLnBrk="0" hangingPunct="0">
              <a:defRPr sz="1100">
                <a:solidFill>
                  <a:schemeClr val="tx1"/>
                </a:solidFill>
                <a:latin typeface="Arial" pitchFamily="34" charset="0"/>
              </a:defRPr>
            </a:lvl2pPr>
            <a:lvl3pPr marL="1143000" indent="-228600" eaLnBrk="0" hangingPunct="0">
              <a:defRPr sz="1100">
                <a:solidFill>
                  <a:schemeClr val="tx1"/>
                </a:solidFill>
                <a:latin typeface="Arial" pitchFamily="34" charset="0"/>
              </a:defRPr>
            </a:lvl3pPr>
            <a:lvl4pPr marL="1600200" indent="-228600" eaLnBrk="0" hangingPunct="0">
              <a:defRPr sz="1100">
                <a:solidFill>
                  <a:schemeClr val="tx1"/>
                </a:solidFill>
                <a:latin typeface="Arial" pitchFamily="34" charset="0"/>
              </a:defRPr>
            </a:lvl4pPr>
            <a:lvl5pPr marL="2057400" indent="-228600" eaLnBrk="0" hangingPunct="0">
              <a:defRPr sz="1100">
                <a:solidFill>
                  <a:schemeClr val="tx1"/>
                </a:solidFill>
                <a:latin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defRPr>
            </a:lvl9pPr>
          </a:lstStyle>
          <a:p>
            <a:pPr eaLnBrk="1" hangingPunct="1"/>
            <a:fld id="{445F4C57-1895-4874-B142-BAA5031B702E}" type="slidenum">
              <a:rPr lang="en-US" altLang="en-US" sz="1200" smtClean="0"/>
              <a:pPr eaLnBrk="1" hangingPunct="1"/>
              <a:t>9</a:t>
            </a:fld>
            <a:endParaRPr lang="en-US" altLang="en-US"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xfrm>
            <a:off x="2857500" y="514350"/>
            <a:ext cx="3429000" cy="25717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1100">
                <a:solidFill>
                  <a:schemeClr val="tx1"/>
                </a:solidFill>
                <a:latin typeface="Arial" pitchFamily="34" charset="0"/>
              </a:defRPr>
            </a:lvl1pPr>
            <a:lvl2pPr marL="742950" indent="-285750" eaLnBrk="0" hangingPunct="0">
              <a:defRPr sz="1100">
                <a:solidFill>
                  <a:schemeClr val="tx1"/>
                </a:solidFill>
                <a:latin typeface="Arial" pitchFamily="34" charset="0"/>
              </a:defRPr>
            </a:lvl2pPr>
            <a:lvl3pPr marL="1143000" indent="-228600" eaLnBrk="0" hangingPunct="0">
              <a:defRPr sz="1100">
                <a:solidFill>
                  <a:schemeClr val="tx1"/>
                </a:solidFill>
                <a:latin typeface="Arial" pitchFamily="34" charset="0"/>
              </a:defRPr>
            </a:lvl3pPr>
            <a:lvl4pPr marL="1600200" indent="-228600" eaLnBrk="0" hangingPunct="0">
              <a:defRPr sz="1100">
                <a:solidFill>
                  <a:schemeClr val="tx1"/>
                </a:solidFill>
                <a:latin typeface="Arial" pitchFamily="34" charset="0"/>
              </a:defRPr>
            </a:lvl4pPr>
            <a:lvl5pPr marL="2057400" indent="-228600" eaLnBrk="0" hangingPunct="0">
              <a:defRPr sz="1100">
                <a:solidFill>
                  <a:schemeClr val="tx1"/>
                </a:solidFill>
                <a:latin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defRPr>
            </a:lvl9pPr>
          </a:lstStyle>
          <a:p>
            <a:pPr eaLnBrk="1" hangingPunct="1"/>
            <a:fld id="{445F4C57-1895-4874-B142-BAA5031B702E}" type="slidenum">
              <a:rPr lang="en-US" altLang="en-US" sz="1200" smtClean="0"/>
              <a:pPr eaLnBrk="1" hangingPunct="1"/>
              <a:t>10</a:t>
            </a:fld>
            <a:endParaRPr lang="en-US" alt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366" y="2131493"/>
            <a:ext cx="7773283" cy="1468853"/>
          </a:xfrm>
        </p:spPr>
        <p:txBody>
          <a:bodyPr/>
          <a:lstStyle/>
          <a:p>
            <a:r>
              <a:rPr lang="ru-RU"/>
              <a:t>Образец заголовка</a:t>
            </a:r>
          </a:p>
        </p:txBody>
      </p:sp>
      <p:sp>
        <p:nvSpPr>
          <p:cNvPr id="3" name="Подзаголовок 2"/>
          <p:cNvSpPr>
            <a:spLocks noGrp="1"/>
          </p:cNvSpPr>
          <p:nvPr>
            <p:ph type="subTitle" idx="1"/>
          </p:nvPr>
        </p:nvSpPr>
        <p:spPr>
          <a:xfrm>
            <a:off x="1370723" y="3885030"/>
            <a:ext cx="6402564" cy="1753553"/>
          </a:xfrm>
        </p:spPr>
        <p:txBody>
          <a:bodyPr/>
          <a:lstStyle>
            <a:lvl1pPr marL="0" indent="0" algn="ctr">
              <a:buNone/>
              <a:defRPr/>
            </a:lvl1pPr>
            <a:lvl2pPr marL="692584" indent="0" algn="ctr">
              <a:buNone/>
              <a:defRPr/>
            </a:lvl2pPr>
            <a:lvl3pPr marL="1385165" indent="0" algn="ctr">
              <a:buNone/>
              <a:defRPr/>
            </a:lvl3pPr>
            <a:lvl4pPr marL="2077749" indent="0" algn="ctr">
              <a:buNone/>
              <a:defRPr/>
            </a:lvl4pPr>
            <a:lvl5pPr marL="2770331" indent="0" algn="ctr">
              <a:buNone/>
              <a:defRPr/>
            </a:lvl5pPr>
            <a:lvl6pPr marL="3462916" indent="0" algn="ctr">
              <a:buNone/>
              <a:defRPr/>
            </a:lvl6pPr>
            <a:lvl7pPr marL="4155498" indent="0" algn="ctr">
              <a:buNone/>
              <a:defRPr/>
            </a:lvl7pPr>
            <a:lvl8pPr marL="4848081" indent="0" algn="ctr">
              <a:buNone/>
              <a:defRPr/>
            </a:lvl8pPr>
            <a:lvl9pPr marL="5540663" indent="0" algn="ctr">
              <a:buNone/>
              <a:defRPr/>
            </a:lvl9pPr>
          </a:lstStyle>
          <a:p>
            <a:r>
              <a:rPr lang="ru-RU"/>
              <a:t>Образец подзаголовка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r>
              <a:rPr lang="en-US"/>
              <a:t>KEK Student Day 2021</a:t>
            </a: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F70432AD-F2E2-4F66-B60D-6488C57B83B1}" type="slidenum">
              <a:rPr lang="ru-RU"/>
              <a:pPr>
                <a:defRPr/>
              </a:pPr>
              <a:t>‹#›</a:t>
            </a:fld>
            <a:endParaRPr lang="ru-RU"/>
          </a:p>
        </p:txBody>
      </p:sp>
    </p:spTree>
    <p:extLst>
      <p:ext uri="{BB962C8B-B14F-4D97-AF65-F5344CB8AC3E}">
        <p14:creationId xmlns:p14="http://schemas.microsoft.com/office/powerpoint/2010/main" val="22200484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r>
              <a:rPr lang="en-US"/>
              <a:t>KEK Student Day 2021</a:t>
            </a: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1928DC67-1471-4AE9-A4B4-88236924C33B}" type="slidenum">
              <a:rPr lang="ru-RU"/>
              <a:pPr>
                <a:defRPr/>
              </a:pPr>
              <a:t>‹#›</a:t>
            </a:fld>
            <a:endParaRPr lang="ru-RU"/>
          </a:p>
        </p:txBody>
      </p:sp>
    </p:spTree>
    <p:extLst>
      <p:ext uri="{BB962C8B-B14F-4D97-AF65-F5344CB8AC3E}">
        <p14:creationId xmlns:p14="http://schemas.microsoft.com/office/powerpoint/2010/main" val="16856776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31866" y="274636"/>
            <a:ext cx="2056079" cy="5850210"/>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6075" y="274636"/>
            <a:ext cx="5933899" cy="585021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r>
              <a:rPr lang="en-US"/>
              <a:t>KEK Student Day 2021</a:t>
            </a: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C34FDF37-6FFE-47FC-A078-01D0911CB09E}" type="slidenum">
              <a:rPr lang="ru-RU"/>
              <a:pPr>
                <a:defRPr/>
              </a:pPr>
              <a:t>‹#›</a:t>
            </a:fld>
            <a:endParaRPr lang="ru-RU"/>
          </a:p>
        </p:txBody>
      </p:sp>
    </p:spTree>
    <p:extLst>
      <p:ext uri="{BB962C8B-B14F-4D97-AF65-F5344CB8AC3E}">
        <p14:creationId xmlns:p14="http://schemas.microsoft.com/office/powerpoint/2010/main" val="1792156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r>
              <a:rPr lang="en-US"/>
              <a:t>KEK Student Day 2021</a:t>
            </a: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8D9CD76C-7582-4E4A-8AC3-487AEDC719E7}" type="slidenum">
              <a:rPr lang="ru-RU"/>
              <a:pPr>
                <a:defRPr/>
              </a:pPr>
              <a:t>‹#›</a:t>
            </a:fld>
            <a:endParaRPr lang="ru-RU"/>
          </a:p>
        </p:txBody>
      </p:sp>
    </p:spTree>
    <p:extLst>
      <p:ext uri="{BB962C8B-B14F-4D97-AF65-F5344CB8AC3E}">
        <p14:creationId xmlns:p14="http://schemas.microsoft.com/office/powerpoint/2010/main" val="37185219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3163" y="4406573"/>
            <a:ext cx="7770763" cy="1363036"/>
          </a:xfrm>
        </p:spPr>
        <p:txBody>
          <a:bodyPr anchor="t"/>
          <a:lstStyle>
            <a:lvl1pPr algn="l">
              <a:defRPr sz="6000" b="1" cap="all"/>
            </a:lvl1pPr>
          </a:lstStyle>
          <a:p>
            <a:r>
              <a:rPr lang="ru-RU"/>
              <a:t>Образец заголовка</a:t>
            </a:r>
          </a:p>
        </p:txBody>
      </p:sp>
      <p:sp>
        <p:nvSpPr>
          <p:cNvPr id="3" name="Текст 2"/>
          <p:cNvSpPr>
            <a:spLocks noGrp="1"/>
          </p:cNvSpPr>
          <p:nvPr>
            <p:ph type="body" idx="1"/>
          </p:nvPr>
        </p:nvSpPr>
        <p:spPr>
          <a:xfrm>
            <a:off x="723163" y="2907482"/>
            <a:ext cx="7770763" cy="1499086"/>
          </a:xfrm>
        </p:spPr>
        <p:txBody>
          <a:bodyPr anchor="b"/>
          <a:lstStyle>
            <a:lvl1pPr marL="0" indent="0">
              <a:buNone/>
              <a:defRPr sz="3100"/>
            </a:lvl1pPr>
            <a:lvl2pPr marL="692584" indent="0">
              <a:buNone/>
              <a:defRPr sz="2700"/>
            </a:lvl2pPr>
            <a:lvl3pPr marL="1385165" indent="0">
              <a:buNone/>
              <a:defRPr sz="2300"/>
            </a:lvl3pPr>
            <a:lvl4pPr marL="2077749" indent="0">
              <a:buNone/>
              <a:defRPr sz="2100"/>
            </a:lvl4pPr>
            <a:lvl5pPr marL="2770331" indent="0">
              <a:buNone/>
              <a:defRPr sz="2100"/>
            </a:lvl5pPr>
            <a:lvl6pPr marL="3462916" indent="0">
              <a:buNone/>
              <a:defRPr sz="2100"/>
            </a:lvl6pPr>
            <a:lvl7pPr marL="4155498" indent="0">
              <a:buNone/>
              <a:defRPr sz="2100"/>
            </a:lvl7pPr>
            <a:lvl8pPr marL="4848081" indent="0">
              <a:buNone/>
              <a:defRPr sz="2100"/>
            </a:lvl8pPr>
            <a:lvl9pPr marL="5540663" indent="0">
              <a:buNone/>
              <a:defRPr sz="2100"/>
            </a:lvl9pPr>
          </a:lstStyle>
          <a:p>
            <a:pPr lvl="0"/>
            <a:r>
              <a:rPr lang="ru-RU"/>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r>
              <a:rPr lang="en-US"/>
              <a:t>KEK Student Day 2021</a:t>
            </a: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6BD741B6-98D1-4D9A-AF97-8A4D166234B5}" type="slidenum">
              <a:rPr lang="ru-RU"/>
              <a:pPr>
                <a:defRPr/>
              </a:pPr>
              <a:t>‹#›</a:t>
            </a:fld>
            <a:endParaRPr lang="ru-RU"/>
          </a:p>
        </p:txBody>
      </p:sp>
    </p:spTree>
    <p:extLst>
      <p:ext uri="{BB962C8B-B14F-4D97-AF65-F5344CB8AC3E}">
        <p14:creationId xmlns:p14="http://schemas.microsoft.com/office/powerpoint/2010/main" val="37817591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456072" y="1599874"/>
            <a:ext cx="3993728" cy="4524968"/>
          </a:xfrm>
        </p:spPr>
        <p:txBody>
          <a:bodyPr/>
          <a:lstStyle>
            <a:lvl1pPr>
              <a:defRPr sz="4300"/>
            </a:lvl1pPr>
            <a:lvl2pPr>
              <a:defRPr sz="3700"/>
            </a:lvl2pPr>
            <a:lvl3pPr>
              <a:defRPr sz="3100"/>
            </a:lvl3pPr>
            <a:lvl4pPr>
              <a:defRPr sz="2700"/>
            </a:lvl4pPr>
            <a:lvl5pPr>
              <a:defRPr sz="2700"/>
            </a:lvl5pPr>
            <a:lvl6pPr>
              <a:defRPr sz="2700"/>
            </a:lvl6pPr>
            <a:lvl7pPr>
              <a:defRPr sz="2700"/>
            </a:lvl7pPr>
            <a:lvl8pPr>
              <a:defRPr sz="2700"/>
            </a:lvl8pPr>
            <a:lvl9pPr>
              <a:defRPr sz="27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4691693" y="1599874"/>
            <a:ext cx="3996249" cy="4524968"/>
          </a:xfrm>
        </p:spPr>
        <p:txBody>
          <a:bodyPr/>
          <a:lstStyle>
            <a:lvl1pPr>
              <a:defRPr sz="4300"/>
            </a:lvl1pPr>
            <a:lvl2pPr>
              <a:defRPr sz="3700"/>
            </a:lvl2pPr>
            <a:lvl3pPr>
              <a:defRPr sz="3100"/>
            </a:lvl3pPr>
            <a:lvl4pPr>
              <a:defRPr sz="2700"/>
            </a:lvl4pPr>
            <a:lvl5pPr>
              <a:defRPr sz="2700"/>
            </a:lvl5pPr>
            <a:lvl6pPr>
              <a:defRPr sz="2700"/>
            </a:lvl6pPr>
            <a:lvl7pPr>
              <a:defRPr sz="2700"/>
            </a:lvl7pPr>
            <a:lvl8pPr>
              <a:defRPr sz="2700"/>
            </a:lvl8pPr>
            <a:lvl9pPr>
              <a:defRPr sz="27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r>
              <a:rPr lang="en-US"/>
              <a:t>KEK Student Day 2021</a:t>
            </a: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88680D2E-97AB-494B-ADF2-7BF554E2A89F}" type="slidenum">
              <a:rPr lang="ru-RU"/>
              <a:pPr>
                <a:defRPr/>
              </a:pPr>
              <a:t>‹#›</a:t>
            </a:fld>
            <a:endParaRPr lang="ru-RU"/>
          </a:p>
        </p:txBody>
      </p:sp>
    </p:spTree>
    <p:extLst>
      <p:ext uri="{BB962C8B-B14F-4D97-AF65-F5344CB8AC3E}">
        <p14:creationId xmlns:p14="http://schemas.microsoft.com/office/powerpoint/2010/main" val="20272259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6075" y="1534367"/>
            <a:ext cx="4041601" cy="639946"/>
          </a:xfrm>
        </p:spPr>
        <p:txBody>
          <a:bodyPr anchor="b"/>
          <a:lstStyle>
            <a:lvl1pPr marL="0" indent="0">
              <a:buNone/>
              <a:defRPr sz="3700" b="1"/>
            </a:lvl1pPr>
            <a:lvl2pPr marL="692584" indent="0">
              <a:buNone/>
              <a:defRPr sz="3100" b="1"/>
            </a:lvl2pPr>
            <a:lvl3pPr marL="1385165" indent="0">
              <a:buNone/>
              <a:defRPr sz="2700" b="1"/>
            </a:lvl3pPr>
            <a:lvl4pPr marL="2077749" indent="0">
              <a:buNone/>
              <a:defRPr sz="2300" b="1"/>
            </a:lvl4pPr>
            <a:lvl5pPr marL="2770331" indent="0">
              <a:buNone/>
              <a:defRPr sz="2300" b="1"/>
            </a:lvl5pPr>
            <a:lvl6pPr marL="3462916" indent="0">
              <a:buNone/>
              <a:defRPr sz="2300" b="1"/>
            </a:lvl6pPr>
            <a:lvl7pPr marL="4155498" indent="0">
              <a:buNone/>
              <a:defRPr sz="2300" b="1"/>
            </a:lvl7pPr>
            <a:lvl8pPr marL="4848081" indent="0">
              <a:buNone/>
              <a:defRPr sz="2300" b="1"/>
            </a:lvl8pPr>
            <a:lvl9pPr marL="5540663" indent="0">
              <a:buNone/>
              <a:defRPr sz="2300" b="1"/>
            </a:lvl9pPr>
          </a:lstStyle>
          <a:p>
            <a:pPr lvl="0"/>
            <a:r>
              <a:rPr lang="ru-RU"/>
              <a:t>Образец текста</a:t>
            </a:r>
          </a:p>
        </p:txBody>
      </p:sp>
      <p:sp>
        <p:nvSpPr>
          <p:cNvPr id="4" name="Объект 3"/>
          <p:cNvSpPr>
            <a:spLocks noGrp="1"/>
          </p:cNvSpPr>
          <p:nvPr>
            <p:ph sz="half" idx="2"/>
          </p:nvPr>
        </p:nvSpPr>
        <p:spPr>
          <a:xfrm>
            <a:off x="456075" y="2174325"/>
            <a:ext cx="4041601" cy="3953048"/>
          </a:xfrm>
        </p:spPr>
        <p:txBody>
          <a:bodyPr/>
          <a:lstStyle>
            <a:lvl1pPr>
              <a:defRPr sz="3700"/>
            </a:lvl1pPr>
            <a:lvl2pPr>
              <a:defRPr sz="3100"/>
            </a:lvl2pPr>
            <a:lvl3pPr>
              <a:defRPr sz="2700"/>
            </a:lvl3pPr>
            <a:lvl4pPr>
              <a:defRPr sz="2300"/>
            </a:lvl4pPr>
            <a:lvl5pPr>
              <a:defRPr sz="2300"/>
            </a:lvl5pPr>
            <a:lvl6pPr>
              <a:defRPr sz="2300"/>
            </a:lvl6pPr>
            <a:lvl7pPr>
              <a:defRPr sz="2300"/>
            </a:lvl7pPr>
            <a:lvl8pPr>
              <a:defRPr sz="2300"/>
            </a:lvl8pPr>
            <a:lvl9pPr>
              <a:defRPr sz="23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3827" y="1534367"/>
            <a:ext cx="4044121" cy="639946"/>
          </a:xfrm>
        </p:spPr>
        <p:txBody>
          <a:bodyPr anchor="b"/>
          <a:lstStyle>
            <a:lvl1pPr marL="0" indent="0">
              <a:buNone/>
              <a:defRPr sz="3700" b="1"/>
            </a:lvl1pPr>
            <a:lvl2pPr marL="692584" indent="0">
              <a:buNone/>
              <a:defRPr sz="3100" b="1"/>
            </a:lvl2pPr>
            <a:lvl3pPr marL="1385165" indent="0">
              <a:buNone/>
              <a:defRPr sz="2700" b="1"/>
            </a:lvl3pPr>
            <a:lvl4pPr marL="2077749" indent="0">
              <a:buNone/>
              <a:defRPr sz="2300" b="1"/>
            </a:lvl4pPr>
            <a:lvl5pPr marL="2770331" indent="0">
              <a:buNone/>
              <a:defRPr sz="2300" b="1"/>
            </a:lvl5pPr>
            <a:lvl6pPr marL="3462916" indent="0">
              <a:buNone/>
              <a:defRPr sz="2300" b="1"/>
            </a:lvl6pPr>
            <a:lvl7pPr marL="4155498" indent="0">
              <a:buNone/>
              <a:defRPr sz="2300" b="1"/>
            </a:lvl7pPr>
            <a:lvl8pPr marL="4848081" indent="0">
              <a:buNone/>
              <a:defRPr sz="2300" b="1"/>
            </a:lvl8pPr>
            <a:lvl9pPr marL="5540663" indent="0">
              <a:buNone/>
              <a:defRPr sz="2300" b="1"/>
            </a:lvl9pPr>
          </a:lstStyle>
          <a:p>
            <a:pPr lvl="0"/>
            <a:r>
              <a:rPr lang="ru-RU"/>
              <a:t>Образец текста</a:t>
            </a:r>
          </a:p>
        </p:txBody>
      </p:sp>
      <p:sp>
        <p:nvSpPr>
          <p:cNvPr id="6" name="Объект 5"/>
          <p:cNvSpPr>
            <a:spLocks noGrp="1"/>
          </p:cNvSpPr>
          <p:nvPr>
            <p:ph sz="quarter" idx="4"/>
          </p:nvPr>
        </p:nvSpPr>
        <p:spPr>
          <a:xfrm>
            <a:off x="4643827" y="2174325"/>
            <a:ext cx="4044121" cy="3953048"/>
          </a:xfrm>
        </p:spPr>
        <p:txBody>
          <a:bodyPr/>
          <a:lstStyle>
            <a:lvl1pPr>
              <a:defRPr sz="3700"/>
            </a:lvl1pPr>
            <a:lvl2pPr>
              <a:defRPr sz="3100"/>
            </a:lvl2pPr>
            <a:lvl3pPr>
              <a:defRPr sz="2700"/>
            </a:lvl3pPr>
            <a:lvl4pPr>
              <a:defRPr sz="2300"/>
            </a:lvl4pPr>
            <a:lvl5pPr>
              <a:defRPr sz="2300"/>
            </a:lvl5pPr>
            <a:lvl6pPr>
              <a:defRPr sz="2300"/>
            </a:lvl6pPr>
            <a:lvl7pPr>
              <a:defRPr sz="2300"/>
            </a:lvl7pPr>
            <a:lvl8pPr>
              <a:defRPr sz="2300"/>
            </a:lvl8pPr>
            <a:lvl9pPr>
              <a:defRPr sz="23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r>
              <a:rPr lang="en-US"/>
              <a:t>KEK Student Day 2021</a:t>
            </a: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A0A35AC4-B7A5-4418-BC17-854FA90DEBBE}" type="slidenum">
              <a:rPr lang="ru-RU"/>
              <a:pPr>
                <a:defRPr/>
              </a:pPr>
              <a:t>‹#›</a:t>
            </a:fld>
            <a:endParaRPr lang="ru-RU"/>
          </a:p>
        </p:txBody>
      </p:sp>
    </p:spTree>
    <p:extLst>
      <p:ext uri="{BB962C8B-B14F-4D97-AF65-F5344CB8AC3E}">
        <p14:creationId xmlns:p14="http://schemas.microsoft.com/office/powerpoint/2010/main" val="2939744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r>
              <a:rPr lang="en-US"/>
              <a:t>KEK Student Day 2021</a:t>
            </a: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6AC3C30E-6B37-44EA-AC6E-D09C271DEB36}" type="slidenum">
              <a:rPr lang="ru-RU"/>
              <a:pPr>
                <a:defRPr/>
              </a:pPr>
              <a:t>‹#›</a:t>
            </a:fld>
            <a:endParaRPr lang="ru-RU"/>
          </a:p>
        </p:txBody>
      </p:sp>
    </p:spTree>
    <p:extLst>
      <p:ext uri="{BB962C8B-B14F-4D97-AF65-F5344CB8AC3E}">
        <p14:creationId xmlns:p14="http://schemas.microsoft.com/office/powerpoint/2010/main" val="20357889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r>
              <a:rPr lang="en-US"/>
              <a:t>KEK Student Day 2021</a:t>
            </a: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7932237E-8988-40A0-8849-F24E22602EAA}" type="slidenum">
              <a:rPr lang="ru-RU"/>
              <a:pPr>
                <a:defRPr/>
              </a:pPr>
              <a:t>‹#›</a:t>
            </a:fld>
            <a:endParaRPr lang="ru-RU"/>
          </a:p>
        </p:txBody>
      </p:sp>
    </p:spTree>
    <p:extLst>
      <p:ext uri="{BB962C8B-B14F-4D97-AF65-F5344CB8AC3E}">
        <p14:creationId xmlns:p14="http://schemas.microsoft.com/office/powerpoint/2010/main" val="40388104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6070" y="272123"/>
            <a:ext cx="3008524" cy="1163993"/>
          </a:xfrm>
        </p:spPr>
        <p:txBody>
          <a:bodyPr anchor="b"/>
          <a:lstStyle>
            <a:lvl1pPr algn="l">
              <a:defRPr sz="3100" b="1"/>
            </a:lvl1pPr>
          </a:lstStyle>
          <a:p>
            <a:r>
              <a:rPr lang="ru-RU"/>
              <a:t>Образец заголовка</a:t>
            </a:r>
          </a:p>
        </p:txBody>
      </p:sp>
      <p:sp>
        <p:nvSpPr>
          <p:cNvPr id="3" name="Объект 2"/>
          <p:cNvSpPr>
            <a:spLocks noGrp="1"/>
          </p:cNvSpPr>
          <p:nvPr>
            <p:ph idx="1"/>
          </p:nvPr>
        </p:nvSpPr>
        <p:spPr>
          <a:xfrm>
            <a:off x="3575467" y="272110"/>
            <a:ext cx="5112475" cy="5855250"/>
          </a:xfrm>
        </p:spPr>
        <p:txBody>
          <a:bodyPr/>
          <a:lstStyle>
            <a:lvl1pPr>
              <a:defRPr sz="4900"/>
            </a:lvl1pPr>
            <a:lvl2pPr>
              <a:defRPr sz="4300"/>
            </a:lvl2pPr>
            <a:lvl3pPr>
              <a:defRPr sz="3700"/>
            </a:lvl3pPr>
            <a:lvl4pPr>
              <a:defRPr sz="3100"/>
            </a:lvl4pPr>
            <a:lvl5pPr>
              <a:defRPr sz="3100"/>
            </a:lvl5pPr>
            <a:lvl6pPr>
              <a:defRPr sz="3100"/>
            </a:lvl6pPr>
            <a:lvl7pPr>
              <a:defRPr sz="3100"/>
            </a:lvl7pPr>
            <a:lvl8pPr>
              <a:defRPr sz="3100"/>
            </a:lvl8pPr>
            <a:lvl9pPr>
              <a:defRPr sz="31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6070" y="1436113"/>
            <a:ext cx="3008524" cy="4691258"/>
          </a:xfrm>
        </p:spPr>
        <p:txBody>
          <a:bodyPr/>
          <a:lstStyle>
            <a:lvl1pPr marL="0" indent="0">
              <a:buNone/>
              <a:defRPr sz="2100"/>
            </a:lvl1pPr>
            <a:lvl2pPr marL="692584" indent="0">
              <a:buNone/>
              <a:defRPr sz="1700"/>
            </a:lvl2pPr>
            <a:lvl3pPr marL="1385165" indent="0">
              <a:buNone/>
              <a:defRPr sz="1600"/>
            </a:lvl3pPr>
            <a:lvl4pPr marL="2077749" indent="0">
              <a:buNone/>
              <a:defRPr sz="1400"/>
            </a:lvl4pPr>
            <a:lvl5pPr marL="2770331" indent="0">
              <a:buNone/>
              <a:defRPr sz="1400"/>
            </a:lvl5pPr>
            <a:lvl6pPr marL="3462916" indent="0">
              <a:buNone/>
              <a:defRPr sz="1400"/>
            </a:lvl6pPr>
            <a:lvl7pPr marL="4155498" indent="0">
              <a:buNone/>
              <a:defRPr sz="1400"/>
            </a:lvl7pPr>
            <a:lvl8pPr marL="4848081" indent="0">
              <a:buNone/>
              <a:defRPr sz="1400"/>
            </a:lvl8pPr>
            <a:lvl9pPr marL="5540663" indent="0">
              <a:buNone/>
              <a:defRPr sz="1400"/>
            </a:lvl9pPr>
          </a:lstStyle>
          <a:p>
            <a:pPr lvl="0"/>
            <a:r>
              <a:rPr lang="ru-RU"/>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r>
              <a:rPr lang="en-US"/>
              <a:t>KEK Student Day 2021</a:t>
            </a: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FE6A23AD-721F-4B5F-AF02-3773D1D0DB98}" type="slidenum">
              <a:rPr lang="ru-RU"/>
              <a:pPr>
                <a:defRPr/>
              </a:pPr>
              <a:t>‹#›</a:t>
            </a:fld>
            <a:endParaRPr lang="ru-RU"/>
          </a:p>
        </p:txBody>
      </p:sp>
    </p:spTree>
    <p:extLst>
      <p:ext uri="{BB962C8B-B14F-4D97-AF65-F5344CB8AC3E}">
        <p14:creationId xmlns:p14="http://schemas.microsoft.com/office/powerpoint/2010/main" val="34506210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1528" y="4799603"/>
            <a:ext cx="5487911" cy="566880"/>
          </a:xfrm>
        </p:spPr>
        <p:txBody>
          <a:bodyPr anchor="b"/>
          <a:lstStyle>
            <a:lvl1pPr algn="l">
              <a:defRPr sz="3100" b="1"/>
            </a:lvl1pPr>
          </a:lstStyle>
          <a:p>
            <a:r>
              <a:rPr lang="ru-RU"/>
              <a:t>Образец заголовка</a:t>
            </a:r>
          </a:p>
        </p:txBody>
      </p:sp>
      <p:sp>
        <p:nvSpPr>
          <p:cNvPr id="3" name="Рисунок 2"/>
          <p:cNvSpPr>
            <a:spLocks noGrp="1"/>
          </p:cNvSpPr>
          <p:nvPr>
            <p:ph type="pic" idx="1"/>
          </p:nvPr>
        </p:nvSpPr>
        <p:spPr>
          <a:xfrm>
            <a:off x="1791528" y="612253"/>
            <a:ext cx="5487911" cy="4114298"/>
          </a:xfrm>
        </p:spPr>
        <p:txBody>
          <a:bodyPr/>
          <a:lstStyle>
            <a:lvl1pPr marL="0" indent="0">
              <a:buNone/>
              <a:defRPr sz="4900"/>
            </a:lvl1pPr>
            <a:lvl2pPr marL="692584" indent="0">
              <a:buNone/>
              <a:defRPr sz="4300"/>
            </a:lvl2pPr>
            <a:lvl3pPr marL="1385165" indent="0">
              <a:buNone/>
              <a:defRPr sz="3700"/>
            </a:lvl3pPr>
            <a:lvl4pPr marL="2077749" indent="0">
              <a:buNone/>
              <a:defRPr sz="3100"/>
            </a:lvl4pPr>
            <a:lvl5pPr marL="2770331" indent="0">
              <a:buNone/>
              <a:defRPr sz="3100"/>
            </a:lvl5pPr>
            <a:lvl6pPr marL="3462916" indent="0">
              <a:buNone/>
              <a:defRPr sz="3100"/>
            </a:lvl6pPr>
            <a:lvl7pPr marL="4155498" indent="0">
              <a:buNone/>
              <a:defRPr sz="3100"/>
            </a:lvl7pPr>
            <a:lvl8pPr marL="4848081" indent="0">
              <a:buNone/>
              <a:defRPr sz="3100"/>
            </a:lvl8pPr>
            <a:lvl9pPr marL="5540663" indent="0">
              <a:buNone/>
              <a:defRPr sz="3100"/>
            </a:lvl9pPr>
          </a:lstStyle>
          <a:p>
            <a:pPr lvl="0"/>
            <a:endParaRPr lang="ru-RU" noProof="0"/>
          </a:p>
        </p:txBody>
      </p:sp>
      <p:sp>
        <p:nvSpPr>
          <p:cNvPr id="4" name="Текст 3"/>
          <p:cNvSpPr>
            <a:spLocks noGrp="1"/>
          </p:cNvSpPr>
          <p:nvPr>
            <p:ph type="body" sz="half" idx="2"/>
          </p:nvPr>
        </p:nvSpPr>
        <p:spPr>
          <a:xfrm>
            <a:off x="1791528" y="5366488"/>
            <a:ext cx="5487911" cy="806228"/>
          </a:xfrm>
        </p:spPr>
        <p:txBody>
          <a:bodyPr/>
          <a:lstStyle>
            <a:lvl1pPr marL="0" indent="0">
              <a:buNone/>
              <a:defRPr sz="2100"/>
            </a:lvl1pPr>
            <a:lvl2pPr marL="692584" indent="0">
              <a:buNone/>
              <a:defRPr sz="1700"/>
            </a:lvl2pPr>
            <a:lvl3pPr marL="1385165" indent="0">
              <a:buNone/>
              <a:defRPr sz="1600"/>
            </a:lvl3pPr>
            <a:lvl4pPr marL="2077749" indent="0">
              <a:buNone/>
              <a:defRPr sz="1400"/>
            </a:lvl4pPr>
            <a:lvl5pPr marL="2770331" indent="0">
              <a:buNone/>
              <a:defRPr sz="1400"/>
            </a:lvl5pPr>
            <a:lvl6pPr marL="3462916" indent="0">
              <a:buNone/>
              <a:defRPr sz="1400"/>
            </a:lvl6pPr>
            <a:lvl7pPr marL="4155498" indent="0">
              <a:buNone/>
              <a:defRPr sz="1400"/>
            </a:lvl7pPr>
            <a:lvl8pPr marL="4848081" indent="0">
              <a:buNone/>
              <a:defRPr sz="1400"/>
            </a:lvl8pPr>
            <a:lvl9pPr marL="5540663" indent="0">
              <a:buNone/>
              <a:defRPr sz="1400"/>
            </a:lvl9pPr>
          </a:lstStyle>
          <a:p>
            <a:pPr lvl="0"/>
            <a:r>
              <a:rPr lang="ru-RU"/>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r>
              <a:rPr lang="en-US"/>
              <a:t>KEK Student Day 2021</a:t>
            </a: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CB32FD6B-A2E5-4796-AEE7-05ABCC216B0A}" type="slidenum">
              <a:rPr lang="ru-RU"/>
              <a:pPr>
                <a:defRPr/>
              </a:pPr>
              <a:t>‹#›</a:t>
            </a:fld>
            <a:endParaRPr lang="ru-RU"/>
          </a:p>
        </p:txBody>
      </p:sp>
    </p:spTree>
    <p:extLst>
      <p:ext uri="{BB962C8B-B14F-4D97-AF65-F5344CB8AC3E}">
        <p14:creationId xmlns:p14="http://schemas.microsoft.com/office/powerpoint/2010/main" val="16490647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6078" y="274628"/>
            <a:ext cx="8231867" cy="1143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7263" tIns="43632" rIns="87263" bIns="43632" numCol="1" anchor="ctr" anchorCtr="0" compatLnSpc="1">
            <a:prstTxWarp prst="textNoShape">
              <a:avLst/>
            </a:prstTxWarp>
          </a:bodyPr>
          <a:lstStyle/>
          <a:p>
            <a:pPr lvl="0"/>
            <a:r>
              <a:rPr lang="ru-RU" altLang="en-US"/>
              <a:t>Образец заголовка</a:t>
            </a:r>
          </a:p>
        </p:txBody>
      </p:sp>
      <p:sp>
        <p:nvSpPr>
          <p:cNvPr id="1027" name="Rectangle 3"/>
          <p:cNvSpPr>
            <a:spLocks noGrp="1" noChangeArrowheads="1"/>
          </p:cNvSpPr>
          <p:nvPr>
            <p:ph type="body" idx="1"/>
          </p:nvPr>
        </p:nvSpPr>
        <p:spPr bwMode="auto">
          <a:xfrm>
            <a:off x="456078" y="1599874"/>
            <a:ext cx="8231867" cy="45249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7263" tIns="43632" rIns="87263" bIns="43632" numCol="1" anchor="t" anchorCtr="0" compatLnSpc="1">
            <a:prstTxWarp prst="textNoShape">
              <a:avLst/>
            </a:prstTxWarp>
          </a:bodyPr>
          <a:lstStyle/>
          <a:p>
            <a:pPr lvl="0"/>
            <a:r>
              <a:rPr lang="ru-RU" altLang="en-US"/>
              <a:t>Образец текста</a:t>
            </a:r>
          </a:p>
          <a:p>
            <a:pPr lvl="1"/>
            <a:r>
              <a:rPr lang="ru-RU" altLang="en-US"/>
              <a:t>Второй уровень</a:t>
            </a:r>
          </a:p>
          <a:p>
            <a:pPr lvl="2"/>
            <a:r>
              <a:rPr lang="ru-RU" altLang="en-US"/>
              <a:t>Третий уровень</a:t>
            </a:r>
          </a:p>
          <a:p>
            <a:pPr lvl="3"/>
            <a:r>
              <a:rPr lang="ru-RU" altLang="en-US"/>
              <a:t>Четвертый уровень</a:t>
            </a:r>
          </a:p>
          <a:p>
            <a:pPr lvl="4"/>
            <a:r>
              <a:rPr lang="ru-RU" altLang="en-US"/>
              <a:t>Пятый уровень</a:t>
            </a:r>
          </a:p>
        </p:txBody>
      </p:sp>
      <p:sp>
        <p:nvSpPr>
          <p:cNvPr id="1028" name="Rectangle 4"/>
          <p:cNvSpPr>
            <a:spLocks noGrp="1" noChangeArrowheads="1"/>
          </p:cNvSpPr>
          <p:nvPr>
            <p:ph type="dt" sz="half" idx="2"/>
          </p:nvPr>
        </p:nvSpPr>
        <p:spPr bwMode="auto">
          <a:xfrm>
            <a:off x="456070" y="6243271"/>
            <a:ext cx="2134188" cy="4787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7263" tIns="43632" rIns="87263" bIns="43632" numCol="1" anchor="t" anchorCtr="0" compatLnSpc="1">
            <a:prstTxWarp prst="textNoShape">
              <a:avLst/>
            </a:prstTxWarp>
          </a:bodyPr>
          <a:lstStyle>
            <a:lvl1pPr defTabSz="872944">
              <a:defRPr sz="1400">
                <a:latin typeface="Arial" charset="0"/>
                <a:cs typeface="+mn-cs"/>
              </a:defRPr>
            </a:lvl1pPr>
          </a:lstStyle>
          <a:p>
            <a:pPr>
              <a:defRPr/>
            </a:pPr>
            <a:endParaRPr lang="ru-RU"/>
          </a:p>
        </p:txBody>
      </p:sp>
      <p:sp>
        <p:nvSpPr>
          <p:cNvPr id="1029" name="Rectangle 5"/>
          <p:cNvSpPr>
            <a:spLocks noGrp="1" noChangeArrowheads="1"/>
          </p:cNvSpPr>
          <p:nvPr>
            <p:ph type="ftr" sz="quarter" idx="3"/>
          </p:nvPr>
        </p:nvSpPr>
        <p:spPr bwMode="auto">
          <a:xfrm>
            <a:off x="3124439" y="6243271"/>
            <a:ext cx="2895140" cy="4787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7263" tIns="43632" rIns="87263" bIns="43632" numCol="1" anchor="t" anchorCtr="0" compatLnSpc="1">
            <a:prstTxWarp prst="textNoShape">
              <a:avLst/>
            </a:prstTxWarp>
          </a:bodyPr>
          <a:lstStyle>
            <a:lvl1pPr algn="ctr" defTabSz="872944">
              <a:defRPr sz="1400">
                <a:latin typeface="Arial" charset="0"/>
                <a:cs typeface="+mn-cs"/>
              </a:defRPr>
            </a:lvl1pPr>
          </a:lstStyle>
          <a:p>
            <a:pPr>
              <a:defRPr/>
            </a:pPr>
            <a:r>
              <a:rPr lang="en-US"/>
              <a:t>KEK Student Day 2021</a:t>
            </a:r>
            <a:endParaRPr lang="ru-RU"/>
          </a:p>
        </p:txBody>
      </p:sp>
      <p:sp>
        <p:nvSpPr>
          <p:cNvPr id="1030" name="Rectangle 6"/>
          <p:cNvSpPr>
            <a:spLocks noGrp="1" noChangeArrowheads="1"/>
          </p:cNvSpPr>
          <p:nvPr>
            <p:ph type="sldNum" sz="quarter" idx="4"/>
          </p:nvPr>
        </p:nvSpPr>
        <p:spPr bwMode="auto">
          <a:xfrm>
            <a:off x="6553747" y="6243271"/>
            <a:ext cx="2134188" cy="4787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7263" tIns="43632" rIns="87263" bIns="43632" numCol="1" anchor="t" anchorCtr="0" compatLnSpc="1">
            <a:prstTxWarp prst="textNoShape">
              <a:avLst/>
            </a:prstTxWarp>
          </a:bodyPr>
          <a:lstStyle>
            <a:lvl1pPr algn="r" defTabSz="872944">
              <a:defRPr sz="1400">
                <a:latin typeface="Arial" charset="0"/>
                <a:cs typeface="+mn-cs"/>
              </a:defRPr>
            </a:lvl1pPr>
          </a:lstStyle>
          <a:p>
            <a:pPr>
              <a:defRPr/>
            </a:pPr>
            <a:fld id="{15BDA757-C9C6-41AA-8AE1-A6190B0B570A}"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872944" rtl="0" eaLnBrk="0" fontAlgn="base" hangingPunct="0">
        <a:spcBef>
          <a:spcPct val="0"/>
        </a:spcBef>
        <a:spcAft>
          <a:spcPct val="0"/>
        </a:spcAft>
        <a:defRPr sz="4300">
          <a:solidFill>
            <a:schemeClr val="tx2"/>
          </a:solidFill>
          <a:latin typeface="+mj-lt"/>
          <a:ea typeface="+mj-ea"/>
          <a:cs typeface="+mj-cs"/>
        </a:defRPr>
      </a:lvl1pPr>
      <a:lvl2pPr algn="ctr" defTabSz="872944" rtl="0" eaLnBrk="0" fontAlgn="base" hangingPunct="0">
        <a:spcBef>
          <a:spcPct val="0"/>
        </a:spcBef>
        <a:spcAft>
          <a:spcPct val="0"/>
        </a:spcAft>
        <a:defRPr sz="4300">
          <a:solidFill>
            <a:schemeClr val="tx2"/>
          </a:solidFill>
          <a:latin typeface="Arial" charset="0"/>
        </a:defRPr>
      </a:lvl2pPr>
      <a:lvl3pPr algn="ctr" defTabSz="872944" rtl="0" eaLnBrk="0" fontAlgn="base" hangingPunct="0">
        <a:spcBef>
          <a:spcPct val="0"/>
        </a:spcBef>
        <a:spcAft>
          <a:spcPct val="0"/>
        </a:spcAft>
        <a:defRPr sz="4300">
          <a:solidFill>
            <a:schemeClr val="tx2"/>
          </a:solidFill>
          <a:latin typeface="Arial" charset="0"/>
        </a:defRPr>
      </a:lvl3pPr>
      <a:lvl4pPr algn="ctr" defTabSz="872944" rtl="0" eaLnBrk="0" fontAlgn="base" hangingPunct="0">
        <a:spcBef>
          <a:spcPct val="0"/>
        </a:spcBef>
        <a:spcAft>
          <a:spcPct val="0"/>
        </a:spcAft>
        <a:defRPr sz="4300">
          <a:solidFill>
            <a:schemeClr val="tx2"/>
          </a:solidFill>
          <a:latin typeface="Arial" charset="0"/>
        </a:defRPr>
      </a:lvl4pPr>
      <a:lvl5pPr algn="ctr" defTabSz="872944" rtl="0" eaLnBrk="0" fontAlgn="base" hangingPunct="0">
        <a:spcBef>
          <a:spcPct val="0"/>
        </a:spcBef>
        <a:spcAft>
          <a:spcPct val="0"/>
        </a:spcAft>
        <a:defRPr sz="4300">
          <a:solidFill>
            <a:schemeClr val="tx2"/>
          </a:solidFill>
          <a:latin typeface="Arial" charset="0"/>
        </a:defRPr>
      </a:lvl5pPr>
      <a:lvl6pPr marL="692584" algn="ctr" defTabSz="872944" rtl="0" fontAlgn="base">
        <a:spcBef>
          <a:spcPct val="0"/>
        </a:spcBef>
        <a:spcAft>
          <a:spcPct val="0"/>
        </a:spcAft>
        <a:defRPr sz="4300">
          <a:solidFill>
            <a:schemeClr val="tx2"/>
          </a:solidFill>
          <a:latin typeface="Arial" charset="0"/>
        </a:defRPr>
      </a:lvl6pPr>
      <a:lvl7pPr marL="1385165" algn="ctr" defTabSz="872944" rtl="0" fontAlgn="base">
        <a:spcBef>
          <a:spcPct val="0"/>
        </a:spcBef>
        <a:spcAft>
          <a:spcPct val="0"/>
        </a:spcAft>
        <a:defRPr sz="4300">
          <a:solidFill>
            <a:schemeClr val="tx2"/>
          </a:solidFill>
          <a:latin typeface="Arial" charset="0"/>
        </a:defRPr>
      </a:lvl7pPr>
      <a:lvl8pPr marL="2077749" algn="ctr" defTabSz="872944" rtl="0" fontAlgn="base">
        <a:spcBef>
          <a:spcPct val="0"/>
        </a:spcBef>
        <a:spcAft>
          <a:spcPct val="0"/>
        </a:spcAft>
        <a:defRPr sz="4300">
          <a:solidFill>
            <a:schemeClr val="tx2"/>
          </a:solidFill>
          <a:latin typeface="Arial" charset="0"/>
        </a:defRPr>
      </a:lvl8pPr>
      <a:lvl9pPr marL="2770331" algn="ctr" defTabSz="872944" rtl="0" fontAlgn="base">
        <a:spcBef>
          <a:spcPct val="0"/>
        </a:spcBef>
        <a:spcAft>
          <a:spcPct val="0"/>
        </a:spcAft>
        <a:defRPr sz="4300">
          <a:solidFill>
            <a:schemeClr val="tx2"/>
          </a:solidFill>
          <a:latin typeface="Arial" charset="0"/>
        </a:defRPr>
      </a:lvl9pPr>
    </p:titleStyle>
    <p:bodyStyle>
      <a:lvl1pPr marL="327052" indent="-327052" algn="l" defTabSz="872944" rtl="0" eaLnBrk="0" fontAlgn="base" hangingPunct="0">
        <a:spcBef>
          <a:spcPct val="20000"/>
        </a:spcBef>
        <a:spcAft>
          <a:spcPct val="0"/>
        </a:spcAft>
        <a:buChar char="•"/>
        <a:defRPr sz="3100">
          <a:solidFill>
            <a:schemeClr val="tx1"/>
          </a:solidFill>
          <a:latin typeface="+mn-lt"/>
          <a:ea typeface="+mn-ea"/>
          <a:cs typeface="+mn-cs"/>
        </a:defRPr>
      </a:lvl1pPr>
      <a:lvl2pPr marL="709418" indent="-274147" algn="l" defTabSz="872944" rtl="0" eaLnBrk="0" fontAlgn="base" hangingPunct="0">
        <a:spcBef>
          <a:spcPct val="20000"/>
        </a:spcBef>
        <a:spcAft>
          <a:spcPct val="0"/>
        </a:spcAft>
        <a:buChar char="–"/>
        <a:defRPr>
          <a:solidFill>
            <a:schemeClr val="tx1"/>
          </a:solidFill>
          <a:latin typeface="+mn-lt"/>
        </a:defRPr>
      </a:lvl2pPr>
      <a:lvl3pPr marL="1089377" indent="-216433" algn="l" defTabSz="872944" rtl="0" eaLnBrk="0" fontAlgn="base" hangingPunct="0">
        <a:spcBef>
          <a:spcPct val="20000"/>
        </a:spcBef>
        <a:spcAft>
          <a:spcPct val="0"/>
        </a:spcAft>
        <a:buChar char="•"/>
        <a:defRPr sz="2300">
          <a:solidFill>
            <a:schemeClr val="tx1"/>
          </a:solidFill>
          <a:latin typeface="+mn-lt"/>
        </a:defRPr>
      </a:lvl3pPr>
      <a:lvl4pPr marL="1527050" indent="-218836" algn="l" defTabSz="872944" rtl="0" eaLnBrk="0" fontAlgn="base" hangingPunct="0">
        <a:spcBef>
          <a:spcPct val="20000"/>
        </a:spcBef>
        <a:spcAft>
          <a:spcPct val="0"/>
        </a:spcAft>
        <a:buChar char="–"/>
        <a:defRPr sz="1900">
          <a:solidFill>
            <a:schemeClr val="tx1"/>
          </a:solidFill>
          <a:latin typeface="+mn-lt"/>
        </a:defRPr>
      </a:lvl4pPr>
      <a:lvl5pPr marL="1962318" indent="-216433" algn="l" defTabSz="872944" rtl="0" eaLnBrk="0" fontAlgn="base" hangingPunct="0">
        <a:spcBef>
          <a:spcPct val="20000"/>
        </a:spcBef>
        <a:spcAft>
          <a:spcPct val="0"/>
        </a:spcAft>
        <a:buChar char="»"/>
        <a:defRPr sz="1900">
          <a:solidFill>
            <a:schemeClr val="tx1"/>
          </a:solidFill>
          <a:latin typeface="+mn-lt"/>
        </a:defRPr>
      </a:lvl5pPr>
      <a:lvl6pPr marL="2654901" indent="-216433" algn="l" defTabSz="872944" rtl="0" fontAlgn="base">
        <a:spcBef>
          <a:spcPct val="20000"/>
        </a:spcBef>
        <a:spcAft>
          <a:spcPct val="0"/>
        </a:spcAft>
        <a:buChar char="»"/>
        <a:defRPr sz="1900">
          <a:solidFill>
            <a:schemeClr val="tx1"/>
          </a:solidFill>
          <a:latin typeface="+mn-lt"/>
        </a:defRPr>
      </a:lvl6pPr>
      <a:lvl7pPr marL="3347485" indent="-216433" algn="l" defTabSz="872944" rtl="0" fontAlgn="base">
        <a:spcBef>
          <a:spcPct val="20000"/>
        </a:spcBef>
        <a:spcAft>
          <a:spcPct val="0"/>
        </a:spcAft>
        <a:buChar char="»"/>
        <a:defRPr sz="1900">
          <a:solidFill>
            <a:schemeClr val="tx1"/>
          </a:solidFill>
          <a:latin typeface="+mn-lt"/>
        </a:defRPr>
      </a:lvl7pPr>
      <a:lvl8pPr marL="4040068" indent="-216433" algn="l" defTabSz="872944" rtl="0" fontAlgn="base">
        <a:spcBef>
          <a:spcPct val="20000"/>
        </a:spcBef>
        <a:spcAft>
          <a:spcPct val="0"/>
        </a:spcAft>
        <a:buChar char="»"/>
        <a:defRPr sz="1900">
          <a:solidFill>
            <a:schemeClr val="tx1"/>
          </a:solidFill>
          <a:latin typeface="+mn-lt"/>
        </a:defRPr>
      </a:lvl8pPr>
      <a:lvl9pPr marL="4732650" indent="-216433" algn="l" defTabSz="872944" rtl="0" fontAlgn="base">
        <a:spcBef>
          <a:spcPct val="20000"/>
        </a:spcBef>
        <a:spcAft>
          <a:spcPct val="0"/>
        </a:spcAft>
        <a:buChar char="»"/>
        <a:defRPr sz="1900">
          <a:solidFill>
            <a:schemeClr val="tx1"/>
          </a:solidFill>
          <a:latin typeface="+mn-lt"/>
        </a:defRPr>
      </a:lvl9pPr>
    </p:bodyStyle>
    <p:otherStyle>
      <a:defPPr>
        <a:defRPr lang="ru-RU"/>
      </a:defPPr>
      <a:lvl1pPr marL="0" algn="l" defTabSz="1385165" rtl="0" eaLnBrk="1" latinLnBrk="0" hangingPunct="1">
        <a:defRPr sz="2700" kern="1200">
          <a:solidFill>
            <a:schemeClr val="tx1"/>
          </a:solidFill>
          <a:latin typeface="+mn-lt"/>
          <a:ea typeface="+mn-ea"/>
          <a:cs typeface="+mn-cs"/>
        </a:defRPr>
      </a:lvl1pPr>
      <a:lvl2pPr marL="692584" algn="l" defTabSz="1385165" rtl="0" eaLnBrk="1" latinLnBrk="0" hangingPunct="1">
        <a:defRPr sz="2700" kern="1200">
          <a:solidFill>
            <a:schemeClr val="tx1"/>
          </a:solidFill>
          <a:latin typeface="+mn-lt"/>
          <a:ea typeface="+mn-ea"/>
          <a:cs typeface="+mn-cs"/>
        </a:defRPr>
      </a:lvl2pPr>
      <a:lvl3pPr marL="1385165" algn="l" defTabSz="1385165" rtl="0" eaLnBrk="1" latinLnBrk="0" hangingPunct="1">
        <a:defRPr sz="2700" kern="1200">
          <a:solidFill>
            <a:schemeClr val="tx1"/>
          </a:solidFill>
          <a:latin typeface="+mn-lt"/>
          <a:ea typeface="+mn-ea"/>
          <a:cs typeface="+mn-cs"/>
        </a:defRPr>
      </a:lvl3pPr>
      <a:lvl4pPr marL="2077749" algn="l" defTabSz="1385165" rtl="0" eaLnBrk="1" latinLnBrk="0" hangingPunct="1">
        <a:defRPr sz="2700" kern="1200">
          <a:solidFill>
            <a:schemeClr val="tx1"/>
          </a:solidFill>
          <a:latin typeface="+mn-lt"/>
          <a:ea typeface="+mn-ea"/>
          <a:cs typeface="+mn-cs"/>
        </a:defRPr>
      </a:lvl4pPr>
      <a:lvl5pPr marL="2770331" algn="l" defTabSz="1385165" rtl="0" eaLnBrk="1" latinLnBrk="0" hangingPunct="1">
        <a:defRPr sz="2700" kern="1200">
          <a:solidFill>
            <a:schemeClr val="tx1"/>
          </a:solidFill>
          <a:latin typeface="+mn-lt"/>
          <a:ea typeface="+mn-ea"/>
          <a:cs typeface="+mn-cs"/>
        </a:defRPr>
      </a:lvl5pPr>
      <a:lvl6pPr marL="3462916" algn="l" defTabSz="1385165" rtl="0" eaLnBrk="1" latinLnBrk="0" hangingPunct="1">
        <a:defRPr sz="2700" kern="1200">
          <a:solidFill>
            <a:schemeClr val="tx1"/>
          </a:solidFill>
          <a:latin typeface="+mn-lt"/>
          <a:ea typeface="+mn-ea"/>
          <a:cs typeface="+mn-cs"/>
        </a:defRPr>
      </a:lvl6pPr>
      <a:lvl7pPr marL="4155498" algn="l" defTabSz="1385165" rtl="0" eaLnBrk="1" latinLnBrk="0" hangingPunct="1">
        <a:defRPr sz="2700" kern="1200">
          <a:solidFill>
            <a:schemeClr val="tx1"/>
          </a:solidFill>
          <a:latin typeface="+mn-lt"/>
          <a:ea typeface="+mn-ea"/>
          <a:cs typeface="+mn-cs"/>
        </a:defRPr>
      </a:lvl7pPr>
      <a:lvl8pPr marL="4848081" algn="l" defTabSz="1385165" rtl="0" eaLnBrk="1" latinLnBrk="0" hangingPunct="1">
        <a:defRPr sz="2700" kern="1200">
          <a:solidFill>
            <a:schemeClr val="tx1"/>
          </a:solidFill>
          <a:latin typeface="+mn-lt"/>
          <a:ea typeface="+mn-ea"/>
          <a:cs typeface="+mn-cs"/>
        </a:defRPr>
      </a:lvl8pPr>
      <a:lvl9pPr marL="5540663" algn="l" defTabSz="1385165"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comments" Target="../comments/commen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30.png"/><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2.sv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13"/>
          <p:cNvSpPr>
            <a:spLocks noChangeArrowheads="1"/>
          </p:cNvSpPr>
          <p:nvPr/>
        </p:nvSpPr>
        <p:spPr bwMode="auto">
          <a:xfrm>
            <a:off x="3542712" y="6056813"/>
            <a:ext cx="2058599" cy="801196"/>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3430" tIns="51713" rIns="103430" bIns="51713" anchor="ctr"/>
          <a:lstStyle>
            <a:lvl1pPr defTabSz="576263" eaLnBrk="0" hangingPunct="0">
              <a:spcBef>
                <a:spcPct val="20000"/>
              </a:spcBef>
              <a:buChar char="•"/>
              <a:defRPr sz="2000">
                <a:solidFill>
                  <a:schemeClr val="tx1"/>
                </a:solidFill>
                <a:latin typeface="Arial" pitchFamily="34" charset="0"/>
              </a:defRPr>
            </a:lvl1pPr>
            <a:lvl2pPr marL="742950" indent="-285750" defTabSz="576263" eaLnBrk="0" hangingPunct="0">
              <a:spcBef>
                <a:spcPct val="20000"/>
              </a:spcBef>
              <a:buChar char="–"/>
              <a:defRPr>
                <a:solidFill>
                  <a:schemeClr val="tx1"/>
                </a:solidFill>
                <a:latin typeface="Arial" pitchFamily="34" charset="0"/>
              </a:defRPr>
            </a:lvl2pPr>
            <a:lvl3pPr marL="1143000" indent="-228600" defTabSz="576263" eaLnBrk="0" hangingPunct="0">
              <a:spcBef>
                <a:spcPct val="20000"/>
              </a:spcBef>
              <a:buChar char="•"/>
              <a:defRPr sz="1500">
                <a:solidFill>
                  <a:schemeClr val="tx1"/>
                </a:solidFill>
                <a:latin typeface="Arial" pitchFamily="34" charset="0"/>
              </a:defRPr>
            </a:lvl3pPr>
            <a:lvl4pPr marL="1600200" indent="-228600" defTabSz="576263" eaLnBrk="0" hangingPunct="0">
              <a:spcBef>
                <a:spcPct val="20000"/>
              </a:spcBef>
              <a:buChar char="–"/>
              <a:defRPr sz="1300">
                <a:solidFill>
                  <a:schemeClr val="tx1"/>
                </a:solidFill>
                <a:latin typeface="Arial" pitchFamily="34" charset="0"/>
              </a:defRPr>
            </a:lvl4pPr>
            <a:lvl5pPr marL="2057400" indent="-228600" defTabSz="576263" eaLnBrk="0" hangingPunct="0">
              <a:spcBef>
                <a:spcPct val="20000"/>
              </a:spcBef>
              <a:buChar char="»"/>
              <a:defRPr sz="1300">
                <a:solidFill>
                  <a:schemeClr val="tx1"/>
                </a:solidFill>
                <a:latin typeface="Arial" pitchFamily="34" charset="0"/>
              </a:defRPr>
            </a:lvl5pPr>
            <a:lvl6pPr marL="2514600" indent="-228600" defTabSz="576263" eaLnBrk="0" fontAlgn="base" hangingPunct="0">
              <a:spcBef>
                <a:spcPct val="20000"/>
              </a:spcBef>
              <a:spcAft>
                <a:spcPct val="0"/>
              </a:spcAft>
              <a:buChar char="»"/>
              <a:defRPr sz="1300">
                <a:solidFill>
                  <a:schemeClr val="tx1"/>
                </a:solidFill>
                <a:latin typeface="Arial" pitchFamily="34" charset="0"/>
              </a:defRPr>
            </a:lvl6pPr>
            <a:lvl7pPr marL="2971800" indent="-228600" defTabSz="576263" eaLnBrk="0" fontAlgn="base" hangingPunct="0">
              <a:spcBef>
                <a:spcPct val="20000"/>
              </a:spcBef>
              <a:spcAft>
                <a:spcPct val="0"/>
              </a:spcAft>
              <a:buChar char="»"/>
              <a:defRPr sz="1300">
                <a:solidFill>
                  <a:schemeClr val="tx1"/>
                </a:solidFill>
                <a:latin typeface="Arial" pitchFamily="34" charset="0"/>
              </a:defRPr>
            </a:lvl7pPr>
            <a:lvl8pPr marL="3429000" indent="-228600" defTabSz="576263" eaLnBrk="0" fontAlgn="base" hangingPunct="0">
              <a:spcBef>
                <a:spcPct val="20000"/>
              </a:spcBef>
              <a:spcAft>
                <a:spcPct val="0"/>
              </a:spcAft>
              <a:buChar char="»"/>
              <a:defRPr sz="1300">
                <a:solidFill>
                  <a:schemeClr val="tx1"/>
                </a:solidFill>
                <a:latin typeface="Arial" pitchFamily="34" charset="0"/>
              </a:defRPr>
            </a:lvl8pPr>
            <a:lvl9pPr marL="3886200" indent="-228600" defTabSz="576263" eaLnBrk="0" fontAlgn="base" hangingPunct="0">
              <a:spcBef>
                <a:spcPct val="20000"/>
              </a:spcBef>
              <a:spcAft>
                <a:spcPct val="0"/>
              </a:spcAft>
              <a:buChar char="»"/>
              <a:defRPr sz="1300">
                <a:solidFill>
                  <a:schemeClr val="tx1"/>
                </a:solidFill>
                <a:latin typeface="Arial" pitchFamily="34" charset="0"/>
              </a:defRPr>
            </a:lvl9pPr>
          </a:lstStyle>
          <a:p>
            <a:pPr algn="ctr" eaLnBrk="1" hangingPunct="1">
              <a:spcBef>
                <a:spcPct val="0"/>
              </a:spcBef>
              <a:buFontTx/>
              <a:buNone/>
            </a:pPr>
            <a:r>
              <a:rPr lang="en-US" altLang="en-US" b="1" dirty="0">
                <a:solidFill>
                  <a:schemeClr val="bg1"/>
                </a:solidFill>
                <a:latin typeface="Times New Roman"/>
                <a:cs typeface="Times New Roman"/>
              </a:rPr>
              <a:t>23rd</a:t>
            </a:r>
            <a:r>
              <a:rPr lang="ru-RU" altLang="en-US" b="1" dirty="0">
                <a:solidFill>
                  <a:schemeClr val="bg1"/>
                </a:solidFill>
                <a:latin typeface="Times New Roman"/>
                <a:cs typeface="Times New Roman"/>
              </a:rPr>
              <a:t> </a:t>
            </a:r>
            <a:r>
              <a:rPr lang="ru-RU" altLang="en-US" b="1" dirty="0" err="1">
                <a:solidFill>
                  <a:schemeClr val="bg1"/>
                </a:solidFill>
                <a:latin typeface="Times New Roman"/>
                <a:cs typeface="Times New Roman"/>
              </a:rPr>
              <a:t>October</a:t>
            </a:r>
            <a:endParaRPr lang="en-US" altLang="en-US" b="1" dirty="0" err="1">
              <a:solidFill>
                <a:schemeClr val="bg1"/>
              </a:solidFill>
              <a:latin typeface="Times New Roman" panose="02020603050405020304" pitchFamily="18" charset="0"/>
              <a:cs typeface="Times New Roman" panose="02020603050405020304" pitchFamily="18" charset="0"/>
            </a:endParaRPr>
          </a:p>
          <a:p>
            <a:pPr algn="ctr" eaLnBrk="1" hangingPunct="1">
              <a:spcBef>
                <a:spcPct val="0"/>
              </a:spcBef>
              <a:buFontTx/>
              <a:buNone/>
            </a:pPr>
            <a:r>
              <a:rPr lang="ru-RU" altLang="en-US" b="1" dirty="0">
                <a:solidFill>
                  <a:schemeClr val="bg1"/>
                </a:solidFill>
                <a:latin typeface="Times New Roman"/>
                <a:cs typeface="Times New Roman"/>
              </a:rPr>
              <a:t>2025</a:t>
            </a:r>
            <a:endParaRPr lang="en-US" altLang="en-US" b="1" dirty="0">
              <a:solidFill>
                <a:schemeClr val="bg1"/>
              </a:solidFill>
              <a:latin typeface="Times New Roman" panose="02020603050405020304" pitchFamily="18" charset="0"/>
              <a:cs typeface="Times New Roman" panose="02020603050405020304" pitchFamily="18" charset="0"/>
            </a:endParaRPr>
          </a:p>
        </p:txBody>
      </p:sp>
      <p:sp>
        <p:nvSpPr>
          <p:cNvPr id="2052" name="Rectangle 12"/>
          <p:cNvSpPr>
            <a:spLocks noChangeArrowheads="1"/>
          </p:cNvSpPr>
          <p:nvPr/>
        </p:nvSpPr>
        <p:spPr bwMode="auto">
          <a:xfrm>
            <a:off x="0" y="2285175"/>
            <a:ext cx="9144000" cy="2367968"/>
          </a:xfrm>
          <a:prstGeom prst="rect">
            <a:avLst/>
          </a:prstGeom>
          <a:solidFill>
            <a:srgbClr val="80BF44"/>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38515" tIns="69258" rIns="138515" bIns="69258" anchor="ctr"/>
          <a:lstStyle>
            <a:lvl1pPr eaLnBrk="0" hangingPunct="0">
              <a:spcBef>
                <a:spcPct val="20000"/>
              </a:spcBef>
              <a:buChar char="•"/>
              <a:defRPr sz="2000">
                <a:solidFill>
                  <a:schemeClr val="tx1"/>
                </a:solidFill>
                <a:latin typeface="Arial" pitchFamily="34" charset="0"/>
              </a:defRPr>
            </a:lvl1pPr>
            <a:lvl2pPr marL="742950" indent="-285750" eaLnBrk="0" hangingPunct="0">
              <a:spcBef>
                <a:spcPct val="20000"/>
              </a:spcBef>
              <a:buChar char="–"/>
              <a:defRPr>
                <a:solidFill>
                  <a:schemeClr val="tx1"/>
                </a:solidFill>
                <a:latin typeface="Arial" pitchFamily="34" charset="0"/>
              </a:defRPr>
            </a:lvl2pPr>
            <a:lvl3pPr marL="1143000" indent="-228600" eaLnBrk="0" hangingPunct="0">
              <a:spcBef>
                <a:spcPct val="20000"/>
              </a:spcBef>
              <a:buChar char="•"/>
              <a:defRPr sz="1500">
                <a:solidFill>
                  <a:schemeClr val="tx1"/>
                </a:solidFill>
                <a:latin typeface="Arial" pitchFamily="34" charset="0"/>
              </a:defRPr>
            </a:lvl3pPr>
            <a:lvl4pPr marL="1600200" indent="-228600" eaLnBrk="0" hangingPunct="0">
              <a:spcBef>
                <a:spcPct val="20000"/>
              </a:spcBef>
              <a:buChar char="–"/>
              <a:defRPr sz="1300">
                <a:solidFill>
                  <a:schemeClr val="tx1"/>
                </a:solidFill>
                <a:latin typeface="Arial" pitchFamily="34" charset="0"/>
              </a:defRPr>
            </a:lvl4pPr>
            <a:lvl5pPr marL="2057400" indent="-228600" eaLnBrk="0" hangingPunct="0">
              <a:spcBef>
                <a:spcPct val="20000"/>
              </a:spcBef>
              <a:buChar char="»"/>
              <a:defRPr sz="1300">
                <a:solidFill>
                  <a:schemeClr val="tx1"/>
                </a:solidFill>
                <a:latin typeface="Arial" pitchFamily="34" charset="0"/>
              </a:defRPr>
            </a:lvl5pPr>
            <a:lvl6pPr marL="2514600" indent="-228600" eaLnBrk="0" fontAlgn="base" hangingPunct="0">
              <a:spcBef>
                <a:spcPct val="20000"/>
              </a:spcBef>
              <a:spcAft>
                <a:spcPct val="0"/>
              </a:spcAft>
              <a:buChar char="»"/>
              <a:defRPr sz="1300">
                <a:solidFill>
                  <a:schemeClr val="tx1"/>
                </a:solidFill>
                <a:latin typeface="Arial" pitchFamily="34" charset="0"/>
              </a:defRPr>
            </a:lvl6pPr>
            <a:lvl7pPr marL="2971800" indent="-228600" eaLnBrk="0" fontAlgn="base" hangingPunct="0">
              <a:spcBef>
                <a:spcPct val="20000"/>
              </a:spcBef>
              <a:spcAft>
                <a:spcPct val="0"/>
              </a:spcAft>
              <a:buChar char="»"/>
              <a:defRPr sz="1300">
                <a:solidFill>
                  <a:schemeClr val="tx1"/>
                </a:solidFill>
                <a:latin typeface="Arial" pitchFamily="34" charset="0"/>
              </a:defRPr>
            </a:lvl7pPr>
            <a:lvl8pPr marL="3429000" indent="-228600" eaLnBrk="0" fontAlgn="base" hangingPunct="0">
              <a:spcBef>
                <a:spcPct val="20000"/>
              </a:spcBef>
              <a:spcAft>
                <a:spcPct val="0"/>
              </a:spcAft>
              <a:buChar char="»"/>
              <a:defRPr sz="1300">
                <a:solidFill>
                  <a:schemeClr val="tx1"/>
                </a:solidFill>
                <a:latin typeface="Arial" pitchFamily="34" charset="0"/>
              </a:defRPr>
            </a:lvl8pPr>
            <a:lvl9pPr marL="3886200" indent="-228600" eaLnBrk="0" fontAlgn="base" hangingPunct="0">
              <a:spcBef>
                <a:spcPct val="20000"/>
              </a:spcBef>
              <a:spcAft>
                <a:spcPct val="0"/>
              </a:spcAft>
              <a:buChar char="»"/>
              <a:defRPr sz="1300">
                <a:solidFill>
                  <a:schemeClr val="tx1"/>
                </a:solidFill>
                <a:latin typeface="Arial" pitchFamily="34" charset="0"/>
              </a:defRPr>
            </a:lvl9pPr>
          </a:lstStyle>
          <a:p>
            <a:pPr eaLnBrk="1" hangingPunct="1">
              <a:spcBef>
                <a:spcPct val="0"/>
              </a:spcBef>
              <a:buFontTx/>
              <a:buNone/>
            </a:pPr>
            <a:endParaRPr lang="en-US" altLang="en-US"/>
          </a:p>
        </p:txBody>
      </p:sp>
      <p:sp>
        <p:nvSpPr>
          <p:cNvPr id="2053" name="Rectangle 5"/>
          <p:cNvSpPr>
            <a:spLocks noChangeArrowheads="1"/>
          </p:cNvSpPr>
          <p:nvPr/>
        </p:nvSpPr>
        <p:spPr bwMode="auto">
          <a:xfrm>
            <a:off x="2486" y="4746683"/>
            <a:ext cx="9141523" cy="914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7263" tIns="43632" rIns="87263" bIns="43632" anchor="t"/>
          <a:lstStyle>
            <a:lvl1pPr defTabSz="576263" eaLnBrk="0" hangingPunct="0">
              <a:spcBef>
                <a:spcPct val="20000"/>
              </a:spcBef>
              <a:buChar char="•"/>
              <a:defRPr sz="2000">
                <a:solidFill>
                  <a:schemeClr val="tx1"/>
                </a:solidFill>
                <a:latin typeface="Arial" pitchFamily="34" charset="0"/>
              </a:defRPr>
            </a:lvl1pPr>
            <a:lvl2pPr marL="742950" indent="-285750" defTabSz="576263" eaLnBrk="0" hangingPunct="0">
              <a:spcBef>
                <a:spcPct val="20000"/>
              </a:spcBef>
              <a:buChar char="–"/>
              <a:defRPr>
                <a:solidFill>
                  <a:schemeClr val="tx1"/>
                </a:solidFill>
                <a:latin typeface="Arial" pitchFamily="34" charset="0"/>
              </a:defRPr>
            </a:lvl2pPr>
            <a:lvl3pPr marL="1143000" indent="-228600" defTabSz="576263" eaLnBrk="0" hangingPunct="0">
              <a:spcBef>
                <a:spcPct val="20000"/>
              </a:spcBef>
              <a:buChar char="•"/>
              <a:defRPr sz="1500">
                <a:solidFill>
                  <a:schemeClr val="tx1"/>
                </a:solidFill>
                <a:latin typeface="Arial" pitchFamily="34" charset="0"/>
              </a:defRPr>
            </a:lvl3pPr>
            <a:lvl4pPr marL="1600200" indent="-228600" defTabSz="576263" eaLnBrk="0" hangingPunct="0">
              <a:spcBef>
                <a:spcPct val="20000"/>
              </a:spcBef>
              <a:buChar char="–"/>
              <a:defRPr sz="1300">
                <a:solidFill>
                  <a:schemeClr val="tx1"/>
                </a:solidFill>
                <a:latin typeface="Arial" pitchFamily="34" charset="0"/>
              </a:defRPr>
            </a:lvl4pPr>
            <a:lvl5pPr marL="2057400" indent="-228600" defTabSz="576263" eaLnBrk="0" hangingPunct="0">
              <a:spcBef>
                <a:spcPct val="20000"/>
              </a:spcBef>
              <a:buChar char="»"/>
              <a:defRPr sz="1300">
                <a:solidFill>
                  <a:schemeClr val="tx1"/>
                </a:solidFill>
                <a:latin typeface="Arial" pitchFamily="34" charset="0"/>
              </a:defRPr>
            </a:lvl5pPr>
            <a:lvl6pPr marL="2514600" indent="-228600" defTabSz="576263" eaLnBrk="0" fontAlgn="base" hangingPunct="0">
              <a:spcBef>
                <a:spcPct val="20000"/>
              </a:spcBef>
              <a:spcAft>
                <a:spcPct val="0"/>
              </a:spcAft>
              <a:buChar char="»"/>
              <a:defRPr sz="1300">
                <a:solidFill>
                  <a:schemeClr val="tx1"/>
                </a:solidFill>
                <a:latin typeface="Arial" pitchFamily="34" charset="0"/>
              </a:defRPr>
            </a:lvl6pPr>
            <a:lvl7pPr marL="2971800" indent="-228600" defTabSz="576263" eaLnBrk="0" fontAlgn="base" hangingPunct="0">
              <a:spcBef>
                <a:spcPct val="20000"/>
              </a:spcBef>
              <a:spcAft>
                <a:spcPct val="0"/>
              </a:spcAft>
              <a:buChar char="»"/>
              <a:defRPr sz="1300">
                <a:solidFill>
                  <a:schemeClr val="tx1"/>
                </a:solidFill>
                <a:latin typeface="Arial" pitchFamily="34" charset="0"/>
              </a:defRPr>
            </a:lvl7pPr>
            <a:lvl8pPr marL="3429000" indent="-228600" defTabSz="576263" eaLnBrk="0" fontAlgn="base" hangingPunct="0">
              <a:spcBef>
                <a:spcPct val="20000"/>
              </a:spcBef>
              <a:spcAft>
                <a:spcPct val="0"/>
              </a:spcAft>
              <a:buChar char="»"/>
              <a:defRPr sz="1300">
                <a:solidFill>
                  <a:schemeClr val="tx1"/>
                </a:solidFill>
                <a:latin typeface="Arial" pitchFamily="34" charset="0"/>
              </a:defRPr>
            </a:lvl8pPr>
            <a:lvl9pPr marL="3886200" indent="-228600" defTabSz="576263" eaLnBrk="0" fontAlgn="base" hangingPunct="0">
              <a:spcBef>
                <a:spcPct val="20000"/>
              </a:spcBef>
              <a:spcAft>
                <a:spcPct val="0"/>
              </a:spcAft>
              <a:buChar char="»"/>
              <a:defRPr sz="1300">
                <a:solidFill>
                  <a:schemeClr val="tx1"/>
                </a:solidFill>
                <a:latin typeface="Arial" pitchFamily="34" charset="0"/>
              </a:defRPr>
            </a:lvl9pPr>
          </a:lstStyle>
          <a:p>
            <a:pPr algn="ctr" eaLnBrk="1" hangingPunct="1">
              <a:lnSpc>
                <a:spcPct val="80000"/>
              </a:lnSpc>
              <a:buFontTx/>
              <a:buNone/>
            </a:pPr>
            <a:r>
              <a:rPr lang="en-US" altLang="en-US" sz="1900" b="1" i="1" u="sng" dirty="0">
                <a:latin typeface="Times New Roman"/>
                <a:cs typeface="Times New Roman"/>
              </a:rPr>
              <a:t>Konstantin</a:t>
            </a:r>
            <a:r>
              <a:rPr lang="en-US" altLang="en-US" sz="1900" b="1" dirty="0">
                <a:solidFill>
                  <a:schemeClr val="bg2"/>
                </a:solidFill>
                <a:latin typeface="Times New Roman"/>
                <a:cs typeface="Times New Roman"/>
              </a:rPr>
              <a:t> Popov</a:t>
            </a:r>
          </a:p>
        </p:txBody>
      </p:sp>
      <p:sp>
        <p:nvSpPr>
          <p:cNvPr id="2054" name="Rectangle 6"/>
          <p:cNvSpPr>
            <a:spLocks noChangeArrowheads="1"/>
          </p:cNvSpPr>
          <p:nvPr/>
        </p:nvSpPr>
        <p:spPr bwMode="auto">
          <a:xfrm>
            <a:off x="316" y="2852932"/>
            <a:ext cx="9144000" cy="6480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7263" tIns="43632" rIns="87263" bIns="43632"/>
          <a:lstStyle>
            <a:lvl1pPr defTabSz="576263" eaLnBrk="0" hangingPunct="0">
              <a:spcBef>
                <a:spcPct val="20000"/>
              </a:spcBef>
              <a:buChar char="•"/>
              <a:defRPr sz="2000">
                <a:solidFill>
                  <a:schemeClr val="tx1"/>
                </a:solidFill>
                <a:latin typeface="Arial" pitchFamily="34" charset="0"/>
              </a:defRPr>
            </a:lvl1pPr>
            <a:lvl2pPr marL="742950" indent="-285750" defTabSz="576263" eaLnBrk="0" hangingPunct="0">
              <a:spcBef>
                <a:spcPct val="20000"/>
              </a:spcBef>
              <a:buChar char="–"/>
              <a:defRPr>
                <a:solidFill>
                  <a:schemeClr val="tx1"/>
                </a:solidFill>
                <a:latin typeface="Arial" pitchFamily="34" charset="0"/>
              </a:defRPr>
            </a:lvl2pPr>
            <a:lvl3pPr marL="1143000" indent="-228600" defTabSz="576263" eaLnBrk="0" hangingPunct="0">
              <a:spcBef>
                <a:spcPct val="20000"/>
              </a:spcBef>
              <a:buChar char="•"/>
              <a:defRPr sz="1500">
                <a:solidFill>
                  <a:schemeClr val="tx1"/>
                </a:solidFill>
                <a:latin typeface="Arial" pitchFamily="34" charset="0"/>
              </a:defRPr>
            </a:lvl3pPr>
            <a:lvl4pPr marL="1600200" indent="-228600" defTabSz="576263" eaLnBrk="0" hangingPunct="0">
              <a:spcBef>
                <a:spcPct val="20000"/>
              </a:spcBef>
              <a:buChar char="–"/>
              <a:defRPr sz="1300">
                <a:solidFill>
                  <a:schemeClr val="tx1"/>
                </a:solidFill>
                <a:latin typeface="Arial" pitchFamily="34" charset="0"/>
              </a:defRPr>
            </a:lvl4pPr>
            <a:lvl5pPr marL="2057400" indent="-228600" defTabSz="576263" eaLnBrk="0" hangingPunct="0">
              <a:spcBef>
                <a:spcPct val="20000"/>
              </a:spcBef>
              <a:buChar char="»"/>
              <a:defRPr sz="1300">
                <a:solidFill>
                  <a:schemeClr val="tx1"/>
                </a:solidFill>
                <a:latin typeface="Arial" pitchFamily="34" charset="0"/>
              </a:defRPr>
            </a:lvl5pPr>
            <a:lvl6pPr marL="2514600" indent="-228600" defTabSz="576263" eaLnBrk="0" fontAlgn="base" hangingPunct="0">
              <a:spcBef>
                <a:spcPct val="20000"/>
              </a:spcBef>
              <a:spcAft>
                <a:spcPct val="0"/>
              </a:spcAft>
              <a:buChar char="»"/>
              <a:defRPr sz="1300">
                <a:solidFill>
                  <a:schemeClr val="tx1"/>
                </a:solidFill>
                <a:latin typeface="Arial" pitchFamily="34" charset="0"/>
              </a:defRPr>
            </a:lvl6pPr>
            <a:lvl7pPr marL="2971800" indent="-228600" defTabSz="576263" eaLnBrk="0" fontAlgn="base" hangingPunct="0">
              <a:spcBef>
                <a:spcPct val="20000"/>
              </a:spcBef>
              <a:spcAft>
                <a:spcPct val="0"/>
              </a:spcAft>
              <a:buChar char="»"/>
              <a:defRPr sz="1300">
                <a:solidFill>
                  <a:schemeClr val="tx1"/>
                </a:solidFill>
                <a:latin typeface="Arial" pitchFamily="34" charset="0"/>
              </a:defRPr>
            </a:lvl7pPr>
            <a:lvl8pPr marL="3429000" indent="-228600" defTabSz="576263" eaLnBrk="0" fontAlgn="base" hangingPunct="0">
              <a:spcBef>
                <a:spcPct val="20000"/>
              </a:spcBef>
              <a:spcAft>
                <a:spcPct val="0"/>
              </a:spcAft>
              <a:buChar char="»"/>
              <a:defRPr sz="1300">
                <a:solidFill>
                  <a:schemeClr val="tx1"/>
                </a:solidFill>
                <a:latin typeface="Arial" pitchFamily="34" charset="0"/>
              </a:defRPr>
            </a:lvl8pPr>
            <a:lvl9pPr marL="3886200" indent="-228600" defTabSz="576263" eaLnBrk="0" fontAlgn="base" hangingPunct="0">
              <a:spcBef>
                <a:spcPct val="20000"/>
              </a:spcBef>
              <a:spcAft>
                <a:spcPct val="0"/>
              </a:spcAft>
              <a:buChar char="»"/>
              <a:defRPr sz="1300">
                <a:solidFill>
                  <a:schemeClr val="tx1"/>
                </a:solidFill>
                <a:latin typeface="Arial" pitchFamily="34" charset="0"/>
              </a:defRPr>
            </a:lvl9pPr>
          </a:lstStyle>
          <a:p>
            <a:pPr algn="ctr" eaLnBrk="1" hangingPunct="1">
              <a:lnSpc>
                <a:spcPct val="80000"/>
              </a:lnSpc>
              <a:buFontTx/>
              <a:buNone/>
            </a:pPr>
            <a:r>
              <a:rPr lang="en-US" altLang="en-US" sz="4000" b="1" dirty="0">
                <a:latin typeface="Times New Roman" panose="02020603050405020304" pitchFamily="18" charset="0"/>
                <a:cs typeface="Times New Roman" panose="02020603050405020304" pitchFamily="18" charset="0"/>
              </a:rPr>
              <a:t>“KEK Accelerator Test Facility </a:t>
            </a:r>
          </a:p>
          <a:p>
            <a:pPr algn="ctr" eaLnBrk="1" hangingPunct="1">
              <a:lnSpc>
                <a:spcPct val="80000"/>
              </a:lnSpc>
              <a:buFontTx/>
              <a:buNone/>
            </a:pPr>
            <a:r>
              <a:rPr lang="en-US" altLang="en-US" sz="4000" b="1" dirty="0">
                <a:latin typeface="Times New Roman" panose="02020603050405020304" pitchFamily="18" charset="0"/>
                <a:cs typeface="Times New Roman" panose="02020603050405020304" pitchFamily="18" charset="0"/>
              </a:rPr>
              <a:t>Low-Level RF and Timing Systems”</a:t>
            </a:r>
          </a:p>
          <a:p>
            <a:pPr algn="ctr" eaLnBrk="1" hangingPunct="1">
              <a:lnSpc>
                <a:spcPct val="80000"/>
              </a:lnSpc>
              <a:buFontTx/>
              <a:buNone/>
            </a:pPr>
            <a:endParaRPr lang="en-US" altLang="en-US" sz="2300" b="1" dirty="0">
              <a:latin typeface="Times New Roman" panose="02020603050405020304" pitchFamily="18" charset="0"/>
              <a:cs typeface="Times New Roman" panose="02020603050405020304" pitchFamily="18" charset="0"/>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249841"/>
            <a:ext cx="2841322" cy="16337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064" y="33260"/>
            <a:ext cx="2066925" cy="2066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ChangeArrowheads="1"/>
          </p:cNvSpPr>
          <p:nvPr/>
        </p:nvSpPr>
        <p:spPr bwMode="auto">
          <a:xfrm>
            <a:off x="8748460" y="6453336"/>
            <a:ext cx="395540" cy="404664"/>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8364" tIns="54182" rIns="108364" bIns="54182" anchor="ctr"/>
          <a:lstStyle>
            <a:lvl1pPr defTabSz="576263" eaLnBrk="0" hangingPunct="0">
              <a:spcBef>
                <a:spcPct val="20000"/>
              </a:spcBef>
              <a:buChar char="•"/>
              <a:defRPr sz="2000">
                <a:solidFill>
                  <a:schemeClr val="tx1"/>
                </a:solidFill>
                <a:latin typeface="Arial" pitchFamily="34" charset="0"/>
              </a:defRPr>
            </a:lvl1pPr>
            <a:lvl2pPr marL="742950" indent="-285750" defTabSz="576263" eaLnBrk="0" hangingPunct="0">
              <a:spcBef>
                <a:spcPct val="20000"/>
              </a:spcBef>
              <a:buChar char="–"/>
              <a:defRPr>
                <a:solidFill>
                  <a:schemeClr val="tx1"/>
                </a:solidFill>
                <a:latin typeface="Arial" pitchFamily="34" charset="0"/>
              </a:defRPr>
            </a:lvl2pPr>
            <a:lvl3pPr marL="1143000" indent="-228600" defTabSz="576263" eaLnBrk="0" hangingPunct="0">
              <a:spcBef>
                <a:spcPct val="20000"/>
              </a:spcBef>
              <a:buChar char="•"/>
              <a:defRPr sz="1500">
                <a:solidFill>
                  <a:schemeClr val="tx1"/>
                </a:solidFill>
                <a:latin typeface="Arial" pitchFamily="34" charset="0"/>
              </a:defRPr>
            </a:lvl3pPr>
            <a:lvl4pPr marL="1600200" indent="-228600" defTabSz="576263" eaLnBrk="0" hangingPunct="0">
              <a:spcBef>
                <a:spcPct val="20000"/>
              </a:spcBef>
              <a:buChar char="–"/>
              <a:defRPr sz="1300">
                <a:solidFill>
                  <a:schemeClr val="tx1"/>
                </a:solidFill>
                <a:latin typeface="Arial" pitchFamily="34" charset="0"/>
              </a:defRPr>
            </a:lvl4pPr>
            <a:lvl5pPr marL="2057400" indent="-228600" defTabSz="576263" eaLnBrk="0" hangingPunct="0">
              <a:spcBef>
                <a:spcPct val="20000"/>
              </a:spcBef>
              <a:buChar char="»"/>
              <a:defRPr sz="1300">
                <a:solidFill>
                  <a:schemeClr val="tx1"/>
                </a:solidFill>
                <a:latin typeface="Arial" pitchFamily="34" charset="0"/>
              </a:defRPr>
            </a:lvl5pPr>
            <a:lvl6pPr marL="2514600" indent="-228600" defTabSz="576263" eaLnBrk="0" fontAlgn="base" hangingPunct="0">
              <a:spcBef>
                <a:spcPct val="20000"/>
              </a:spcBef>
              <a:spcAft>
                <a:spcPct val="0"/>
              </a:spcAft>
              <a:buChar char="»"/>
              <a:defRPr sz="1300">
                <a:solidFill>
                  <a:schemeClr val="tx1"/>
                </a:solidFill>
                <a:latin typeface="Arial" pitchFamily="34" charset="0"/>
              </a:defRPr>
            </a:lvl6pPr>
            <a:lvl7pPr marL="2971800" indent="-228600" defTabSz="576263" eaLnBrk="0" fontAlgn="base" hangingPunct="0">
              <a:spcBef>
                <a:spcPct val="20000"/>
              </a:spcBef>
              <a:spcAft>
                <a:spcPct val="0"/>
              </a:spcAft>
              <a:buChar char="»"/>
              <a:defRPr sz="1300">
                <a:solidFill>
                  <a:schemeClr val="tx1"/>
                </a:solidFill>
                <a:latin typeface="Arial" pitchFamily="34" charset="0"/>
              </a:defRPr>
            </a:lvl7pPr>
            <a:lvl8pPr marL="3429000" indent="-228600" defTabSz="576263" eaLnBrk="0" fontAlgn="base" hangingPunct="0">
              <a:spcBef>
                <a:spcPct val="20000"/>
              </a:spcBef>
              <a:spcAft>
                <a:spcPct val="0"/>
              </a:spcAft>
              <a:buChar char="»"/>
              <a:defRPr sz="1300">
                <a:solidFill>
                  <a:schemeClr val="tx1"/>
                </a:solidFill>
                <a:latin typeface="Arial" pitchFamily="34" charset="0"/>
              </a:defRPr>
            </a:lvl8pPr>
            <a:lvl9pPr marL="3886200" indent="-228600" defTabSz="576263" eaLnBrk="0" fontAlgn="base" hangingPunct="0">
              <a:spcBef>
                <a:spcPct val="20000"/>
              </a:spcBef>
              <a:spcAft>
                <a:spcPct val="0"/>
              </a:spcAft>
              <a:buChar char="»"/>
              <a:defRPr sz="1300">
                <a:solidFill>
                  <a:schemeClr val="tx1"/>
                </a:solidFill>
                <a:latin typeface="Arial" pitchFamily="34" charset="0"/>
              </a:defRPr>
            </a:lvl9pPr>
          </a:lstStyle>
          <a:p>
            <a:pPr algn="ctr" eaLnBrk="1" hangingPunct="1">
              <a:spcBef>
                <a:spcPct val="0"/>
              </a:spcBef>
              <a:buFontTx/>
              <a:buNone/>
            </a:pPr>
            <a:r>
              <a:rPr lang="en-US" altLang="en-US" sz="1400" dirty="0"/>
              <a:t>10</a:t>
            </a:r>
            <a:endParaRPr lang="ru-RU" altLang="en-US" sz="1400" dirty="0"/>
          </a:p>
        </p:txBody>
      </p:sp>
      <p:sp>
        <p:nvSpPr>
          <p:cNvPr id="11" name="Rectangle 2"/>
          <p:cNvSpPr>
            <a:spLocks noGrp="1" noChangeArrowheads="1"/>
          </p:cNvSpPr>
          <p:nvPr>
            <p:ph type="title"/>
          </p:nvPr>
        </p:nvSpPr>
        <p:spPr>
          <a:xfrm>
            <a:off x="0" y="-228013"/>
            <a:ext cx="9144003" cy="864178"/>
          </a:xfrm>
        </p:spPr>
        <p:txBody>
          <a:bodyPr/>
          <a:lstStyle/>
          <a:p>
            <a:pPr eaLnBrk="1" hangingPunct="1"/>
            <a:r>
              <a:rPr lang="en-US" altLang="en-US" sz="1700" b="1" dirty="0">
                <a:solidFill>
                  <a:schemeClr val="tx1"/>
                </a:solidFill>
                <a:latin typeface="Times New Roman" pitchFamily="18" charset="0"/>
                <a:cs typeface="Times New Roman" pitchFamily="18" charset="0"/>
              </a:rPr>
              <a:t>Beam stability at the KEK ATF RF-Gun section:  </a:t>
            </a:r>
            <a:r>
              <a:rPr lang="en-US" altLang="en-US" sz="1700" b="1" i="1" u="sng" dirty="0">
                <a:solidFill>
                  <a:schemeClr val="tx1"/>
                </a:solidFill>
                <a:latin typeface="Times New Roman" pitchFamily="18" charset="0"/>
                <a:cs typeface="Times New Roman" pitchFamily="18" charset="0"/>
              </a:rPr>
              <a:t>response curve measurement results</a:t>
            </a:r>
            <a:endParaRPr lang="ru-RU" altLang="en-US" sz="1700" b="1" dirty="0">
              <a:solidFill>
                <a:schemeClr val="tx1"/>
              </a:solidFill>
              <a:latin typeface="Times New Roman" pitchFamily="18" charset="0"/>
              <a:cs typeface="Times New Roman" pitchFamily="18" charset="0"/>
            </a:endParaRPr>
          </a:p>
        </p:txBody>
      </p:sp>
      <p:cxnSp>
        <p:nvCxnSpPr>
          <p:cNvPr id="12" name="AutoShape 12"/>
          <p:cNvCxnSpPr>
            <a:cxnSpLocks noChangeShapeType="1"/>
          </p:cNvCxnSpPr>
          <p:nvPr/>
        </p:nvCxnSpPr>
        <p:spPr bwMode="auto">
          <a:xfrm>
            <a:off x="0" y="457677"/>
            <a:ext cx="9144000" cy="0"/>
          </a:xfrm>
          <a:prstGeom prst="straightConnector1">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59832" y="521896"/>
            <a:ext cx="3060088" cy="22590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88" y="523026"/>
            <a:ext cx="3068072" cy="22579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84168" y="517046"/>
            <a:ext cx="3091656" cy="22638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8"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90860" y="2852936"/>
            <a:ext cx="4929412" cy="35327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22421" y="2851572"/>
            <a:ext cx="9144000" cy="361985"/>
          </a:xfrm>
          <a:prstGeom prst="rect">
            <a:avLst/>
          </a:prstGeom>
          <a:noFill/>
        </p:spPr>
        <p:txBody>
          <a:bodyPr wrap="square" lIns="145124" tIns="72562" rIns="145124" bIns="72562" rtlCol="0" anchor="t">
            <a:spAutoFit/>
          </a:bodyPr>
          <a:lstStyle/>
          <a:p>
            <a:pPr algn="ctr"/>
            <a:r>
              <a:rPr lang="fr-FR" sz="1400" dirty="0">
                <a:latin typeface="Times New Roman"/>
                <a:cs typeface="Times New Roman"/>
              </a:rPr>
              <a:t>Figure 14: Beam </a:t>
            </a:r>
            <a:r>
              <a:rPr lang="fr-FR" sz="1400" dirty="0" err="1">
                <a:latin typeface="Times New Roman"/>
                <a:cs typeface="Times New Roman"/>
              </a:rPr>
              <a:t>centroid</a:t>
            </a:r>
            <a:r>
              <a:rPr lang="fr-FR" sz="1400" dirty="0">
                <a:latin typeface="Times New Roman"/>
                <a:cs typeface="Times New Roman"/>
              </a:rPr>
              <a:t> position </a:t>
            </a:r>
            <a:r>
              <a:rPr lang="fr-FR" sz="1400" dirty="0" err="1">
                <a:latin typeface="Times New Roman"/>
                <a:cs typeface="Times New Roman"/>
              </a:rPr>
              <a:t>response</a:t>
            </a:r>
            <a:r>
              <a:rPr lang="fr-FR" sz="1400" dirty="0">
                <a:latin typeface="Times New Roman"/>
                <a:cs typeface="Times New Roman"/>
              </a:rPr>
              <a:t> to the </a:t>
            </a:r>
            <a:r>
              <a:rPr lang="fr-FR" sz="1400" dirty="0" err="1">
                <a:latin typeface="Times New Roman"/>
                <a:cs typeface="Times New Roman"/>
              </a:rPr>
              <a:t>different</a:t>
            </a:r>
            <a:r>
              <a:rPr lang="fr-FR" sz="1400" dirty="0">
                <a:latin typeface="Times New Roman"/>
                <a:cs typeface="Times New Roman"/>
              </a:rPr>
              <a:t> </a:t>
            </a:r>
            <a:r>
              <a:rPr lang="fr-FR" sz="1400" dirty="0" err="1">
                <a:latin typeface="Times New Roman"/>
                <a:cs typeface="Times New Roman"/>
              </a:rPr>
              <a:t>beam</a:t>
            </a:r>
            <a:r>
              <a:rPr lang="fr-FR" sz="1400" dirty="0">
                <a:latin typeface="Times New Roman"/>
                <a:cs typeface="Times New Roman"/>
              </a:rPr>
              <a:t> </a:t>
            </a:r>
            <a:r>
              <a:rPr lang="fr-FR" sz="1400" dirty="0" err="1">
                <a:latin typeface="Times New Roman"/>
                <a:cs typeface="Times New Roman"/>
              </a:rPr>
              <a:t>energy</a:t>
            </a:r>
            <a:endParaRPr lang="en-US" sz="1400" dirty="0">
              <a:latin typeface="Times New Roman"/>
              <a:cs typeface="Times New Roman"/>
            </a:endParaRPr>
          </a:p>
        </p:txBody>
      </p:sp>
      <p:sp>
        <p:nvSpPr>
          <p:cNvPr id="10" name="TextBox 9"/>
          <p:cNvSpPr txBox="1"/>
          <p:nvPr/>
        </p:nvSpPr>
        <p:spPr>
          <a:xfrm>
            <a:off x="-36512" y="6381328"/>
            <a:ext cx="9144000" cy="361985"/>
          </a:xfrm>
          <a:prstGeom prst="rect">
            <a:avLst/>
          </a:prstGeom>
          <a:noFill/>
        </p:spPr>
        <p:txBody>
          <a:bodyPr wrap="square" lIns="145124" tIns="72562" rIns="145124" bIns="72562" rtlCol="0" anchor="t">
            <a:spAutoFit/>
          </a:bodyPr>
          <a:lstStyle/>
          <a:p>
            <a:pPr algn="ctr"/>
            <a:r>
              <a:rPr lang="fr-FR" sz="1400" dirty="0">
                <a:latin typeface="Times New Roman"/>
                <a:cs typeface="Times New Roman"/>
              </a:rPr>
              <a:t>Figure 15: </a:t>
            </a:r>
            <a:r>
              <a:rPr lang="fr-FR" sz="1400" dirty="0" err="1">
                <a:latin typeface="Times New Roman"/>
                <a:cs typeface="Times New Roman"/>
              </a:rPr>
              <a:t>Response</a:t>
            </a:r>
            <a:r>
              <a:rPr lang="fr-FR" sz="1400" dirty="0">
                <a:latin typeface="Times New Roman"/>
                <a:cs typeface="Times New Roman"/>
              </a:rPr>
              <a:t> </a:t>
            </a:r>
            <a:r>
              <a:rPr lang="fr-FR" sz="1400" dirty="0" err="1">
                <a:latin typeface="Times New Roman"/>
                <a:cs typeface="Times New Roman"/>
              </a:rPr>
              <a:t>curve</a:t>
            </a:r>
            <a:r>
              <a:rPr lang="fr-FR" sz="1400" dirty="0">
                <a:latin typeface="Times New Roman"/>
                <a:cs typeface="Times New Roman"/>
              </a:rPr>
              <a:t>: </a:t>
            </a:r>
            <a:r>
              <a:rPr lang="fr-FR" sz="1400" dirty="0" err="1">
                <a:latin typeface="Times New Roman"/>
                <a:cs typeface="Times New Roman"/>
              </a:rPr>
              <a:t>beam</a:t>
            </a:r>
            <a:r>
              <a:rPr lang="fr-FR" sz="1400" dirty="0">
                <a:latin typeface="Times New Roman"/>
                <a:cs typeface="Times New Roman"/>
              </a:rPr>
              <a:t> </a:t>
            </a:r>
            <a:r>
              <a:rPr lang="fr-FR" sz="1400" dirty="0" err="1">
                <a:latin typeface="Times New Roman"/>
                <a:cs typeface="Times New Roman"/>
              </a:rPr>
              <a:t>centroid</a:t>
            </a:r>
            <a:r>
              <a:rPr lang="fr-FR" sz="1400" dirty="0">
                <a:latin typeface="Times New Roman"/>
                <a:cs typeface="Times New Roman"/>
              </a:rPr>
              <a:t> vs </a:t>
            </a:r>
            <a:r>
              <a:rPr lang="fr-FR" sz="1400" dirty="0" err="1">
                <a:latin typeface="Times New Roman"/>
                <a:cs typeface="Times New Roman"/>
              </a:rPr>
              <a:t>beam</a:t>
            </a:r>
            <a:r>
              <a:rPr lang="fr-FR" sz="1400" dirty="0">
                <a:latin typeface="Times New Roman"/>
                <a:cs typeface="Times New Roman"/>
              </a:rPr>
              <a:t> </a:t>
            </a:r>
            <a:r>
              <a:rPr lang="fr-FR" sz="1400" dirty="0" err="1">
                <a:latin typeface="Times New Roman"/>
                <a:cs typeface="Times New Roman"/>
              </a:rPr>
              <a:t>energy</a:t>
            </a:r>
            <a:endParaRPr lang="en-US" sz="1400" dirty="0">
              <a:latin typeface="Times New Roman"/>
              <a:cs typeface="Times New Roman"/>
            </a:endParaRPr>
          </a:p>
        </p:txBody>
      </p:sp>
    </p:spTree>
    <p:extLst>
      <p:ext uri="{BB962C8B-B14F-4D97-AF65-F5344CB8AC3E}">
        <p14:creationId xmlns:p14="http://schemas.microsoft.com/office/powerpoint/2010/main" val="16450433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ChangeArrowheads="1"/>
          </p:cNvSpPr>
          <p:nvPr/>
        </p:nvSpPr>
        <p:spPr bwMode="auto">
          <a:xfrm>
            <a:off x="8748460" y="6453336"/>
            <a:ext cx="395540" cy="404664"/>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8364" tIns="54182" rIns="108364" bIns="54182" anchor="ctr"/>
          <a:lstStyle>
            <a:lvl1pPr defTabSz="576263" eaLnBrk="0" hangingPunct="0">
              <a:spcBef>
                <a:spcPct val="20000"/>
              </a:spcBef>
              <a:buChar char="•"/>
              <a:defRPr sz="2000">
                <a:solidFill>
                  <a:schemeClr val="tx1"/>
                </a:solidFill>
                <a:latin typeface="Arial" pitchFamily="34" charset="0"/>
              </a:defRPr>
            </a:lvl1pPr>
            <a:lvl2pPr marL="742950" indent="-285750" defTabSz="576263" eaLnBrk="0" hangingPunct="0">
              <a:spcBef>
                <a:spcPct val="20000"/>
              </a:spcBef>
              <a:buChar char="–"/>
              <a:defRPr>
                <a:solidFill>
                  <a:schemeClr val="tx1"/>
                </a:solidFill>
                <a:latin typeface="Arial" pitchFamily="34" charset="0"/>
              </a:defRPr>
            </a:lvl2pPr>
            <a:lvl3pPr marL="1143000" indent="-228600" defTabSz="576263" eaLnBrk="0" hangingPunct="0">
              <a:spcBef>
                <a:spcPct val="20000"/>
              </a:spcBef>
              <a:buChar char="•"/>
              <a:defRPr sz="1500">
                <a:solidFill>
                  <a:schemeClr val="tx1"/>
                </a:solidFill>
                <a:latin typeface="Arial" pitchFamily="34" charset="0"/>
              </a:defRPr>
            </a:lvl3pPr>
            <a:lvl4pPr marL="1600200" indent="-228600" defTabSz="576263" eaLnBrk="0" hangingPunct="0">
              <a:spcBef>
                <a:spcPct val="20000"/>
              </a:spcBef>
              <a:buChar char="–"/>
              <a:defRPr sz="1300">
                <a:solidFill>
                  <a:schemeClr val="tx1"/>
                </a:solidFill>
                <a:latin typeface="Arial" pitchFamily="34" charset="0"/>
              </a:defRPr>
            </a:lvl4pPr>
            <a:lvl5pPr marL="2057400" indent="-228600" defTabSz="576263" eaLnBrk="0" hangingPunct="0">
              <a:spcBef>
                <a:spcPct val="20000"/>
              </a:spcBef>
              <a:buChar char="»"/>
              <a:defRPr sz="1300">
                <a:solidFill>
                  <a:schemeClr val="tx1"/>
                </a:solidFill>
                <a:latin typeface="Arial" pitchFamily="34" charset="0"/>
              </a:defRPr>
            </a:lvl5pPr>
            <a:lvl6pPr marL="2514600" indent="-228600" defTabSz="576263" eaLnBrk="0" fontAlgn="base" hangingPunct="0">
              <a:spcBef>
                <a:spcPct val="20000"/>
              </a:spcBef>
              <a:spcAft>
                <a:spcPct val="0"/>
              </a:spcAft>
              <a:buChar char="»"/>
              <a:defRPr sz="1300">
                <a:solidFill>
                  <a:schemeClr val="tx1"/>
                </a:solidFill>
                <a:latin typeface="Arial" pitchFamily="34" charset="0"/>
              </a:defRPr>
            </a:lvl6pPr>
            <a:lvl7pPr marL="2971800" indent="-228600" defTabSz="576263" eaLnBrk="0" fontAlgn="base" hangingPunct="0">
              <a:spcBef>
                <a:spcPct val="20000"/>
              </a:spcBef>
              <a:spcAft>
                <a:spcPct val="0"/>
              </a:spcAft>
              <a:buChar char="»"/>
              <a:defRPr sz="1300">
                <a:solidFill>
                  <a:schemeClr val="tx1"/>
                </a:solidFill>
                <a:latin typeface="Arial" pitchFamily="34" charset="0"/>
              </a:defRPr>
            </a:lvl7pPr>
            <a:lvl8pPr marL="3429000" indent="-228600" defTabSz="576263" eaLnBrk="0" fontAlgn="base" hangingPunct="0">
              <a:spcBef>
                <a:spcPct val="20000"/>
              </a:spcBef>
              <a:spcAft>
                <a:spcPct val="0"/>
              </a:spcAft>
              <a:buChar char="»"/>
              <a:defRPr sz="1300">
                <a:solidFill>
                  <a:schemeClr val="tx1"/>
                </a:solidFill>
                <a:latin typeface="Arial" pitchFamily="34" charset="0"/>
              </a:defRPr>
            </a:lvl8pPr>
            <a:lvl9pPr marL="3886200" indent="-228600" defTabSz="576263" eaLnBrk="0" fontAlgn="base" hangingPunct="0">
              <a:spcBef>
                <a:spcPct val="20000"/>
              </a:spcBef>
              <a:spcAft>
                <a:spcPct val="0"/>
              </a:spcAft>
              <a:buChar char="»"/>
              <a:defRPr sz="1300">
                <a:solidFill>
                  <a:schemeClr val="tx1"/>
                </a:solidFill>
                <a:latin typeface="Arial" pitchFamily="34" charset="0"/>
              </a:defRPr>
            </a:lvl9pPr>
          </a:lstStyle>
          <a:p>
            <a:pPr algn="ctr" eaLnBrk="1" hangingPunct="1">
              <a:spcBef>
                <a:spcPct val="0"/>
              </a:spcBef>
              <a:buFontTx/>
              <a:buNone/>
            </a:pPr>
            <a:r>
              <a:rPr lang="en-US" altLang="en-US" sz="1400" dirty="0"/>
              <a:t>11</a:t>
            </a:r>
            <a:endParaRPr lang="ru-RU" altLang="en-US" sz="1400" dirty="0"/>
          </a:p>
        </p:txBody>
      </p:sp>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6028" y="-2"/>
            <a:ext cx="4380028" cy="68133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55564" y="1988840"/>
            <a:ext cx="3636916" cy="25216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5220072" y="-1255"/>
            <a:ext cx="3744416" cy="2062103"/>
          </a:xfrm>
          <a:prstGeom prst="rect">
            <a:avLst/>
          </a:prstGeom>
          <a:noFill/>
        </p:spPr>
        <p:txBody>
          <a:bodyPr wrap="square" rtlCol="0">
            <a:spAutoFit/>
          </a:bodyPr>
          <a:lstStyle/>
          <a:p>
            <a:pPr algn="ctr"/>
            <a:r>
              <a:rPr lang="en-US" sz="1600" b="1" dirty="0">
                <a:latin typeface="Times New Roman" panose="02020603050405020304" pitchFamily="18" charset="0"/>
                <a:cs typeface="Times New Roman" panose="02020603050405020304" pitchFamily="18" charset="0"/>
              </a:rPr>
              <a:t>From LLRF side, factors that could affect the beam parameters jitter:</a:t>
            </a:r>
          </a:p>
          <a:p>
            <a:pPr marL="342900" indent="-342900" algn="ctr">
              <a:buFont typeface="+mj-lt"/>
              <a:buAutoNum type="arabicPeriod"/>
            </a:pPr>
            <a:r>
              <a:rPr lang="en-US" sz="1600" dirty="0">
                <a:latin typeface="Times New Roman" panose="02020603050405020304" pitchFamily="18" charset="0"/>
                <a:cs typeface="Times New Roman" panose="02020603050405020304" pitchFamily="18" charset="0"/>
              </a:rPr>
              <a:t>High Power RF phase jitter. Frequency is 2856 </a:t>
            </a:r>
            <a:r>
              <a:rPr lang="en-US" sz="1600" dirty="0" err="1">
                <a:latin typeface="Times New Roman" panose="02020603050405020304" pitchFamily="18" charset="0"/>
                <a:cs typeface="Times New Roman" panose="02020603050405020304" pitchFamily="18" charset="0"/>
              </a:rPr>
              <a:t>MHz.</a:t>
            </a:r>
            <a:r>
              <a:rPr lang="en-US" sz="1600" dirty="0">
                <a:latin typeface="Times New Roman" panose="02020603050405020304" pitchFamily="18" charset="0"/>
                <a:cs typeface="Times New Roman" panose="02020603050405020304" pitchFamily="18" charset="0"/>
              </a:rPr>
              <a:t> 1 </a:t>
            </a:r>
            <a:r>
              <a:rPr lang="en-US" sz="1600" dirty="0" err="1">
                <a:latin typeface="Times New Roman" panose="02020603050405020304" pitchFamily="18" charset="0"/>
                <a:cs typeface="Times New Roman" panose="02020603050405020304" pitchFamily="18" charset="0"/>
              </a:rPr>
              <a:t>ps</a:t>
            </a:r>
            <a:r>
              <a:rPr lang="en-US" sz="1600" dirty="0">
                <a:latin typeface="Times New Roman" panose="02020603050405020304" pitchFamily="18" charset="0"/>
                <a:cs typeface="Times New Roman" panose="02020603050405020304" pitchFamily="18" charset="0"/>
              </a:rPr>
              <a:t> is equal to ~1000 fs</a:t>
            </a:r>
          </a:p>
          <a:p>
            <a:pPr marL="342900" indent="-342900" algn="ctr">
              <a:buFont typeface="+mj-lt"/>
              <a:buAutoNum type="arabicPeriod"/>
            </a:pPr>
            <a:r>
              <a:rPr lang="en-US" sz="1600" dirty="0">
                <a:latin typeface="Times New Roman" panose="02020603050405020304" pitchFamily="18" charset="0"/>
                <a:cs typeface="Times New Roman" panose="02020603050405020304" pitchFamily="18" charset="0"/>
              </a:rPr>
              <a:t>High Power RF amplitude jitter. Frequency is 2856 </a:t>
            </a:r>
            <a:r>
              <a:rPr lang="en-US" sz="1600" dirty="0" err="1">
                <a:latin typeface="Times New Roman" panose="02020603050405020304" pitchFamily="18" charset="0"/>
                <a:cs typeface="Times New Roman" panose="02020603050405020304" pitchFamily="18" charset="0"/>
              </a:rPr>
              <a:t>MHz.</a:t>
            </a:r>
            <a:r>
              <a:rPr lang="en-US" sz="1600" dirty="0">
                <a:latin typeface="Times New Roman" panose="02020603050405020304" pitchFamily="18" charset="0"/>
                <a:cs typeface="Times New Roman" panose="02020603050405020304" pitchFamily="18" charset="0"/>
              </a:rPr>
              <a:t> </a:t>
            </a:r>
          </a:p>
          <a:p>
            <a:pPr marL="342900" indent="-342900" algn="ctr">
              <a:buFont typeface="+mj-lt"/>
              <a:buAutoNum type="arabicPeriod"/>
            </a:pPr>
            <a:r>
              <a:rPr lang="en-US" sz="1600" dirty="0">
                <a:latin typeface="Times New Roman" panose="02020603050405020304" pitchFamily="18" charset="0"/>
                <a:cs typeface="Times New Roman" panose="02020603050405020304" pitchFamily="18" charset="0"/>
              </a:rPr>
              <a:t>Laser reference clock jitter</a:t>
            </a:r>
          </a:p>
          <a:p>
            <a:pPr marL="342900" indent="-342900" algn="ctr">
              <a:buFont typeface="+mj-lt"/>
              <a:buAutoNum type="arabicPeriod"/>
            </a:pPr>
            <a:r>
              <a:rPr lang="en-US" sz="1600" dirty="0">
                <a:latin typeface="Times New Roman" panose="02020603050405020304" pitchFamily="18" charset="0"/>
                <a:cs typeface="Times New Roman" panose="02020603050405020304" pitchFamily="18" charset="0"/>
              </a:rPr>
              <a:t>Laser clock rel. klystron clock jitter</a:t>
            </a:r>
          </a:p>
        </p:txBody>
      </p:sp>
      <mc:AlternateContent xmlns:mc="http://schemas.openxmlformats.org/markup-compatibility/2006" xmlns:a14="http://schemas.microsoft.com/office/drawing/2010/main">
        <mc:Choice Requires="a14">
          <p:sp>
            <p:nvSpPr>
              <p:cNvPr id="8" name="TextBox 7"/>
              <p:cNvSpPr txBox="1"/>
              <p:nvPr/>
            </p:nvSpPr>
            <p:spPr>
              <a:xfrm>
                <a:off x="5292080" y="4933805"/>
                <a:ext cx="3851920" cy="727443"/>
              </a:xfrm>
              <a:prstGeom prst="rect">
                <a:avLst/>
              </a:prstGeom>
              <a:noFill/>
            </p:spPr>
            <p:txBody>
              <a:bodyPr wrap="square" rtlCol="0">
                <a:spAutoFit/>
              </a:bodyPr>
              <a:lstStyle/>
              <a:p>
                <a:pPr algn="ctr"/>
                <a:r>
                  <a:rPr lang="en-US" sz="1800" dirty="0">
                    <a:latin typeface="Times New Roman" panose="02020603050405020304" pitchFamily="18" charset="0"/>
                    <a:cs typeface="Times New Roman" panose="02020603050405020304" pitchFamily="18" charset="0"/>
                  </a:rPr>
                  <a:t>Laser-to-RF synchronization jitter:</a:t>
                </a:r>
              </a:p>
              <a:p>
                <a:pPr algn="ctr"/>
                <a14:m>
                  <m:oMathPara xmlns:m="http://schemas.openxmlformats.org/officeDocument/2006/math">
                    <m:oMathParaPr>
                      <m:jc m:val="centerGroup"/>
                    </m:oMathParaPr>
                    <m:oMath xmlns:m="http://schemas.openxmlformats.org/officeDocument/2006/math">
                      <m:sSub>
                        <m:sSubPr>
                          <m:ctrlPr>
                            <a:rPr lang="en-US" sz="1800" i="1" smtClean="0">
                              <a:latin typeface="Cambria Math" panose="02040503050406030204" pitchFamily="18" charset="0"/>
                              <a:cs typeface="Times New Roman" panose="02020603050405020304" pitchFamily="18" charset="0"/>
                            </a:rPr>
                          </m:ctrlPr>
                        </m:sSubPr>
                        <m:e>
                          <m:r>
                            <m:rPr>
                              <m:sty m:val="p"/>
                            </m:rPr>
                            <a:rPr lang="el-GR" sz="1800" i="1" smtClean="0">
                              <a:latin typeface="Cambria Math"/>
                              <a:cs typeface="Times New Roman" panose="02020603050405020304" pitchFamily="18" charset="0"/>
                            </a:rPr>
                            <m:t>σ</m:t>
                          </m:r>
                        </m:e>
                        <m:sub>
                          <m:r>
                            <a:rPr lang="en-US" sz="1800" b="0" i="1" smtClean="0">
                              <a:latin typeface="Cambria Math"/>
                              <a:cs typeface="Times New Roman" panose="02020603050405020304" pitchFamily="18" charset="0"/>
                            </a:rPr>
                            <m:t>𝑠𝑦𝑛𝑐</m:t>
                          </m:r>
                        </m:sub>
                      </m:sSub>
                      <m:r>
                        <a:rPr lang="en-US" sz="1800" b="0" i="1" smtClean="0">
                          <a:latin typeface="Cambria Math"/>
                          <a:cs typeface="Times New Roman" panose="02020603050405020304" pitchFamily="18" charset="0"/>
                        </a:rPr>
                        <m:t>= </m:t>
                      </m:r>
                      <m:rad>
                        <m:radPr>
                          <m:degHide m:val="on"/>
                          <m:ctrlPr>
                            <a:rPr lang="en-US" sz="1800" b="0" i="1" smtClean="0">
                              <a:latin typeface="Cambria Math" panose="02040503050406030204" pitchFamily="18" charset="0"/>
                              <a:cs typeface="Times New Roman" panose="02020603050405020304" pitchFamily="18" charset="0"/>
                            </a:rPr>
                          </m:ctrlPr>
                        </m:radPr>
                        <m:deg/>
                        <m:e>
                          <m:sSup>
                            <m:sSupPr>
                              <m:ctrlPr>
                                <a:rPr lang="en-US" sz="1800" b="0" i="1" smtClean="0">
                                  <a:latin typeface="Cambria Math" panose="02040503050406030204" pitchFamily="18" charset="0"/>
                                  <a:cs typeface="Times New Roman" panose="02020603050405020304" pitchFamily="18" charset="0"/>
                                </a:rPr>
                              </m:ctrlPr>
                            </m:sSupPr>
                            <m:e>
                              <m:sSub>
                                <m:sSubPr>
                                  <m:ctrlPr>
                                    <a:rPr lang="en-US" sz="1800" b="0" i="1" smtClean="0">
                                      <a:latin typeface="Cambria Math" panose="02040503050406030204" pitchFamily="18" charset="0"/>
                                      <a:cs typeface="Times New Roman" panose="02020603050405020304" pitchFamily="18" charset="0"/>
                                    </a:rPr>
                                  </m:ctrlPr>
                                </m:sSubPr>
                                <m:e>
                                  <m:r>
                                    <m:rPr>
                                      <m:sty m:val="p"/>
                                    </m:rPr>
                                    <a:rPr lang="el-GR" sz="1800" b="0" i="1" smtClean="0">
                                      <a:latin typeface="Cambria Math"/>
                                      <a:cs typeface="Times New Roman" panose="02020603050405020304" pitchFamily="18" charset="0"/>
                                    </a:rPr>
                                    <m:t>σ</m:t>
                                  </m:r>
                                </m:e>
                                <m:sub>
                                  <m:r>
                                    <a:rPr lang="en-US" sz="1800" b="0" i="1" smtClean="0">
                                      <a:latin typeface="Cambria Math"/>
                                      <a:cs typeface="Times New Roman" panose="02020603050405020304" pitchFamily="18" charset="0"/>
                                    </a:rPr>
                                    <m:t>𝑙𝑎𝑠𝑒𝑟</m:t>
                                  </m:r>
                                </m:sub>
                              </m:sSub>
                            </m:e>
                            <m:sup>
                              <m:r>
                                <a:rPr lang="en-US" sz="1800" b="0" i="1" smtClean="0">
                                  <a:latin typeface="Cambria Math"/>
                                  <a:cs typeface="Times New Roman" panose="02020603050405020304" pitchFamily="18" charset="0"/>
                                </a:rPr>
                                <m:t>2</m:t>
                              </m:r>
                            </m:sup>
                          </m:sSup>
                          <m:r>
                            <a:rPr lang="en-US" sz="1800" b="0" i="1" smtClean="0">
                              <a:latin typeface="Cambria Math"/>
                              <a:cs typeface="Times New Roman" panose="02020603050405020304" pitchFamily="18" charset="0"/>
                            </a:rPr>
                            <m:t>+</m:t>
                          </m:r>
                          <m:sSup>
                            <m:sSupPr>
                              <m:ctrlPr>
                                <a:rPr lang="en-US" sz="1800" b="0" i="1" smtClean="0">
                                  <a:latin typeface="Cambria Math" panose="02040503050406030204" pitchFamily="18" charset="0"/>
                                  <a:cs typeface="Times New Roman" panose="02020603050405020304" pitchFamily="18" charset="0"/>
                                </a:rPr>
                              </m:ctrlPr>
                            </m:sSupPr>
                            <m:e>
                              <m:sSub>
                                <m:sSubPr>
                                  <m:ctrlPr>
                                    <a:rPr lang="en-US" sz="1800" b="0" i="1" smtClean="0">
                                      <a:latin typeface="Cambria Math" panose="02040503050406030204" pitchFamily="18" charset="0"/>
                                      <a:cs typeface="Times New Roman" panose="02020603050405020304" pitchFamily="18" charset="0"/>
                                    </a:rPr>
                                  </m:ctrlPr>
                                </m:sSubPr>
                                <m:e>
                                  <m:r>
                                    <m:rPr>
                                      <m:sty m:val="p"/>
                                    </m:rPr>
                                    <a:rPr lang="el-GR" sz="1800" b="0" i="1" smtClean="0">
                                      <a:latin typeface="Cambria Math"/>
                                      <a:cs typeface="Times New Roman" panose="02020603050405020304" pitchFamily="18" charset="0"/>
                                    </a:rPr>
                                    <m:t>σ</m:t>
                                  </m:r>
                                </m:e>
                                <m:sub>
                                  <m:r>
                                    <a:rPr lang="en-US" sz="1800" b="0" i="1" smtClean="0">
                                      <a:latin typeface="Cambria Math"/>
                                      <a:cs typeface="Times New Roman" panose="02020603050405020304" pitchFamily="18" charset="0"/>
                                    </a:rPr>
                                    <m:t>𝑅𝐹</m:t>
                                  </m:r>
                                </m:sub>
                              </m:sSub>
                            </m:e>
                            <m:sup>
                              <m:r>
                                <a:rPr lang="en-US" sz="1800" b="0" i="1" smtClean="0">
                                  <a:latin typeface="Cambria Math"/>
                                  <a:cs typeface="Times New Roman" panose="02020603050405020304" pitchFamily="18" charset="0"/>
                                </a:rPr>
                                <m:t>2</m:t>
                              </m:r>
                            </m:sup>
                          </m:sSup>
                        </m:e>
                      </m:rad>
                    </m:oMath>
                  </m:oMathPara>
                </a14:m>
                <a:endParaRPr lang="en-US" sz="1800" dirty="0">
                  <a:latin typeface="Times New Roman" panose="02020603050405020304" pitchFamily="18" charset="0"/>
                  <a:cs typeface="Times New Roman" panose="02020603050405020304" pitchFamily="18" charset="0"/>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5292080" y="4933805"/>
                <a:ext cx="3851920" cy="727443"/>
              </a:xfrm>
              <a:prstGeom prst="rect">
                <a:avLst/>
              </a:prstGeom>
              <a:blipFill rotWithShape="1">
                <a:blip r:embed="rId5"/>
                <a:stretch>
                  <a:fillRect t="-4167"/>
                </a:stretch>
              </a:blipFill>
            </p:spPr>
            <p:txBody>
              <a:bodyPr/>
              <a:lstStyle/>
              <a:p>
                <a:r>
                  <a:rPr lang="en-US">
                    <a:noFill/>
                  </a:rPr>
                  <a:t> </a:t>
                </a:r>
              </a:p>
            </p:txBody>
          </p:sp>
        </mc:Fallback>
      </mc:AlternateContent>
      <p:sp>
        <p:nvSpPr>
          <p:cNvPr id="9" name="TextBox 8"/>
          <p:cNvSpPr txBox="1"/>
          <p:nvPr/>
        </p:nvSpPr>
        <p:spPr>
          <a:xfrm>
            <a:off x="107504" y="97468"/>
            <a:ext cx="737702" cy="523220"/>
          </a:xfrm>
          <a:prstGeom prst="rect">
            <a:avLst/>
          </a:prstGeom>
          <a:noFill/>
        </p:spPr>
        <p:txBody>
          <a:bodyPr wrap="none" rtlCol="0">
            <a:spAutoFit/>
          </a:bodyPr>
          <a:lstStyle/>
          <a:p>
            <a:pPr algn="ctr"/>
            <a:r>
              <a:rPr lang="en-US" sz="1400" dirty="0">
                <a:latin typeface="Times New Roman" panose="02020603050405020304" pitchFamily="18" charset="0"/>
                <a:cs typeface="Times New Roman" panose="02020603050405020304" pitchFamily="18" charset="0"/>
              </a:rPr>
              <a:t>1.28 % </a:t>
            </a:r>
          </a:p>
          <a:p>
            <a:pPr algn="ctr"/>
            <a:r>
              <a:rPr lang="en-US" sz="1400" dirty="0">
                <a:latin typeface="Times New Roman" panose="02020603050405020304" pitchFamily="18" charset="0"/>
                <a:cs typeface="Times New Roman" panose="02020603050405020304" pitchFamily="18" charset="0"/>
              </a:rPr>
              <a:t>(RMS)</a:t>
            </a:r>
          </a:p>
        </p:txBody>
      </p:sp>
      <p:sp>
        <p:nvSpPr>
          <p:cNvPr id="12" name="TextBox 11"/>
          <p:cNvSpPr txBox="1"/>
          <p:nvPr/>
        </p:nvSpPr>
        <p:spPr>
          <a:xfrm>
            <a:off x="89882" y="1556792"/>
            <a:ext cx="737702" cy="523220"/>
          </a:xfrm>
          <a:prstGeom prst="rect">
            <a:avLst/>
          </a:prstGeom>
          <a:noFill/>
        </p:spPr>
        <p:txBody>
          <a:bodyPr wrap="none" rtlCol="0">
            <a:spAutoFit/>
          </a:bodyPr>
          <a:lstStyle/>
          <a:p>
            <a:pPr algn="ctr"/>
            <a:r>
              <a:rPr lang="en-US" sz="1400" dirty="0">
                <a:latin typeface="Times New Roman" panose="02020603050405020304" pitchFamily="18" charset="0"/>
                <a:cs typeface="Times New Roman" panose="02020603050405020304" pitchFamily="18" charset="0"/>
              </a:rPr>
              <a:t>0.04 % </a:t>
            </a:r>
          </a:p>
          <a:p>
            <a:pPr algn="ctr"/>
            <a:r>
              <a:rPr lang="en-US" sz="1400" dirty="0">
                <a:latin typeface="Times New Roman" panose="02020603050405020304" pitchFamily="18" charset="0"/>
                <a:cs typeface="Times New Roman" panose="02020603050405020304" pitchFamily="18" charset="0"/>
              </a:rPr>
              <a:t>(RMS)</a:t>
            </a:r>
          </a:p>
        </p:txBody>
      </p:sp>
      <p:sp>
        <p:nvSpPr>
          <p:cNvPr id="15" name="TextBox 14"/>
          <p:cNvSpPr txBox="1"/>
          <p:nvPr/>
        </p:nvSpPr>
        <p:spPr>
          <a:xfrm>
            <a:off x="107713" y="2329716"/>
            <a:ext cx="683199" cy="523220"/>
          </a:xfrm>
          <a:prstGeom prst="rect">
            <a:avLst/>
          </a:prstGeom>
          <a:noFill/>
        </p:spPr>
        <p:txBody>
          <a:bodyPr wrap="none" rtlCol="0">
            <a:spAutoFit/>
          </a:bodyPr>
          <a:lstStyle/>
          <a:p>
            <a:pPr algn="ctr"/>
            <a:r>
              <a:rPr lang="en-US" sz="1400" dirty="0">
                <a:latin typeface="Times New Roman" panose="02020603050405020304" pitchFamily="18" charset="0"/>
                <a:cs typeface="Times New Roman" panose="02020603050405020304" pitchFamily="18" charset="0"/>
              </a:rPr>
              <a:t>100 fs</a:t>
            </a:r>
          </a:p>
          <a:p>
            <a:pPr algn="ctr"/>
            <a:r>
              <a:rPr lang="en-US" sz="1400" dirty="0">
                <a:latin typeface="Times New Roman" panose="02020603050405020304" pitchFamily="18" charset="0"/>
                <a:cs typeface="Times New Roman" panose="02020603050405020304" pitchFamily="18" charset="0"/>
              </a:rPr>
              <a:t>(RMS)</a:t>
            </a:r>
          </a:p>
        </p:txBody>
      </p:sp>
      <p:sp>
        <p:nvSpPr>
          <p:cNvPr id="16" name="TextBox 15"/>
          <p:cNvSpPr txBox="1"/>
          <p:nvPr/>
        </p:nvSpPr>
        <p:spPr>
          <a:xfrm>
            <a:off x="107504" y="3068960"/>
            <a:ext cx="683199" cy="523220"/>
          </a:xfrm>
          <a:prstGeom prst="rect">
            <a:avLst/>
          </a:prstGeom>
          <a:noFill/>
        </p:spPr>
        <p:txBody>
          <a:bodyPr wrap="none" rtlCol="0">
            <a:spAutoFit/>
          </a:bodyPr>
          <a:lstStyle/>
          <a:p>
            <a:pPr algn="ctr"/>
            <a:r>
              <a:rPr lang="en-US" sz="1400" dirty="0">
                <a:latin typeface="Times New Roman" panose="02020603050405020304" pitchFamily="18" charset="0"/>
                <a:cs typeface="Times New Roman" panose="02020603050405020304" pitchFamily="18" charset="0"/>
              </a:rPr>
              <a:t>1.3 %</a:t>
            </a:r>
          </a:p>
          <a:p>
            <a:pPr algn="ctr"/>
            <a:r>
              <a:rPr lang="en-US" sz="1400" dirty="0">
                <a:latin typeface="Times New Roman" panose="02020603050405020304" pitchFamily="18" charset="0"/>
                <a:cs typeface="Times New Roman" panose="02020603050405020304" pitchFamily="18" charset="0"/>
              </a:rPr>
              <a:t>(RMS)</a:t>
            </a:r>
          </a:p>
        </p:txBody>
      </p:sp>
      <p:sp>
        <p:nvSpPr>
          <p:cNvPr id="17" name="TextBox 16"/>
          <p:cNvSpPr txBox="1"/>
          <p:nvPr/>
        </p:nvSpPr>
        <p:spPr>
          <a:xfrm>
            <a:off x="107504" y="3789040"/>
            <a:ext cx="683199" cy="523220"/>
          </a:xfrm>
          <a:prstGeom prst="rect">
            <a:avLst/>
          </a:prstGeom>
          <a:noFill/>
        </p:spPr>
        <p:txBody>
          <a:bodyPr wrap="none" rtlCol="0">
            <a:spAutoFit/>
          </a:bodyPr>
          <a:lstStyle/>
          <a:p>
            <a:pPr algn="ctr"/>
            <a:r>
              <a:rPr lang="en-US" sz="1400" dirty="0">
                <a:latin typeface="Times New Roman" panose="02020603050405020304" pitchFamily="18" charset="0"/>
                <a:cs typeface="Times New Roman" panose="02020603050405020304" pitchFamily="18" charset="0"/>
              </a:rPr>
              <a:t>1.1 %</a:t>
            </a:r>
          </a:p>
          <a:p>
            <a:pPr algn="ctr"/>
            <a:r>
              <a:rPr lang="en-US" sz="1400" dirty="0">
                <a:latin typeface="Times New Roman" panose="02020603050405020304" pitchFamily="18" charset="0"/>
                <a:cs typeface="Times New Roman" panose="02020603050405020304" pitchFamily="18" charset="0"/>
              </a:rPr>
              <a:t>(RMS)</a:t>
            </a:r>
          </a:p>
        </p:txBody>
      </p:sp>
      <p:sp>
        <p:nvSpPr>
          <p:cNvPr id="18" name="TextBox 17"/>
          <p:cNvSpPr txBox="1"/>
          <p:nvPr/>
        </p:nvSpPr>
        <p:spPr>
          <a:xfrm>
            <a:off x="94680" y="5229200"/>
            <a:ext cx="708848" cy="523220"/>
          </a:xfrm>
          <a:prstGeom prst="rect">
            <a:avLst/>
          </a:prstGeom>
          <a:noFill/>
        </p:spPr>
        <p:txBody>
          <a:bodyPr wrap="none" rtlCol="0">
            <a:spAutoFit/>
          </a:bodyPr>
          <a:lstStyle/>
          <a:p>
            <a:pPr algn="ctr"/>
            <a:r>
              <a:rPr lang="en-US" sz="1400" dirty="0">
                <a:latin typeface="Times New Roman" panose="02020603050405020304" pitchFamily="18" charset="0"/>
                <a:cs typeface="Times New Roman" panose="02020603050405020304" pitchFamily="18" charset="0"/>
              </a:rPr>
              <a:t>40 </a:t>
            </a:r>
            <a:r>
              <a:rPr lang="en-US" sz="1400" dirty="0" err="1">
                <a:latin typeface="Times New Roman" panose="02020603050405020304" pitchFamily="18" charset="0"/>
                <a:cs typeface="Times New Roman" panose="02020603050405020304" pitchFamily="18" charset="0"/>
              </a:rPr>
              <a:t>keV</a:t>
            </a:r>
            <a:endParaRPr lang="en-US" sz="1400" dirty="0">
              <a:latin typeface="Times New Roman" panose="02020603050405020304" pitchFamily="18" charset="0"/>
              <a:cs typeface="Times New Roman" panose="02020603050405020304" pitchFamily="18" charset="0"/>
            </a:endParaRPr>
          </a:p>
          <a:p>
            <a:pPr algn="ctr"/>
            <a:r>
              <a:rPr lang="en-US" sz="1400" dirty="0">
                <a:latin typeface="Times New Roman" panose="02020603050405020304" pitchFamily="18" charset="0"/>
                <a:cs typeface="Times New Roman" panose="02020603050405020304" pitchFamily="18" charset="0"/>
              </a:rPr>
              <a:t>(RMS)</a:t>
            </a:r>
          </a:p>
        </p:txBody>
      </p:sp>
      <p:sp>
        <p:nvSpPr>
          <p:cNvPr id="19" name="TextBox 18"/>
          <p:cNvSpPr txBox="1"/>
          <p:nvPr/>
        </p:nvSpPr>
        <p:spPr>
          <a:xfrm>
            <a:off x="118736" y="5948486"/>
            <a:ext cx="708848" cy="523220"/>
          </a:xfrm>
          <a:prstGeom prst="rect">
            <a:avLst/>
          </a:prstGeom>
          <a:noFill/>
        </p:spPr>
        <p:txBody>
          <a:bodyPr wrap="none" rtlCol="0">
            <a:spAutoFit/>
          </a:bodyPr>
          <a:lstStyle/>
          <a:p>
            <a:pPr algn="ctr"/>
            <a:r>
              <a:rPr lang="en-US" sz="1400" dirty="0">
                <a:latin typeface="Times New Roman" panose="02020603050405020304" pitchFamily="18" charset="0"/>
                <a:cs typeface="Times New Roman" panose="02020603050405020304" pitchFamily="18" charset="0"/>
              </a:rPr>
              <a:t>8 </a:t>
            </a:r>
            <a:r>
              <a:rPr lang="en-US" sz="1400" dirty="0" err="1">
                <a:latin typeface="Times New Roman" panose="02020603050405020304" pitchFamily="18" charset="0"/>
                <a:cs typeface="Times New Roman" panose="02020603050405020304" pitchFamily="18" charset="0"/>
              </a:rPr>
              <a:t>keV</a:t>
            </a:r>
            <a:endParaRPr lang="en-US" sz="1400" dirty="0">
              <a:latin typeface="Times New Roman" panose="02020603050405020304" pitchFamily="18" charset="0"/>
              <a:cs typeface="Times New Roman" panose="02020603050405020304" pitchFamily="18" charset="0"/>
            </a:endParaRPr>
          </a:p>
          <a:p>
            <a:pPr algn="ctr"/>
            <a:r>
              <a:rPr lang="en-US" sz="1400" dirty="0">
                <a:latin typeface="Times New Roman" panose="02020603050405020304" pitchFamily="18" charset="0"/>
                <a:cs typeface="Times New Roman" panose="02020603050405020304" pitchFamily="18" charset="0"/>
              </a:rPr>
              <a:t>(RMS)</a:t>
            </a:r>
          </a:p>
        </p:txBody>
      </p:sp>
      <p:sp>
        <p:nvSpPr>
          <p:cNvPr id="11" name="TextBox 10"/>
          <p:cNvSpPr txBox="1"/>
          <p:nvPr/>
        </p:nvSpPr>
        <p:spPr>
          <a:xfrm>
            <a:off x="5040560" y="5571817"/>
            <a:ext cx="4067944" cy="1169551"/>
          </a:xfrm>
          <a:prstGeom prst="rect">
            <a:avLst/>
          </a:prstGeom>
          <a:noFill/>
        </p:spPr>
        <p:txBody>
          <a:bodyPr wrap="square" rtlCol="0">
            <a:spAutoFit/>
          </a:bodyPr>
          <a:lstStyle/>
          <a:p>
            <a:pPr algn="ctr"/>
            <a:r>
              <a:rPr lang="en-US" sz="1400" dirty="0">
                <a:latin typeface="Times New Roman" panose="02020603050405020304" pitchFamily="18" charset="0"/>
                <a:cs typeface="Times New Roman" panose="02020603050405020304" pitchFamily="18" charset="0"/>
              </a:rPr>
              <a:t>In order to improve the RF-Gun section Low-Level RF system, it is necessary to improve laser reference clock quality. So, the laser piezo phase jitter will be less than 200 fs always. So far, the piezo noise can be the dominant contribution.</a:t>
            </a:r>
          </a:p>
        </p:txBody>
      </p:sp>
      <p:sp>
        <p:nvSpPr>
          <p:cNvPr id="20" name="Rectangle 19"/>
          <p:cNvSpPr/>
          <p:nvPr/>
        </p:nvSpPr>
        <p:spPr>
          <a:xfrm>
            <a:off x="5220072" y="4489956"/>
            <a:ext cx="3851920" cy="523220"/>
          </a:xfrm>
          <a:prstGeom prst="rect">
            <a:avLst/>
          </a:prstGeom>
        </p:spPr>
        <p:txBody>
          <a:bodyPr wrap="square" lIns="91440" tIns="45720" rIns="91440" bIns="45720" anchor="t">
            <a:spAutoFit/>
          </a:bodyPr>
          <a:lstStyle/>
          <a:p>
            <a:pPr algn="ctr"/>
            <a:r>
              <a:rPr lang="en-US" sz="1400" dirty="0">
                <a:solidFill>
                  <a:srgbClr val="000000"/>
                </a:solidFill>
                <a:latin typeface="Times New Roman"/>
                <a:cs typeface="Times New Roman"/>
              </a:rPr>
              <a:t>Figure 17: </a:t>
            </a:r>
            <a:r>
              <a:rPr lang="en-US" sz="1400" dirty="0">
                <a:latin typeface="Times New Roman"/>
                <a:cs typeface="Times New Roman"/>
              </a:rPr>
              <a:t>KEK ATF Low-Level RF system signals phase noise power spectral densities </a:t>
            </a:r>
          </a:p>
        </p:txBody>
      </p:sp>
    </p:spTree>
    <p:extLst>
      <p:ext uri="{BB962C8B-B14F-4D97-AF65-F5344CB8AC3E}">
        <p14:creationId xmlns:p14="http://schemas.microsoft.com/office/powerpoint/2010/main" val="28296031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1" y="-228016"/>
            <a:ext cx="9144003" cy="864180"/>
          </a:xfrm>
        </p:spPr>
        <p:txBody>
          <a:bodyPr/>
          <a:lstStyle/>
          <a:p>
            <a:pPr eaLnBrk="1" hangingPunct="1"/>
            <a:r>
              <a:rPr lang="en-US" altLang="en-US" sz="1700" b="1" dirty="0">
                <a:solidFill>
                  <a:schemeClr val="tx1"/>
                </a:solidFill>
                <a:latin typeface="Times New Roman" pitchFamily="18" charset="0"/>
                <a:cs typeface="Times New Roman" pitchFamily="18" charset="0"/>
              </a:rPr>
              <a:t>Signal processing and </a:t>
            </a:r>
            <a:r>
              <a:rPr lang="en-US" altLang="en-US" sz="1700" b="1" dirty="0" err="1">
                <a:solidFill>
                  <a:schemeClr val="tx1"/>
                </a:solidFill>
                <a:latin typeface="Times New Roman" pitchFamily="18" charset="0"/>
                <a:cs typeface="Times New Roman" pitchFamily="18" charset="0"/>
              </a:rPr>
              <a:t>phase&amp;amplitude</a:t>
            </a:r>
            <a:r>
              <a:rPr lang="en-US" altLang="en-US" sz="1700" b="1" dirty="0">
                <a:solidFill>
                  <a:schemeClr val="tx1"/>
                </a:solidFill>
                <a:latin typeface="Times New Roman" pitchFamily="18" charset="0"/>
                <a:cs typeface="Times New Roman" pitchFamily="18" charset="0"/>
              </a:rPr>
              <a:t> detection algorithm</a:t>
            </a:r>
            <a:endParaRPr lang="ru-RU" altLang="en-US" sz="1700" b="1" dirty="0">
              <a:solidFill>
                <a:schemeClr val="tx1"/>
              </a:solidFill>
              <a:latin typeface="Times New Roman" pitchFamily="18" charset="0"/>
              <a:cs typeface="Times New Roman" pitchFamily="18" charset="0"/>
            </a:endParaRPr>
          </a:p>
        </p:txBody>
      </p:sp>
      <p:sp>
        <p:nvSpPr>
          <p:cNvPr id="17" name="Rectangle 5"/>
          <p:cNvSpPr>
            <a:spLocks noChangeArrowheads="1"/>
          </p:cNvSpPr>
          <p:nvPr/>
        </p:nvSpPr>
        <p:spPr bwMode="auto">
          <a:xfrm>
            <a:off x="8748467" y="6453345"/>
            <a:ext cx="395540" cy="404663"/>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3430" tIns="51713" rIns="103430" bIns="51713" anchor="ctr"/>
          <a:lstStyle>
            <a:lvl1pPr defTabSz="576263" eaLnBrk="0" hangingPunct="0">
              <a:spcBef>
                <a:spcPct val="20000"/>
              </a:spcBef>
              <a:buChar char="•"/>
              <a:defRPr sz="2000">
                <a:solidFill>
                  <a:schemeClr val="tx1"/>
                </a:solidFill>
                <a:latin typeface="Arial" pitchFamily="34" charset="0"/>
              </a:defRPr>
            </a:lvl1pPr>
            <a:lvl2pPr marL="742950" indent="-285750" defTabSz="576263" eaLnBrk="0" hangingPunct="0">
              <a:spcBef>
                <a:spcPct val="20000"/>
              </a:spcBef>
              <a:buChar char="–"/>
              <a:defRPr>
                <a:solidFill>
                  <a:schemeClr val="tx1"/>
                </a:solidFill>
                <a:latin typeface="Arial" pitchFamily="34" charset="0"/>
              </a:defRPr>
            </a:lvl2pPr>
            <a:lvl3pPr marL="1143000" indent="-228600" defTabSz="576263" eaLnBrk="0" hangingPunct="0">
              <a:spcBef>
                <a:spcPct val="20000"/>
              </a:spcBef>
              <a:buChar char="•"/>
              <a:defRPr sz="1500">
                <a:solidFill>
                  <a:schemeClr val="tx1"/>
                </a:solidFill>
                <a:latin typeface="Arial" pitchFamily="34" charset="0"/>
              </a:defRPr>
            </a:lvl3pPr>
            <a:lvl4pPr marL="1600200" indent="-228600" defTabSz="576263" eaLnBrk="0" hangingPunct="0">
              <a:spcBef>
                <a:spcPct val="20000"/>
              </a:spcBef>
              <a:buChar char="–"/>
              <a:defRPr sz="1300">
                <a:solidFill>
                  <a:schemeClr val="tx1"/>
                </a:solidFill>
                <a:latin typeface="Arial" pitchFamily="34" charset="0"/>
              </a:defRPr>
            </a:lvl4pPr>
            <a:lvl5pPr marL="2057400" indent="-228600" defTabSz="576263" eaLnBrk="0" hangingPunct="0">
              <a:spcBef>
                <a:spcPct val="20000"/>
              </a:spcBef>
              <a:buChar char="»"/>
              <a:defRPr sz="1300">
                <a:solidFill>
                  <a:schemeClr val="tx1"/>
                </a:solidFill>
                <a:latin typeface="Arial" pitchFamily="34" charset="0"/>
              </a:defRPr>
            </a:lvl5pPr>
            <a:lvl6pPr marL="2514600" indent="-228600" defTabSz="576263" eaLnBrk="0" fontAlgn="base" hangingPunct="0">
              <a:spcBef>
                <a:spcPct val="20000"/>
              </a:spcBef>
              <a:spcAft>
                <a:spcPct val="0"/>
              </a:spcAft>
              <a:buChar char="»"/>
              <a:defRPr sz="1300">
                <a:solidFill>
                  <a:schemeClr val="tx1"/>
                </a:solidFill>
                <a:latin typeface="Arial" pitchFamily="34" charset="0"/>
              </a:defRPr>
            </a:lvl6pPr>
            <a:lvl7pPr marL="2971800" indent="-228600" defTabSz="576263" eaLnBrk="0" fontAlgn="base" hangingPunct="0">
              <a:spcBef>
                <a:spcPct val="20000"/>
              </a:spcBef>
              <a:spcAft>
                <a:spcPct val="0"/>
              </a:spcAft>
              <a:buChar char="»"/>
              <a:defRPr sz="1300">
                <a:solidFill>
                  <a:schemeClr val="tx1"/>
                </a:solidFill>
                <a:latin typeface="Arial" pitchFamily="34" charset="0"/>
              </a:defRPr>
            </a:lvl7pPr>
            <a:lvl8pPr marL="3429000" indent="-228600" defTabSz="576263" eaLnBrk="0" fontAlgn="base" hangingPunct="0">
              <a:spcBef>
                <a:spcPct val="20000"/>
              </a:spcBef>
              <a:spcAft>
                <a:spcPct val="0"/>
              </a:spcAft>
              <a:buChar char="»"/>
              <a:defRPr sz="1300">
                <a:solidFill>
                  <a:schemeClr val="tx1"/>
                </a:solidFill>
                <a:latin typeface="Arial" pitchFamily="34" charset="0"/>
              </a:defRPr>
            </a:lvl8pPr>
            <a:lvl9pPr marL="3886200" indent="-228600" defTabSz="576263" eaLnBrk="0" fontAlgn="base" hangingPunct="0">
              <a:spcBef>
                <a:spcPct val="20000"/>
              </a:spcBef>
              <a:spcAft>
                <a:spcPct val="0"/>
              </a:spcAft>
              <a:buChar char="»"/>
              <a:defRPr sz="1300">
                <a:solidFill>
                  <a:schemeClr val="tx1"/>
                </a:solidFill>
                <a:latin typeface="Arial" pitchFamily="34" charset="0"/>
              </a:defRPr>
            </a:lvl9pPr>
          </a:lstStyle>
          <a:p>
            <a:pPr algn="ctr" eaLnBrk="1" hangingPunct="1">
              <a:spcBef>
                <a:spcPct val="0"/>
              </a:spcBef>
              <a:buFontTx/>
              <a:buNone/>
            </a:pPr>
            <a:r>
              <a:rPr lang="en-US" altLang="en-US" sz="1400" dirty="0"/>
              <a:t>12</a:t>
            </a:r>
            <a:endParaRPr lang="ru-RU" altLang="en-US" sz="1400" dirty="0"/>
          </a:p>
        </p:txBody>
      </p:sp>
      <p:cxnSp>
        <p:nvCxnSpPr>
          <p:cNvPr id="7" name="AutoShape 12"/>
          <p:cNvCxnSpPr>
            <a:cxnSpLocks noChangeShapeType="1"/>
          </p:cNvCxnSpPr>
          <p:nvPr/>
        </p:nvCxnSpPr>
        <p:spPr bwMode="auto">
          <a:xfrm>
            <a:off x="0" y="457680"/>
            <a:ext cx="9144000" cy="0"/>
          </a:xfrm>
          <a:prstGeom prst="straightConnector1">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TextBox 7"/>
          <p:cNvSpPr txBox="1"/>
          <p:nvPr/>
        </p:nvSpPr>
        <p:spPr>
          <a:xfrm>
            <a:off x="4355975" y="5804480"/>
            <a:ext cx="4788025" cy="792872"/>
          </a:xfrm>
          <a:prstGeom prst="rect">
            <a:avLst/>
          </a:prstGeom>
          <a:noFill/>
        </p:spPr>
        <p:txBody>
          <a:bodyPr wrap="square" lIns="145124" tIns="72562" rIns="145124" bIns="72562" rtlCol="0" anchor="t">
            <a:spAutoFit/>
          </a:bodyPr>
          <a:lstStyle/>
          <a:p>
            <a:pPr algn="ctr"/>
            <a:r>
              <a:rPr lang="fr-FR" sz="1400" dirty="0">
                <a:latin typeface="Times New Roman"/>
                <a:cs typeface="Times New Roman"/>
              </a:rPr>
              <a:t>Figure 19: Block </a:t>
            </a:r>
            <a:r>
              <a:rPr lang="fr-FR" sz="1400" dirty="0" err="1">
                <a:latin typeface="Times New Roman"/>
                <a:cs typeface="Times New Roman"/>
              </a:rPr>
              <a:t>diagramm</a:t>
            </a:r>
            <a:r>
              <a:rPr lang="fr-FR" sz="1400" dirty="0">
                <a:latin typeface="Times New Roman"/>
                <a:cs typeface="Times New Roman"/>
              </a:rPr>
              <a:t> of the signal </a:t>
            </a:r>
            <a:r>
              <a:rPr lang="fr-FR" sz="1400" dirty="0" err="1">
                <a:latin typeface="Times New Roman"/>
                <a:cs typeface="Times New Roman"/>
              </a:rPr>
              <a:t>processing</a:t>
            </a:r>
            <a:r>
              <a:rPr lang="fr-FR" sz="1400" dirty="0">
                <a:latin typeface="Times New Roman"/>
                <a:cs typeface="Times New Roman"/>
              </a:rPr>
              <a:t> and </a:t>
            </a:r>
            <a:r>
              <a:rPr lang="fr-FR" sz="1400" dirty="0" err="1">
                <a:latin typeface="Times New Roman"/>
                <a:cs typeface="Times New Roman"/>
              </a:rPr>
              <a:t>phase&amp;amplitude</a:t>
            </a:r>
            <a:r>
              <a:rPr lang="fr-FR" sz="1400" dirty="0">
                <a:latin typeface="Times New Roman"/>
                <a:cs typeface="Times New Roman"/>
              </a:rPr>
              <a:t> </a:t>
            </a:r>
            <a:r>
              <a:rPr lang="fr-FR" sz="1400" dirty="0" err="1">
                <a:latin typeface="Times New Roman"/>
                <a:cs typeface="Times New Roman"/>
              </a:rPr>
              <a:t>detection</a:t>
            </a:r>
            <a:r>
              <a:rPr lang="fr-FR" sz="1400" dirty="0">
                <a:latin typeface="Times New Roman"/>
                <a:cs typeface="Times New Roman"/>
              </a:rPr>
              <a:t> </a:t>
            </a:r>
            <a:r>
              <a:rPr lang="fr-FR" sz="1400" dirty="0" err="1">
                <a:latin typeface="Times New Roman"/>
                <a:cs typeface="Times New Roman"/>
              </a:rPr>
              <a:t>algorithm</a:t>
            </a:r>
            <a:r>
              <a:rPr lang="fr-FR" sz="1400" dirty="0">
                <a:latin typeface="Times New Roman"/>
                <a:cs typeface="Times New Roman"/>
              </a:rPr>
              <a:t> </a:t>
            </a:r>
            <a:r>
              <a:rPr lang="fr-FR" sz="1400" dirty="0" err="1">
                <a:latin typeface="Times New Roman"/>
                <a:cs typeface="Times New Roman"/>
              </a:rPr>
              <a:t>implemented</a:t>
            </a:r>
            <a:r>
              <a:rPr lang="fr-FR" sz="1400" dirty="0">
                <a:latin typeface="Times New Roman"/>
                <a:cs typeface="Times New Roman"/>
              </a:rPr>
              <a:t> </a:t>
            </a:r>
            <a:r>
              <a:rPr lang="fr-FR" sz="1400" dirty="0" err="1">
                <a:latin typeface="Times New Roman"/>
                <a:cs typeface="Times New Roman"/>
              </a:rPr>
              <a:t>into</a:t>
            </a:r>
            <a:r>
              <a:rPr lang="fr-FR" sz="1400" dirty="0">
                <a:latin typeface="Times New Roman"/>
                <a:cs typeface="Times New Roman"/>
              </a:rPr>
              <a:t>  the </a:t>
            </a:r>
            <a:r>
              <a:rPr lang="fr-FR" sz="1400" dirty="0" err="1">
                <a:latin typeface="Times New Roman"/>
                <a:cs typeface="Times New Roman"/>
              </a:rPr>
              <a:t>RedPitaya</a:t>
            </a:r>
            <a:r>
              <a:rPr lang="fr-FR" sz="1400" dirty="0">
                <a:latin typeface="Times New Roman"/>
                <a:cs typeface="Times New Roman"/>
              </a:rPr>
              <a:t> </a:t>
            </a:r>
            <a:r>
              <a:rPr lang="fr-FR" sz="1400" dirty="0" err="1">
                <a:latin typeface="Times New Roman"/>
                <a:cs typeface="Times New Roman"/>
              </a:rPr>
              <a:t>STEMlab</a:t>
            </a:r>
            <a:r>
              <a:rPr lang="fr-FR" sz="1400" dirty="0">
                <a:latin typeface="Times New Roman"/>
                <a:cs typeface="Times New Roman"/>
              </a:rPr>
              <a:t> 125-15 FPGA </a:t>
            </a:r>
            <a:r>
              <a:rPr lang="fr-FR" sz="1400" dirty="0" err="1">
                <a:latin typeface="Times New Roman"/>
                <a:cs typeface="Times New Roman"/>
              </a:rPr>
              <a:t>board</a:t>
            </a:r>
            <a:endParaRPr lang="en-US" sz="1400" dirty="0">
              <a:latin typeface="Times New Roman"/>
              <a:cs typeface="Times New Roman"/>
            </a:endParaRPr>
          </a:p>
        </p:txBody>
      </p:sp>
      <p:sp>
        <p:nvSpPr>
          <p:cNvPr id="10" name="TextBox 9"/>
          <p:cNvSpPr txBox="1"/>
          <p:nvPr/>
        </p:nvSpPr>
        <p:spPr>
          <a:xfrm>
            <a:off x="287012" y="5805264"/>
            <a:ext cx="3636916" cy="577428"/>
          </a:xfrm>
          <a:prstGeom prst="rect">
            <a:avLst/>
          </a:prstGeom>
          <a:noFill/>
        </p:spPr>
        <p:txBody>
          <a:bodyPr wrap="square" lIns="145124" tIns="72562" rIns="145124" bIns="72562" rtlCol="0" anchor="t">
            <a:spAutoFit/>
          </a:bodyPr>
          <a:lstStyle/>
          <a:p>
            <a:pPr algn="ctr"/>
            <a:r>
              <a:rPr lang="en-US" sz="1400" dirty="0">
                <a:latin typeface="Times New Roman"/>
                <a:cs typeface="Times New Roman"/>
              </a:rPr>
              <a:t>Figure 18: </a:t>
            </a:r>
            <a:r>
              <a:rPr lang="en-US" sz="1400" dirty="0" err="1">
                <a:latin typeface="Times New Roman"/>
                <a:cs typeface="Times New Roman"/>
              </a:rPr>
              <a:t>RedPitaya</a:t>
            </a:r>
            <a:r>
              <a:rPr lang="en-US" sz="1400" dirty="0">
                <a:latin typeface="Times New Roman"/>
                <a:cs typeface="Times New Roman"/>
              </a:rPr>
              <a:t> </a:t>
            </a:r>
            <a:r>
              <a:rPr lang="en-US" sz="1400" dirty="0" err="1">
                <a:latin typeface="Times New Roman"/>
                <a:cs typeface="Times New Roman"/>
              </a:rPr>
              <a:t>STEMlab</a:t>
            </a:r>
            <a:r>
              <a:rPr lang="en-US" sz="1400" dirty="0">
                <a:latin typeface="Times New Roman"/>
                <a:cs typeface="Times New Roman"/>
              </a:rPr>
              <a:t> 125-14 FPGA board</a:t>
            </a:r>
          </a:p>
        </p:txBody>
      </p:sp>
      <p:pic>
        <p:nvPicPr>
          <p:cNvPr id="11" name="Picture 10" descr="E:\ADC_Samples\Pictures_for_PASJ_2022\RedPitaya_125_14_FPGA_board_picture.png"/>
          <p:cNvPicPr/>
          <p:nvPr/>
        </p:nvPicPr>
        <p:blipFill>
          <a:blip r:embed="rId3">
            <a:extLst>
              <a:ext uri="{28A0092B-C50C-407E-A947-70E740481C1C}">
                <a14:useLocalDpi xmlns:a14="http://schemas.microsoft.com/office/drawing/2010/main" val="0"/>
              </a:ext>
            </a:extLst>
          </a:blip>
          <a:srcRect/>
          <a:stretch>
            <a:fillRect/>
          </a:stretch>
        </p:blipFill>
        <p:spPr bwMode="auto">
          <a:xfrm>
            <a:off x="4" y="878898"/>
            <a:ext cx="3995932" cy="4926366"/>
          </a:xfrm>
          <a:prstGeom prst="rect">
            <a:avLst/>
          </a:prstGeom>
          <a:noFill/>
          <a:ln>
            <a:noFill/>
          </a:ln>
        </p:spPr>
      </p:pic>
      <p:pic>
        <p:nvPicPr>
          <p:cNvPr id="819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60032" y="548680"/>
            <a:ext cx="3713316" cy="52634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252575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1" y="-228016"/>
            <a:ext cx="9144003" cy="864180"/>
          </a:xfrm>
        </p:spPr>
        <p:txBody>
          <a:bodyPr/>
          <a:lstStyle/>
          <a:p>
            <a:pPr eaLnBrk="1" hangingPunct="1"/>
            <a:r>
              <a:rPr lang="en-US" altLang="en-US" sz="1700" b="1" dirty="0">
                <a:solidFill>
                  <a:schemeClr val="tx1"/>
                </a:solidFill>
                <a:latin typeface="Times New Roman" pitchFamily="18" charset="0"/>
                <a:cs typeface="Times New Roman" pitchFamily="18" charset="0"/>
              </a:rPr>
              <a:t>KEK ATF Damping Ring Low-Level RF system</a:t>
            </a:r>
            <a:endParaRPr lang="ru-RU" altLang="en-US" sz="1700" b="1" dirty="0">
              <a:solidFill>
                <a:schemeClr val="tx1"/>
              </a:solidFill>
              <a:latin typeface="Times New Roman" pitchFamily="18" charset="0"/>
              <a:cs typeface="Times New Roman" pitchFamily="18" charset="0"/>
            </a:endParaRPr>
          </a:p>
        </p:txBody>
      </p:sp>
      <p:sp>
        <p:nvSpPr>
          <p:cNvPr id="17" name="Rectangle 5"/>
          <p:cNvSpPr>
            <a:spLocks noChangeArrowheads="1"/>
          </p:cNvSpPr>
          <p:nvPr/>
        </p:nvSpPr>
        <p:spPr bwMode="auto">
          <a:xfrm>
            <a:off x="8748467" y="6453345"/>
            <a:ext cx="395540" cy="404663"/>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3430" tIns="51713" rIns="103430" bIns="51713" anchor="ctr"/>
          <a:lstStyle>
            <a:lvl1pPr defTabSz="576263" eaLnBrk="0" hangingPunct="0">
              <a:spcBef>
                <a:spcPct val="20000"/>
              </a:spcBef>
              <a:buChar char="•"/>
              <a:defRPr sz="2000">
                <a:solidFill>
                  <a:schemeClr val="tx1"/>
                </a:solidFill>
                <a:latin typeface="Arial" pitchFamily="34" charset="0"/>
              </a:defRPr>
            </a:lvl1pPr>
            <a:lvl2pPr marL="742950" indent="-285750" defTabSz="576263" eaLnBrk="0" hangingPunct="0">
              <a:spcBef>
                <a:spcPct val="20000"/>
              </a:spcBef>
              <a:buChar char="–"/>
              <a:defRPr>
                <a:solidFill>
                  <a:schemeClr val="tx1"/>
                </a:solidFill>
                <a:latin typeface="Arial" pitchFamily="34" charset="0"/>
              </a:defRPr>
            </a:lvl2pPr>
            <a:lvl3pPr marL="1143000" indent="-228600" defTabSz="576263" eaLnBrk="0" hangingPunct="0">
              <a:spcBef>
                <a:spcPct val="20000"/>
              </a:spcBef>
              <a:buChar char="•"/>
              <a:defRPr sz="1500">
                <a:solidFill>
                  <a:schemeClr val="tx1"/>
                </a:solidFill>
                <a:latin typeface="Arial" pitchFamily="34" charset="0"/>
              </a:defRPr>
            </a:lvl3pPr>
            <a:lvl4pPr marL="1600200" indent="-228600" defTabSz="576263" eaLnBrk="0" hangingPunct="0">
              <a:spcBef>
                <a:spcPct val="20000"/>
              </a:spcBef>
              <a:buChar char="–"/>
              <a:defRPr sz="1300">
                <a:solidFill>
                  <a:schemeClr val="tx1"/>
                </a:solidFill>
                <a:latin typeface="Arial" pitchFamily="34" charset="0"/>
              </a:defRPr>
            </a:lvl4pPr>
            <a:lvl5pPr marL="2057400" indent="-228600" defTabSz="576263" eaLnBrk="0" hangingPunct="0">
              <a:spcBef>
                <a:spcPct val="20000"/>
              </a:spcBef>
              <a:buChar char="»"/>
              <a:defRPr sz="1300">
                <a:solidFill>
                  <a:schemeClr val="tx1"/>
                </a:solidFill>
                <a:latin typeface="Arial" pitchFamily="34" charset="0"/>
              </a:defRPr>
            </a:lvl5pPr>
            <a:lvl6pPr marL="2514600" indent="-228600" defTabSz="576263" eaLnBrk="0" fontAlgn="base" hangingPunct="0">
              <a:spcBef>
                <a:spcPct val="20000"/>
              </a:spcBef>
              <a:spcAft>
                <a:spcPct val="0"/>
              </a:spcAft>
              <a:buChar char="»"/>
              <a:defRPr sz="1300">
                <a:solidFill>
                  <a:schemeClr val="tx1"/>
                </a:solidFill>
                <a:latin typeface="Arial" pitchFamily="34" charset="0"/>
              </a:defRPr>
            </a:lvl6pPr>
            <a:lvl7pPr marL="2971800" indent="-228600" defTabSz="576263" eaLnBrk="0" fontAlgn="base" hangingPunct="0">
              <a:spcBef>
                <a:spcPct val="20000"/>
              </a:spcBef>
              <a:spcAft>
                <a:spcPct val="0"/>
              </a:spcAft>
              <a:buChar char="»"/>
              <a:defRPr sz="1300">
                <a:solidFill>
                  <a:schemeClr val="tx1"/>
                </a:solidFill>
                <a:latin typeface="Arial" pitchFamily="34" charset="0"/>
              </a:defRPr>
            </a:lvl7pPr>
            <a:lvl8pPr marL="3429000" indent="-228600" defTabSz="576263" eaLnBrk="0" fontAlgn="base" hangingPunct="0">
              <a:spcBef>
                <a:spcPct val="20000"/>
              </a:spcBef>
              <a:spcAft>
                <a:spcPct val="0"/>
              </a:spcAft>
              <a:buChar char="»"/>
              <a:defRPr sz="1300">
                <a:solidFill>
                  <a:schemeClr val="tx1"/>
                </a:solidFill>
                <a:latin typeface="Arial" pitchFamily="34" charset="0"/>
              </a:defRPr>
            </a:lvl8pPr>
            <a:lvl9pPr marL="3886200" indent="-228600" defTabSz="576263" eaLnBrk="0" fontAlgn="base" hangingPunct="0">
              <a:spcBef>
                <a:spcPct val="20000"/>
              </a:spcBef>
              <a:spcAft>
                <a:spcPct val="0"/>
              </a:spcAft>
              <a:buChar char="»"/>
              <a:defRPr sz="1300">
                <a:solidFill>
                  <a:schemeClr val="tx1"/>
                </a:solidFill>
                <a:latin typeface="Arial" pitchFamily="34" charset="0"/>
              </a:defRPr>
            </a:lvl9pPr>
          </a:lstStyle>
          <a:p>
            <a:pPr algn="ctr" eaLnBrk="1" hangingPunct="1">
              <a:spcBef>
                <a:spcPct val="0"/>
              </a:spcBef>
              <a:buFontTx/>
              <a:buNone/>
            </a:pPr>
            <a:r>
              <a:rPr lang="en-US" altLang="en-US" sz="1400" dirty="0"/>
              <a:t>13</a:t>
            </a:r>
            <a:endParaRPr lang="ru-RU" altLang="en-US" sz="1400" dirty="0"/>
          </a:p>
        </p:txBody>
      </p:sp>
      <p:cxnSp>
        <p:nvCxnSpPr>
          <p:cNvPr id="24" name="AutoShape 12"/>
          <p:cNvCxnSpPr>
            <a:cxnSpLocks noChangeShapeType="1"/>
          </p:cNvCxnSpPr>
          <p:nvPr/>
        </p:nvCxnSpPr>
        <p:spPr bwMode="auto">
          <a:xfrm>
            <a:off x="0" y="457680"/>
            <a:ext cx="9144000" cy="0"/>
          </a:xfrm>
          <a:prstGeom prst="straightConnector1">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 name="TextBox 5"/>
          <p:cNvSpPr txBox="1"/>
          <p:nvPr/>
        </p:nvSpPr>
        <p:spPr>
          <a:xfrm>
            <a:off x="611560" y="6091932"/>
            <a:ext cx="4104456" cy="577428"/>
          </a:xfrm>
          <a:prstGeom prst="rect">
            <a:avLst/>
          </a:prstGeom>
          <a:noFill/>
        </p:spPr>
        <p:txBody>
          <a:bodyPr wrap="square" lIns="145124" tIns="72562" rIns="145124" bIns="72562" rtlCol="0" anchor="t">
            <a:spAutoFit/>
          </a:bodyPr>
          <a:lstStyle/>
          <a:p>
            <a:pPr algn="ctr"/>
            <a:r>
              <a:rPr lang="en-US" sz="1400" dirty="0">
                <a:latin typeface="Times New Roman"/>
                <a:cs typeface="Times New Roman"/>
              </a:rPr>
              <a:t>Figure 20: KEK ATF DR Low-Level RF system  simplified block-diagram with High-Power RF part</a:t>
            </a:r>
          </a:p>
        </p:txBody>
      </p:sp>
      <p:pic>
        <p:nvPicPr>
          <p:cNvPr id="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4087" y="476672"/>
            <a:ext cx="3556619" cy="24659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63520" y="3501008"/>
            <a:ext cx="3572976" cy="24881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p:cNvSpPr/>
          <p:nvPr/>
        </p:nvSpPr>
        <p:spPr>
          <a:xfrm>
            <a:off x="5508102" y="6002704"/>
            <a:ext cx="3744418" cy="738664"/>
          </a:xfrm>
          <a:prstGeom prst="rect">
            <a:avLst/>
          </a:prstGeom>
        </p:spPr>
        <p:txBody>
          <a:bodyPr wrap="square" lIns="91440" tIns="45720" rIns="91440" bIns="45720" anchor="t">
            <a:spAutoFit/>
          </a:bodyPr>
          <a:lstStyle/>
          <a:p>
            <a:pPr algn="ctr"/>
            <a:r>
              <a:rPr lang="en-US" sz="1400" dirty="0">
                <a:solidFill>
                  <a:srgbClr val="000000"/>
                </a:solidFill>
                <a:latin typeface="Times New Roman"/>
                <a:cs typeface="Times New Roman"/>
              </a:rPr>
              <a:t>Figure 22: </a:t>
            </a:r>
            <a:r>
              <a:rPr lang="en-US" sz="1400" dirty="0">
                <a:latin typeface="Times New Roman"/>
                <a:cs typeface="Times New Roman"/>
              </a:rPr>
              <a:t>KEK ATF Low-Level RF system signals </a:t>
            </a:r>
            <a:r>
              <a:rPr lang="en-US" sz="1400" b="1" i="1" dirty="0">
                <a:latin typeface="Times New Roman"/>
                <a:cs typeface="Times New Roman"/>
              </a:rPr>
              <a:t>amplitude</a:t>
            </a:r>
            <a:r>
              <a:rPr lang="en-US" sz="1400" dirty="0">
                <a:latin typeface="Times New Roman"/>
                <a:cs typeface="Times New Roman"/>
              </a:rPr>
              <a:t> noise power spectral density measurement results</a:t>
            </a:r>
            <a:endParaRPr lang="en-US" sz="1400" dirty="0">
              <a:solidFill>
                <a:srgbClr val="000000"/>
              </a:solidFill>
              <a:latin typeface="Times New Roman"/>
              <a:cs typeface="Times New Roman"/>
            </a:endParaRPr>
          </a:p>
        </p:txBody>
      </p:sp>
      <p:sp>
        <p:nvSpPr>
          <p:cNvPr id="12" name="Rectangle 11"/>
          <p:cNvSpPr/>
          <p:nvPr/>
        </p:nvSpPr>
        <p:spPr>
          <a:xfrm>
            <a:off x="5508104" y="2870658"/>
            <a:ext cx="3744418" cy="738664"/>
          </a:xfrm>
          <a:prstGeom prst="rect">
            <a:avLst/>
          </a:prstGeom>
        </p:spPr>
        <p:txBody>
          <a:bodyPr wrap="square" lIns="91440" tIns="45720" rIns="91440" bIns="45720" anchor="t">
            <a:spAutoFit/>
          </a:bodyPr>
          <a:lstStyle/>
          <a:p>
            <a:pPr algn="ctr"/>
            <a:r>
              <a:rPr lang="en-US" sz="1400" dirty="0">
                <a:solidFill>
                  <a:srgbClr val="000000"/>
                </a:solidFill>
                <a:latin typeface="Times New Roman"/>
                <a:cs typeface="Times New Roman"/>
              </a:rPr>
              <a:t>Figure 21: </a:t>
            </a:r>
            <a:r>
              <a:rPr lang="en-US" sz="1400" dirty="0">
                <a:latin typeface="Times New Roman"/>
                <a:cs typeface="Times New Roman"/>
              </a:rPr>
              <a:t>KEK ATF Low-Level RF system signals </a:t>
            </a:r>
            <a:r>
              <a:rPr lang="en-US" sz="1400" b="1" i="1" dirty="0">
                <a:latin typeface="Times New Roman"/>
                <a:cs typeface="Times New Roman"/>
              </a:rPr>
              <a:t>phase</a:t>
            </a:r>
            <a:r>
              <a:rPr lang="en-US" sz="1400" dirty="0">
                <a:latin typeface="Times New Roman"/>
                <a:cs typeface="Times New Roman"/>
              </a:rPr>
              <a:t> noise power spectral density measurement results</a:t>
            </a:r>
            <a:endParaRPr lang="en-US" sz="1400" dirty="0">
              <a:solidFill>
                <a:srgbClr val="000000"/>
              </a:solidFill>
              <a:latin typeface="Times New Roman"/>
              <a:cs typeface="Times New Roman"/>
            </a:endParaRPr>
          </a:p>
        </p:txBody>
      </p:sp>
      <p:pic>
        <p:nvPicPr>
          <p:cNvPr id="2" name="Graphic 1">
            <a:extLst>
              <a:ext uri="{FF2B5EF4-FFF2-40B4-BE49-F238E27FC236}">
                <a16:creationId xmlns:a16="http://schemas.microsoft.com/office/drawing/2014/main" id="{E476C656-F988-600F-908F-0C062F7756C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8882" y="986567"/>
            <a:ext cx="5157549" cy="4493784"/>
          </a:xfrm>
          <a:prstGeom prst="rect">
            <a:avLst/>
          </a:prstGeom>
        </p:spPr>
      </p:pic>
    </p:spTree>
    <p:extLst>
      <p:ext uri="{BB962C8B-B14F-4D97-AF65-F5344CB8AC3E}">
        <p14:creationId xmlns:p14="http://schemas.microsoft.com/office/powerpoint/2010/main" val="13043533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0" y="-228013"/>
            <a:ext cx="9144003" cy="864178"/>
          </a:xfrm>
        </p:spPr>
        <p:txBody>
          <a:bodyPr/>
          <a:lstStyle/>
          <a:p>
            <a:pPr eaLnBrk="1" hangingPunct="1"/>
            <a:r>
              <a:rPr lang="en-US" altLang="en-US" sz="1700" b="1" dirty="0">
                <a:solidFill>
                  <a:schemeClr val="tx1"/>
                </a:solidFill>
                <a:latin typeface="Times New Roman"/>
                <a:cs typeface="Times New Roman"/>
              </a:rPr>
              <a:t>KEK ATF Damping Ring cavities RF field phase stability</a:t>
            </a:r>
            <a:endParaRPr lang="ru-RU" altLang="en-US" sz="1700" b="1" dirty="0">
              <a:solidFill>
                <a:schemeClr val="tx1"/>
              </a:solidFill>
              <a:latin typeface="Times New Roman"/>
              <a:cs typeface="Times New Roman"/>
            </a:endParaRPr>
          </a:p>
        </p:txBody>
      </p:sp>
      <p:cxnSp>
        <p:nvCxnSpPr>
          <p:cNvPr id="7" name="AutoShape 12"/>
          <p:cNvCxnSpPr>
            <a:cxnSpLocks noChangeShapeType="1"/>
          </p:cNvCxnSpPr>
          <p:nvPr/>
        </p:nvCxnSpPr>
        <p:spPr bwMode="auto">
          <a:xfrm>
            <a:off x="0" y="457677"/>
            <a:ext cx="9144000" cy="0"/>
          </a:xfrm>
          <a:prstGeom prst="straightConnector1">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 name="Rectangle 5"/>
          <p:cNvSpPr>
            <a:spLocks noChangeArrowheads="1"/>
          </p:cNvSpPr>
          <p:nvPr/>
        </p:nvSpPr>
        <p:spPr bwMode="auto">
          <a:xfrm>
            <a:off x="8748464" y="6453336"/>
            <a:ext cx="395540" cy="404664"/>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8364" tIns="54182" rIns="108364" bIns="54182" anchor="ctr"/>
          <a:lstStyle>
            <a:lvl1pPr defTabSz="576263" eaLnBrk="0" hangingPunct="0">
              <a:spcBef>
                <a:spcPct val="20000"/>
              </a:spcBef>
              <a:buChar char="•"/>
              <a:defRPr sz="2000">
                <a:solidFill>
                  <a:schemeClr val="tx1"/>
                </a:solidFill>
                <a:latin typeface="Arial" pitchFamily="34" charset="0"/>
              </a:defRPr>
            </a:lvl1pPr>
            <a:lvl2pPr marL="742950" indent="-285750" defTabSz="576263" eaLnBrk="0" hangingPunct="0">
              <a:spcBef>
                <a:spcPct val="20000"/>
              </a:spcBef>
              <a:buChar char="–"/>
              <a:defRPr>
                <a:solidFill>
                  <a:schemeClr val="tx1"/>
                </a:solidFill>
                <a:latin typeface="Arial" pitchFamily="34" charset="0"/>
              </a:defRPr>
            </a:lvl2pPr>
            <a:lvl3pPr marL="1143000" indent="-228600" defTabSz="576263" eaLnBrk="0" hangingPunct="0">
              <a:spcBef>
                <a:spcPct val="20000"/>
              </a:spcBef>
              <a:buChar char="•"/>
              <a:defRPr sz="1500">
                <a:solidFill>
                  <a:schemeClr val="tx1"/>
                </a:solidFill>
                <a:latin typeface="Arial" pitchFamily="34" charset="0"/>
              </a:defRPr>
            </a:lvl3pPr>
            <a:lvl4pPr marL="1600200" indent="-228600" defTabSz="576263" eaLnBrk="0" hangingPunct="0">
              <a:spcBef>
                <a:spcPct val="20000"/>
              </a:spcBef>
              <a:buChar char="–"/>
              <a:defRPr sz="1300">
                <a:solidFill>
                  <a:schemeClr val="tx1"/>
                </a:solidFill>
                <a:latin typeface="Arial" pitchFamily="34" charset="0"/>
              </a:defRPr>
            </a:lvl4pPr>
            <a:lvl5pPr marL="2057400" indent="-228600" defTabSz="576263" eaLnBrk="0" hangingPunct="0">
              <a:spcBef>
                <a:spcPct val="20000"/>
              </a:spcBef>
              <a:buChar char="»"/>
              <a:defRPr sz="1300">
                <a:solidFill>
                  <a:schemeClr val="tx1"/>
                </a:solidFill>
                <a:latin typeface="Arial" pitchFamily="34" charset="0"/>
              </a:defRPr>
            </a:lvl5pPr>
            <a:lvl6pPr marL="2514600" indent="-228600" defTabSz="576263" eaLnBrk="0" fontAlgn="base" hangingPunct="0">
              <a:spcBef>
                <a:spcPct val="20000"/>
              </a:spcBef>
              <a:spcAft>
                <a:spcPct val="0"/>
              </a:spcAft>
              <a:buChar char="»"/>
              <a:defRPr sz="1300">
                <a:solidFill>
                  <a:schemeClr val="tx1"/>
                </a:solidFill>
                <a:latin typeface="Arial" pitchFamily="34" charset="0"/>
              </a:defRPr>
            </a:lvl6pPr>
            <a:lvl7pPr marL="2971800" indent="-228600" defTabSz="576263" eaLnBrk="0" fontAlgn="base" hangingPunct="0">
              <a:spcBef>
                <a:spcPct val="20000"/>
              </a:spcBef>
              <a:spcAft>
                <a:spcPct val="0"/>
              </a:spcAft>
              <a:buChar char="»"/>
              <a:defRPr sz="1300">
                <a:solidFill>
                  <a:schemeClr val="tx1"/>
                </a:solidFill>
                <a:latin typeface="Arial" pitchFamily="34" charset="0"/>
              </a:defRPr>
            </a:lvl7pPr>
            <a:lvl8pPr marL="3429000" indent="-228600" defTabSz="576263" eaLnBrk="0" fontAlgn="base" hangingPunct="0">
              <a:spcBef>
                <a:spcPct val="20000"/>
              </a:spcBef>
              <a:spcAft>
                <a:spcPct val="0"/>
              </a:spcAft>
              <a:buChar char="»"/>
              <a:defRPr sz="1300">
                <a:solidFill>
                  <a:schemeClr val="tx1"/>
                </a:solidFill>
                <a:latin typeface="Arial" pitchFamily="34" charset="0"/>
              </a:defRPr>
            </a:lvl8pPr>
            <a:lvl9pPr marL="3886200" indent="-228600" defTabSz="576263" eaLnBrk="0" fontAlgn="base" hangingPunct="0">
              <a:spcBef>
                <a:spcPct val="20000"/>
              </a:spcBef>
              <a:spcAft>
                <a:spcPct val="0"/>
              </a:spcAft>
              <a:buChar char="»"/>
              <a:defRPr sz="1300">
                <a:solidFill>
                  <a:schemeClr val="tx1"/>
                </a:solidFill>
                <a:latin typeface="Arial" pitchFamily="34" charset="0"/>
              </a:defRPr>
            </a:lvl9pPr>
          </a:lstStyle>
          <a:p>
            <a:pPr algn="ctr" eaLnBrk="1" hangingPunct="1">
              <a:spcBef>
                <a:spcPct val="0"/>
              </a:spcBef>
              <a:buFontTx/>
              <a:buNone/>
            </a:pPr>
            <a:r>
              <a:rPr lang="en-US" altLang="en-US" sz="1400" dirty="0"/>
              <a:t>14</a:t>
            </a:r>
            <a:endParaRPr lang="ru-RU" altLang="en-US" sz="1400"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 y="520001"/>
            <a:ext cx="9144008" cy="57766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467544" y="608029"/>
            <a:ext cx="425116" cy="338554"/>
          </a:xfrm>
          <a:prstGeom prst="rect">
            <a:avLst/>
          </a:prstGeom>
          <a:noFill/>
        </p:spPr>
        <p:txBody>
          <a:bodyPr wrap="none" rtlCol="0">
            <a:spAutoFit/>
          </a:bodyPr>
          <a:lstStyle/>
          <a:p>
            <a:r>
              <a:rPr lang="en-US" b="1" dirty="0">
                <a:latin typeface="Times New Roman" panose="02020603050405020304" pitchFamily="18" charset="0"/>
                <a:cs typeface="Times New Roman" panose="02020603050405020304" pitchFamily="18" charset="0"/>
              </a:rPr>
              <a:t>(a)</a:t>
            </a:r>
          </a:p>
        </p:txBody>
      </p:sp>
      <p:sp>
        <p:nvSpPr>
          <p:cNvPr id="8" name="TextBox 7"/>
          <p:cNvSpPr txBox="1"/>
          <p:nvPr/>
        </p:nvSpPr>
        <p:spPr>
          <a:xfrm>
            <a:off x="3450744" y="608029"/>
            <a:ext cx="436338" cy="338554"/>
          </a:xfrm>
          <a:prstGeom prst="rect">
            <a:avLst/>
          </a:prstGeom>
          <a:noFill/>
        </p:spPr>
        <p:txBody>
          <a:bodyPr wrap="none" rtlCol="0">
            <a:spAutoFit/>
          </a:bodyPr>
          <a:lstStyle/>
          <a:p>
            <a:r>
              <a:rPr lang="en-US" b="1" dirty="0">
                <a:latin typeface="Times New Roman" panose="02020603050405020304" pitchFamily="18" charset="0"/>
                <a:cs typeface="Times New Roman" panose="02020603050405020304" pitchFamily="18" charset="0"/>
              </a:rPr>
              <a:t>(b)</a:t>
            </a:r>
          </a:p>
        </p:txBody>
      </p:sp>
      <p:sp>
        <p:nvSpPr>
          <p:cNvPr id="9" name="TextBox 8"/>
          <p:cNvSpPr txBox="1"/>
          <p:nvPr/>
        </p:nvSpPr>
        <p:spPr>
          <a:xfrm>
            <a:off x="6390352" y="608029"/>
            <a:ext cx="413896" cy="338554"/>
          </a:xfrm>
          <a:prstGeom prst="rect">
            <a:avLst/>
          </a:prstGeom>
          <a:noFill/>
        </p:spPr>
        <p:txBody>
          <a:bodyPr wrap="none" rtlCol="0">
            <a:spAutoFit/>
          </a:bodyPr>
          <a:lstStyle/>
          <a:p>
            <a:r>
              <a:rPr lang="en-US" b="1" dirty="0">
                <a:latin typeface="Times New Roman" panose="02020603050405020304" pitchFamily="18" charset="0"/>
                <a:cs typeface="Times New Roman" panose="02020603050405020304" pitchFamily="18" charset="0"/>
              </a:rPr>
              <a:t>(c)</a:t>
            </a:r>
          </a:p>
        </p:txBody>
      </p:sp>
      <p:sp>
        <p:nvSpPr>
          <p:cNvPr id="10" name="TextBox 9"/>
          <p:cNvSpPr txBox="1"/>
          <p:nvPr/>
        </p:nvSpPr>
        <p:spPr>
          <a:xfrm>
            <a:off x="3491880" y="3416541"/>
            <a:ext cx="436338" cy="338554"/>
          </a:xfrm>
          <a:prstGeom prst="rect">
            <a:avLst/>
          </a:prstGeom>
          <a:noFill/>
        </p:spPr>
        <p:txBody>
          <a:bodyPr wrap="none" rtlCol="0">
            <a:spAutoFit/>
          </a:bodyPr>
          <a:lstStyle/>
          <a:p>
            <a:r>
              <a:rPr lang="en-US" b="1" dirty="0">
                <a:latin typeface="Times New Roman" panose="02020603050405020304" pitchFamily="18" charset="0"/>
                <a:cs typeface="Times New Roman" panose="02020603050405020304" pitchFamily="18" charset="0"/>
              </a:rPr>
              <a:t>(d)</a:t>
            </a:r>
          </a:p>
        </p:txBody>
      </p:sp>
      <p:sp>
        <p:nvSpPr>
          <p:cNvPr id="11" name="TextBox 10"/>
          <p:cNvSpPr txBox="1"/>
          <p:nvPr/>
        </p:nvSpPr>
        <p:spPr>
          <a:xfrm>
            <a:off x="2232" y="5936621"/>
            <a:ext cx="9141772" cy="577428"/>
          </a:xfrm>
          <a:prstGeom prst="rect">
            <a:avLst/>
          </a:prstGeom>
          <a:noFill/>
        </p:spPr>
        <p:txBody>
          <a:bodyPr wrap="square" lIns="145124" tIns="72562" rIns="145124" bIns="72562" rtlCol="0" anchor="t">
            <a:spAutoFit/>
          </a:bodyPr>
          <a:lstStyle/>
          <a:p>
            <a:pPr algn="ctr"/>
            <a:r>
              <a:rPr lang="en-US" sz="1400" dirty="0">
                <a:latin typeface="Times New Roman"/>
                <a:cs typeface="Times New Roman"/>
              </a:rPr>
              <a:t>Figure 23: KEK ATF Damping Ring cavities RF field phase stability study results: (a) is the phase vs time (72 hours span), (b) is the phase vs time (8 hours span), (c) is the phase vs time (60 minutes span), (d) is the phase vs time (10 minutes span)</a:t>
            </a:r>
          </a:p>
        </p:txBody>
      </p:sp>
    </p:spTree>
    <p:extLst>
      <p:ext uri="{BB962C8B-B14F-4D97-AF65-F5344CB8AC3E}">
        <p14:creationId xmlns:p14="http://schemas.microsoft.com/office/powerpoint/2010/main" val="24957855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03C21D-0033-1223-A8F6-5AFAC761D0A6}"/>
            </a:ext>
          </a:extLst>
        </p:cNvPr>
        <p:cNvGrpSpPr/>
        <p:nvPr/>
      </p:nvGrpSpPr>
      <p:grpSpPr>
        <a:xfrm>
          <a:off x="0" y="0"/>
          <a:ext cx="0" cy="0"/>
          <a:chOff x="0" y="0"/>
          <a:chExt cx="0" cy="0"/>
        </a:xfrm>
      </p:grpSpPr>
      <p:sp>
        <p:nvSpPr>
          <p:cNvPr id="3074" name="Rectangle 2">
            <a:extLst>
              <a:ext uri="{FF2B5EF4-FFF2-40B4-BE49-F238E27FC236}">
                <a16:creationId xmlns:a16="http://schemas.microsoft.com/office/drawing/2014/main" id="{8B4D6462-899C-4C0B-023D-9BEABF1C1D29}"/>
              </a:ext>
            </a:extLst>
          </p:cNvPr>
          <p:cNvSpPr>
            <a:spLocks noGrp="1" noChangeArrowheads="1"/>
          </p:cNvSpPr>
          <p:nvPr>
            <p:ph type="title"/>
          </p:nvPr>
        </p:nvSpPr>
        <p:spPr>
          <a:xfrm>
            <a:off x="0" y="-228013"/>
            <a:ext cx="9144003" cy="864178"/>
          </a:xfrm>
        </p:spPr>
        <p:txBody>
          <a:bodyPr/>
          <a:lstStyle/>
          <a:p>
            <a:pPr eaLnBrk="1" hangingPunct="1"/>
            <a:r>
              <a:rPr lang="en-US" altLang="en-US" sz="1700" b="1" dirty="0">
                <a:solidFill>
                  <a:schemeClr val="tx1"/>
                </a:solidFill>
                <a:latin typeface="Times New Roman"/>
                <a:cs typeface="Times New Roman"/>
              </a:rPr>
              <a:t>KEK ATF timing system architecture</a:t>
            </a:r>
            <a:endParaRPr lang="ru-RU" altLang="en-US" sz="1700" b="1" dirty="0">
              <a:solidFill>
                <a:schemeClr val="tx1"/>
              </a:solidFill>
              <a:latin typeface="Times New Roman" pitchFamily="18" charset="0"/>
              <a:cs typeface="Times New Roman" pitchFamily="18" charset="0"/>
            </a:endParaRPr>
          </a:p>
        </p:txBody>
      </p:sp>
      <p:cxnSp>
        <p:nvCxnSpPr>
          <p:cNvPr id="7" name="AutoShape 12">
            <a:extLst>
              <a:ext uri="{FF2B5EF4-FFF2-40B4-BE49-F238E27FC236}">
                <a16:creationId xmlns:a16="http://schemas.microsoft.com/office/drawing/2014/main" id="{3F612BED-C6EC-7217-DECA-EA43FEFCA189}"/>
              </a:ext>
            </a:extLst>
          </p:cNvPr>
          <p:cNvCxnSpPr>
            <a:cxnSpLocks noChangeShapeType="1"/>
          </p:cNvCxnSpPr>
          <p:nvPr/>
        </p:nvCxnSpPr>
        <p:spPr bwMode="auto">
          <a:xfrm>
            <a:off x="0" y="457677"/>
            <a:ext cx="9144000" cy="0"/>
          </a:xfrm>
          <a:prstGeom prst="straightConnector1">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 name="Rectangle 5">
            <a:extLst>
              <a:ext uri="{FF2B5EF4-FFF2-40B4-BE49-F238E27FC236}">
                <a16:creationId xmlns:a16="http://schemas.microsoft.com/office/drawing/2014/main" id="{045F464C-8AB3-4D42-1562-D743EEB4AF6E}"/>
              </a:ext>
            </a:extLst>
          </p:cNvPr>
          <p:cNvSpPr>
            <a:spLocks noChangeArrowheads="1"/>
          </p:cNvSpPr>
          <p:nvPr/>
        </p:nvSpPr>
        <p:spPr bwMode="auto">
          <a:xfrm>
            <a:off x="8748464" y="6453336"/>
            <a:ext cx="395540" cy="404664"/>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8364" tIns="54182" rIns="108364" bIns="54182" anchor="ctr"/>
          <a:lstStyle>
            <a:lvl1pPr defTabSz="576263" eaLnBrk="0" hangingPunct="0">
              <a:spcBef>
                <a:spcPct val="20000"/>
              </a:spcBef>
              <a:buChar char="•"/>
              <a:defRPr sz="2000">
                <a:solidFill>
                  <a:schemeClr val="tx1"/>
                </a:solidFill>
                <a:latin typeface="Arial" pitchFamily="34" charset="0"/>
              </a:defRPr>
            </a:lvl1pPr>
            <a:lvl2pPr marL="742950" indent="-285750" defTabSz="576263" eaLnBrk="0" hangingPunct="0">
              <a:spcBef>
                <a:spcPct val="20000"/>
              </a:spcBef>
              <a:buChar char="–"/>
              <a:defRPr>
                <a:solidFill>
                  <a:schemeClr val="tx1"/>
                </a:solidFill>
                <a:latin typeface="Arial" pitchFamily="34" charset="0"/>
              </a:defRPr>
            </a:lvl2pPr>
            <a:lvl3pPr marL="1143000" indent="-228600" defTabSz="576263" eaLnBrk="0" hangingPunct="0">
              <a:spcBef>
                <a:spcPct val="20000"/>
              </a:spcBef>
              <a:buChar char="•"/>
              <a:defRPr sz="1500">
                <a:solidFill>
                  <a:schemeClr val="tx1"/>
                </a:solidFill>
                <a:latin typeface="Arial" pitchFamily="34" charset="0"/>
              </a:defRPr>
            </a:lvl3pPr>
            <a:lvl4pPr marL="1600200" indent="-228600" defTabSz="576263" eaLnBrk="0" hangingPunct="0">
              <a:spcBef>
                <a:spcPct val="20000"/>
              </a:spcBef>
              <a:buChar char="–"/>
              <a:defRPr sz="1300">
                <a:solidFill>
                  <a:schemeClr val="tx1"/>
                </a:solidFill>
                <a:latin typeface="Arial" pitchFamily="34" charset="0"/>
              </a:defRPr>
            </a:lvl4pPr>
            <a:lvl5pPr marL="2057400" indent="-228600" defTabSz="576263" eaLnBrk="0" hangingPunct="0">
              <a:spcBef>
                <a:spcPct val="20000"/>
              </a:spcBef>
              <a:buChar char="»"/>
              <a:defRPr sz="1300">
                <a:solidFill>
                  <a:schemeClr val="tx1"/>
                </a:solidFill>
                <a:latin typeface="Arial" pitchFamily="34" charset="0"/>
              </a:defRPr>
            </a:lvl5pPr>
            <a:lvl6pPr marL="2514600" indent="-228600" defTabSz="576263" eaLnBrk="0" fontAlgn="base" hangingPunct="0">
              <a:spcBef>
                <a:spcPct val="20000"/>
              </a:spcBef>
              <a:spcAft>
                <a:spcPct val="0"/>
              </a:spcAft>
              <a:buChar char="»"/>
              <a:defRPr sz="1300">
                <a:solidFill>
                  <a:schemeClr val="tx1"/>
                </a:solidFill>
                <a:latin typeface="Arial" pitchFamily="34" charset="0"/>
              </a:defRPr>
            </a:lvl6pPr>
            <a:lvl7pPr marL="2971800" indent="-228600" defTabSz="576263" eaLnBrk="0" fontAlgn="base" hangingPunct="0">
              <a:spcBef>
                <a:spcPct val="20000"/>
              </a:spcBef>
              <a:spcAft>
                <a:spcPct val="0"/>
              </a:spcAft>
              <a:buChar char="»"/>
              <a:defRPr sz="1300">
                <a:solidFill>
                  <a:schemeClr val="tx1"/>
                </a:solidFill>
                <a:latin typeface="Arial" pitchFamily="34" charset="0"/>
              </a:defRPr>
            </a:lvl7pPr>
            <a:lvl8pPr marL="3429000" indent="-228600" defTabSz="576263" eaLnBrk="0" fontAlgn="base" hangingPunct="0">
              <a:spcBef>
                <a:spcPct val="20000"/>
              </a:spcBef>
              <a:spcAft>
                <a:spcPct val="0"/>
              </a:spcAft>
              <a:buChar char="»"/>
              <a:defRPr sz="1300">
                <a:solidFill>
                  <a:schemeClr val="tx1"/>
                </a:solidFill>
                <a:latin typeface="Arial" pitchFamily="34" charset="0"/>
              </a:defRPr>
            </a:lvl8pPr>
            <a:lvl9pPr marL="3886200" indent="-228600" defTabSz="576263" eaLnBrk="0" fontAlgn="base" hangingPunct="0">
              <a:spcBef>
                <a:spcPct val="20000"/>
              </a:spcBef>
              <a:spcAft>
                <a:spcPct val="0"/>
              </a:spcAft>
              <a:buChar char="»"/>
              <a:defRPr sz="1300">
                <a:solidFill>
                  <a:schemeClr val="tx1"/>
                </a:solidFill>
                <a:latin typeface="Arial" pitchFamily="34" charset="0"/>
              </a:defRPr>
            </a:lvl9pPr>
          </a:lstStyle>
          <a:p>
            <a:pPr algn="ctr" eaLnBrk="1" hangingPunct="1">
              <a:spcBef>
                <a:spcPct val="0"/>
              </a:spcBef>
              <a:buFontTx/>
              <a:buNone/>
            </a:pPr>
            <a:r>
              <a:rPr lang="en-US" altLang="en-US" sz="1400" dirty="0">
                <a:latin typeface="Arial"/>
                <a:cs typeface="Arial"/>
              </a:rPr>
              <a:t>15</a:t>
            </a:r>
            <a:endParaRPr lang="ru-RU" altLang="en-US" sz="1400" dirty="0"/>
          </a:p>
        </p:txBody>
      </p:sp>
      <p:sp>
        <p:nvSpPr>
          <p:cNvPr id="11" name="TextBox 10">
            <a:extLst>
              <a:ext uri="{FF2B5EF4-FFF2-40B4-BE49-F238E27FC236}">
                <a16:creationId xmlns:a16="http://schemas.microsoft.com/office/drawing/2014/main" id="{04B8E466-3E86-5A97-2A44-2E73A1369070}"/>
              </a:ext>
            </a:extLst>
          </p:cNvPr>
          <p:cNvSpPr txBox="1"/>
          <p:nvPr/>
        </p:nvSpPr>
        <p:spPr>
          <a:xfrm>
            <a:off x="2232" y="2710529"/>
            <a:ext cx="9141772" cy="361985"/>
          </a:xfrm>
          <a:prstGeom prst="rect">
            <a:avLst/>
          </a:prstGeom>
          <a:noFill/>
        </p:spPr>
        <p:txBody>
          <a:bodyPr wrap="square" lIns="145124" tIns="72562" rIns="145124" bIns="72562" rtlCol="0" anchor="t">
            <a:spAutoFit/>
          </a:bodyPr>
          <a:lstStyle/>
          <a:p>
            <a:pPr algn="ctr"/>
            <a:r>
              <a:rPr lang="en-US" sz="1400" dirty="0">
                <a:latin typeface="Times New Roman"/>
                <a:cs typeface="Times New Roman"/>
              </a:rPr>
              <a:t>Figure 24: KEK ATF timing system architecture block-diagram</a:t>
            </a:r>
          </a:p>
        </p:txBody>
      </p:sp>
      <p:pic>
        <p:nvPicPr>
          <p:cNvPr id="6" name="Picture 5" descr="A diagram of a computer network&#10;&#10;AI-generated content may be incorrect.">
            <a:extLst>
              <a:ext uri="{FF2B5EF4-FFF2-40B4-BE49-F238E27FC236}">
                <a16:creationId xmlns:a16="http://schemas.microsoft.com/office/drawing/2014/main" id="{441CC55B-F102-D226-7226-A16F66E24839}"/>
              </a:ext>
            </a:extLst>
          </p:cNvPr>
          <p:cNvPicPr>
            <a:picLocks noChangeAspect="1"/>
          </p:cNvPicPr>
          <p:nvPr/>
        </p:nvPicPr>
        <p:blipFill>
          <a:blip r:embed="rId3"/>
          <a:stretch>
            <a:fillRect/>
          </a:stretch>
        </p:blipFill>
        <p:spPr>
          <a:xfrm>
            <a:off x="0" y="483326"/>
            <a:ext cx="9144000" cy="2231495"/>
          </a:xfrm>
          <a:prstGeom prst="rect">
            <a:avLst/>
          </a:prstGeom>
        </p:spPr>
      </p:pic>
      <p:pic>
        <p:nvPicPr>
          <p:cNvPr id="12" name="Picture 11" descr="A screenshot of a computer&#10;&#10;AI-generated content may be incorrect.">
            <a:extLst>
              <a:ext uri="{FF2B5EF4-FFF2-40B4-BE49-F238E27FC236}">
                <a16:creationId xmlns:a16="http://schemas.microsoft.com/office/drawing/2014/main" id="{F4C745E7-A533-A600-E790-F5FCD608F110}"/>
              </a:ext>
            </a:extLst>
          </p:cNvPr>
          <p:cNvPicPr>
            <a:picLocks noChangeAspect="1"/>
          </p:cNvPicPr>
          <p:nvPr/>
        </p:nvPicPr>
        <p:blipFill>
          <a:blip r:embed="rId4"/>
          <a:stretch>
            <a:fillRect/>
          </a:stretch>
        </p:blipFill>
        <p:spPr>
          <a:xfrm>
            <a:off x="23257" y="3006709"/>
            <a:ext cx="4424136" cy="3350172"/>
          </a:xfrm>
          <a:prstGeom prst="rect">
            <a:avLst/>
          </a:prstGeom>
        </p:spPr>
      </p:pic>
      <p:sp>
        <p:nvSpPr>
          <p:cNvPr id="13" name="TextBox 12">
            <a:extLst>
              <a:ext uri="{FF2B5EF4-FFF2-40B4-BE49-F238E27FC236}">
                <a16:creationId xmlns:a16="http://schemas.microsoft.com/office/drawing/2014/main" id="{E4E77D18-EC40-408D-3AE4-7DE7445222F6}"/>
              </a:ext>
            </a:extLst>
          </p:cNvPr>
          <p:cNvSpPr txBox="1"/>
          <p:nvPr/>
        </p:nvSpPr>
        <p:spPr>
          <a:xfrm>
            <a:off x="41644" y="6325337"/>
            <a:ext cx="4569774" cy="577428"/>
          </a:xfrm>
          <a:prstGeom prst="rect">
            <a:avLst/>
          </a:prstGeom>
          <a:noFill/>
        </p:spPr>
        <p:txBody>
          <a:bodyPr wrap="square" lIns="145124" tIns="72562" rIns="145124" bIns="72562" rtlCol="0" anchor="t">
            <a:spAutoFit/>
          </a:bodyPr>
          <a:lstStyle/>
          <a:p>
            <a:pPr algn="ctr"/>
            <a:r>
              <a:rPr lang="en-US" sz="1400" dirty="0">
                <a:latin typeface="Times New Roman"/>
                <a:cs typeface="Times New Roman"/>
              </a:rPr>
              <a:t>Figure 25: Synchronization stability: 2856 MHz vs Trigger</a:t>
            </a:r>
          </a:p>
          <a:p>
            <a:pPr algn="ctr"/>
            <a:r>
              <a:rPr lang="en-US" sz="1400" dirty="0">
                <a:latin typeface="Times New Roman"/>
                <a:cs typeface="Times New Roman"/>
              </a:rPr>
              <a:t>(screenshot)</a:t>
            </a:r>
          </a:p>
        </p:txBody>
      </p:sp>
      <p:pic>
        <p:nvPicPr>
          <p:cNvPr id="14" name="Picture 13" descr="A diagram of a normal distribution&#10;&#10;AI-generated content may be incorrect.">
            <a:extLst>
              <a:ext uri="{FF2B5EF4-FFF2-40B4-BE49-F238E27FC236}">
                <a16:creationId xmlns:a16="http://schemas.microsoft.com/office/drawing/2014/main" id="{4B7DF3BE-8BD4-13C3-E57C-F7C7405F2183}"/>
              </a:ext>
            </a:extLst>
          </p:cNvPr>
          <p:cNvPicPr>
            <a:picLocks noChangeAspect="1"/>
          </p:cNvPicPr>
          <p:nvPr/>
        </p:nvPicPr>
        <p:blipFill>
          <a:blip r:embed="rId5"/>
          <a:stretch>
            <a:fillRect/>
          </a:stretch>
        </p:blipFill>
        <p:spPr>
          <a:xfrm>
            <a:off x="4616156" y="3091167"/>
            <a:ext cx="4275359" cy="3186887"/>
          </a:xfrm>
          <a:prstGeom prst="rect">
            <a:avLst/>
          </a:prstGeom>
        </p:spPr>
      </p:pic>
      <p:sp>
        <p:nvSpPr>
          <p:cNvPr id="15" name="TextBox 14">
            <a:extLst>
              <a:ext uri="{FF2B5EF4-FFF2-40B4-BE49-F238E27FC236}">
                <a16:creationId xmlns:a16="http://schemas.microsoft.com/office/drawing/2014/main" id="{D33AD900-D510-5FE6-0B96-EB53102FBEF8}"/>
              </a:ext>
            </a:extLst>
          </p:cNvPr>
          <p:cNvSpPr txBox="1"/>
          <p:nvPr/>
        </p:nvSpPr>
        <p:spPr>
          <a:xfrm>
            <a:off x="4613643" y="6280292"/>
            <a:ext cx="4569774" cy="577428"/>
          </a:xfrm>
          <a:prstGeom prst="rect">
            <a:avLst/>
          </a:prstGeom>
          <a:noFill/>
        </p:spPr>
        <p:txBody>
          <a:bodyPr wrap="square" lIns="145124" tIns="72562" rIns="145124" bIns="72562" rtlCol="0" anchor="t">
            <a:spAutoFit/>
          </a:bodyPr>
          <a:lstStyle/>
          <a:p>
            <a:pPr algn="ctr"/>
            <a:r>
              <a:rPr lang="en-US" sz="1400" dirty="0">
                <a:latin typeface="Times New Roman"/>
                <a:cs typeface="Times New Roman"/>
              </a:rPr>
              <a:t>Figure 26: Synchronization stability: </a:t>
            </a:r>
            <a:endParaRPr lang="en-US" dirty="0"/>
          </a:p>
          <a:p>
            <a:pPr algn="ctr"/>
            <a:r>
              <a:rPr lang="en-US" sz="1400" dirty="0">
                <a:latin typeface="Times New Roman"/>
                <a:cs typeface="Times New Roman"/>
              </a:rPr>
              <a:t>2856 MHz vs Trigger (histogram)</a:t>
            </a:r>
            <a:endParaRPr lang="en-US" dirty="0"/>
          </a:p>
        </p:txBody>
      </p:sp>
    </p:spTree>
    <p:extLst>
      <p:ext uri="{BB962C8B-B14F-4D97-AF65-F5344CB8AC3E}">
        <p14:creationId xmlns:p14="http://schemas.microsoft.com/office/powerpoint/2010/main" val="29511672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E64E9C-23D4-70F4-50F3-E8EB05A20F05}"/>
            </a:ext>
          </a:extLst>
        </p:cNvPr>
        <p:cNvGrpSpPr/>
        <p:nvPr/>
      </p:nvGrpSpPr>
      <p:grpSpPr>
        <a:xfrm>
          <a:off x="0" y="0"/>
          <a:ext cx="0" cy="0"/>
          <a:chOff x="0" y="0"/>
          <a:chExt cx="0" cy="0"/>
        </a:xfrm>
      </p:grpSpPr>
      <p:sp>
        <p:nvSpPr>
          <p:cNvPr id="3074" name="Rectangle 2">
            <a:extLst>
              <a:ext uri="{FF2B5EF4-FFF2-40B4-BE49-F238E27FC236}">
                <a16:creationId xmlns:a16="http://schemas.microsoft.com/office/drawing/2014/main" id="{87EA3CA4-14EA-A154-6289-D0D226DA6790}"/>
              </a:ext>
            </a:extLst>
          </p:cNvPr>
          <p:cNvSpPr>
            <a:spLocks noGrp="1" noChangeArrowheads="1"/>
          </p:cNvSpPr>
          <p:nvPr>
            <p:ph type="title"/>
          </p:nvPr>
        </p:nvSpPr>
        <p:spPr>
          <a:xfrm>
            <a:off x="0" y="-228013"/>
            <a:ext cx="9144003" cy="864178"/>
          </a:xfrm>
        </p:spPr>
        <p:txBody>
          <a:bodyPr/>
          <a:lstStyle/>
          <a:p>
            <a:pPr eaLnBrk="1" hangingPunct="1"/>
            <a:r>
              <a:rPr lang="en-US" altLang="en-US" sz="1700" b="1" dirty="0">
                <a:solidFill>
                  <a:schemeClr val="tx1"/>
                </a:solidFill>
                <a:latin typeface="Times New Roman"/>
                <a:cs typeface="Times New Roman"/>
              </a:rPr>
              <a:t>KEK ATF timing system architecture</a:t>
            </a:r>
            <a:endParaRPr lang="ru-RU" altLang="en-US" sz="1700" b="1" dirty="0">
              <a:solidFill>
                <a:schemeClr val="tx1"/>
              </a:solidFill>
              <a:latin typeface="Times New Roman" pitchFamily="18" charset="0"/>
              <a:cs typeface="Times New Roman" pitchFamily="18" charset="0"/>
            </a:endParaRPr>
          </a:p>
        </p:txBody>
      </p:sp>
      <p:cxnSp>
        <p:nvCxnSpPr>
          <p:cNvPr id="7" name="AutoShape 12">
            <a:extLst>
              <a:ext uri="{FF2B5EF4-FFF2-40B4-BE49-F238E27FC236}">
                <a16:creationId xmlns:a16="http://schemas.microsoft.com/office/drawing/2014/main" id="{8D4B4470-5C46-D9C7-D0F5-25915847A2ED}"/>
              </a:ext>
            </a:extLst>
          </p:cNvPr>
          <p:cNvCxnSpPr>
            <a:cxnSpLocks noChangeShapeType="1"/>
          </p:cNvCxnSpPr>
          <p:nvPr/>
        </p:nvCxnSpPr>
        <p:spPr bwMode="auto">
          <a:xfrm>
            <a:off x="0" y="457677"/>
            <a:ext cx="9144000" cy="0"/>
          </a:xfrm>
          <a:prstGeom prst="straightConnector1">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 name="Rectangle 5">
            <a:extLst>
              <a:ext uri="{FF2B5EF4-FFF2-40B4-BE49-F238E27FC236}">
                <a16:creationId xmlns:a16="http://schemas.microsoft.com/office/drawing/2014/main" id="{0B246C27-CDA3-F75A-38F3-17650298924A}"/>
              </a:ext>
            </a:extLst>
          </p:cNvPr>
          <p:cNvSpPr>
            <a:spLocks noChangeArrowheads="1"/>
          </p:cNvSpPr>
          <p:nvPr/>
        </p:nvSpPr>
        <p:spPr bwMode="auto">
          <a:xfrm>
            <a:off x="8748464" y="6453336"/>
            <a:ext cx="395540" cy="404664"/>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8364" tIns="54182" rIns="108364" bIns="54182" anchor="ctr"/>
          <a:lstStyle>
            <a:lvl1pPr defTabSz="576263" eaLnBrk="0" hangingPunct="0">
              <a:spcBef>
                <a:spcPct val="20000"/>
              </a:spcBef>
              <a:buChar char="•"/>
              <a:defRPr sz="2000">
                <a:solidFill>
                  <a:schemeClr val="tx1"/>
                </a:solidFill>
                <a:latin typeface="Arial" pitchFamily="34" charset="0"/>
              </a:defRPr>
            </a:lvl1pPr>
            <a:lvl2pPr marL="742950" indent="-285750" defTabSz="576263" eaLnBrk="0" hangingPunct="0">
              <a:spcBef>
                <a:spcPct val="20000"/>
              </a:spcBef>
              <a:buChar char="–"/>
              <a:defRPr>
                <a:solidFill>
                  <a:schemeClr val="tx1"/>
                </a:solidFill>
                <a:latin typeface="Arial" pitchFamily="34" charset="0"/>
              </a:defRPr>
            </a:lvl2pPr>
            <a:lvl3pPr marL="1143000" indent="-228600" defTabSz="576263" eaLnBrk="0" hangingPunct="0">
              <a:spcBef>
                <a:spcPct val="20000"/>
              </a:spcBef>
              <a:buChar char="•"/>
              <a:defRPr sz="1500">
                <a:solidFill>
                  <a:schemeClr val="tx1"/>
                </a:solidFill>
                <a:latin typeface="Arial" pitchFamily="34" charset="0"/>
              </a:defRPr>
            </a:lvl3pPr>
            <a:lvl4pPr marL="1600200" indent="-228600" defTabSz="576263" eaLnBrk="0" hangingPunct="0">
              <a:spcBef>
                <a:spcPct val="20000"/>
              </a:spcBef>
              <a:buChar char="–"/>
              <a:defRPr sz="1300">
                <a:solidFill>
                  <a:schemeClr val="tx1"/>
                </a:solidFill>
                <a:latin typeface="Arial" pitchFamily="34" charset="0"/>
              </a:defRPr>
            </a:lvl4pPr>
            <a:lvl5pPr marL="2057400" indent="-228600" defTabSz="576263" eaLnBrk="0" hangingPunct="0">
              <a:spcBef>
                <a:spcPct val="20000"/>
              </a:spcBef>
              <a:buChar char="»"/>
              <a:defRPr sz="1300">
                <a:solidFill>
                  <a:schemeClr val="tx1"/>
                </a:solidFill>
                <a:latin typeface="Arial" pitchFamily="34" charset="0"/>
              </a:defRPr>
            </a:lvl5pPr>
            <a:lvl6pPr marL="2514600" indent="-228600" defTabSz="576263" eaLnBrk="0" fontAlgn="base" hangingPunct="0">
              <a:spcBef>
                <a:spcPct val="20000"/>
              </a:spcBef>
              <a:spcAft>
                <a:spcPct val="0"/>
              </a:spcAft>
              <a:buChar char="»"/>
              <a:defRPr sz="1300">
                <a:solidFill>
                  <a:schemeClr val="tx1"/>
                </a:solidFill>
                <a:latin typeface="Arial" pitchFamily="34" charset="0"/>
              </a:defRPr>
            </a:lvl6pPr>
            <a:lvl7pPr marL="2971800" indent="-228600" defTabSz="576263" eaLnBrk="0" fontAlgn="base" hangingPunct="0">
              <a:spcBef>
                <a:spcPct val="20000"/>
              </a:spcBef>
              <a:spcAft>
                <a:spcPct val="0"/>
              </a:spcAft>
              <a:buChar char="»"/>
              <a:defRPr sz="1300">
                <a:solidFill>
                  <a:schemeClr val="tx1"/>
                </a:solidFill>
                <a:latin typeface="Arial" pitchFamily="34" charset="0"/>
              </a:defRPr>
            </a:lvl7pPr>
            <a:lvl8pPr marL="3429000" indent="-228600" defTabSz="576263" eaLnBrk="0" fontAlgn="base" hangingPunct="0">
              <a:spcBef>
                <a:spcPct val="20000"/>
              </a:spcBef>
              <a:spcAft>
                <a:spcPct val="0"/>
              </a:spcAft>
              <a:buChar char="»"/>
              <a:defRPr sz="1300">
                <a:solidFill>
                  <a:schemeClr val="tx1"/>
                </a:solidFill>
                <a:latin typeface="Arial" pitchFamily="34" charset="0"/>
              </a:defRPr>
            </a:lvl8pPr>
            <a:lvl9pPr marL="3886200" indent="-228600" defTabSz="576263" eaLnBrk="0" fontAlgn="base" hangingPunct="0">
              <a:spcBef>
                <a:spcPct val="20000"/>
              </a:spcBef>
              <a:spcAft>
                <a:spcPct val="0"/>
              </a:spcAft>
              <a:buChar char="»"/>
              <a:defRPr sz="1300">
                <a:solidFill>
                  <a:schemeClr val="tx1"/>
                </a:solidFill>
                <a:latin typeface="Arial" pitchFamily="34" charset="0"/>
              </a:defRPr>
            </a:lvl9pPr>
          </a:lstStyle>
          <a:p>
            <a:pPr algn="ctr" eaLnBrk="1" hangingPunct="1">
              <a:spcBef>
                <a:spcPct val="0"/>
              </a:spcBef>
              <a:buFontTx/>
              <a:buNone/>
            </a:pPr>
            <a:r>
              <a:rPr lang="en-US" altLang="en-US" sz="1400" dirty="0">
                <a:latin typeface="Arial"/>
                <a:cs typeface="Arial"/>
              </a:rPr>
              <a:t>16</a:t>
            </a:r>
            <a:endParaRPr lang="ru-RU" altLang="en-US" sz="1400" dirty="0"/>
          </a:p>
        </p:txBody>
      </p:sp>
      <p:sp>
        <p:nvSpPr>
          <p:cNvPr id="11" name="TextBox 10">
            <a:extLst>
              <a:ext uri="{FF2B5EF4-FFF2-40B4-BE49-F238E27FC236}">
                <a16:creationId xmlns:a16="http://schemas.microsoft.com/office/drawing/2014/main" id="{219889BA-B198-CB3F-A8AD-5D8C9EC07753}"/>
              </a:ext>
            </a:extLst>
          </p:cNvPr>
          <p:cNvSpPr txBox="1"/>
          <p:nvPr/>
        </p:nvSpPr>
        <p:spPr>
          <a:xfrm>
            <a:off x="2232" y="2654224"/>
            <a:ext cx="9141772" cy="361985"/>
          </a:xfrm>
          <a:prstGeom prst="rect">
            <a:avLst/>
          </a:prstGeom>
          <a:noFill/>
        </p:spPr>
        <p:txBody>
          <a:bodyPr wrap="square" lIns="145124" tIns="72562" rIns="145124" bIns="72562" rtlCol="0" anchor="t">
            <a:spAutoFit/>
          </a:bodyPr>
          <a:lstStyle/>
          <a:p>
            <a:pPr algn="ctr"/>
            <a:r>
              <a:rPr lang="en-US" sz="1400" dirty="0">
                <a:latin typeface="Times New Roman"/>
                <a:cs typeface="Times New Roman"/>
              </a:rPr>
              <a:t>Figure 27: KEK ATF timing system architecture block-diagram</a:t>
            </a:r>
          </a:p>
        </p:txBody>
      </p:sp>
      <p:pic>
        <p:nvPicPr>
          <p:cNvPr id="6" name="Picture 5" descr="A diagram of a computer network&#10;&#10;AI-generated content may be incorrect.">
            <a:extLst>
              <a:ext uri="{FF2B5EF4-FFF2-40B4-BE49-F238E27FC236}">
                <a16:creationId xmlns:a16="http://schemas.microsoft.com/office/drawing/2014/main" id="{079D1170-15E8-08D7-4E1F-453A56FE9B1B}"/>
              </a:ext>
            </a:extLst>
          </p:cNvPr>
          <p:cNvPicPr>
            <a:picLocks noChangeAspect="1"/>
          </p:cNvPicPr>
          <p:nvPr/>
        </p:nvPicPr>
        <p:blipFill>
          <a:blip r:embed="rId3"/>
          <a:stretch>
            <a:fillRect/>
          </a:stretch>
        </p:blipFill>
        <p:spPr>
          <a:xfrm>
            <a:off x="0" y="518138"/>
            <a:ext cx="9144000" cy="2231495"/>
          </a:xfrm>
          <a:prstGeom prst="rect">
            <a:avLst/>
          </a:prstGeom>
        </p:spPr>
      </p:pic>
      <p:pic>
        <p:nvPicPr>
          <p:cNvPr id="2" name="Picture 1" descr="A screenshot of a computer screen&#10;&#10;AI-generated content may be incorrect.">
            <a:extLst>
              <a:ext uri="{FF2B5EF4-FFF2-40B4-BE49-F238E27FC236}">
                <a16:creationId xmlns:a16="http://schemas.microsoft.com/office/drawing/2014/main" id="{9947026F-26A9-E512-7857-4232FE4B842E}"/>
              </a:ext>
            </a:extLst>
          </p:cNvPr>
          <p:cNvPicPr>
            <a:picLocks noChangeAspect="1"/>
          </p:cNvPicPr>
          <p:nvPr/>
        </p:nvPicPr>
        <p:blipFill>
          <a:blip r:embed="rId4"/>
          <a:stretch>
            <a:fillRect/>
          </a:stretch>
        </p:blipFill>
        <p:spPr>
          <a:xfrm>
            <a:off x="2023080" y="2953840"/>
            <a:ext cx="5106902" cy="3560832"/>
          </a:xfrm>
          <a:prstGeom prst="rect">
            <a:avLst/>
          </a:prstGeom>
        </p:spPr>
      </p:pic>
      <p:sp>
        <p:nvSpPr>
          <p:cNvPr id="3" name="TextBox 2">
            <a:extLst>
              <a:ext uri="{FF2B5EF4-FFF2-40B4-BE49-F238E27FC236}">
                <a16:creationId xmlns:a16="http://schemas.microsoft.com/office/drawing/2014/main" id="{6917C48F-D4D6-87AA-CF1D-1DF5D42F7547}"/>
              </a:ext>
            </a:extLst>
          </p:cNvPr>
          <p:cNvSpPr txBox="1"/>
          <p:nvPr/>
        </p:nvSpPr>
        <p:spPr>
          <a:xfrm>
            <a:off x="2231" y="6499883"/>
            <a:ext cx="9141772" cy="361985"/>
          </a:xfrm>
          <a:prstGeom prst="rect">
            <a:avLst/>
          </a:prstGeom>
          <a:noFill/>
        </p:spPr>
        <p:txBody>
          <a:bodyPr wrap="square" lIns="145124" tIns="72562" rIns="145124" bIns="72562" rtlCol="0" anchor="t">
            <a:spAutoFit/>
          </a:bodyPr>
          <a:lstStyle/>
          <a:p>
            <a:pPr algn="ctr"/>
            <a:r>
              <a:rPr lang="en-US" sz="1400" dirty="0">
                <a:latin typeface="Times New Roman"/>
                <a:cs typeface="Times New Roman"/>
              </a:rPr>
              <a:t>Figure 28: KEK ATF RF-Gun status window</a:t>
            </a:r>
          </a:p>
        </p:txBody>
      </p:sp>
    </p:spTree>
    <p:extLst>
      <p:ext uri="{BB962C8B-B14F-4D97-AF65-F5344CB8AC3E}">
        <p14:creationId xmlns:p14="http://schemas.microsoft.com/office/powerpoint/2010/main" val="12847613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1" y="-228016"/>
            <a:ext cx="9144003" cy="864180"/>
          </a:xfrm>
        </p:spPr>
        <p:txBody>
          <a:bodyPr/>
          <a:lstStyle/>
          <a:p>
            <a:pPr eaLnBrk="1" hangingPunct="1"/>
            <a:r>
              <a:rPr lang="en-US" altLang="en-US" sz="1700" b="1" dirty="0">
                <a:solidFill>
                  <a:schemeClr val="tx1"/>
                </a:solidFill>
                <a:latin typeface="Times New Roman"/>
                <a:cs typeface="Times New Roman"/>
              </a:rPr>
              <a:t>Summary</a:t>
            </a:r>
            <a:endParaRPr lang="ru-RU" altLang="en-US" sz="1700" b="1" dirty="0">
              <a:solidFill>
                <a:schemeClr val="tx1"/>
              </a:solidFill>
              <a:latin typeface="Times New Roman"/>
              <a:cs typeface="Times New Roman"/>
            </a:endParaRPr>
          </a:p>
        </p:txBody>
      </p:sp>
      <p:sp>
        <p:nvSpPr>
          <p:cNvPr id="19" name="Rectangle 5"/>
          <p:cNvSpPr>
            <a:spLocks noChangeArrowheads="1"/>
          </p:cNvSpPr>
          <p:nvPr/>
        </p:nvSpPr>
        <p:spPr bwMode="auto">
          <a:xfrm>
            <a:off x="8748467" y="6453345"/>
            <a:ext cx="395540" cy="404663"/>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3430" tIns="51713" rIns="103430" bIns="51713" anchor="ctr"/>
          <a:lstStyle>
            <a:lvl1pPr defTabSz="576263" eaLnBrk="0" hangingPunct="0">
              <a:spcBef>
                <a:spcPct val="20000"/>
              </a:spcBef>
              <a:buChar char="•"/>
              <a:defRPr sz="2000">
                <a:solidFill>
                  <a:schemeClr val="tx1"/>
                </a:solidFill>
                <a:latin typeface="Arial" pitchFamily="34" charset="0"/>
              </a:defRPr>
            </a:lvl1pPr>
            <a:lvl2pPr marL="742950" indent="-285750" defTabSz="576263" eaLnBrk="0" hangingPunct="0">
              <a:spcBef>
                <a:spcPct val="20000"/>
              </a:spcBef>
              <a:buChar char="–"/>
              <a:defRPr>
                <a:solidFill>
                  <a:schemeClr val="tx1"/>
                </a:solidFill>
                <a:latin typeface="Arial" pitchFamily="34" charset="0"/>
              </a:defRPr>
            </a:lvl2pPr>
            <a:lvl3pPr marL="1143000" indent="-228600" defTabSz="576263" eaLnBrk="0" hangingPunct="0">
              <a:spcBef>
                <a:spcPct val="20000"/>
              </a:spcBef>
              <a:buChar char="•"/>
              <a:defRPr sz="1500">
                <a:solidFill>
                  <a:schemeClr val="tx1"/>
                </a:solidFill>
                <a:latin typeface="Arial" pitchFamily="34" charset="0"/>
              </a:defRPr>
            </a:lvl3pPr>
            <a:lvl4pPr marL="1600200" indent="-228600" defTabSz="576263" eaLnBrk="0" hangingPunct="0">
              <a:spcBef>
                <a:spcPct val="20000"/>
              </a:spcBef>
              <a:buChar char="–"/>
              <a:defRPr sz="1300">
                <a:solidFill>
                  <a:schemeClr val="tx1"/>
                </a:solidFill>
                <a:latin typeface="Arial" pitchFamily="34" charset="0"/>
              </a:defRPr>
            </a:lvl4pPr>
            <a:lvl5pPr marL="2057400" indent="-228600" defTabSz="576263" eaLnBrk="0" hangingPunct="0">
              <a:spcBef>
                <a:spcPct val="20000"/>
              </a:spcBef>
              <a:buChar char="»"/>
              <a:defRPr sz="1300">
                <a:solidFill>
                  <a:schemeClr val="tx1"/>
                </a:solidFill>
                <a:latin typeface="Arial" pitchFamily="34" charset="0"/>
              </a:defRPr>
            </a:lvl5pPr>
            <a:lvl6pPr marL="2514600" indent="-228600" defTabSz="576263" eaLnBrk="0" fontAlgn="base" hangingPunct="0">
              <a:spcBef>
                <a:spcPct val="20000"/>
              </a:spcBef>
              <a:spcAft>
                <a:spcPct val="0"/>
              </a:spcAft>
              <a:buChar char="»"/>
              <a:defRPr sz="1300">
                <a:solidFill>
                  <a:schemeClr val="tx1"/>
                </a:solidFill>
                <a:latin typeface="Arial" pitchFamily="34" charset="0"/>
              </a:defRPr>
            </a:lvl6pPr>
            <a:lvl7pPr marL="2971800" indent="-228600" defTabSz="576263" eaLnBrk="0" fontAlgn="base" hangingPunct="0">
              <a:spcBef>
                <a:spcPct val="20000"/>
              </a:spcBef>
              <a:spcAft>
                <a:spcPct val="0"/>
              </a:spcAft>
              <a:buChar char="»"/>
              <a:defRPr sz="1300">
                <a:solidFill>
                  <a:schemeClr val="tx1"/>
                </a:solidFill>
                <a:latin typeface="Arial" pitchFamily="34" charset="0"/>
              </a:defRPr>
            </a:lvl7pPr>
            <a:lvl8pPr marL="3429000" indent="-228600" defTabSz="576263" eaLnBrk="0" fontAlgn="base" hangingPunct="0">
              <a:spcBef>
                <a:spcPct val="20000"/>
              </a:spcBef>
              <a:spcAft>
                <a:spcPct val="0"/>
              </a:spcAft>
              <a:buChar char="»"/>
              <a:defRPr sz="1300">
                <a:solidFill>
                  <a:schemeClr val="tx1"/>
                </a:solidFill>
                <a:latin typeface="Arial" pitchFamily="34" charset="0"/>
              </a:defRPr>
            </a:lvl8pPr>
            <a:lvl9pPr marL="3886200" indent="-228600" defTabSz="576263" eaLnBrk="0" fontAlgn="base" hangingPunct="0">
              <a:spcBef>
                <a:spcPct val="20000"/>
              </a:spcBef>
              <a:spcAft>
                <a:spcPct val="0"/>
              </a:spcAft>
              <a:buChar char="»"/>
              <a:defRPr sz="1300">
                <a:solidFill>
                  <a:schemeClr val="tx1"/>
                </a:solidFill>
                <a:latin typeface="Arial" pitchFamily="34" charset="0"/>
              </a:defRPr>
            </a:lvl9pPr>
          </a:lstStyle>
          <a:p>
            <a:pPr algn="ctr" eaLnBrk="1" hangingPunct="1">
              <a:spcBef>
                <a:spcPct val="0"/>
              </a:spcBef>
              <a:buFontTx/>
              <a:buNone/>
            </a:pPr>
            <a:r>
              <a:rPr lang="en-US" altLang="en-US" sz="1400" dirty="0">
                <a:latin typeface="Arial"/>
                <a:cs typeface="Arial"/>
              </a:rPr>
              <a:t>17</a:t>
            </a:r>
            <a:endParaRPr lang="ru-RU" altLang="en-US" sz="1400" dirty="0"/>
          </a:p>
        </p:txBody>
      </p:sp>
      <p:cxnSp>
        <p:nvCxnSpPr>
          <p:cNvPr id="14" name="AutoShape 12"/>
          <p:cNvCxnSpPr>
            <a:cxnSpLocks noChangeShapeType="1"/>
          </p:cNvCxnSpPr>
          <p:nvPr/>
        </p:nvCxnSpPr>
        <p:spPr bwMode="auto">
          <a:xfrm>
            <a:off x="0" y="457680"/>
            <a:ext cx="9144000" cy="0"/>
          </a:xfrm>
          <a:prstGeom prst="straightConnector1">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TextBox 1"/>
          <p:cNvSpPr txBox="1"/>
          <p:nvPr/>
        </p:nvSpPr>
        <p:spPr>
          <a:xfrm>
            <a:off x="0" y="504647"/>
            <a:ext cx="9144007" cy="2062103"/>
          </a:xfrm>
          <a:prstGeom prst="rect">
            <a:avLst/>
          </a:prstGeom>
          <a:noFill/>
        </p:spPr>
        <p:txBody>
          <a:bodyPr wrap="square" lIns="91440" tIns="45720" rIns="91440" bIns="45720" rtlCol="0" anchor="t">
            <a:spAutoFit/>
          </a:bodyPr>
          <a:lstStyle/>
          <a:p>
            <a:pPr marL="342900" indent="-342900" algn="just">
              <a:buFont typeface="+mj-lt"/>
              <a:buAutoNum type="arabicPeriod"/>
            </a:pPr>
            <a:r>
              <a:rPr lang="en-US" dirty="0">
                <a:solidFill>
                  <a:srgbClr val="0070C0"/>
                </a:solidFill>
                <a:latin typeface="Times New Roman"/>
                <a:cs typeface="Times New Roman"/>
              </a:rPr>
              <a:t>The digital Low-Level RF </a:t>
            </a:r>
            <a:r>
              <a:rPr lang="en-US" dirty="0" err="1">
                <a:solidFill>
                  <a:srgbClr val="0070C0"/>
                </a:solidFill>
                <a:latin typeface="Times New Roman"/>
                <a:cs typeface="Times New Roman"/>
              </a:rPr>
              <a:t>phase&amp;amplitude</a:t>
            </a:r>
            <a:r>
              <a:rPr lang="en-US" dirty="0">
                <a:solidFill>
                  <a:srgbClr val="0070C0"/>
                </a:solidFill>
                <a:latin typeface="Times New Roman"/>
                <a:cs typeface="Times New Roman"/>
              </a:rPr>
              <a:t> feedback  based on I/Q demodulator, modulator and </a:t>
            </a:r>
            <a:r>
              <a:rPr lang="en-US" dirty="0" err="1">
                <a:solidFill>
                  <a:srgbClr val="0070C0"/>
                </a:solidFill>
                <a:latin typeface="Times New Roman"/>
                <a:cs typeface="Times New Roman"/>
              </a:rPr>
              <a:t>RedPitaya</a:t>
            </a:r>
            <a:r>
              <a:rPr lang="en-US" dirty="0">
                <a:solidFill>
                  <a:srgbClr val="0070C0"/>
                </a:solidFill>
                <a:latin typeface="Times New Roman"/>
                <a:cs typeface="Times New Roman"/>
              </a:rPr>
              <a:t> </a:t>
            </a:r>
            <a:r>
              <a:rPr lang="en-US" dirty="0" err="1">
                <a:solidFill>
                  <a:srgbClr val="0070C0"/>
                </a:solidFill>
                <a:latin typeface="Times New Roman"/>
                <a:cs typeface="Times New Roman"/>
              </a:rPr>
              <a:t>STEMlab</a:t>
            </a:r>
            <a:r>
              <a:rPr lang="en-US" dirty="0">
                <a:solidFill>
                  <a:srgbClr val="0070C0"/>
                </a:solidFill>
                <a:latin typeface="Times New Roman"/>
                <a:cs typeface="Times New Roman"/>
              </a:rPr>
              <a:t> 125-14 FPGA board was developed, programmed and implemented at the </a:t>
            </a:r>
            <a:r>
              <a:rPr lang="en-US" b="1" dirty="0">
                <a:solidFill>
                  <a:srgbClr val="0070C0"/>
                </a:solidFill>
                <a:latin typeface="Times New Roman"/>
                <a:cs typeface="Times New Roman"/>
              </a:rPr>
              <a:t>ATF Linac Klystron #0 and #8 RF station</a:t>
            </a:r>
            <a:r>
              <a:rPr lang="en-US" dirty="0">
                <a:solidFill>
                  <a:srgbClr val="0070C0"/>
                </a:solidFill>
                <a:latin typeface="Times New Roman"/>
                <a:cs typeface="Times New Roman"/>
              </a:rPr>
              <a:t>.  The rest of the Linac klystrons and KEK ATF Damping Ring has phase monitoring setup.</a:t>
            </a:r>
          </a:p>
          <a:p>
            <a:pPr marL="342900" indent="-342900" algn="just">
              <a:buAutoNum type="arabicPeriod"/>
            </a:pPr>
            <a:r>
              <a:rPr lang="fr-FR" dirty="0">
                <a:solidFill>
                  <a:srgbClr val="7030A0"/>
                </a:solidFill>
                <a:latin typeface="Times New Roman"/>
                <a:cs typeface="Times New Roman"/>
              </a:rPr>
              <a:t>The feedback </a:t>
            </a:r>
            <a:r>
              <a:rPr lang="fr-FR" err="1">
                <a:solidFill>
                  <a:srgbClr val="7030A0"/>
                </a:solidFill>
                <a:latin typeface="Times New Roman"/>
                <a:cs typeface="Times New Roman"/>
              </a:rPr>
              <a:t>works</a:t>
            </a:r>
            <a:r>
              <a:rPr lang="fr-FR" dirty="0">
                <a:solidFill>
                  <a:srgbClr val="7030A0"/>
                </a:solidFill>
                <a:latin typeface="Times New Roman"/>
                <a:cs typeface="Times New Roman"/>
              </a:rPr>
              <a:t> at ATF Linac klystron #0 and #8. The feedback phase part </a:t>
            </a:r>
            <a:r>
              <a:rPr lang="fr-FR" err="1">
                <a:solidFill>
                  <a:srgbClr val="7030A0"/>
                </a:solidFill>
                <a:latin typeface="Times New Roman"/>
                <a:cs typeface="Times New Roman"/>
              </a:rPr>
              <a:t>eliminated</a:t>
            </a:r>
            <a:r>
              <a:rPr lang="fr-FR" dirty="0">
                <a:solidFill>
                  <a:srgbClr val="7030A0"/>
                </a:solidFill>
                <a:latin typeface="Times New Roman"/>
                <a:cs typeface="Times New Roman"/>
              </a:rPr>
              <a:t> the phase drift. The phase </a:t>
            </a:r>
            <a:r>
              <a:rPr lang="fr-FR" err="1">
                <a:solidFill>
                  <a:srgbClr val="7030A0"/>
                </a:solidFill>
                <a:latin typeface="Times New Roman"/>
                <a:cs typeface="Times New Roman"/>
              </a:rPr>
              <a:t>stability</a:t>
            </a:r>
            <a:r>
              <a:rPr lang="fr-FR" dirty="0">
                <a:solidFill>
                  <a:srgbClr val="7030A0"/>
                </a:solidFill>
                <a:latin typeface="Times New Roman"/>
                <a:cs typeface="Times New Roman"/>
              </a:rPr>
              <a:t> </a:t>
            </a:r>
            <a:r>
              <a:rPr lang="fr-FR" err="1">
                <a:solidFill>
                  <a:srgbClr val="7030A0"/>
                </a:solidFill>
                <a:latin typeface="Times New Roman"/>
                <a:cs typeface="Times New Roman"/>
              </a:rPr>
              <a:t>was</a:t>
            </a:r>
            <a:r>
              <a:rPr lang="fr-FR" dirty="0">
                <a:solidFill>
                  <a:srgbClr val="7030A0"/>
                </a:solidFill>
                <a:latin typeface="Times New Roman"/>
                <a:cs typeface="Times New Roman"/>
              </a:rPr>
              <a:t> </a:t>
            </a:r>
            <a:r>
              <a:rPr lang="fr-FR" err="1">
                <a:solidFill>
                  <a:srgbClr val="7030A0"/>
                </a:solidFill>
                <a:latin typeface="Times New Roman"/>
                <a:cs typeface="Times New Roman"/>
              </a:rPr>
              <a:t>improved</a:t>
            </a:r>
            <a:r>
              <a:rPr lang="fr-FR" dirty="0">
                <a:solidFill>
                  <a:srgbClr val="7030A0"/>
                </a:solidFill>
                <a:latin typeface="Times New Roman"/>
                <a:cs typeface="Times New Roman"/>
              </a:rPr>
              <a:t> </a:t>
            </a:r>
            <a:r>
              <a:rPr lang="fr-FR" err="1">
                <a:solidFill>
                  <a:srgbClr val="7030A0"/>
                </a:solidFill>
                <a:latin typeface="Times New Roman"/>
                <a:cs typeface="Times New Roman"/>
              </a:rPr>
              <a:t>from</a:t>
            </a:r>
            <a:r>
              <a:rPr lang="fr-FR" dirty="0">
                <a:solidFill>
                  <a:srgbClr val="7030A0"/>
                </a:solidFill>
                <a:latin typeface="Times New Roman"/>
                <a:cs typeface="Times New Roman"/>
              </a:rPr>
              <a:t> 14 </a:t>
            </a:r>
            <a:r>
              <a:rPr lang="fr-FR" err="1">
                <a:solidFill>
                  <a:srgbClr val="7030A0"/>
                </a:solidFill>
                <a:latin typeface="Times New Roman"/>
                <a:cs typeface="Times New Roman"/>
              </a:rPr>
              <a:t>degrees</a:t>
            </a:r>
            <a:r>
              <a:rPr lang="fr-FR" dirty="0">
                <a:solidFill>
                  <a:srgbClr val="7030A0"/>
                </a:solidFill>
                <a:latin typeface="Times New Roman"/>
                <a:cs typeface="Times New Roman"/>
              </a:rPr>
              <a:t> (</a:t>
            </a:r>
            <a:r>
              <a:rPr lang="fr-FR" err="1">
                <a:solidFill>
                  <a:srgbClr val="7030A0"/>
                </a:solidFill>
                <a:latin typeface="Times New Roman"/>
                <a:cs typeface="Times New Roman"/>
              </a:rPr>
              <a:t>peak</a:t>
            </a:r>
            <a:r>
              <a:rPr lang="fr-FR" dirty="0">
                <a:solidFill>
                  <a:srgbClr val="7030A0"/>
                </a:solidFill>
                <a:latin typeface="Times New Roman"/>
                <a:cs typeface="Times New Roman"/>
              </a:rPr>
              <a:t>-to-</a:t>
            </a:r>
            <a:r>
              <a:rPr lang="fr-FR" err="1">
                <a:solidFill>
                  <a:srgbClr val="7030A0"/>
                </a:solidFill>
                <a:latin typeface="Times New Roman"/>
                <a:cs typeface="Times New Roman"/>
              </a:rPr>
              <a:t>peak</a:t>
            </a:r>
            <a:r>
              <a:rPr lang="fr-FR" dirty="0">
                <a:solidFill>
                  <a:srgbClr val="7030A0"/>
                </a:solidFill>
                <a:latin typeface="Times New Roman"/>
                <a:cs typeface="Times New Roman"/>
              </a:rPr>
              <a:t>) to 0.5 </a:t>
            </a:r>
            <a:r>
              <a:rPr lang="fr-FR" err="1">
                <a:solidFill>
                  <a:srgbClr val="7030A0"/>
                </a:solidFill>
                <a:latin typeface="Times New Roman"/>
                <a:cs typeface="Times New Roman"/>
              </a:rPr>
              <a:t>degree</a:t>
            </a:r>
            <a:r>
              <a:rPr lang="fr-FR" dirty="0">
                <a:solidFill>
                  <a:srgbClr val="7030A0"/>
                </a:solidFill>
                <a:latin typeface="Times New Roman"/>
                <a:cs typeface="Times New Roman"/>
              </a:rPr>
              <a:t> (</a:t>
            </a:r>
            <a:r>
              <a:rPr lang="fr-FR" err="1">
                <a:solidFill>
                  <a:srgbClr val="7030A0"/>
                </a:solidFill>
                <a:latin typeface="Times New Roman"/>
                <a:cs typeface="Times New Roman"/>
              </a:rPr>
              <a:t>peak</a:t>
            </a:r>
            <a:r>
              <a:rPr lang="fr-FR" dirty="0">
                <a:solidFill>
                  <a:srgbClr val="7030A0"/>
                </a:solidFill>
                <a:latin typeface="Times New Roman"/>
                <a:cs typeface="Times New Roman"/>
              </a:rPr>
              <a:t>-to-</a:t>
            </a:r>
            <a:r>
              <a:rPr lang="fr-FR" err="1">
                <a:solidFill>
                  <a:srgbClr val="7030A0"/>
                </a:solidFill>
                <a:latin typeface="Times New Roman"/>
                <a:cs typeface="Times New Roman"/>
              </a:rPr>
              <a:t>peak</a:t>
            </a:r>
            <a:r>
              <a:rPr lang="fr-FR" dirty="0">
                <a:solidFill>
                  <a:srgbClr val="7030A0"/>
                </a:solidFill>
                <a:latin typeface="Times New Roman"/>
                <a:cs typeface="Times New Roman"/>
              </a:rPr>
              <a:t>). It </a:t>
            </a:r>
            <a:r>
              <a:rPr lang="fr-FR" err="1">
                <a:solidFill>
                  <a:srgbClr val="7030A0"/>
                </a:solidFill>
                <a:latin typeface="Times New Roman"/>
                <a:cs typeface="Times New Roman"/>
              </a:rPr>
              <a:t>is</a:t>
            </a:r>
            <a:r>
              <a:rPr lang="fr-FR" dirty="0">
                <a:solidFill>
                  <a:srgbClr val="7030A0"/>
                </a:solidFill>
                <a:latin typeface="Times New Roman"/>
                <a:cs typeface="Times New Roman"/>
              </a:rPr>
              <a:t> 28 times </a:t>
            </a:r>
            <a:r>
              <a:rPr lang="fr-FR" err="1">
                <a:solidFill>
                  <a:srgbClr val="7030A0"/>
                </a:solidFill>
                <a:latin typeface="Times New Roman"/>
                <a:cs typeface="Times New Roman"/>
              </a:rPr>
              <a:t>stabilization</a:t>
            </a:r>
            <a:r>
              <a:rPr lang="fr-FR" dirty="0">
                <a:solidFill>
                  <a:srgbClr val="7030A0"/>
                </a:solidFill>
                <a:latin typeface="Times New Roman"/>
                <a:cs typeface="Times New Roman"/>
              </a:rPr>
              <a:t> of phase. The </a:t>
            </a:r>
            <a:r>
              <a:rPr lang="fr-FR" err="1">
                <a:solidFill>
                  <a:srgbClr val="7030A0"/>
                </a:solidFill>
                <a:latin typeface="Times New Roman"/>
                <a:cs typeface="Times New Roman"/>
              </a:rPr>
              <a:t>identical</a:t>
            </a:r>
            <a:r>
              <a:rPr lang="fr-FR" dirty="0">
                <a:solidFill>
                  <a:srgbClr val="7030A0"/>
                </a:solidFill>
                <a:latin typeface="Times New Roman"/>
                <a:cs typeface="Times New Roman"/>
              </a:rPr>
              <a:t> </a:t>
            </a:r>
            <a:r>
              <a:rPr lang="fr-FR" err="1">
                <a:solidFill>
                  <a:srgbClr val="7030A0"/>
                </a:solidFill>
                <a:latin typeface="Times New Roman"/>
                <a:cs typeface="Times New Roman"/>
              </a:rPr>
              <a:t>stabilization</a:t>
            </a:r>
            <a:r>
              <a:rPr lang="fr-FR" dirty="0">
                <a:solidFill>
                  <a:srgbClr val="7030A0"/>
                </a:solidFill>
                <a:latin typeface="Times New Roman"/>
                <a:cs typeface="Times New Roman"/>
              </a:rPr>
              <a:t> </a:t>
            </a:r>
            <a:r>
              <a:rPr lang="fr-FR" err="1">
                <a:solidFill>
                  <a:srgbClr val="7030A0"/>
                </a:solidFill>
                <a:latin typeface="Times New Roman"/>
                <a:cs typeface="Times New Roman"/>
              </a:rPr>
              <a:t>was</a:t>
            </a:r>
            <a:r>
              <a:rPr lang="fr-FR" dirty="0">
                <a:solidFill>
                  <a:srgbClr val="7030A0"/>
                </a:solidFill>
                <a:latin typeface="Times New Roman"/>
                <a:cs typeface="Times New Roman"/>
              </a:rPr>
              <a:t> </a:t>
            </a:r>
            <a:r>
              <a:rPr lang="fr-FR" err="1">
                <a:solidFill>
                  <a:srgbClr val="7030A0"/>
                </a:solidFill>
                <a:latin typeface="Times New Roman"/>
                <a:cs typeface="Times New Roman"/>
              </a:rPr>
              <a:t>achieved</a:t>
            </a:r>
            <a:r>
              <a:rPr lang="fr-FR" dirty="0">
                <a:solidFill>
                  <a:srgbClr val="7030A0"/>
                </a:solidFill>
                <a:latin typeface="Times New Roman"/>
                <a:cs typeface="Times New Roman"/>
              </a:rPr>
              <a:t> by the amplitude </a:t>
            </a:r>
            <a:r>
              <a:rPr lang="fr-FR" err="1">
                <a:solidFill>
                  <a:srgbClr val="7030A0"/>
                </a:solidFill>
                <a:latin typeface="Times New Roman"/>
                <a:cs typeface="Times New Roman"/>
              </a:rPr>
              <a:t>side</a:t>
            </a:r>
            <a:r>
              <a:rPr lang="fr-FR" dirty="0">
                <a:solidFill>
                  <a:srgbClr val="7030A0"/>
                </a:solidFill>
                <a:latin typeface="Times New Roman"/>
                <a:cs typeface="Times New Roman"/>
              </a:rPr>
              <a:t> of the feedback. </a:t>
            </a:r>
            <a:r>
              <a:rPr lang="fr-FR" err="1">
                <a:solidFill>
                  <a:srgbClr val="7030A0"/>
                </a:solidFill>
                <a:latin typeface="Times New Roman"/>
                <a:cs typeface="Times New Roman"/>
              </a:rPr>
              <a:t>Achieved</a:t>
            </a:r>
            <a:r>
              <a:rPr lang="fr-FR" dirty="0">
                <a:solidFill>
                  <a:srgbClr val="7030A0"/>
                </a:solidFill>
                <a:latin typeface="Times New Roman"/>
                <a:cs typeface="Times New Roman"/>
              </a:rPr>
              <a:t> amplitude </a:t>
            </a:r>
            <a:r>
              <a:rPr lang="fr-FR" err="1">
                <a:solidFill>
                  <a:srgbClr val="7030A0"/>
                </a:solidFill>
                <a:latin typeface="Times New Roman"/>
                <a:cs typeface="Times New Roman"/>
              </a:rPr>
              <a:t>stability</a:t>
            </a:r>
            <a:r>
              <a:rPr lang="fr-FR" dirty="0">
                <a:solidFill>
                  <a:srgbClr val="7030A0"/>
                </a:solidFill>
                <a:latin typeface="Times New Roman"/>
                <a:cs typeface="Times New Roman"/>
              </a:rPr>
              <a:t> </a:t>
            </a:r>
            <a:r>
              <a:rPr lang="fr-FR" err="1">
                <a:solidFill>
                  <a:srgbClr val="7030A0"/>
                </a:solidFill>
                <a:latin typeface="Times New Roman"/>
                <a:cs typeface="Times New Roman"/>
              </a:rPr>
              <a:t>is</a:t>
            </a:r>
            <a:r>
              <a:rPr lang="fr-FR" dirty="0">
                <a:solidFill>
                  <a:srgbClr val="7030A0"/>
                </a:solidFill>
                <a:latin typeface="Times New Roman"/>
                <a:cs typeface="Times New Roman"/>
              </a:rPr>
              <a:t> 0.25 % (</a:t>
            </a:r>
            <a:r>
              <a:rPr lang="fr-FR" err="1">
                <a:solidFill>
                  <a:srgbClr val="7030A0"/>
                </a:solidFill>
                <a:latin typeface="Times New Roman"/>
                <a:cs typeface="Times New Roman"/>
              </a:rPr>
              <a:t>peak</a:t>
            </a:r>
            <a:r>
              <a:rPr lang="fr-FR" dirty="0">
                <a:solidFill>
                  <a:srgbClr val="7030A0"/>
                </a:solidFill>
                <a:latin typeface="Times New Roman"/>
                <a:cs typeface="Times New Roman"/>
              </a:rPr>
              <a:t>-to-</a:t>
            </a:r>
            <a:r>
              <a:rPr lang="fr-FR" err="1">
                <a:solidFill>
                  <a:srgbClr val="7030A0"/>
                </a:solidFill>
                <a:latin typeface="Times New Roman"/>
                <a:cs typeface="Times New Roman"/>
              </a:rPr>
              <a:t>peak</a:t>
            </a:r>
            <a:r>
              <a:rPr lang="fr-FR" dirty="0">
                <a:solidFill>
                  <a:srgbClr val="7030A0"/>
                </a:solidFill>
                <a:latin typeface="Times New Roman"/>
                <a:cs typeface="Times New Roman"/>
              </a:rPr>
              <a:t>).</a:t>
            </a:r>
            <a:endParaRPr lang="en-US">
              <a:solidFill>
                <a:srgbClr val="7030A0"/>
              </a:solidFill>
              <a:latin typeface="Times New Roman"/>
              <a:cs typeface="Times New Roman"/>
            </a:endParaRPr>
          </a:p>
        </p:txBody>
      </p:sp>
      <p:sp>
        <p:nvSpPr>
          <p:cNvPr id="3" name="Down Arrow 2"/>
          <p:cNvSpPr/>
          <p:nvPr/>
        </p:nvSpPr>
        <p:spPr bwMode="auto">
          <a:xfrm>
            <a:off x="4211960" y="2575880"/>
            <a:ext cx="720080" cy="738836"/>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576263" rtl="0"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a:ln>
                <a:noFill/>
              </a:ln>
              <a:solidFill>
                <a:schemeClr val="tx1"/>
              </a:solidFill>
              <a:effectLst/>
              <a:latin typeface="Arial" charset="0"/>
            </a:endParaRPr>
          </a:p>
        </p:txBody>
      </p:sp>
      <p:sp>
        <p:nvSpPr>
          <p:cNvPr id="10" name="TextBox 9"/>
          <p:cNvSpPr txBox="1"/>
          <p:nvPr/>
        </p:nvSpPr>
        <p:spPr>
          <a:xfrm>
            <a:off x="-5786" y="3398855"/>
            <a:ext cx="9144007" cy="3293209"/>
          </a:xfrm>
          <a:prstGeom prst="rect">
            <a:avLst/>
          </a:prstGeom>
          <a:noFill/>
        </p:spPr>
        <p:txBody>
          <a:bodyPr wrap="square" lIns="91440" tIns="45720" rIns="91440" bIns="45720" rtlCol="0" anchor="t">
            <a:spAutoFit/>
          </a:bodyPr>
          <a:lstStyle/>
          <a:p>
            <a:pPr marL="342900" indent="-342900" algn="just">
              <a:buAutoNum type="arabicPeriod"/>
            </a:pPr>
            <a:r>
              <a:rPr lang="en-US" dirty="0">
                <a:solidFill>
                  <a:srgbClr val="00B050"/>
                </a:solidFill>
                <a:latin typeface="Times New Roman"/>
                <a:cs typeface="Times New Roman"/>
              </a:rPr>
              <a:t>As a result,  the </a:t>
            </a:r>
            <a:r>
              <a:rPr lang="en-US" b="1" dirty="0">
                <a:latin typeface="Times New Roman"/>
                <a:cs typeface="Times New Roman"/>
              </a:rPr>
              <a:t>beam energy absolute value and its stability</a:t>
            </a:r>
            <a:r>
              <a:rPr lang="en-US" dirty="0">
                <a:solidFill>
                  <a:srgbClr val="00B050"/>
                </a:solidFill>
                <a:latin typeface="Times New Roman"/>
                <a:cs typeface="Times New Roman"/>
              </a:rPr>
              <a:t> after the injector section are equal to </a:t>
            </a:r>
            <a:r>
              <a:rPr lang="en-US" b="1" dirty="0">
                <a:latin typeface="Times New Roman"/>
                <a:cs typeface="Times New Roman"/>
              </a:rPr>
              <a:t>73.9 MeV and 40 keV (RMS)</a:t>
            </a:r>
            <a:r>
              <a:rPr lang="en-US" dirty="0">
                <a:solidFill>
                  <a:srgbClr val="00B050"/>
                </a:solidFill>
                <a:latin typeface="Times New Roman"/>
                <a:cs typeface="Times New Roman"/>
              </a:rPr>
              <a:t>, correspondingly. It is 0.05 % (RMS) stability.</a:t>
            </a:r>
            <a:endParaRPr lang="en-US" dirty="0">
              <a:solidFill>
                <a:srgbClr val="000000"/>
              </a:solidFill>
            </a:endParaRPr>
          </a:p>
          <a:p>
            <a:pPr marL="342900" indent="-342900" algn="just">
              <a:buAutoNum type="arabicPeriod"/>
            </a:pPr>
            <a:r>
              <a:rPr lang="en-US" dirty="0">
                <a:solidFill>
                  <a:srgbClr val="FF9201"/>
                </a:solidFill>
                <a:latin typeface="Times New Roman"/>
                <a:cs typeface="Times New Roman"/>
              </a:rPr>
              <a:t>The Damping Ring cavities RF field phase stability monitoring results shows 4 degrees (16 </a:t>
            </a:r>
            <a:r>
              <a:rPr lang="en-US" err="1">
                <a:solidFill>
                  <a:srgbClr val="FF9201"/>
                </a:solidFill>
                <a:latin typeface="Times New Roman"/>
                <a:cs typeface="Times New Roman"/>
              </a:rPr>
              <a:t>ps</a:t>
            </a:r>
            <a:r>
              <a:rPr lang="en-US" dirty="0">
                <a:solidFill>
                  <a:srgbClr val="FF9201"/>
                </a:solidFill>
                <a:latin typeface="Times New Roman"/>
                <a:cs typeface="Times New Roman"/>
              </a:rPr>
              <a:t> for 714 MHz) drift during 72 hours operation. </a:t>
            </a:r>
            <a:r>
              <a:rPr lang="en-US" dirty="0">
                <a:latin typeface="Times New Roman"/>
                <a:cs typeface="Times New Roman"/>
              </a:rPr>
              <a:t>The digital Low-Level RF feedback CW operation mode is under development.</a:t>
            </a:r>
          </a:p>
          <a:p>
            <a:pPr marL="342900" indent="-342900" algn="just">
              <a:buAutoNum type="arabicPeriod"/>
            </a:pPr>
            <a:r>
              <a:rPr lang="en-US" dirty="0">
                <a:solidFill>
                  <a:srgbClr val="00B050"/>
                </a:solidFill>
                <a:latin typeface="Arial"/>
                <a:cs typeface="Arial"/>
              </a:rPr>
              <a:t>KEK ATF timing system upgrade is on the final stage in 2025. Its event clock, event codes and timing distribution architecture demonstrate stable and precise operation. The long-term synchronization precision between trigger and RF clock signal is 17.5 </a:t>
            </a:r>
            <a:r>
              <a:rPr lang="en-US" dirty="0" err="1">
                <a:solidFill>
                  <a:srgbClr val="00B050"/>
                </a:solidFill>
                <a:latin typeface="Arial"/>
                <a:cs typeface="Arial"/>
              </a:rPr>
              <a:t>ps</a:t>
            </a:r>
            <a:r>
              <a:rPr lang="en-US" dirty="0">
                <a:solidFill>
                  <a:srgbClr val="00B050"/>
                </a:solidFill>
                <a:latin typeface="Arial"/>
                <a:cs typeface="Arial"/>
              </a:rPr>
              <a:t> (RMS). There is not sign of the synchronization drift and/or drift. Moreover, trigger timing jumps and/or ambiguity were not detected during the KEK ATF RF-Gun section test start-up on July 2025. The RF-Gun laser UV pulse arrival time data does not demonstrates several nanoseconds timing jumps too.</a:t>
            </a:r>
            <a:endParaRPr lang="en-US" dirty="0">
              <a:solidFill>
                <a:srgbClr val="00B050"/>
              </a:solidFill>
            </a:endParaRPr>
          </a:p>
          <a:p>
            <a:pPr marL="342900" indent="-342900" algn="just">
              <a:buAutoNum type="arabicPeriod"/>
            </a:pPr>
            <a:r>
              <a:rPr lang="en-US" dirty="0">
                <a:solidFill>
                  <a:srgbClr val="C00000"/>
                </a:solidFill>
                <a:latin typeface="Arial"/>
                <a:cs typeface="Arial"/>
              </a:rPr>
              <a:t>The KEK ATF timing system nominal and stable operation  will be fully confirmed during the autumn-winter operation in 2025.</a:t>
            </a:r>
            <a:endParaRPr lang="en-US" dirty="0">
              <a:solidFill>
                <a:srgbClr val="C00000"/>
              </a:solidFill>
            </a:endParaRPr>
          </a:p>
        </p:txBody>
      </p:sp>
    </p:spTree>
    <p:extLst>
      <p:ext uri="{BB962C8B-B14F-4D97-AF65-F5344CB8AC3E}">
        <p14:creationId xmlns:p14="http://schemas.microsoft.com/office/powerpoint/2010/main" val="37417036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BFD1C6-09C6-5267-A521-8B58851D5AA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C22F75B-EFD3-4A18-2DAE-699080612AAB}"/>
              </a:ext>
            </a:extLst>
          </p:cNvPr>
          <p:cNvSpPr>
            <a:spLocks noGrp="1"/>
          </p:cNvSpPr>
          <p:nvPr>
            <p:ph type="title"/>
          </p:nvPr>
        </p:nvSpPr>
        <p:spPr>
          <a:xfrm>
            <a:off x="459486" y="857720"/>
            <a:ext cx="7990184" cy="461670"/>
          </a:xfrm>
        </p:spPr>
        <p:txBody>
          <a:bodyPr/>
          <a:lstStyle/>
          <a:p>
            <a:pPr algn="ctr"/>
            <a:r>
              <a:rPr lang="en-US" i="1" dirty="0">
                <a:latin typeface="Times New Roman"/>
                <a:cs typeface="Times New Roman"/>
              </a:rPr>
              <a:t>Laser oscillator synchronization stability</a:t>
            </a:r>
            <a:endParaRPr lang="en-US" dirty="0"/>
          </a:p>
        </p:txBody>
      </p:sp>
      <p:sp>
        <p:nvSpPr>
          <p:cNvPr id="4" name="Date Placeholder 3">
            <a:extLst>
              <a:ext uri="{FF2B5EF4-FFF2-40B4-BE49-F238E27FC236}">
                <a16:creationId xmlns:a16="http://schemas.microsoft.com/office/drawing/2014/main" id="{87853635-CD10-9EDA-2B00-0C59FC040E7F}"/>
              </a:ext>
            </a:extLst>
          </p:cNvPr>
          <p:cNvSpPr>
            <a:spLocks noGrp="1"/>
          </p:cNvSpPr>
          <p:nvPr>
            <p:ph type="dt" sz="half" idx="10"/>
          </p:nvPr>
        </p:nvSpPr>
        <p:spPr/>
        <p:txBody>
          <a:bodyPr/>
          <a:lstStyle/>
          <a:p>
            <a:fld id="{176D4534-6BFC-44A8-BD9B-8BCF606CA4FC}" type="datetime1">
              <a:t>10/22/2025</a:t>
            </a:fld>
            <a:endParaRPr lang="en-US" dirty="0"/>
          </a:p>
        </p:txBody>
      </p:sp>
      <p:pic>
        <p:nvPicPr>
          <p:cNvPr id="5" name="Picture 4" descr="A graph of different colored lines&#10;&#10;AI-generated content may be incorrect.">
            <a:extLst>
              <a:ext uri="{FF2B5EF4-FFF2-40B4-BE49-F238E27FC236}">
                <a16:creationId xmlns:a16="http://schemas.microsoft.com/office/drawing/2014/main" id="{F97587D8-E02E-7D6E-3CD5-94BE109DECA1}"/>
              </a:ext>
            </a:extLst>
          </p:cNvPr>
          <p:cNvPicPr>
            <a:picLocks noChangeAspect="1"/>
          </p:cNvPicPr>
          <p:nvPr/>
        </p:nvPicPr>
        <p:blipFill>
          <a:blip r:embed="rId2"/>
          <a:stretch>
            <a:fillRect/>
          </a:stretch>
        </p:blipFill>
        <p:spPr>
          <a:xfrm>
            <a:off x="-1588" y="1318683"/>
            <a:ext cx="5785909" cy="4652434"/>
          </a:xfrm>
          <a:prstGeom prst="rect">
            <a:avLst/>
          </a:prstGeom>
        </p:spPr>
      </p:pic>
      <p:cxnSp>
        <p:nvCxnSpPr>
          <p:cNvPr id="6" name="Straight Arrow Connector 5">
            <a:extLst>
              <a:ext uri="{FF2B5EF4-FFF2-40B4-BE49-F238E27FC236}">
                <a16:creationId xmlns:a16="http://schemas.microsoft.com/office/drawing/2014/main" id="{5505C21B-680B-2DB5-54DA-672EB1254E25}"/>
              </a:ext>
            </a:extLst>
          </p:cNvPr>
          <p:cNvCxnSpPr/>
          <p:nvPr/>
        </p:nvCxnSpPr>
        <p:spPr>
          <a:xfrm flipH="1">
            <a:off x="5655734" y="1729316"/>
            <a:ext cx="905934" cy="211667"/>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6BAC25CA-B145-F523-EB9F-0FD2E72C5BED}"/>
              </a:ext>
            </a:extLst>
          </p:cNvPr>
          <p:cNvCxnSpPr>
            <a:cxnSpLocks/>
          </p:cNvCxnSpPr>
          <p:nvPr/>
        </p:nvCxnSpPr>
        <p:spPr>
          <a:xfrm flipH="1">
            <a:off x="5655734" y="2774950"/>
            <a:ext cx="905934" cy="211667"/>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9A44C188-1232-F19E-4E46-006818B8C024}"/>
              </a:ext>
            </a:extLst>
          </p:cNvPr>
          <p:cNvCxnSpPr>
            <a:cxnSpLocks/>
          </p:cNvCxnSpPr>
          <p:nvPr/>
        </p:nvCxnSpPr>
        <p:spPr>
          <a:xfrm flipH="1">
            <a:off x="5655734" y="3862916"/>
            <a:ext cx="905934" cy="211667"/>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B7E6F087-DB92-7441-5B18-A652535F84A9}"/>
              </a:ext>
            </a:extLst>
          </p:cNvPr>
          <p:cNvCxnSpPr>
            <a:cxnSpLocks/>
          </p:cNvCxnSpPr>
          <p:nvPr/>
        </p:nvCxnSpPr>
        <p:spPr>
          <a:xfrm flipH="1">
            <a:off x="5655734" y="5010149"/>
            <a:ext cx="905934" cy="211667"/>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1183D1EA-A238-203F-D30B-EE9D76C88995}"/>
              </a:ext>
            </a:extLst>
          </p:cNvPr>
          <p:cNvSpPr txBox="1"/>
          <p:nvPr/>
        </p:nvSpPr>
        <p:spPr>
          <a:xfrm>
            <a:off x="6565900" y="1445683"/>
            <a:ext cx="2184399" cy="530915"/>
          </a:xfrm>
          <a:prstGeom prst="rect">
            <a:avLst/>
          </a:prstGeom>
          <a:noFill/>
          <a:ln w="57150">
            <a:solidFill>
              <a:schemeClr val="tx1"/>
            </a:solidFill>
          </a:ln>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algn="ctr"/>
            <a:r>
              <a:rPr lang="en-US" sz="1500" b="1" i="1" dirty="0">
                <a:latin typeface="Times New Roman"/>
                <a:cs typeface="Times New Roman"/>
              </a:rPr>
              <a:t>Laser oscillator + synchronization unit</a:t>
            </a:r>
          </a:p>
        </p:txBody>
      </p:sp>
      <p:sp>
        <p:nvSpPr>
          <p:cNvPr id="12" name="TextBox 11">
            <a:extLst>
              <a:ext uri="{FF2B5EF4-FFF2-40B4-BE49-F238E27FC236}">
                <a16:creationId xmlns:a16="http://schemas.microsoft.com/office/drawing/2014/main" id="{FD97861D-DAB0-4637-253B-40DD894F8760}"/>
              </a:ext>
            </a:extLst>
          </p:cNvPr>
          <p:cNvSpPr txBox="1"/>
          <p:nvPr/>
        </p:nvSpPr>
        <p:spPr>
          <a:xfrm>
            <a:off x="6565900" y="2372784"/>
            <a:ext cx="2184399" cy="761747"/>
          </a:xfrm>
          <a:prstGeom prst="rect">
            <a:avLst/>
          </a:prstGeom>
          <a:noFill/>
          <a:ln w="57150">
            <a:solidFill>
              <a:schemeClr val="tx1"/>
            </a:solidFill>
          </a:ln>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algn="ctr"/>
            <a:r>
              <a:rPr lang="en-US" sz="1500" b="1" i="1" dirty="0">
                <a:latin typeface="Times New Roman"/>
                <a:cs typeface="Times New Roman"/>
              </a:rPr>
              <a:t>Laser oscillator + synchronization unit + laser amplifier (PFN)</a:t>
            </a:r>
          </a:p>
        </p:txBody>
      </p:sp>
      <p:sp>
        <p:nvSpPr>
          <p:cNvPr id="13" name="TextBox 12">
            <a:extLst>
              <a:ext uri="{FF2B5EF4-FFF2-40B4-BE49-F238E27FC236}">
                <a16:creationId xmlns:a16="http://schemas.microsoft.com/office/drawing/2014/main" id="{3CD695E3-F738-937A-9E05-7E14F6F5DC60}"/>
              </a:ext>
            </a:extLst>
          </p:cNvPr>
          <p:cNvSpPr txBox="1"/>
          <p:nvPr/>
        </p:nvSpPr>
        <p:spPr>
          <a:xfrm>
            <a:off x="6565900" y="3346450"/>
            <a:ext cx="2184399" cy="992579"/>
          </a:xfrm>
          <a:prstGeom prst="rect">
            <a:avLst/>
          </a:prstGeom>
          <a:noFill/>
          <a:ln w="57150">
            <a:solidFill>
              <a:schemeClr val="tx1"/>
            </a:solidFill>
          </a:ln>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algn="ctr"/>
            <a:r>
              <a:rPr lang="en-US" sz="1500" b="1" i="1" dirty="0">
                <a:latin typeface="Times New Roman"/>
                <a:cs typeface="Times New Roman"/>
              </a:rPr>
              <a:t>Laser oscillator + synchronization unit + laser amplifier (PFN) +</a:t>
            </a:r>
          </a:p>
          <a:p>
            <a:pPr algn="ctr"/>
            <a:r>
              <a:rPr lang="en-US" sz="1500" b="1" i="1" dirty="0" err="1">
                <a:latin typeface="Times New Roman"/>
                <a:cs typeface="Times New Roman"/>
              </a:rPr>
              <a:t>Pockell</a:t>
            </a:r>
            <a:r>
              <a:rPr lang="en-US" sz="1500" b="1" i="1" dirty="0">
                <a:latin typeface="Times New Roman"/>
                <a:cs typeface="Times New Roman"/>
              </a:rPr>
              <a:t> cells</a:t>
            </a:r>
          </a:p>
        </p:txBody>
      </p:sp>
      <p:sp>
        <p:nvSpPr>
          <p:cNvPr id="14" name="TextBox 13">
            <a:extLst>
              <a:ext uri="{FF2B5EF4-FFF2-40B4-BE49-F238E27FC236}">
                <a16:creationId xmlns:a16="http://schemas.microsoft.com/office/drawing/2014/main" id="{521D163C-C415-5CDC-1B81-BEAEEBF5C4C9}"/>
              </a:ext>
            </a:extLst>
          </p:cNvPr>
          <p:cNvSpPr txBox="1"/>
          <p:nvPr/>
        </p:nvSpPr>
        <p:spPr>
          <a:xfrm>
            <a:off x="6565900" y="4493683"/>
            <a:ext cx="2184399" cy="992579"/>
          </a:xfrm>
          <a:prstGeom prst="rect">
            <a:avLst/>
          </a:prstGeom>
          <a:noFill/>
          <a:ln w="57150">
            <a:solidFill>
              <a:schemeClr val="tx1"/>
            </a:solidFill>
          </a:ln>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algn="ctr"/>
            <a:r>
              <a:rPr lang="en-US" sz="1500" b="1" i="1" dirty="0">
                <a:latin typeface="Times New Roman"/>
                <a:cs typeface="Times New Roman"/>
              </a:rPr>
              <a:t>Laser oscillator + synchronization unit + laser amplifier (PFN) +</a:t>
            </a:r>
          </a:p>
          <a:p>
            <a:pPr algn="ctr"/>
            <a:r>
              <a:rPr lang="en-US" sz="1500" b="1" i="1" dirty="0" err="1">
                <a:latin typeface="Times New Roman"/>
                <a:cs typeface="Times New Roman"/>
              </a:rPr>
              <a:t>Pockell</a:t>
            </a:r>
            <a:r>
              <a:rPr lang="en-US" sz="1500" b="1" i="1" dirty="0">
                <a:latin typeface="Times New Roman"/>
                <a:cs typeface="Times New Roman"/>
              </a:rPr>
              <a:t> cells + klystron</a:t>
            </a:r>
          </a:p>
        </p:txBody>
      </p:sp>
    </p:spTree>
    <p:extLst>
      <p:ext uri="{BB962C8B-B14F-4D97-AF65-F5344CB8AC3E}">
        <p14:creationId xmlns:p14="http://schemas.microsoft.com/office/powerpoint/2010/main" val="12439168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54B225-8D3D-4DCE-FECA-81981607497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E7BF45B-00AF-64FA-C954-422EAA215E2B}"/>
              </a:ext>
            </a:extLst>
          </p:cNvPr>
          <p:cNvSpPr>
            <a:spLocks noGrp="1"/>
          </p:cNvSpPr>
          <p:nvPr>
            <p:ph type="title"/>
          </p:nvPr>
        </p:nvSpPr>
        <p:spPr>
          <a:xfrm>
            <a:off x="459486" y="857720"/>
            <a:ext cx="7990184" cy="461670"/>
          </a:xfrm>
        </p:spPr>
        <p:txBody>
          <a:bodyPr/>
          <a:lstStyle/>
          <a:p>
            <a:pPr algn="ctr"/>
            <a:r>
              <a:rPr lang="en-US" i="1" dirty="0">
                <a:latin typeface="Times New Roman"/>
                <a:cs typeface="Times New Roman"/>
              </a:rPr>
              <a:t>Laser oscillator synchronization stability</a:t>
            </a:r>
            <a:r>
              <a:rPr lang="en-US" i="1" dirty="0">
                <a:solidFill>
                  <a:srgbClr val="FF0000"/>
                </a:solidFill>
                <a:highlight>
                  <a:srgbClr val="FFFF00"/>
                </a:highlight>
                <a:latin typeface="Times New Roman"/>
                <a:cs typeface="Times New Roman"/>
              </a:rPr>
              <a:t> (after)</a:t>
            </a:r>
            <a:endParaRPr lang="en-US">
              <a:solidFill>
                <a:srgbClr val="FF0000"/>
              </a:solidFill>
            </a:endParaRPr>
          </a:p>
        </p:txBody>
      </p:sp>
      <p:sp>
        <p:nvSpPr>
          <p:cNvPr id="4" name="Date Placeholder 3">
            <a:extLst>
              <a:ext uri="{FF2B5EF4-FFF2-40B4-BE49-F238E27FC236}">
                <a16:creationId xmlns:a16="http://schemas.microsoft.com/office/drawing/2014/main" id="{706DF511-3ACF-58E5-6965-53238C2E35AC}"/>
              </a:ext>
            </a:extLst>
          </p:cNvPr>
          <p:cNvSpPr>
            <a:spLocks noGrp="1"/>
          </p:cNvSpPr>
          <p:nvPr>
            <p:ph type="dt" sz="half" idx="10"/>
          </p:nvPr>
        </p:nvSpPr>
        <p:spPr/>
        <p:txBody>
          <a:bodyPr/>
          <a:lstStyle/>
          <a:p>
            <a:fld id="{176D4534-6BFC-44A8-BD9B-8BCF606CA4FC}" type="datetime1">
              <a:t>10/22/2025</a:t>
            </a:fld>
            <a:endParaRPr lang="en-US" dirty="0"/>
          </a:p>
        </p:txBody>
      </p:sp>
      <p:cxnSp>
        <p:nvCxnSpPr>
          <p:cNvPr id="6" name="Straight Arrow Connector 5">
            <a:extLst>
              <a:ext uri="{FF2B5EF4-FFF2-40B4-BE49-F238E27FC236}">
                <a16:creationId xmlns:a16="http://schemas.microsoft.com/office/drawing/2014/main" id="{35E13B88-0B12-56A2-7B55-BE83F7D4A76C}"/>
              </a:ext>
            </a:extLst>
          </p:cNvPr>
          <p:cNvCxnSpPr/>
          <p:nvPr/>
        </p:nvCxnSpPr>
        <p:spPr>
          <a:xfrm>
            <a:off x="3129085" y="1639153"/>
            <a:ext cx="982922" cy="67661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1" name="TextBox 10">
            <a:extLst>
              <a:ext uri="{FF2B5EF4-FFF2-40B4-BE49-F238E27FC236}">
                <a16:creationId xmlns:a16="http://schemas.microsoft.com/office/drawing/2014/main" id="{7F56E11C-3766-B5D2-AC58-147B25E881BE}"/>
              </a:ext>
            </a:extLst>
          </p:cNvPr>
          <p:cNvSpPr txBox="1"/>
          <p:nvPr/>
        </p:nvSpPr>
        <p:spPr>
          <a:xfrm>
            <a:off x="915122" y="1326460"/>
            <a:ext cx="2184399" cy="530915"/>
          </a:xfrm>
          <a:prstGeom prst="rect">
            <a:avLst/>
          </a:prstGeom>
          <a:solidFill>
            <a:srgbClr val="ED7D31"/>
          </a:solidFill>
          <a:ln w="57150">
            <a:solidFill>
              <a:srgbClr val="4472C4"/>
            </a:solidFill>
          </a:ln>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algn="ctr"/>
            <a:r>
              <a:rPr lang="en-US" sz="1500" b="1" i="1" dirty="0">
                <a:latin typeface="Times New Roman"/>
                <a:cs typeface="Times New Roman"/>
              </a:rPr>
              <a:t>Laser oscillator + synchronization unit</a:t>
            </a:r>
          </a:p>
        </p:txBody>
      </p:sp>
      <p:pic>
        <p:nvPicPr>
          <p:cNvPr id="3" name="Picture 2" descr="A graph with blue lines&#10;&#10;AI-generated content may be incorrect.">
            <a:extLst>
              <a:ext uri="{FF2B5EF4-FFF2-40B4-BE49-F238E27FC236}">
                <a16:creationId xmlns:a16="http://schemas.microsoft.com/office/drawing/2014/main" id="{067A17B7-96A3-A491-4A10-5ED2CE7DD55D}"/>
              </a:ext>
            </a:extLst>
          </p:cNvPr>
          <p:cNvPicPr>
            <a:picLocks noChangeAspect="1"/>
          </p:cNvPicPr>
          <p:nvPr/>
        </p:nvPicPr>
        <p:blipFill>
          <a:blip r:embed="rId2"/>
          <a:stretch>
            <a:fillRect/>
          </a:stretch>
        </p:blipFill>
        <p:spPr>
          <a:xfrm>
            <a:off x="203416" y="2386739"/>
            <a:ext cx="8475636" cy="2549471"/>
          </a:xfrm>
          <a:prstGeom prst="rect">
            <a:avLst/>
          </a:prstGeom>
        </p:spPr>
      </p:pic>
    </p:spTree>
    <p:extLst>
      <p:ext uri="{BB962C8B-B14F-4D97-AF65-F5344CB8AC3E}">
        <p14:creationId xmlns:p14="http://schemas.microsoft.com/office/powerpoint/2010/main" val="4565395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1" y="-228016"/>
            <a:ext cx="9144003" cy="864180"/>
          </a:xfrm>
        </p:spPr>
        <p:txBody>
          <a:bodyPr/>
          <a:lstStyle/>
          <a:p>
            <a:pPr eaLnBrk="1" hangingPunct="1"/>
            <a:r>
              <a:rPr lang="en-US" altLang="en-US" sz="1700" b="1" dirty="0">
                <a:solidFill>
                  <a:schemeClr val="tx1"/>
                </a:solidFill>
                <a:latin typeface="Times New Roman" pitchFamily="18" charset="0"/>
                <a:cs typeface="Times New Roman" pitchFamily="18" charset="0"/>
              </a:rPr>
              <a:t>Presentation plan</a:t>
            </a:r>
            <a:endParaRPr lang="ru-RU" altLang="en-US" sz="1700" b="1" dirty="0">
              <a:solidFill>
                <a:schemeClr val="tx1"/>
              </a:solidFill>
              <a:latin typeface="Times New Roman" pitchFamily="18" charset="0"/>
              <a:cs typeface="Times New Roman" pitchFamily="18" charset="0"/>
            </a:endParaRPr>
          </a:p>
        </p:txBody>
      </p:sp>
      <p:sp>
        <p:nvSpPr>
          <p:cNvPr id="19" name="Rectangle 5"/>
          <p:cNvSpPr>
            <a:spLocks noChangeArrowheads="1"/>
          </p:cNvSpPr>
          <p:nvPr/>
        </p:nvSpPr>
        <p:spPr bwMode="auto">
          <a:xfrm>
            <a:off x="8748467" y="6453345"/>
            <a:ext cx="395540" cy="404663"/>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3430" tIns="51713" rIns="103430" bIns="51713" anchor="ctr"/>
          <a:lstStyle>
            <a:lvl1pPr defTabSz="576263" eaLnBrk="0" hangingPunct="0">
              <a:spcBef>
                <a:spcPct val="20000"/>
              </a:spcBef>
              <a:buChar char="•"/>
              <a:defRPr sz="2000">
                <a:solidFill>
                  <a:schemeClr val="tx1"/>
                </a:solidFill>
                <a:latin typeface="Arial" pitchFamily="34" charset="0"/>
              </a:defRPr>
            </a:lvl1pPr>
            <a:lvl2pPr marL="742950" indent="-285750" defTabSz="576263" eaLnBrk="0" hangingPunct="0">
              <a:spcBef>
                <a:spcPct val="20000"/>
              </a:spcBef>
              <a:buChar char="–"/>
              <a:defRPr>
                <a:solidFill>
                  <a:schemeClr val="tx1"/>
                </a:solidFill>
                <a:latin typeface="Arial" pitchFamily="34" charset="0"/>
              </a:defRPr>
            </a:lvl2pPr>
            <a:lvl3pPr marL="1143000" indent="-228600" defTabSz="576263" eaLnBrk="0" hangingPunct="0">
              <a:spcBef>
                <a:spcPct val="20000"/>
              </a:spcBef>
              <a:buChar char="•"/>
              <a:defRPr sz="1500">
                <a:solidFill>
                  <a:schemeClr val="tx1"/>
                </a:solidFill>
                <a:latin typeface="Arial" pitchFamily="34" charset="0"/>
              </a:defRPr>
            </a:lvl3pPr>
            <a:lvl4pPr marL="1600200" indent="-228600" defTabSz="576263" eaLnBrk="0" hangingPunct="0">
              <a:spcBef>
                <a:spcPct val="20000"/>
              </a:spcBef>
              <a:buChar char="–"/>
              <a:defRPr sz="1300">
                <a:solidFill>
                  <a:schemeClr val="tx1"/>
                </a:solidFill>
                <a:latin typeface="Arial" pitchFamily="34" charset="0"/>
              </a:defRPr>
            </a:lvl4pPr>
            <a:lvl5pPr marL="2057400" indent="-228600" defTabSz="576263" eaLnBrk="0" hangingPunct="0">
              <a:spcBef>
                <a:spcPct val="20000"/>
              </a:spcBef>
              <a:buChar char="»"/>
              <a:defRPr sz="1300">
                <a:solidFill>
                  <a:schemeClr val="tx1"/>
                </a:solidFill>
                <a:latin typeface="Arial" pitchFamily="34" charset="0"/>
              </a:defRPr>
            </a:lvl5pPr>
            <a:lvl6pPr marL="2514600" indent="-228600" defTabSz="576263" eaLnBrk="0" fontAlgn="base" hangingPunct="0">
              <a:spcBef>
                <a:spcPct val="20000"/>
              </a:spcBef>
              <a:spcAft>
                <a:spcPct val="0"/>
              </a:spcAft>
              <a:buChar char="»"/>
              <a:defRPr sz="1300">
                <a:solidFill>
                  <a:schemeClr val="tx1"/>
                </a:solidFill>
                <a:latin typeface="Arial" pitchFamily="34" charset="0"/>
              </a:defRPr>
            </a:lvl6pPr>
            <a:lvl7pPr marL="2971800" indent="-228600" defTabSz="576263" eaLnBrk="0" fontAlgn="base" hangingPunct="0">
              <a:spcBef>
                <a:spcPct val="20000"/>
              </a:spcBef>
              <a:spcAft>
                <a:spcPct val="0"/>
              </a:spcAft>
              <a:buChar char="»"/>
              <a:defRPr sz="1300">
                <a:solidFill>
                  <a:schemeClr val="tx1"/>
                </a:solidFill>
                <a:latin typeface="Arial" pitchFamily="34" charset="0"/>
              </a:defRPr>
            </a:lvl7pPr>
            <a:lvl8pPr marL="3429000" indent="-228600" defTabSz="576263" eaLnBrk="0" fontAlgn="base" hangingPunct="0">
              <a:spcBef>
                <a:spcPct val="20000"/>
              </a:spcBef>
              <a:spcAft>
                <a:spcPct val="0"/>
              </a:spcAft>
              <a:buChar char="»"/>
              <a:defRPr sz="1300">
                <a:solidFill>
                  <a:schemeClr val="tx1"/>
                </a:solidFill>
                <a:latin typeface="Arial" pitchFamily="34" charset="0"/>
              </a:defRPr>
            </a:lvl8pPr>
            <a:lvl9pPr marL="3886200" indent="-228600" defTabSz="576263" eaLnBrk="0" fontAlgn="base" hangingPunct="0">
              <a:spcBef>
                <a:spcPct val="20000"/>
              </a:spcBef>
              <a:spcAft>
                <a:spcPct val="0"/>
              </a:spcAft>
              <a:buChar char="»"/>
              <a:defRPr sz="1300">
                <a:solidFill>
                  <a:schemeClr val="tx1"/>
                </a:solidFill>
                <a:latin typeface="Arial" pitchFamily="34" charset="0"/>
              </a:defRPr>
            </a:lvl9pPr>
          </a:lstStyle>
          <a:p>
            <a:pPr algn="ctr" eaLnBrk="1" hangingPunct="1">
              <a:spcBef>
                <a:spcPct val="0"/>
              </a:spcBef>
              <a:buFontTx/>
              <a:buNone/>
            </a:pPr>
            <a:r>
              <a:rPr lang="en-US" altLang="en-US" sz="1400" dirty="0"/>
              <a:t>2</a:t>
            </a:r>
            <a:endParaRPr lang="ru-RU" altLang="en-US" sz="1400"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3768" y="5317434"/>
            <a:ext cx="4416524" cy="15159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0" y="1293143"/>
            <a:ext cx="9144000" cy="4093428"/>
          </a:xfrm>
          <a:prstGeom prst="rect">
            <a:avLst/>
          </a:prstGeom>
          <a:noFill/>
        </p:spPr>
        <p:txBody>
          <a:bodyPr wrap="square" lIns="91440" tIns="45720" rIns="91440" bIns="45720" rtlCol="0" anchor="t">
            <a:spAutoFit/>
          </a:bodyPr>
          <a:lstStyle/>
          <a:p>
            <a:pPr marL="514350" indent="-514350" algn="ctr">
              <a:buAutoNum type="arabicPeriod"/>
            </a:pPr>
            <a:r>
              <a:rPr lang="en-US" sz="2600" b="1" dirty="0">
                <a:solidFill>
                  <a:srgbClr val="7030A0"/>
                </a:solidFill>
                <a:latin typeface="Times New Roman" panose="02020603050405020304" pitchFamily="18" charset="0"/>
                <a:cs typeface="Times New Roman" panose="02020603050405020304" pitchFamily="18" charset="0"/>
              </a:rPr>
              <a:t>Introduction into KEK ATF facility and research motivation;</a:t>
            </a:r>
          </a:p>
          <a:p>
            <a:pPr marL="514350" indent="-514350" algn="ctr">
              <a:buAutoNum type="arabicPeriod"/>
            </a:pPr>
            <a:r>
              <a:rPr lang="en-US" sz="2600" b="1" dirty="0">
                <a:solidFill>
                  <a:srgbClr val="0070C0"/>
                </a:solidFill>
                <a:latin typeface="Times New Roman"/>
                <a:cs typeface="Times New Roman"/>
              </a:rPr>
              <a:t>Introduction into KEK ATF Linac and Damping Ring Low-Level RF system; </a:t>
            </a:r>
          </a:p>
          <a:p>
            <a:pPr marL="514350" indent="-514350" algn="ctr">
              <a:buAutoNum type="arabicPeriod"/>
            </a:pPr>
            <a:r>
              <a:rPr lang="en-US" sz="2600" b="1" dirty="0">
                <a:solidFill>
                  <a:srgbClr val="00B050"/>
                </a:solidFill>
                <a:latin typeface="Times New Roman" panose="02020603050405020304" pitchFamily="18" charset="0"/>
                <a:cs typeface="Times New Roman" panose="02020603050405020304" pitchFamily="18" charset="0"/>
              </a:rPr>
              <a:t>Developed and implemented </a:t>
            </a:r>
            <a:r>
              <a:rPr lang="en-US" sz="2600" b="1" dirty="0" err="1">
                <a:solidFill>
                  <a:srgbClr val="00B050"/>
                </a:solidFill>
                <a:latin typeface="Times New Roman" panose="02020603050405020304" pitchFamily="18" charset="0"/>
                <a:cs typeface="Times New Roman" panose="02020603050405020304" pitchFamily="18" charset="0"/>
              </a:rPr>
              <a:t>phase&amp;amplitude</a:t>
            </a:r>
            <a:r>
              <a:rPr lang="en-US" sz="2600" dirty="0">
                <a:solidFill>
                  <a:srgbClr val="00B050"/>
                </a:solidFill>
                <a:latin typeface="Times New Roman" panose="02020603050405020304" pitchFamily="18" charset="0"/>
                <a:cs typeface="Times New Roman" panose="02020603050405020304" pitchFamily="18" charset="0"/>
              </a:rPr>
              <a:t> </a:t>
            </a:r>
            <a:r>
              <a:rPr lang="en-US" sz="2600" b="1" dirty="0">
                <a:solidFill>
                  <a:srgbClr val="00B050"/>
                </a:solidFill>
                <a:latin typeface="Times New Roman" panose="02020603050405020304" pitchFamily="18" charset="0"/>
                <a:cs typeface="Times New Roman" panose="02020603050405020304" pitchFamily="18" charset="0"/>
              </a:rPr>
              <a:t>feedback algorithm;</a:t>
            </a:r>
          </a:p>
          <a:p>
            <a:pPr marL="514350" indent="-514350" algn="ctr">
              <a:buAutoNum type="arabicPeriod"/>
            </a:pPr>
            <a:r>
              <a:rPr lang="en-US" sz="2600" b="1" dirty="0">
                <a:solidFill>
                  <a:srgbClr val="005C2A"/>
                </a:solidFill>
                <a:latin typeface="Times New Roman"/>
                <a:cs typeface="Times New Roman"/>
              </a:rPr>
              <a:t>Beam parameters stability at the ATF Linac injector section;</a:t>
            </a:r>
          </a:p>
          <a:p>
            <a:pPr marL="514350" indent="-514350" algn="ctr">
              <a:buAutoNum type="arabicPeriod"/>
            </a:pPr>
            <a:r>
              <a:rPr lang="en-US" sz="2600" b="1" dirty="0">
                <a:solidFill>
                  <a:srgbClr val="FF9201"/>
                </a:solidFill>
                <a:latin typeface="Times New Roman"/>
                <a:cs typeface="Times New Roman"/>
              </a:rPr>
              <a:t>KEK ATF timing system and synchronization stability;</a:t>
            </a:r>
          </a:p>
          <a:p>
            <a:pPr marL="514350" indent="-514350" algn="ctr">
              <a:buAutoNum type="arabicPeriod"/>
            </a:pPr>
            <a:r>
              <a:rPr lang="en-US" sz="2600" b="1" dirty="0">
                <a:latin typeface="Times New Roman" panose="02020603050405020304" pitchFamily="18" charset="0"/>
                <a:cs typeface="Times New Roman" panose="02020603050405020304" pitchFamily="18" charset="0"/>
              </a:rPr>
              <a:t>Summary and conclusion</a:t>
            </a:r>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83768" y="388917"/>
            <a:ext cx="1728292" cy="9937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64088" y="337867"/>
            <a:ext cx="1095867" cy="10958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0" name="AutoShape 12"/>
          <p:cNvCxnSpPr>
            <a:cxnSpLocks noChangeShapeType="1"/>
          </p:cNvCxnSpPr>
          <p:nvPr/>
        </p:nvCxnSpPr>
        <p:spPr bwMode="auto">
          <a:xfrm>
            <a:off x="0" y="332656"/>
            <a:ext cx="9144000" cy="0"/>
          </a:xfrm>
          <a:prstGeom prst="straightConnector1">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9126705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6B13B4-774D-64FC-CA75-2978B1651A1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44E054A-A829-377D-C0CD-FE1F44AA0C79}"/>
              </a:ext>
            </a:extLst>
          </p:cNvPr>
          <p:cNvSpPr>
            <a:spLocks noGrp="1"/>
          </p:cNvSpPr>
          <p:nvPr>
            <p:ph type="title"/>
          </p:nvPr>
        </p:nvSpPr>
        <p:spPr>
          <a:xfrm>
            <a:off x="459486" y="857720"/>
            <a:ext cx="7990184" cy="461670"/>
          </a:xfrm>
        </p:spPr>
        <p:txBody>
          <a:bodyPr>
            <a:normAutofit fontScale="90000"/>
          </a:bodyPr>
          <a:lstStyle/>
          <a:p>
            <a:pPr algn="ctr"/>
            <a:r>
              <a:rPr lang="en-US" i="1" dirty="0">
                <a:latin typeface="Times New Roman"/>
                <a:cs typeface="Times New Roman"/>
              </a:rPr>
              <a:t>178.5 MHz new phase shifter and its quotation (laser clock)</a:t>
            </a:r>
          </a:p>
        </p:txBody>
      </p:sp>
      <p:sp>
        <p:nvSpPr>
          <p:cNvPr id="4" name="Date Placeholder 3">
            <a:extLst>
              <a:ext uri="{FF2B5EF4-FFF2-40B4-BE49-F238E27FC236}">
                <a16:creationId xmlns:a16="http://schemas.microsoft.com/office/drawing/2014/main" id="{CF1AB33B-0285-4351-8A3E-2CA8CF222B68}"/>
              </a:ext>
            </a:extLst>
          </p:cNvPr>
          <p:cNvSpPr>
            <a:spLocks noGrp="1"/>
          </p:cNvSpPr>
          <p:nvPr>
            <p:ph type="dt" sz="half" idx="10"/>
          </p:nvPr>
        </p:nvSpPr>
        <p:spPr/>
        <p:txBody>
          <a:bodyPr/>
          <a:lstStyle/>
          <a:p>
            <a:fld id="{176D4534-6BFC-44A8-BD9B-8BCF606CA4FC}" type="datetime1">
              <a:rPr lang="en-US"/>
              <a:t>10/22/2025</a:t>
            </a:fld>
            <a:endParaRPr lang="en-US" dirty="0"/>
          </a:p>
        </p:txBody>
      </p:sp>
      <p:pic>
        <p:nvPicPr>
          <p:cNvPr id="3" name="Picture 2" descr="A diagram of a circuit&#10;&#10;AI-generated content may be incorrect.">
            <a:extLst>
              <a:ext uri="{FF2B5EF4-FFF2-40B4-BE49-F238E27FC236}">
                <a16:creationId xmlns:a16="http://schemas.microsoft.com/office/drawing/2014/main" id="{19998284-4C28-571B-C932-DD30A77002CB}"/>
              </a:ext>
            </a:extLst>
          </p:cNvPr>
          <p:cNvPicPr>
            <a:picLocks noChangeAspect="1"/>
          </p:cNvPicPr>
          <p:nvPr/>
        </p:nvPicPr>
        <p:blipFill>
          <a:blip r:embed="rId2"/>
          <a:stretch>
            <a:fillRect/>
          </a:stretch>
        </p:blipFill>
        <p:spPr>
          <a:xfrm>
            <a:off x="256250" y="1712289"/>
            <a:ext cx="8392046" cy="4159491"/>
          </a:xfrm>
          <a:prstGeom prst="rect">
            <a:avLst/>
          </a:prstGeom>
        </p:spPr>
      </p:pic>
    </p:spTree>
    <p:extLst>
      <p:ext uri="{BB962C8B-B14F-4D97-AF65-F5344CB8AC3E}">
        <p14:creationId xmlns:p14="http://schemas.microsoft.com/office/powerpoint/2010/main" val="39336084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1" y="-228016"/>
            <a:ext cx="9144003" cy="864180"/>
          </a:xfrm>
        </p:spPr>
        <p:txBody>
          <a:bodyPr/>
          <a:lstStyle/>
          <a:p>
            <a:pPr eaLnBrk="1" hangingPunct="1"/>
            <a:r>
              <a:rPr lang="en-US" altLang="en-US" sz="1700" b="1" dirty="0">
                <a:solidFill>
                  <a:schemeClr val="tx1"/>
                </a:solidFill>
                <a:latin typeface="Times New Roman" pitchFamily="18" charset="0"/>
                <a:cs typeface="Times New Roman" pitchFamily="18" charset="0"/>
              </a:rPr>
              <a:t>KEK Accelerator Test Facility (ATF)</a:t>
            </a:r>
            <a:endParaRPr lang="ru-RU" altLang="en-US" sz="1700" b="1" dirty="0">
              <a:solidFill>
                <a:schemeClr val="tx1"/>
              </a:solidFill>
              <a:latin typeface="Times New Roman" pitchFamily="18" charset="0"/>
              <a:cs typeface="Times New Roman" pitchFamily="18" charset="0"/>
            </a:endParaRPr>
          </a:p>
        </p:txBody>
      </p:sp>
      <p:sp>
        <p:nvSpPr>
          <p:cNvPr id="17" name="Rectangle 5"/>
          <p:cNvSpPr>
            <a:spLocks noChangeArrowheads="1"/>
          </p:cNvSpPr>
          <p:nvPr/>
        </p:nvSpPr>
        <p:spPr bwMode="auto">
          <a:xfrm>
            <a:off x="8748467" y="6453345"/>
            <a:ext cx="395540" cy="404663"/>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3430" tIns="51713" rIns="103430" bIns="51713" anchor="ctr"/>
          <a:lstStyle>
            <a:lvl1pPr defTabSz="576263" eaLnBrk="0" hangingPunct="0">
              <a:spcBef>
                <a:spcPct val="20000"/>
              </a:spcBef>
              <a:buChar char="•"/>
              <a:defRPr sz="2000">
                <a:solidFill>
                  <a:schemeClr val="tx1"/>
                </a:solidFill>
                <a:latin typeface="Arial" pitchFamily="34" charset="0"/>
              </a:defRPr>
            </a:lvl1pPr>
            <a:lvl2pPr marL="742950" indent="-285750" defTabSz="576263" eaLnBrk="0" hangingPunct="0">
              <a:spcBef>
                <a:spcPct val="20000"/>
              </a:spcBef>
              <a:buChar char="–"/>
              <a:defRPr>
                <a:solidFill>
                  <a:schemeClr val="tx1"/>
                </a:solidFill>
                <a:latin typeface="Arial" pitchFamily="34" charset="0"/>
              </a:defRPr>
            </a:lvl2pPr>
            <a:lvl3pPr marL="1143000" indent="-228600" defTabSz="576263" eaLnBrk="0" hangingPunct="0">
              <a:spcBef>
                <a:spcPct val="20000"/>
              </a:spcBef>
              <a:buChar char="•"/>
              <a:defRPr sz="1500">
                <a:solidFill>
                  <a:schemeClr val="tx1"/>
                </a:solidFill>
                <a:latin typeface="Arial" pitchFamily="34" charset="0"/>
              </a:defRPr>
            </a:lvl3pPr>
            <a:lvl4pPr marL="1600200" indent="-228600" defTabSz="576263" eaLnBrk="0" hangingPunct="0">
              <a:spcBef>
                <a:spcPct val="20000"/>
              </a:spcBef>
              <a:buChar char="–"/>
              <a:defRPr sz="1300">
                <a:solidFill>
                  <a:schemeClr val="tx1"/>
                </a:solidFill>
                <a:latin typeface="Arial" pitchFamily="34" charset="0"/>
              </a:defRPr>
            </a:lvl4pPr>
            <a:lvl5pPr marL="2057400" indent="-228600" defTabSz="576263" eaLnBrk="0" hangingPunct="0">
              <a:spcBef>
                <a:spcPct val="20000"/>
              </a:spcBef>
              <a:buChar char="»"/>
              <a:defRPr sz="1300">
                <a:solidFill>
                  <a:schemeClr val="tx1"/>
                </a:solidFill>
                <a:latin typeface="Arial" pitchFamily="34" charset="0"/>
              </a:defRPr>
            </a:lvl5pPr>
            <a:lvl6pPr marL="2514600" indent="-228600" defTabSz="576263" eaLnBrk="0" fontAlgn="base" hangingPunct="0">
              <a:spcBef>
                <a:spcPct val="20000"/>
              </a:spcBef>
              <a:spcAft>
                <a:spcPct val="0"/>
              </a:spcAft>
              <a:buChar char="»"/>
              <a:defRPr sz="1300">
                <a:solidFill>
                  <a:schemeClr val="tx1"/>
                </a:solidFill>
                <a:latin typeface="Arial" pitchFamily="34" charset="0"/>
              </a:defRPr>
            </a:lvl6pPr>
            <a:lvl7pPr marL="2971800" indent="-228600" defTabSz="576263" eaLnBrk="0" fontAlgn="base" hangingPunct="0">
              <a:spcBef>
                <a:spcPct val="20000"/>
              </a:spcBef>
              <a:spcAft>
                <a:spcPct val="0"/>
              </a:spcAft>
              <a:buChar char="»"/>
              <a:defRPr sz="1300">
                <a:solidFill>
                  <a:schemeClr val="tx1"/>
                </a:solidFill>
                <a:latin typeface="Arial" pitchFamily="34" charset="0"/>
              </a:defRPr>
            </a:lvl7pPr>
            <a:lvl8pPr marL="3429000" indent="-228600" defTabSz="576263" eaLnBrk="0" fontAlgn="base" hangingPunct="0">
              <a:spcBef>
                <a:spcPct val="20000"/>
              </a:spcBef>
              <a:spcAft>
                <a:spcPct val="0"/>
              </a:spcAft>
              <a:buChar char="»"/>
              <a:defRPr sz="1300">
                <a:solidFill>
                  <a:schemeClr val="tx1"/>
                </a:solidFill>
                <a:latin typeface="Arial" pitchFamily="34" charset="0"/>
              </a:defRPr>
            </a:lvl8pPr>
            <a:lvl9pPr marL="3886200" indent="-228600" defTabSz="576263" eaLnBrk="0" fontAlgn="base" hangingPunct="0">
              <a:spcBef>
                <a:spcPct val="20000"/>
              </a:spcBef>
              <a:spcAft>
                <a:spcPct val="0"/>
              </a:spcAft>
              <a:buChar char="»"/>
              <a:defRPr sz="1300">
                <a:solidFill>
                  <a:schemeClr val="tx1"/>
                </a:solidFill>
                <a:latin typeface="Arial" pitchFamily="34" charset="0"/>
              </a:defRPr>
            </a:lvl9pPr>
          </a:lstStyle>
          <a:p>
            <a:pPr algn="ctr" eaLnBrk="1" hangingPunct="1">
              <a:spcBef>
                <a:spcPct val="0"/>
              </a:spcBef>
              <a:buFontTx/>
              <a:buNone/>
            </a:pPr>
            <a:r>
              <a:rPr lang="en-US" altLang="en-US" sz="1400" dirty="0"/>
              <a:t>3</a:t>
            </a:r>
            <a:endParaRPr lang="ru-RU" altLang="en-US" sz="1400" dirty="0"/>
          </a:p>
        </p:txBody>
      </p:sp>
      <p:cxnSp>
        <p:nvCxnSpPr>
          <p:cNvPr id="24" name="AutoShape 12"/>
          <p:cNvCxnSpPr>
            <a:cxnSpLocks noChangeShapeType="1"/>
          </p:cNvCxnSpPr>
          <p:nvPr/>
        </p:nvCxnSpPr>
        <p:spPr bwMode="auto">
          <a:xfrm>
            <a:off x="0" y="457680"/>
            <a:ext cx="9144000" cy="0"/>
          </a:xfrm>
          <a:prstGeom prst="straightConnector1">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702160"/>
            <a:ext cx="3871890" cy="23180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TextBox 20"/>
          <p:cNvSpPr txBox="1"/>
          <p:nvPr/>
        </p:nvSpPr>
        <p:spPr>
          <a:xfrm>
            <a:off x="0" y="3150056"/>
            <a:ext cx="4716016" cy="638984"/>
          </a:xfrm>
          <a:prstGeom prst="rect">
            <a:avLst/>
          </a:prstGeom>
          <a:noFill/>
        </p:spPr>
        <p:txBody>
          <a:bodyPr wrap="square" lIns="145124" tIns="72562" rIns="145124" bIns="72562" rtlCol="0">
            <a:spAutoFit/>
          </a:bodyPr>
          <a:lstStyle/>
          <a:p>
            <a:pPr algn="ctr"/>
            <a:r>
              <a:rPr lang="en-US" dirty="0">
                <a:latin typeface="Times New Roman" panose="02020603050405020304" pitchFamily="18" charset="0"/>
                <a:cs typeface="Times New Roman" panose="02020603050405020304" pitchFamily="18" charset="0"/>
              </a:rPr>
              <a:t>Figure 1: High Energy Accelerator Research Organization (KEK) location on the map of Japan</a:t>
            </a:r>
          </a:p>
        </p:txBody>
      </p:sp>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41644" y="620688"/>
            <a:ext cx="3806820" cy="25595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 name="TextBox 22"/>
          <p:cNvSpPr txBox="1"/>
          <p:nvPr/>
        </p:nvSpPr>
        <p:spPr>
          <a:xfrm>
            <a:off x="5104971" y="3161175"/>
            <a:ext cx="3480171" cy="638984"/>
          </a:xfrm>
          <a:prstGeom prst="rect">
            <a:avLst/>
          </a:prstGeom>
          <a:noFill/>
        </p:spPr>
        <p:txBody>
          <a:bodyPr wrap="square" lIns="145124" tIns="72562" rIns="145124" bIns="72562" rtlCol="0">
            <a:spAutoFit/>
          </a:bodyPr>
          <a:lstStyle/>
          <a:p>
            <a:pPr algn="ctr"/>
            <a:r>
              <a:rPr lang="en-US" dirty="0">
                <a:latin typeface="Times New Roman" panose="02020603050405020304" pitchFamily="18" charset="0"/>
                <a:cs typeface="Times New Roman" panose="02020603050405020304" pitchFamily="18" charset="0"/>
              </a:rPr>
              <a:t>Figure 2: KEK ATF assembly hall location at the KEK Tsukuba campus</a:t>
            </a:r>
          </a:p>
        </p:txBody>
      </p:sp>
      <p:pic>
        <p:nvPicPr>
          <p:cNvPr id="307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27784" y="4005064"/>
            <a:ext cx="3888432" cy="21138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8" name="TextBox 27"/>
          <p:cNvSpPr txBox="1"/>
          <p:nvPr/>
        </p:nvSpPr>
        <p:spPr>
          <a:xfrm>
            <a:off x="2831914" y="6155059"/>
            <a:ext cx="3480171" cy="638984"/>
          </a:xfrm>
          <a:prstGeom prst="rect">
            <a:avLst/>
          </a:prstGeom>
          <a:noFill/>
        </p:spPr>
        <p:txBody>
          <a:bodyPr wrap="square" lIns="145124" tIns="72562" rIns="145124" bIns="72562" rtlCol="0">
            <a:spAutoFit/>
          </a:bodyPr>
          <a:lstStyle/>
          <a:p>
            <a:pPr algn="ctr"/>
            <a:r>
              <a:rPr lang="en-US" dirty="0">
                <a:latin typeface="Times New Roman" panose="02020603050405020304" pitchFamily="18" charset="0"/>
                <a:cs typeface="Times New Roman" panose="02020603050405020304" pitchFamily="18" charset="0"/>
              </a:rPr>
              <a:t>Figure 3: KEK ATF assembly hall building photo</a:t>
            </a:r>
          </a:p>
        </p:txBody>
      </p:sp>
      <p:pic>
        <p:nvPicPr>
          <p:cNvPr id="11"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4604" y="4389122"/>
            <a:ext cx="2340397" cy="13457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45054" y="3954363"/>
            <a:ext cx="2066925" cy="2066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302617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1" y="-228016"/>
            <a:ext cx="9144003" cy="864180"/>
          </a:xfrm>
        </p:spPr>
        <p:txBody>
          <a:bodyPr/>
          <a:lstStyle/>
          <a:p>
            <a:pPr eaLnBrk="1" hangingPunct="1"/>
            <a:r>
              <a:rPr lang="en-US" altLang="en-US" sz="1700" b="1" dirty="0">
                <a:solidFill>
                  <a:schemeClr val="tx1"/>
                </a:solidFill>
                <a:latin typeface="Times New Roman" pitchFamily="18" charset="0"/>
                <a:cs typeface="Times New Roman" pitchFamily="18" charset="0"/>
              </a:rPr>
              <a:t>KEK Accelerator Test Facility (ATF)</a:t>
            </a:r>
            <a:endParaRPr lang="ru-RU" altLang="en-US" sz="1700" b="1" dirty="0">
              <a:solidFill>
                <a:schemeClr val="tx1"/>
              </a:solidFill>
              <a:latin typeface="Times New Roman" pitchFamily="18" charset="0"/>
              <a:cs typeface="Times New Roman" pitchFamily="18" charset="0"/>
            </a:endParaRPr>
          </a:p>
        </p:txBody>
      </p:sp>
      <p:sp>
        <p:nvSpPr>
          <p:cNvPr id="17" name="Rectangle 5"/>
          <p:cNvSpPr>
            <a:spLocks noChangeArrowheads="1"/>
          </p:cNvSpPr>
          <p:nvPr/>
        </p:nvSpPr>
        <p:spPr bwMode="auto">
          <a:xfrm>
            <a:off x="8748467" y="6453345"/>
            <a:ext cx="395540" cy="404663"/>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3430" tIns="51713" rIns="103430" bIns="51713" anchor="ctr"/>
          <a:lstStyle>
            <a:lvl1pPr defTabSz="576263" eaLnBrk="0" hangingPunct="0">
              <a:spcBef>
                <a:spcPct val="20000"/>
              </a:spcBef>
              <a:buChar char="•"/>
              <a:defRPr sz="2000">
                <a:solidFill>
                  <a:schemeClr val="tx1"/>
                </a:solidFill>
                <a:latin typeface="Arial" pitchFamily="34" charset="0"/>
              </a:defRPr>
            </a:lvl1pPr>
            <a:lvl2pPr marL="742950" indent="-285750" defTabSz="576263" eaLnBrk="0" hangingPunct="0">
              <a:spcBef>
                <a:spcPct val="20000"/>
              </a:spcBef>
              <a:buChar char="–"/>
              <a:defRPr>
                <a:solidFill>
                  <a:schemeClr val="tx1"/>
                </a:solidFill>
                <a:latin typeface="Arial" pitchFamily="34" charset="0"/>
              </a:defRPr>
            </a:lvl2pPr>
            <a:lvl3pPr marL="1143000" indent="-228600" defTabSz="576263" eaLnBrk="0" hangingPunct="0">
              <a:spcBef>
                <a:spcPct val="20000"/>
              </a:spcBef>
              <a:buChar char="•"/>
              <a:defRPr sz="1500">
                <a:solidFill>
                  <a:schemeClr val="tx1"/>
                </a:solidFill>
                <a:latin typeface="Arial" pitchFamily="34" charset="0"/>
              </a:defRPr>
            </a:lvl3pPr>
            <a:lvl4pPr marL="1600200" indent="-228600" defTabSz="576263" eaLnBrk="0" hangingPunct="0">
              <a:spcBef>
                <a:spcPct val="20000"/>
              </a:spcBef>
              <a:buChar char="–"/>
              <a:defRPr sz="1300">
                <a:solidFill>
                  <a:schemeClr val="tx1"/>
                </a:solidFill>
                <a:latin typeface="Arial" pitchFamily="34" charset="0"/>
              </a:defRPr>
            </a:lvl4pPr>
            <a:lvl5pPr marL="2057400" indent="-228600" defTabSz="576263" eaLnBrk="0" hangingPunct="0">
              <a:spcBef>
                <a:spcPct val="20000"/>
              </a:spcBef>
              <a:buChar char="»"/>
              <a:defRPr sz="1300">
                <a:solidFill>
                  <a:schemeClr val="tx1"/>
                </a:solidFill>
                <a:latin typeface="Arial" pitchFamily="34" charset="0"/>
              </a:defRPr>
            </a:lvl5pPr>
            <a:lvl6pPr marL="2514600" indent="-228600" defTabSz="576263" eaLnBrk="0" fontAlgn="base" hangingPunct="0">
              <a:spcBef>
                <a:spcPct val="20000"/>
              </a:spcBef>
              <a:spcAft>
                <a:spcPct val="0"/>
              </a:spcAft>
              <a:buChar char="»"/>
              <a:defRPr sz="1300">
                <a:solidFill>
                  <a:schemeClr val="tx1"/>
                </a:solidFill>
                <a:latin typeface="Arial" pitchFamily="34" charset="0"/>
              </a:defRPr>
            </a:lvl6pPr>
            <a:lvl7pPr marL="2971800" indent="-228600" defTabSz="576263" eaLnBrk="0" fontAlgn="base" hangingPunct="0">
              <a:spcBef>
                <a:spcPct val="20000"/>
              </a:spcBef>
              <a:spcAft>
                <a:spcPct val="0"/>
              </a:spcAft>
              <a:buChar char="»"/>
              <a:defRPr sz="1300">
                <a:solidFill>
                  <a:schemeClr val="tx1"/>
                </a:solidFill>
                <a:latin typeface="Arial" pitchFamily="34" charset="0"/>
              </a:defRPr>
            </a:lvl7pPr>
            <a:lvl8pPr marL="3429000" indent="-228600" defTabSz="576263" eaLnBrk="0" fontAlgn="base" hangingPunct="0">
              <a:spcBef>
                <a:spcPct val="20000"/>
              </a:spcBef>
              <a:spcAft>
                <a:spcPct val="0"/>
              </a:spcAft>
              <a:buChar char="»"/>
              <a:defRPr sz="1300">
                <a:solidFill>
                  <a:schemeClr val="tx1"/>
                </a:solidFill>
                <a:latin typeface="Arial" pitchFamily="34" charset="0"/>
              </a:defRPr>
            </a:lvl8pPr>
            <a:lvl9pPr marL="3886200" indent="-228600" defTabSz="576263" eaLnBrk="0" fontAlgn="base" hangingPunct="0">
              <a:spcBef>
                <a:spcPct val="20000"/>
              </a:spcBef>
              <a:spcAft>
                <a:spcPct val="0"/>
              </a:spcAft>
              <a:buChar char="»"/>
              <a:defRPr sz="1300">
                <a:solidFill>
                  <a:schemeClr val="tx1"/>
                </a:solidFill>
                <a:latin typeface="Arial" pitchFamily="34" charset="0"/>
              </a:defRPr>
            </a:lvl9pPr>
          </a:lstStyle>
          <a:p>
            <a:pPr algn="ctr" eaLnBrk="1" hangingPunct="1">
              <a:spcBef>
                <a:spcPct val="0"/>
              </a:spcBef>
              <a:buFontTx/>
              <a:buNone/>
            </a:pPr>
            <a:r>
              <a:rPr lang="en-US" altLang="en-US" sz="1400" dirty="0"/>
              <a:t>4</a:t>
            </a:r>
            <a:endParaRPr lang="ru-RU" altLang="en-US" sz="1400" dirty="0"/>
          </a:p>
        </p:txBody>
      </p:sp>
      <p:sp>
        <p:nvSpPr>
          <p:cNvPr id="8" name="TextBox 7"/>
          <p:cNvSpPr txBox="1"/>
          <p:nvPr/>
        </p:nvSpPr>
        <p:spPr>
          <a:xfrm>
            <a:off x="395536" y="5445224"/>
            <a:ext cx="8280923" cy="1077218"/>
          </a:xfrm>
          <a:prstGeom prst="rect">
            <a:avLst/>
          </a:prstGeom>
          <a:solidFill>
            <a:srgbClr val="CCCCFF"/>
          </a:solidFill>
          <a:ln w="38100">
            <a:solidFill>
              <a:schemeClr val="tx1"/>
            </a:solidFill>
          </a:ln>
        </p:spPr>
        <p:txBody>
          <a:bodyPr wrap="square" rtlCol="0">
            <a:spAutoFit/>
          </a:bodyPr>
          <a:lstStyle/>
          <a:p>
            <a:pPr algn="just"/>
            <a:r>
              <a:rPr lang="en-US" b="1" u="sng" dirty="0">
                <a:solidFill>
                  <a:srgbClr val="7030A0"/>
                </a:solidFill>
                <a:latin typeface="Times New Roman" panose="02020603050405020304" pitchFamily="18" charset="0"/>
                <a:cs typeface="Times New Roman" panose="02020603050405020304" pitchFamily="18" charset="0"/>
              </a:rPr>
              <a:t>Motivation:</a:t>
            </a:r>
            <a:r>
              <a:rPr lang="en-US" b="1" dirty="0">
                <a:solidFill>
                  <a:srgbClr val="7030A0"/>
                </a:solidFill>
                <a:latin typeface="Times New Roman" panose="02020603050405020304" pitchFamily="18" charset="0"/>
                <a:cs typeface="Times New Roman" panose="02020603050405020304" pitchFamily="18" charset="0"/>
              </a:rPr>
              <a:t> ATF </a:t>
            </a:r>
            <a:r>
              <a:rPr lang="en-US" b="1" dirty="0" err="1">
                <a:solidFill>
                  <a:srgbClr val="7030A0"/>
                </a:solidFill>
                <a:latin typeface="Times New Roman" panose="02020603050405020304" pitchFamily="18" charset="0"/>
                <a:cs typeface="Times New Roman" panose="02020603050405020304" pitchFamily="18" charset="0"/>
              </a:rPr>
              <a:t>Linac</a:t>
            </a:r>
            <a:r>
              <a:rPr lang="en-US" b="1" dirty="0">
                <a:solidFill>
                  <a:srgbClr val="7030A0"/>
                </a:solidFill>
                <a:latin typeface="Times New Roman" panose="02020603050405020304" pitchFamily="18" charset="0"/>
                <a:cs typeface="Times New Roman" panose="02020603050405020304" pitchFamily="18" charset="0"/>
              </a:rPr>
              <a:t> and DR klystron </a:t>
            </a:r>
            <a:r>
              <a:rPr lang="en-US" b="1" dirty="0" err="1">
                <a:solidFill>
                  <a:srgbClr val="7030A0"/>
                </a:solidFill>
                <a:latin typeface="Times New Roman" panose="02020603050405020304" pitchFamily="18" charset="0"/>
                <a:cs typeface="Times New Roman" panose="02020603050405020304" pitchFamily="18" charset="0"/>
              </a:rPr>
              <a:t>phase&amp;amplitude</a:t>
            </a:r>
            <a:r>
              <a:rPr lang="en-US" b="1" dirty="0">
                <a:solidFill>
                  <a:srgbClr val="7030A0"/>
                </a:solidFill>
                <a:latin typeface="Times New Roman" panose="02020603050405020304" pitchFamily="18" charset="0"/>
                <a:cs typeface="Times New Roman" panose="02020603050405020304" pitchFamily="18" charset="0"/>
              </a:rPr>
              <a:t> drift can affect the beam injection, extraction and transmission stability. </a:t>
            </a:r>
            <a:r>
              <a:rPr lang="en-US" b="1" dirty="0">
                <a:latin typeface="Times New Roman" panose="02020603050405020304" pitchFamily="18" charset="0"/>
                <a:cs typeface="Times New Roman" panose="02020603050405020304" pitchFamily="18" charset="0"/>
                <a:sym typeface="Wingdings" panose="05000000000000000000" pitchFamily="2" charset="2"/>
              </a:rPr>
              <a:t></a:t>
            </a:r>
            <a:r>
              <a:rPr lang="en-US" b="1" dirty="0">
                <a:solidFill>
                  <a:srgbClr val="7030A0"/>
                </a:solidFill>
                <a:latin typeface="Times New Roman" panose="02020603050405020304" pitchFamily="18" charset="0"/>
                <a:cs typeface="Times New Roman" panose="02020603050405020304" pitchFamily="18" charset="0"/>
              </a:rPr>
              <a:t> </a:t>
            </a:r>
            <a:r>
              <a:rPr lang="en-US" b="1" u="sng" dirty="0">
                <a:solidFill>
                  <a:schemeClr val="accent2"/>
                </a:solidFill>
                <a:latin typeface="Times New Roman" panose="02020603050405020304" pitchFamily="18" charset="0"/>
                <a:cs typeface="Times New Roman" panose="02020603050405020304" pitchFamily="18" charset="0"/>
              </a:rPr>
              <a:t>Goal:</a:t>
            </a:r>
            <a:r>
              <a:rPr lang="en-US" b="1" dirty="0">
                <a:solidFill>
                  <a:schemeClr val="accent2"/>
                </a:solidFill>
                <a:latin typeface="Times New Roman" panose="02020603050405020304" pitchFamily="18" charset="0"/>
                <a:cs typeface="Times New Roman" panose="02020603050405020304" pitchFamily="18" charset="0"/>
              </a:rPr>
              <a:t> investigate the ATF </a:t>
            </a:r>
            <a:r>
              <a:rPr lang="en-US" b="1" dirty="0" err="1">
                <a:solidFill>
                  <a:schemeClr val="accent2"/>
                </a:solidFill>
                <a:latin typeface="Times New Roman" panose="02020603050405020304" pitchFamily="18" charset="0"/>
                <a:cs typeface="Times New Roman" panose="02020603050405020304" pitchFamily="18" charset="0"/>
              </a:rPr>
              <a:t>Linac</a:t>
            </a:r>
            <a:r>
              <a:rPr lang="en-US" b="1" dirty="0">
                <a:solidFill>
                  <a:schemeClr val="accent2"/>
                </a:solidFill>
                <a:latin typeface="Times New Roman" panose="02020603050405020304" pitchFamily="18" charset="0"/>
                <a:cs typeface="Times New Roman" panose="02020603050405020304" pitchFamily="18" charset="0"/>
              </a:rPr>
              <a:t> and DR klystrons High-Power RF </a:t>
            </a:r>
            <a:r>
              <a:rPr lang="en-US" b="1" dirty="0" err="1">
                <a:solidFill>
                  <a:schemeClr val="accent2"/>
                </a:solidFill>
                <a:latin typeface="Times New Roman" panose="02020603050405020304" pitchFamily="18" charset="0"/>
                <a:cs typeface="Times New Roman" panose="02020603050405020304" pitchFamily="18" charset="0"/>
              </a:rPr>
              <a:t>phase&amp;amplitude</a:t>
            </a:r>
            <a:r>
              <a:rPr lang="en-US" b="1" dirty="0">
                <a:solidFill>
                  <a:schemeClr val="accent2"/>
                </a:solidFill>
                <a:latin typeface="Times New Roman" panose="02020603050405020304" pitchFamily="18" charset="0"/>
                <a:cs typeface="Times New Roman" panose="02020603050405020304" pitchFamily="18" charset="0"/>
              </a:rPr>
              <a:t> stability, </a:t>
            </a:r>
            <a:r>
              <a:rPr lang="en-US" b="1" dirty="0">
                <a:latin typeface="Times New Roman" panose="02020603050405020304" pitchFamily="18" charset="0"/>
                <a:cs typeface="Times New Roman" panose="02020603050405020304" pitchFamily="18" charset="0"/>
              </a:rPr>
              <a:t>RF-Gun Laser to RF synchronization stability</a:t>
            </a:r>
            <a:r>
              <a:rPr lang="en-US" b="1" dirty="0">
                <a:latin typeface="Times New Roman" panose="02020603050405020304" pitchFamily="18" charset="0"/>
                <a:cs typeface="Times New Roman" panose="02020603050405020304" pitchFamily="18" charset="0"/>
                <a:sym typeface="Wingdings" panose="05000000000000000000" pitchFamily="2" charset="2"/>
              </a:rPr>
              <a:t>  </a:t>
            </a:r>
            <a:r>
              <a:rPr lang="en-US" b="1" dirty="0">
                <a:solidFill>
                  <a:srgbClr val="C00000"/>
                </a:solidFill>
                <a:latin typeface="Times New Roman" panose="02020603050405020304" pitchFamily="18" charset="0"/>
                <a:cs typeface="Times New Roman" panose="02020603050405020304" pitchFamily="18" charset="0"/>
                <a:sym typeface="Wingdings" panose="05000000000000000000" pitchFamily="2" charset="2"/>
              </a:rPr>
              <a:t>Beam parameters drift at the ATF </a:t>
            </a:r>
            <a:r>
              <a:rPr lang="en-US" b="1" dirty="0" err="1">
                <a:solidFill>
                  <a:srgbClr val="C00000"/>
                </a:solidFill>
                <a:latin typeface="Times New Roman" panose="02020603050405020304" pitchFamily="18" charset="0"/>
                <a:cs typeface="Times New Roman" panose="02020603050405020304" pitchFamily="18" charset="0"/>
                <a:sym typeface="Wingdings" panose="05000000000000000000" pitchFamily="2" charset="2"/>
              </a:rPr>
              <a:t>Linac</a:t>
            </a:r>
            <a:r>
              <a:rPr lang="en-US" b="1" dirty="0">
                <a:solidFill>
                  <a:srgbClr val="C00000"/>
                </a:solidFill>
                <a:latin typeface="Times New Roman" panose="02020603050405020304" pitchFamily="18" charset="0"/>
                <a:cs typeface="Times New Roman" panose="02020603050405020304" pitchFamily="18" charset="0"/>
                <a:sym typeface="Wingdings" panose="05000000000000000000" pitchFamily="2" charset="2"/>
              </a:rPr>
              <a:t> injector section.</a:t>
            </a:r>
            <a:endParaRPr lang="en-US" b="1" dirty="0">
              <a:solidFill>
                <a:srgbClr val="C00000"/>
              </a:solidFill>
              <a:latin typeface="Times New Roman" panose="02020603050405020304" pitchFamily="18" charset="0"/>
              <a:cs typeface="Times New Roman" panose="02020603050405020304" pitchFamily="18" charset="0"/>
            </a:endParaRP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1119" y="476672"/>
            <a:ext cx="7069755" cy="47845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p:cNvSpPr txBox="1"/>
          <p:nvPr/>
        </p:nvSpPr>
        <p:spPr>
          <a:xfrm>
            <a:off x="0" y="5085184"/>
            <a:ext cx="9144007" cy="361985"/>
          </a:xfrm>
          <a:prstGeom prst="rect">
            <a:avLst/>
          </a:prstGeom>
          <a:noFill/>
        </p:spPr>
        <p:txBody>
          <a:bodyPr wrap="square" lIns="145124" tIns="72562" rIns="145124" bIns="72562" rtlCol="0">
            <a:spAutoFit/>
          </a:bodyPr>
          <a:lstStyle/>
          <a:p>
            <a:pPr algn="ctr"/>
            <a:r>
              <a:rPr lang="en-US" sz="1400" dirty="0">
                <a:latin typeface="Times New Roman" panose="02020603050405020304" pitchFamily="18" charset="0"/>
                <a:cs typeface="Times New Roman" panose="02020603050405020304" pitchFamily="18" charset="0"/>
              </a:rPr>
              <a:t>Figure 4: KEK ATF facility layout </a:t>
            </a:r>
          </a:p>
        </p:txBody>
      </p:sp>
      <p:cxnSp>
        <p:nvCxnSpPr>
          <p:cNvPr id="12" name="AutoShape 12"/>
          <p:cNvCxnSpPr>
            <a:cxnSpLocks noChangeShapeType="1"/>
          </p:cNvCxnSpPr>
          <p:nvPr/>
        </p:nvCxnSpPr>
        <p:spPr bwMode="auto">
          <a:xfrm>
            <a:off x="0" y="457680"/>
            <a:ext cx="9144000" cy="0"/>
          </a:xfrm>
          <a:prstGeom prst="straightConnector1">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 name="Picture 1" descr="A large metal box with many wires and wires&#10;&#10;AI-generated content may be incorrect.">
            <a:extLst>
              <a:ext uri="{FF2B5EF4-FFF2-40B4-BE49-F238E27FC236}">
                <a16:creationId xmlns:a16="http://schemas.microsoft.com/office/drawing/2014/main" id="{29655261-0A37-86FE-6D61-48973FBBBE1D}"/>
              </a:ext>
            </a:extLst>
          </p:cNvPr>
          <p:cNvPicPr>
            <a:picLocks noChangeAspect="1"/>
          </p:cNvPicPr>
          <p:nvPr/>
        </p:nvPicPr>
        <p:blipFill>
          <a:blip r:embed="rId4"/>
          <a:stretch>
            <a:fillRect/>
          </a:stretch>
        </p:blipFill>
        <p:spPr>
          <a:xfrm rot="5400000">
            <a:off x="-53562" y="1541402"/>
            <a:ext cx="1480834" cy="1173969"/>
          </a:xfrm>
          <a:prstGeom prst="rect">
            <a:avLst/>
          </a:prstGeom>
        </p:spPr>
      </p:pic>
    </p:spTree>
    <p:extLst>
      <p:ext uri="{BB962C8B-B14F-4D97-AF65-F5344CB8AC3E}">
        <p14:creationId xmlns:p14="http://schemas.microsoft.com/office/powerpoint/2010/main" val="30094205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1" y="-228016"/>
            <a:ext cx="9144003" cy="864180"/>
          </a:xfrm>
        </p:spPr>
        <p:txBody>
          <a:bodyPr/>
          <a:lstStyle/>
          <a:p>
            <a:pPr eaLnBrk="1" hangingPunct="1"/>
            <a:r>
              <a:rPr lang="en-US" altLang="en-US" sz="1700" b="1" dirty="0">
                <a:solidFill>
                  <a:schemeClr val="tx1"/>
                </a:solidFill>
                <a:latin typeface="Times New Roman" pitchFamily="18" charset="0"/>
                <a:cs typeface="Times New Roman" pitchFamily="18" charset="0"/>
              </a:rPr>
              <a:t>KEK ATF </a:t>
            </a:r>
            <a:r>
              <a:rPr lang="en-US" altLang="en-US" sz="1700" b="1" dirty="0" err="1">
                <a:solidFill>
                  <a:schemeClr val="tx1"/>
                </a:solidFill>
                <a:latin typeface="Times New Roman" pitchFamily="18" charset="0"/>
                <a:cs typeface="Times New Roman" pitchFamily="18" charset="0"/>
              </a:rPr>
              <a:t>Linac</a:t>
            </a:r>
            <a:r>
              <a:rPr lang="en-US" altLang="en-US" sz="1700" b="1" dirty="0">
                <a:solidFill>
                  <a:schemeClr val="tx1"/>
                </a:solidFill>
                <a:latin typeface="Times New Roman" pitchFamily="18" charset="0"/>
                <a:cs typeface="Times New Roman" pitchFamily="18" charset="0"/>
              </a:rPr>
              <a:t> Low-Level RF system</a:t>
            </a:r>
            <a:endParaRPr lang="ru-RU" altLang="en-US" sz="1700" b="1" dirty="0">
              <a:solidFill>
                <a:schemeClr val="tx1"/>
              </a:solidFill>
              <a:latin typeface="Times New Roman" pitchFamily="18" charset="0"/>
              <a:cs typeface="Times New Roman" pitchFamily="18" charset="0"/>
            </a:endParaRPr>
          </a:p>
        </p:txBody>
      </p:sp>
      <p:sp>
        <p:nvSpPr>
          <p:cNvPr id="17" name="Rectangle 5"/>
          <p:cNvSpPr>
            <a:spLocks noChangeArrowheads="1"/>
          </p:cNvSpPr>
          <p:nvPr/>
        </p:nvSpPr>
        <p:spPr bwMode="auto">
          <a:xfrm>
            <a:off x="8748467" y="6453345"/>
            <a:ext cx="395540" cy="404663"/>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3430" tIns="51713" rIns="103430" bIns="51713" anchor="ctr"/>
          <a:lstStyle>
            <a:lvl1pPr defTabSz="576263" eaLnBrk="0" hangingPunct="0">
              <a:spcBef>
                <a:spcPct val="20000"/>
              </a:spcBef>
              <a:buChar char="•"/>
              <a:defRPr sz="2000">
                <a:solidFill>
                  <a:schemeClr val="tx1"/>
                </a:solidFill>
                <a:latin typeface="Arial" pitchFamily="34" charset="0"/>
              </a:defRPr>
            </a:lvl1pPr>
            <a:lvl2pPr marL="742950" indent="-285750" defTabSz="576263" eaLnBrk="0" hangingPunct="0">
              <a:spcBef>
                <a:spcPct val="20000"/>
              </a:spcBef>
              <a:buChar char="–"/>
              <a:defRPr>
                <a:solidFill>
                  <a:schemeClr val="tx1"/>
                </a:solidFill>
                <a:latin typeface="Arial" pitchFamily="34" charset="0"/>
              </a:defRPr>
            </a:lvl2pPr>
            <a:lvl3pPr marL="1143000" indent="-228600" defTabSz="576263" eaLnBrk="0" hangingPunct="0">
              <a:spcBef>
                <a:spcPct val="20000"/>
              </a:spcBef>
              <a:buChar char="•"/>
              <a:defRPr sz="1500">
                <a:solidFill>
                  <a:schemeClr val="tx1"/>
                </a:solidFill>
                <a:latin typeface="Arial" pitchFamily="34" charset="0"/>
              </a:defRPr>
            </a:lvl3pPr>
            <a:lvl4pPr marL="1600200" indent="-228600" defTabSz="576263" eaLnBrk="0" hangingPunct="0">
              <a:spcBef>
                <a:spcPct val="20000"/>
              </a:spcBef>
              <a:buChar char="–"/>
              <a:defRPr sz="1300">
                <a:solidFill>
                  <a:schemeClr val="tx1"/>
                </a:solidFill>
                <a:latin typeface="Arial" pitchFamily="34" charset="0"/>
              </a:defRPr>
            </a:lvl4pPr>
            <a:lvl5pPr marL="2057400" indent="-228600" defTabSz="576263" eaLnBrk="0" hangingPunct="0">
              <a:spcBef>
                <a:spcPct val="20000"/>
              </a:spcBef>
              <a:buChar char="»"/>
              <a:defRPr sz="1300">
                <a:solidFill>
                  <a:schemeClr val="tx1"/>
                </a:solidFill>
                <a:latin typeface="Arial" pitchFamily="34" charset="0"/>
              </a:defRPr>
            </a:lvl5pPr>
            <a:lvl6pPr marL="2514600" indent="-228600" defTabSz="576263" eaLnBrk="0" fontAlgn="base" hangingPunct="0">
              <a:spcBef>
                <a:spcPct val="20000"/>
              </a:spcBef>
              <a:spcAft>
                <a:spcPct val="0"/>
              </a:spcAft>
              <a:buChar char="»"/>
              <a:defRPr sz="1300">
                <a:solidFill>
                  <a:schemeClr val="tx1"/>
                </a:solidFill>
                <a:latin typeface="Arial" pitchFamily="34" charset="0"/>
              </a:defRPr>
            </a:lvl6pPr>
            <a:lvl7pPr marL="2971800" indent="-228600" defTabSz="576263" eaLnBrk="0" fontAlgn="base" hangingPunct="0">
              <a:spcBef>
                <a:spcPct val="20000"/>
              </a:spcBef>
              <a:spcAft>
                <a:spcPct val="0"/>
              </a:spcAft>
              <a:buChar char="»"/>
              <a:defRPr sz="1300">
                <a:solidFill>
                  <a:schemeClr val="tx1"/>
                </a:solidFill>
                <a:latin typeface="Arial" pitchFamily="34" charset="0"/>
              </a:defRPr>
            </a:lvl7pPr>
            <a:lvl8pPr marL="3429000" indent="-228600" defTabSz="576263" eaLnBrk="0" fontAlgn="base" hangingPunct="0">
              <a:spcBef>
                <a:spcPct val="20000"/>
              </a:spcBef>
              <a:spcAft>
                <a:spcPct val="0"/>
              </a:spcAft>
              <a:buChar char="»"/>
              <a:defRPr sz="1300">
                <a:solidFill>
                  <a:schemeClr val="tx1"/>
                </a:solidFill>
                <a:latin typeface="Arial" pitchFamily="34" charset="0"/>
              </a:defRPr>
            </a:lvl8pPr>
            <a:lvl9pPr marL="3886200" indent="-228600" defTabSz="576263" eaLnBrk="0" fontAlgn="base" hangingPunct="0">
              <a:spcBef>
                <a:spcPct val="20000"/>
              </a:spcBef>
              <a:spcAft>
                <a:spcPct val="0"/>
              </a:spcAft>
              <a:buChar char="»"/>
              <a:defRPr sz="1300">
                <a:solidFill>
                  <a:schemeClr val="tx1"/>
                </a:solidFill>
                <a:latin typeface="Arial" pitchFamily="34" charset="0"/>
              </a:defRPr>
            </a:lvl9pPr>
          </a:lstStyle>
          <a:p>
            <a:pPr algn="ctr" eaLnBrk="1" hangingPunct="1">
              <a:spcBef>
                <a:spcPct val="0"/>
              </a:spcBef>
              <a:buFontTx/>
              <a:buNone/>
            </a:pPr>
            <a:r>
              <a:rPr lang="en-US" altLang="en-US" sz="1400" dirty="0"/>
              <a:t>5</a:t>
            </a:r>
            <a:endParaRPr lang="ru-RU" altLang="en-US" sz="1400" dirty="0"/>
          </a:p>
        </p:txBody>
      </p:sp>
      <p:sp>
        <p:nvSpPr>
          <p:cNvPr id="7" name="TextBox 6"/>
          <p:cNvSpPr txBox="1"/>
          <p:nvPr/>
        </p:nvSpPr>
        <p:spPr>
          <a:xfrm>
            <a:off x="0" y="4725144"/>
            <a:ext cx="9144007" cy="361985"/>
          </a:xfrm>
          <a:prstGeom prst="rect">
            <a:avLst/>
          </a:prstGeom>
          <a:noFill/>
        </p:spPr>
        <p:txBody>
          <a:bodyPr wrap="square" lIns="145124" tIns="72562" rIns="145124" bIns="72562" rtlCol="0">
            <a:spAutoFit/>
          </a:bodyPr>
          <a:lstStyle/>
          <a:p>
            <a:pPr algn="ctr"/>
            <a:r>
              <a:rPr lang="en-US" sz="1400" dirty="0">
                <a:latin typeface="Times New Roman" panose="02020603050405020304" pitchFamily="18" charset="0"/>
                <a:cs typeface="Times New Roman" panose="02020603050405020304" pitchFamily="18" charset="0"/>
              </a:rPr>
              <a:t>Figure 5: KEK ATF </a:t>
            </a:r>
            <a:r>
              <a:rPr lang="en-US" sz="1400" dirty="0" err="1">
                <a:latin typeface="Times New Roman" panose="02020603050405020304" pitchFamily="18" charset="0"/>
                <a:cs typeface="Times New Roman" panose="02020603050405020304" pitchFamily="18" charset="0"/>
              </a:rPr>
              <a:t>Linac</a:t>
            </a:r>
            <a:r>
              <a:rPr lang="en-US" sz="1400" dirty="0">
                <a:latin typeface="Times New Roman" panose="02020603050405020304" pitchFamily="18" charset="0"/>
                <a:cs typeface="Times New Roman" panose="02020603050405020304" pitchFamily="18" charset="0"/>
              </a:rPr>
              <a:t> Low-Level RF system simplified block-diagram with High-Power RF part</a:t>
            </a:r>
          </a:p>
        </p:txBody>
      </p:sp>
      <p:pic>
        <p:nvPicPr>
          <p:cNvPr id="409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0800000" flipV="1">
            <a:off x="2195730" y="5085184"/>
            <a:ext cx="4320486" cy="15108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2195729" y="6537254"/>
            <a:ext cx="4320488" cy="361985"/>
          </a:xfrm>
          <a:prstGeom prst="rect">
            <a:avLst/>
          </a:prstGeom>
          <a:noFill/>
        </p:spPr>
        <p:txBody>
          <a:bodyPr wrap="square" lIns="145124" tIns="72562" rIns="145124" bIns="72562" rtlCol="0">
            <a:spAutoFit/>
          </a:bodyPr>
          <a:lstStyle/>
          <a:p>
            <a:pPr algn="ctr"/>
            <a:r>
              <a:rPr lang="en-US" sz="1400" dirty="0">
                <a:latin typeface="Times New Roman" panose="02020603050405020304" pitchFamily="18" charset="0"/>
                <a:cs typeface="Times New Roman" panose="02020603050405020304" pitchFamily="18" charset="0"/>
              </a:rPr>
              <a:t>Figure 6: KEK ATF </a:t>
            </a:r>
            <a:r>
              <a:rPr lang="en-US" sz="1400" dirty="0" err="1">
                <a:latin typeface="Times New Roman" panose="02020603050405020304" pitchFamily="18" charset="0"/>
                <a:cs typeface="Times New Roman" panose="02020603050405020304" pitchFamily="18" charset="0"/>
              </a:rPr>
              <a:t>Linac</a:t>
            </a:r>
            <a:r>
              <a:rPr lang="en-US" sz="1400" dirty="0">
                <a:latin typeface="Times New Roman" panose="02020603050405020304" pitchFamily="18" charset="0"/>
                <a:cs typeface="Times New Roman" panose="02020603050405020304" pitchFamily="18" charset="0"/>
              </a:rPr>
              <a:t> photo</a:t>
            </a:r>
          </a:p>
        </p:txBody>
      </p:sp>
      <p:cxnSp>
        <p:nvCxnSpPr>
          <p:cNvPr id="11" name="AutoShape 12"/>
          <p:cNvCxnSpPr>
            <a:cxnSpLocks noChangeShapeType="1"/>
          </p:cNvCxnSpPr>
          <p:nvPr/>
        </p:nvCxnSpPr>
        <p:spPr bwMode="auto">
          <a:xfrm>
            <a:off x="0" y="457680"/>
            <a:ext cx="9144000" cy="0"/>
          </a:xfrm>
          <a:prstGeom prst="straightConnector1">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 name="Graphic 4">
            <a:extLst>
              <a:ext uri="{FF2B5EF4-FFF2-40B4-BE49-F238E27FC236}">
                <a16:creationId xmlns:a16="http://schemas.microsoft.com/office/drawing/2014/main" id="{59DDBB15-61E1-5CF4-F771-18EAA981879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94195" y="482898"/>
            <a:ext cx="7921591" cy="4303596"/>
          </a:xfrm>
          <a:prstGeom prst="rect">
            <a:avLst/>
          </a:prstGeom>
        </p:spPr>
      </p:pic>
    </p:spTree>
    <p:extLst>
      <p:ext uri="{BB962C8B-B14F-4D97-AF65-F5344CB8AC3E}">
        <p14:creationId xmlns:p14="http://schemas.microsoft.com/office/powerpoint/2010/main" val="1341712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1" y="-228016"/>
            <a:ext cx="9144003" cy="864180"/>
          </a:xfrm>
        </p:spPr>
        <p:txBody>
          <a:bodyPr/>
          <a:lstStyle/>
          <a:p>
            <a:pPr eaLnBrk="1" hangingPunct="1"/>
            <a:r>
              <a:rPr lang="en-US" altLang="en-US" sz="1700" b="1" dirty="0">
                <a:solidFill>
                  <a:schemeClr val="tx1"/>
                </a:solidFill>
                <a:latin typeface="Times New Roman"/>
                <a:cs typeface="Times New Roman"/>
              </a:rPr>
              <a:t>KEK ATF Linac Low-Level RF intra-pulse feedback system </a:t>
            </a:r>
            <a:endParaRPr lang="ru-RU" altLang="en-US" sz="1700" b="1" dirty="0">
              <a:solidFill>
                <a:schemeClr val="tx1"/>
              </a:solidFill>
              <a:latin typeface="Times New Roman"/>
              <a:cs typeface="Times New Roman"/>
            </a:endParaRPr>
          </a:p>
        </p:txBody>
      </p:sp>
      <p:sp>
        <p:nvSpPr>
          <p:cNvPr id="17" name="Rectangle 5"/>
          <p:cNvSpPr>
            <a:spLocks noChangeArrowheads="1"/>
          </p:cNvSpPr>
          <p:nvPr/>
        </p:nvSpPr>
        <p:spPr bwMode="auto">
          <a:xfrm>
            <a:off x="8748467" y="6453345"/>
            <a:ext cx="395540" cy="404663"/>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3430" tIns="51713" rIns="103430" bIns="51713" anchor="ctr"/>
          <a:lstStyle>
            <a:lvl1pPr defTabSz="576263" eaLnBrk="0" hangingPunct="0">
              <a:spcBef>
                <a:spcPct val="20000"/>
              </a:spcBef>
              <a:buChar char="•"/>
              <a:defRPr sz="2000">
                <a:solidFill>
                  <a:schemeClr val="tx1"/>
                </a:solidFill>
                <a:latin typeface="Arial" pitchFamily="34" charset="0"/>
              </a:defRPr>
            </a:lvl1pPr>
            <a:lvl2pPr marL="742950" indent="-285750" defTabSz="576263" eaLnBrk="0" hangingPunct="0">
              <a:spcBef>
                <a:spcPct val="20000"/>
              </a:spcBef>
              <a:buChar char="–"/>
              <a:defRPr>
                <a:solidFill>
                  <a:schemeClr val="tx1"/>
                </a:solidFill>
                <a:latin typeface="Arial" pitchFamily="34" charset="0"/>
              </a:defRPr>
            </a:lvl2pPr>
            <a:lvl3pPr marL="1143000" indent="-228600" defTabSz="576263" eaLnBrk="0" hangingPunct="0">
              <a:spcBef>
                <a:spcPct val="20000"/>
              </a:spcBef>
              <a:buChar char="•"/>
              <a:defRPr sz="1500">
                <a:solidFill>
                  <a:schemeClr val="tx1"/>
                </a:solidFill>
                <a:latin typeface="Arial" pitchFamily="34" charset="0"/>
              </a:defRPr>
            </a:lvl3pPr>
            <a:lvl4pPr marL="1600200" indent="-228600" defTabSz="576263" eaLnBrk="0" hangingPunct="0">
              <a:spcBef>
                <a:spcPct val="20000"/>
              </a:spcBef>
              <a:buChar char="–"/>
              <a:defRPr sz="1300">
                <a:solidFill>
                  <a:schemeClr val="tx1"/>
                </a:solidFill>
                <a:latin typeface="Arial" pitchFamily="34" charset="0"/>
              </a:defRPr>
            </a:lvl4pPr>
            <a:lvl5pPr marL="2057400" indent="-228600" defTabSz="576263" eaLnBrk="0" hangingPunct="0">
              <a:spcBef>
                <a:spcPct val="20000"/>
              </a:spcBef>
              <a:buChar char="»"/>
              <a:defRPr sz="1300">
                <a:solidFill>
                  <a:schemeClr val="tx1"/>
                </a:solidFill>
                <a:latin typeface="Arial" pitchFamily="34" charset="0"/>
              </a:defRPr>
            </a:lvl5pPr>
            <a:lvl6pPr marL="2514600" indent="-228600" defTabSz="576263" eaLnBrk="0" fontAlgn="base" hangingPunct="0">
              <a:spcBef>
                <a:spcPct val="20000"/>
              </a:spcBef>
              <a:spcAft>
                <a:spcPct val="0"/>
              </a:spcAft>
              <a:buChar char="»"/>
              <a:defRPr sz="1300">
                <a:solidFill>
                  <a:schemeClr val="tx1"/>
                </a:solidFill>
                <a:latin typeface="Arial" pitchFamily="34" charset="0"/>
              </a:defRPr>
            </a:lvl6pPr>
            <a:lvl7pPr marL="2971800" indent="-228600" defTabSz="576263" eaLnBrk="0" fontAlgn="base" hangingPunct="0">
              <a:spcBef>
                <a:spcPct val="20000"/>
              </a:spcBef>
              <a:spcAft>
                <a:spcPct val="0"/>
              </a:spcAft>
              <a:buChar char="»"/>
              <a:defRPr sz="1300">
                <a:solidFill>
                  <a:schemeClr val="tx1"/>
                </a:solidFill>
                <a:latin typeface="Arial" pitchFamily="34" charset="0"/>
              </a:defRPr>
            </a:lvl7pPr>
            <a:lvl8pPr marL="3429000" indent="-228600" defTabSz="576263" eaLnBrk="0" fontAlgn="base" hangingPunct="0">
              <a:spcBef>
                <a:spcPct val="20000"/>
              </a:spcBef>
              <a:spcAft>
                <a:spcPct val="0"/>
              </a:spcAft>
              <a:buChar char="»"/>
              <a:defRPr sz="1300">
                <a:solidFill>
                  <a:schemeClr val="tx1"/>
                </a:solidFill>
                <a:latin typeface="Arial" pitchFamily="34" charset="0"/>
              </a:defRPr>
            </a:lvl8pPr>
            <a:lvl9pPr marL="3886200" indent="-228600" defTabSz="576263" eaLnBrk="0" fontAlgn="base" hangingPunct="0">
              <a:spcBef>
                <a:spcPct val="20000"/>
              </a:spcBef>
              <a:spcAft>
                <a:spcPct val="0"/>
              </a:spcAft>
              <a:buChar char="»"/>
              <a:defRPr sz="1300">
                <a:solidFill>
                  <a:schemeClr val="tx1"/>
                </a:solidFill>
                <a:latin typeface="Arial" pitchFamily="34" charset="0"/>
              </a:defRPr>
            </a:lvl9pPr>
          </a:lstStyle>
          <a:p>
            <a:pPr algn="ctr" eaLnBrk="1" hangingPunct="1">
              <a:spcBef>
                <a:spcPct val="0"/>
              </a:spcBef>
              <a:buFontTx/>
              <a:buNone/>
            </a:pPr>
            <a:r>
              <a:rPr lang="en-US" altLang="en-US" sz="1400" dirty="0"/>
              <a:t>6</a:t>
            </a:r>
            <a:endParaRPr lang="ru-RU" altLang="en-US" sz="1400" dirty="0"/>
          </a:p>
        </p:txBody>
      </p:sp>
      <p:cxnSp>
        <p:nvCxnSpPr>
          <p:cNvPr id="24" name="AutoShape 12"/>
          <p:cNvCxnSpPr>
            <a:cxnSpLocks noChangeShapeType="1"/>
          </p:cNvCxnSpPr>
          <p:nvPr/>
        </p:nvCxnSpPr>
        <p:spPr bwMode="auto">
          <a:xfrm>
            <a:off x="0" y="457680"/>
            <a:ext cx="9144000" cy="0"/>
          </a:xfrm>
          <a:prstGeom prst="straightConnector1">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56" y="548680"/>
            <a:ext cx="4146235" cy="51479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35456" y="5712147"/>
            <a:ext cx="4104496" cy="792872"/>
          </a:xfrm>
          <a:prstGeom prst="rect">
            <a:avLst/>
          </a:prstGeom>
          <a:noFill/>
        </p:spPr>
        <p:txBody>
          <a:bodyPr wrap="square" lIns="145124" tIns="72562" rIns="145124" bIns="72562" rtlCol="0">
            <a:spAutoFit/>
          </a:bodyPr>
          <a:lstStyle/>
          <a:p>
            <a:pPr algn="ctr"/>
            <a:r>
              <a:rPr lang="en-US" sz="1400" dirty="0">
                <a:latin typeface="Times New Roman" panose="02020603050405020304" pitchFamily="18" charset="0"/>
                <a:cs typeface="Times New Roman" panose="02020603050405020304" pitchFamily="18" charset="0"/>
              </a:rPr>
              <a:t>Figure 7: KEK ATF </a:t>
            </a:r>
            <a:r>
              <a:rPr lang="en-US" sz="1400" dirty="0" err="1">
                <a:latin typeface="Times New Roman" panose="02020603050405020304" pitchFamily="18" charset="0"/>
                <a:cs typeface="Times New Roman" panose="02020603050405020304" pitchFamily="18" charset="0"/>
              </a:rPr>
              <a:t>Linac</a:t>
            </a:r>
            <a:r>
              <a:rPr lang="en-US" sz="1400" dirty="0">
                <a:latin typeface="Times New Roman" panose="02020603050405020304" pitchFamily="18" charset="0"/>
                <a:cs typeface="Times New Roman" panose="02020603050405020304" pitchFamily="18" charset="0"/>
              </a:rPr>
              <a:t> Low-Level RF feedback system simplified block-diagram with Low-Level RF and High-Power RF parts</a:t>
            </a:r>
          </a:p>
        </p:txBody>
      </p:sp>
      <p:pic>
        <p:nvPicPr>
          <p:cNvPr id="1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39952" y="476672"/>
            <a:ext cx="4917506" cy="26809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4211960" y="3140968"/>
            <a:ext cx="4773490" cy="577428"/>
          </a:xfrm>
          <a:prstGeom prst="rect">
            <a:avLst/>
          </a:prstGeom>
          <a:noFill/>
        </p:spPr>
        <p:txBody>
          <a:bodyPr wrap="square" lIns="145124" tIns="72562" rIns="145124" bIns="72562" rtlCol="0">
            <a:spAutoFit/>
          </a:bodyPr>
          <a:lstStyle/>
          <a:p>
            <a:pPr algn="ctr"/>
            <a:r>
              <a:rPr lang="en-US" sz="1400" dirty="0">
                <a:latin typeface="Times New Roman" panose="02020603050405020304" pitchFamily="18" charset="0"/>
                <a:cs typeface="Times New Roman" panose="02020603050405020304" pitchFamily="18" charset="0"/>
              </a:rPr>
              <a:t>Figure 8: The digital LLRF </a:t>
            </a:r>
            <a:r>
              <a:rPr lang="en-US" sz="1400" dirty="0" err="1">
                <a:latin typeface="Times New Roman" panose="02020603050405020304" pitchFamily="18" charset="0"/>
                <a:cs typeface="Times New Roman" panose="02020603050405020304" pitchFamily="18" charset="0"/>
              </a:rPr>
              <a:t>phase&amp;amplitude</a:t>
            </a:r>
            <a:r>
              <a:rPr lang="en-US" sz="1400" dirty="0">
                <a:latin typeface="Times New Roman" panose="02020603050405020304" pitchFamily="18" charset="0"/>
                <a:cs typeface="Times New Roman" panose="02020603050405020304" pitchFamily="18" charset="0"/>
              </a:rPr>
              <a:t> feedback block-diagram with correction algorithm</a:t>
            </a:r>
          </a:p>
        </p:txBody>
      </p:sp>
      <p:pic>
        <p:nvPicPr>
          <p:cNvPr id="15"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0" y="3645024"/>
            <a:ext cx="3842623" cy="2664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4253120" y="6240177"/>
            <a:ext cx="4572000" cy="523220"/>
          </a:xfrm>
          <a:prstGeom prst="rect">
            <a:avLst/>
          </a:prstGeom>
        </p:spPr>
        <p:txBody>
          <a:bodyPr>
            <a:spAutoFit/>
          </a:bodyPr>
          <a:lstStyle/>
          <a:p>
            <a:pPr algn="ctr"/>
            <a:r>
              <a:rPr lang="en-US" sz="1400" dirty="0">
                <a:solidFill>
                  <a:srgbClr val="000000"/>
                </a:solidFill>
                <a:latin typeface="Times New Roman" panose="02020603050405020304" pitchFamily="18" charset="0"/>
                <a:cs typeface="Times New Roman" panose="02020603050405020304" pitchFamily="18" charset="0"/>
              </a:rPr>
              <a:t>Figure 9: </a:t>
            </a:r>
            <a:r>
              <a:rPr lang="en-US" sz="1400" dirty="0">
                <a:latin typeface="Times New Roman" panose="02020603050405020304" pitchFamily="18" charset="0"/>
                <a:cs typeface="Times New Roman" panose="02020603050405020304" pitchFamily="18" charset="0"/>
              </a:rPr>
              <a:t>KEK ATF Low-Level RF system signals phase noise power spectral densities </a:t>
            </a:r>
            <a:endParaRPr lang="en-US" sz="1400" dirty="0"/>
          </a:p>
        </p:txBody>
      </p:sp>
    </p:spTree>
    <p:extLst>
      <p:ext uri="{BB962C8B-B14F-4D97-AF65-F5344CB8AC3E}">
        <p14:creationId xmlns:p14="http://schemas.microsoft.com/office/powerpoint/2010/main" val="15247523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1" y="-228016"/>
            <a:ext cx="9144003" cy="864180"/>
          </a:xfrm>
        </p:spPr>
        <p:txBody>
          <a:bodyPr/>
          <a:lstStyle/>
          <a:p>
            <a:pPr eaLnBrk="1" hangingPunct="1"/>
            <a:r>
              <a:rPr lang="en-US" altLang="en-US" sz="1700" b="1" dirty="0">
                <a:solidFill>
                  <a:schemeClr val="tx1"/>
                </a:solidFill>
                <a:latin typeface="Times New Roman"/>
                <a:cs typeface="Times New Roman"/>
              </a:rPr>
              <a:t>Klystron #0 High Power RF field waveform</a:t>
            </a:r>
            <a:endParaRPr lang="ru-RU" altLang="en-US" sz="1700" b="1" dirty="0">
              <a:solidFill>
                <a:schemeClr val="tx1"/>
              </a:solidFill>
              <a:latin typeface="Times New Roman"/>
              <a:cs typeface="Times New Roman"/>
            </a:endParaRPr>
          </a:p>
        </p:txBody>
      </p:sp>
      <p:sp>
        <p:nvSpPr>
          <p:cNvPr id="17" name="Rectangle 5"/>
          <p:cNvSpPr>
            <a:spLocks noChangeArrowheads="1"/>
          </p:cNvSpPr>
          <p:nvPr/>
        </p:nvSpPr>
        <p:spPr bwMode="auto">
          <a:xfrm>
            <a:off x="8748467" y="6453345"/>
            <a:ext cx="395540" cy="404663"/>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3430" tIns="51713" rIns="103430" bIns="51713" anchor="ctr"/>
          <a:lstStyle>
            <a:lvl1pPr defTabSz="576263" eaLnBrk="0" hangingPunct="0">
              <a:spcBef>
                <a:spcPct val="20000"/>
              </a:spcBef>
              <a:buChar char="•"/>
              <a:defRPr sz="2000">
                <a:solidFill>
                  <a:schemeClr val="tx1"/>
                </a:solidFill>
                <a:latin typeface="Arial" pitchFamily="34" charset="0"/>
              </a:defRPr>
            </a:lvl1pPr>
            <a:lvl2pPr marL="742950" indent="-285750" defTabSz="576263" eaLnBrk="0" hangingPunct="0">
              <a:spcBef>
                <a:spcPct val="20000"/>
              </a:spcBef>
              <a:buChar char="–"/>
              <a:defRPr>
                <a:solidFill>
                  <a:schemeClr val="tx1"/>
                </a:solidFill>
                <a:latin typeface="Arial" pitchFamily="34" charset="0"/>
              </a:defRPr>
            </a:lvl2pPr>
            <a:lvl3pPr marL="1143000" indent="-228600" defTabSz="576263" eaLnBrk="0" hangingPunct="0">
              <a:spcBef>
                <a:spcPct val="20000"/>
              </a:spcBef>
              <a:buChar char="•"/>
              <a:defRPr sz="1500">
                <a:solidFill>
                  <a:schemeClr val="tx1"/>
                </a:solidFill>
                <a:latin typeface="Arial" pitchFamily="34" charset="0"/>
              </a:defRPr>
            </a:lvl3pPr>
            <a:lvl4pPr marL="1600200" indent="-228600" defTabSz="576263" eaLnBrk="0" hangingPunct="0">
              <a:spcBef>
                <a:spcPct val="20000"/>
              </a:spcBef>
              <a:buChar char="–"/>
              <a:defRPr sz="1300">
                <a:solidFill>
                  <a:schemeClr val="tx1"/>
                </a:solidFill>
                <a:latin typeface="Arial" pitchFamily="34" charset="0"/>
              </a:defRPr>
            </a:lvl4pPr>
            <a:lvl5pPr marL="2057400" indent="-228600" defTabSz="576263" eaLnBrk="0" hangingPunct="0">
              <a:spcBef>
                <a:spcPct val="20000"/>
              </a:spcBef>
              <a:buChar char="»"/>
              <a:defRPr sz="1300">
                <a:solidFill>
                  <a:schemeClr val="tx1"/>
                </a:solidFill>
                <a:latin typeface="Arial" pitchFamily="34" charset="0"/>
              </a:defRPr>
            </a:lvl5pPr>
            <a:lvl6pPr marL="2514600" indent="-228600" defTabSz="576263" eaLnBrk="0" fontAlgn="base" hangingPunct="0">
              <a:spcBef>
                <a:spcPct val="20000"/>
              </a:spcBef>
              <a:spcAft>
                <a:spcPct val="0"/>
              </a:spcAft>
              <a:buChar char="»"/>
              <a:defRPr sz="1300">
                <a:solidFill>
                  <a:schemeClr val="tx1"/>
                </a:solidFill>
                <a:latin typeface="Arial" pitchFamily="34" charset="0"/>
              </a:defRPr>
            </a:lvl6pPr>
            <a:lvl7pPr marL="2971800" indent="-228600" defTabSz="576263" eaLnBrk="0" fontAlgn="base" hangingPunct="0">
              <a:spcBef>
                <a:spcPct val="20000"/>
              </a:spcBef>
              <a:spcAft>
                <a:spcPct val="0"/>
              </a:spcAft>
              <a:buChar char="»"/>
              <a:defRPr sz="1300">
                <a:solidFill>
                  <a:schemeClr val="tx1"/>
                </a:solidFill>
                <a:latin typeface="Arial" pitchFamily="34" charset="0"/>
              </a:defRPr>
            </a:lvl7pPr>
            <a:lvl8pPr marL="3429000" indent="-228600" defTabSz="576263" eaLnBrk="0" fontAlgn="base" hangingPunct="0">
              <a:spcBef>
                <a:spcPct val="20000"/>
              </a:spcBef>
              <a:spcAft>
                <a:spcPct val="0"/>
              </a:spcAft>
              <a:buChar char="»"/>
              <a:defRPr sz="1300">
                <a:solidFill>
                  <a:schemeClr val="tx1"/>
                </a:solidFill>
                <a:latin typeface="Arial" pitchFamily="34" charset="0"/>
              </a:defRPr>
            </a:lvl8pPr>
            <a:lvl9pPr marL="3886200" indent="-228600" defTabSz="576263" eaLnBrk="0" fontAlgn="base" hangingPunct="0">
              <a:spcBef>
                <a:spcPct val="20000"/>
              </a:spcBef>
              <a:spcAft>
                <a:spcPct val="0"/>
              </a:spcAft>
              <a:buChar char="»"/>
              <a:defRPr sz="1300">
                <a:solidFill>
                  <a:schemeClr val="tx1"/>
                </a:solidFill>
                <a:latin typeface="Arial" pitchFamily="34" charset="0"/>
              </a:defRPr>
            </a:lvl9pPr>
          </a:lstStyle>
          <a:p>
            <a:pPr algn="ctr" eaLnBrk="1" hangingPunct="1">
              <a:spcBef>
                <a:spcPct val="0"/>
              </a:spcBef>
              <a:buFontTx/>
              <a:buNone/>
            </a:pPr>
            <a:r>
              <a:rPr lang="en-US" altLang="en-US" sz="1400" dirty="0"/>
              <a:t>7</a:t>
            </a:r>
            <a:endParaRPr lang="ru-RU" altLang="en-US" sz="1400" dirty="0"/>
          </a:p>
        </p:txBody>
      </p:sp>
      <p:cxnSp>
        <p:nvCxnSpPr>
          <p:cNvPr id="24" name="AutoShape 12"/>
          <p:cNvCxnSpPr>
            <a:cxnSpLocks noChangeShapeType="1"/>
          </p:cNvCxnSpPr>
          <p:nvPr/>
        </p:nvCxnSpPr>
        <p:spPr bwMode="auto">
          <a:xfrm>
            <a:off x="0" y="457680"/>
            <a:ext cx="9144000" cy="0"/>
          </a:xfrm>
          <a:prstGeom prst="straightConnector1">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TextBox 9"/>
          <p:cNvSpPr txBox="1"/>
          <p:nvPr/>
        </p:nvSpPr>
        <p:spPr>
          <a:xfrm>
            <a:off x="7" y="5877272"/>
            <a:ext cx="9144007" cy="885205"/>
          </a:xfrm>
          <a:prstGeom prst="rect">
            <a:avLst/>
          </a:prstGeom>
          <a:noFill/>
        </p:spPr>
        <p:txBody>
          <a:bodyPr wrap="square" lIns="145124" tIns="72562" rIns="145124" bIns="72562" rtlCol="0" anchor="t">
            <a:spAutoFit/>
          </a:bodyPr>
          <a:lstStyle/>
          <a:p>
            <a:pPr algn="ctr"/>
            <a:r>
              <a:rPr lang="fr-FR" dirty="0">
                <a:latin typeface="Times New Roman"/>
                <a:cs typeface="Times New Roman"/>
              </a:rPr>
              <a:t>Figure 10: Klystron #0 High-Power RF </a:t>
            </a:r>
            <a:r>
              <a:rPr lang="fr-FR" dirty="0" err="1">
                <a:latin typeface="Times New Roman"/>
                <a:cs typeface="Times New Roman"/>
              </a:rPr>
              <a:t>waveform</a:t>
            </a:r>
            <a:r>
              <a:rPr lang="fr-FR" dirty="0">
                <a:latin typeface="Times New Roman"/>
                <a:cs typeface="Times New Roman"/>
              </a:rPr>
              <a:t>: </a:t>
            </a:r>
            <a:r>
              <a:rPr lang="fr-FR" b="1" dirty="0">
                <a:latin typeface="Times New Roman"/>
                <a:cs typeface="Times New Roman"/>
              </a:rPr>
              <a:t>(a) </a:t>
            </a:r>
            <a:r>
              <a:rPr lang="fr-FR" dirty="0">
                <a:latin typeface="Times New Roman"/>
                <a:cs typeface="Times New Roman"/>
              </a:rPr>
              <a:t>and </a:t>
            </a:r>
            <a:r>
              <a:rPr lang="fr-FR" b="1" dirty="0">
                <a:latin typeface="Times New Roman"/>
                <a:cs typeface="Times New Roman"/>
              </a:rPr>
              <a:t>(b) </a:t>
            </a:r>
            <a:r>
              <a:rPr lang="fr-FR" dirty="0">
                <a:latin typeface="Times New Roman"/>
                <a:cs typeface="Times New Roman"/>
              </a:rPr>
              <a:t>are High-Power RF </a:t>
            </a:r>
            <a:r>
              <a:rPr lang="fr-FR" dirty="0" err="1">
                <a:latin typeface="Times New Roman"/>
                <a:cs typeface="Times New Roman"/>
              </a:rPr>
              <a:t>field</a:t>
            </a:r>
            <a:r>
              <a:rPr lang="fr-FR" dirty="0">
                <a:latin typeface="Times New Roman"/>
                <a:cs typeface="Times New Roman"/>
              </a:rPr>
              <a:t> phase and </a:t>
            </a:r>
            <a:r>
              <a:rPr lang="fr-FR" dirty="0" err="1">
                <a:latin typeface="Times New Roman"/>
                <a:cs typeface="Times New Roman"/>
              </a:rPr>
              <a:t>zoomed</a:t>
            </a:r>
            <a:r>
              <a:rPr lang="fr-FR" dirty="0">
                <a:latin typeface="Times New Roman"/>
                <a:cs typeface="Times New Roman"/>
              </a:rPr>
              <a:t> in stable </a:t>
            </a:r>
            <a:r>
              <a:rPr lang="fr-FR" dirty="0" err="1">
                <a:latin typeface="Times New Roman"/>
                <a:cs typeface="Times New Roman"/>
              </a:rPr>
              <a:t>region</a:t>
            </a:r>
            <a:r>
              <a:rPr lang="fr-FR" dirty="0">
                <a:latin typeface="Times New Roman"/>
                <a:cs typeface="Times New Roman"/>
              </a:rPr>
              <a:t> of the phase, </a:t>
            </a:r>
            <a:r>
              <a:rPr lang="fr-FR" b="1" dirty="0">
                <a:latin typeface="Times New Roman"/>
                <a:cs typeface="Times New Roman"/>
              </a:rPr>
              <a:t>(c) </a:t>
            </a:r>
            <a:r>
              <a:rPr lang="fr-FR" dirty="0">
                <a:latin typeface="Times New Roman"/>
                <a:cs typeface="Times New Roman"/>
              </a:rPr>
              <a:t>and </a:t>
            </a:r>
            <a:r>
              <a:rPr lang="fr-FR" b="1" dirty="0">
                <a:latin typeface="Times New Roman"/>
                <a:cs typeface="Times New Roman"/>
              </a:rPr>
              <a:t>(d) </a:t>
            </a:r>
            <a:r>
              <a:rPr lang="fr-FR" dirty="0">
                <a:latin typeface="Times New Roman"/>
                <a:cs typeface="Times New Roman"/>
              </a:rPr>
              <a:t>are High-Power RF </a:t>
            </a:r>
            <a:r>
              <a:rPr lang="fr-FR" dirty="0" err="1">
                <a:latin typeface="Times New Roman"/>
                <a:cs typeface="Times New Roman"/>
              </a:rPr>
              <a:t>field</a:t>
            </a:r>
            <a:r>
              <a:rPr lang="fr-FR" dirty="0">
                <a:latin typeface="Times New Roman"/>
                <a:cs typeface="Times New Roman"/>
              </a:rPr>
              <a:t> amplitude and </a:t>
            </a:r>
            <a:r>
              <a:rPr lang="fr-FR" dirty="0" err="1">
                <a:latin typeface="Times New Roman"/>
                <a:cs typeface="Times New Roman"/>
              </a:rPr>
              <a:t>zoomed</a:t>
            </a:r>
            <a:r>
              <a:rPr lang="fr-FR" dirty="0">
                <a:latin typeface="Times New Roman"/>
                <a:cs typeface="Times New Roman"/>
              </a:rPr>
              <a:t> in stable </a:t>
            </a:r>
            <a:r>
              <a:rPr lang="fr-FR" dirty="0" err="1">
                <a:latin typeface="Times New Roman"/>
                <a:cs typeface="Times New Roman"/>
              </a:rPr>
              <a:t>region</a:t>
            </a:r>
            <a:r>
              <a:rPr lang="fr-FR" dirty="0">
                <a:latin typeface="Times New Roman"/>
                <a:cs typeface="Times New Roman"/>
              </a:rPr>
              <a:t> of the amplitude</a:t>
            </a:r>
            <a:endParaRPr lang="en-US" dirty="0">
              <a:latin typeface="Times New Roman"/>
              <a:cs typeface="Times New Roman"/>
            </a:endParaRPr>
          </a:p>
        </p:txBody>
      </p:sp>
      <p:pic>
        <p:nvPicPr>
          <p:cNvPr id="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616" y="530678"/>
            <a:ext cx="6912768" cy="53465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795283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5"/>
          <p:cNvSpPr>
            <a:spLocks noChangeArrowheads="1"/>
          </p:cNvSpPr>
          <p:nvPr/>
        </p:nvSpPr>
        <p:spPr bwMode="auto">
          <a:xfrm>
            <a:off x="8748464" y="6453336"/>
            <a:ext cx="395540" cy="404664"/>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8364" tIns="54182" rIns="108364" bIns="54182" anchor="ctr"/>
          <a:lstStyle>
            <a:lvl1pPr defTabSz="576263" eaLnBrk="0" hangingPunct="0">
              <a:spcBef>
                <a:spcPct val="20000"/>
              </a:spcBef>
              <a:buChar char="•"/>
              <a:defRPr sz="2000">
                <a:solidFill>
                  <a:schemeClr val="tx1"/>
                </a:solidFill>
                <a:latin typeface="Arial" pitchFamily="34" charset="0"/>
              </a:defRPr>
            </a:lvl1pPr>
            <a:lvl2pPr marL="742950" indent="-285750" defTabSz="576263" eaLnBrk="0" hangingPunct="0">
              <a:spcBef>
                <a:spcPct val="20000"/>
              </a:spcBef>
              <a:buChar char="–"/>
              <a:defRPr>
                <a:solidFill>
                  <a:schemeClr val="tx1"/>
                </a:solidFill>
                <a:latin typeface="Arial" pitchFamily="34" charset="0"/>
              </a:defRPr>
            </a:lvl2pPr>
            <a:lvl3pPr marL="1143000" indent="-228600" defTabSz="576263" eaLnBrk="0" hangingPunct="0">
              <a:spcBef>
                <a:spcPct val="20000"/>
              </a:spcBef>
              <a:buChar char="•"/>
              <a:defRPr sz="1500">
                <a:solidFill>
                  <a:schemeClr val="tx1"/>
                </a:solidFill>
                <a:latin typeface="Arial" pitchFamily="34" charset="0"/>
              </a:defRPr>
            </a:lvl3pPr>
            <a:lvl4pPr marL="1600200" indent="-228600" defTabSz="576263" eaLnBrk="0" hangingPunct="0">
              <a:spcBef>
                <a:spcPct val="20000"/>
              </a:spcBef>
              <a:buChar char="–"/>
              <a:defRPr sz="1300">
                <a:solidFill>
                  <a:schemeClr val="tx1"/>
                </a:solidFill>
                <a:latin typeface="Arial" pitchFamily="34" charset="0"/>
              </a:defRPr>
            </a:lvl4pPr>
            <a:lvl5pPr marL="2057400" indent="-228600" defTabSz="576263" eaLnBrk="0" hangingPunct="0">
              <a:spcBef>
                <a:spcPct val="20000"/>
              </a:spcBef>
              <a:buChar char="»"/>
              <a:defRPr sz="1300">
                <a:solidFill>
                  <a:schemeClr val="tx1"/>
                </a:solidFill>
                <a:latin typeface="Arial" pitchFamily="34" charset="0"/>
              </a:defRPr>
            </a:lvl5pPr>
            <a:lvl6pPr marL="2514600" indent="-228600" defTabSz="576263" eaLnBrk="0" fontAlgn="base" hangingPunct="0">
              <a:spcBef>
                <a:spcPct val="20000"/>
              </a:spcBef>
              <a:spcAft>
                <a:spcPct val="0"/>
              </a:spcAft>
              <a:buChar char="»"/>
              <a:defRPr sz="1300">
                <a:solidFill>
                  <a:schemeClr val="tx1"/>
                </a:solidFill>
                <a:latin typeface="Arial" pitchFamily="34" charset="0"/>
              </a:defRPr>
            </a:lvl6pPr>
            <a:lvl7pPr marL="2971800" indent="-228600" defTabSz="576263" eaLnBrk="0" fontAlgn="base" hangingPunct="0">
              <a:spcBef>
                <a:spcPct val="20000"/>
              </a:spcBef>
              <a:spcAft>
                <a:spcPct val="0"/>
              </a:spcAft>
              <a:buChar char="»"/>
              <a:defRPr sz="1300">
                <a:solidFill>
                  <a:schemeClr val="tx1"/>
                </a:solidFill>
                <a:latin typeface="Arial" pitchFamily="34" charset="0"/>
              </a:defRPr>
            </a:lvl7pPr>
            <a:lvl8pPr marL="3429000" indent="-228600" defTabSz="576263" eaLnBrk="0" fontAlgn="base" hangingPunct="0">
              <a:spcBef>
                <a:spcPct val="20000"/>
              </a:spcBef>
              <a:spcAft>
                <a:spcPct val="0"/>
              </a:spcAft>
              <a:buChar char="»"/>
              <a:defRPr sz="1300">
                <a:solidFill>
                  <a:schemeClr val="tx1"/>
                </a:solidFill>
                <a:latin typeface="Arial" pitchFamily="34" charset="0"/>
              </a:defRPr>
            </a:lvl8pPr>
            <a:lvl9pPr marL="3886200" indent="-228600" defTabSz="576263" eaLnBrk="0" fontAlgn="base" hangingPunct="0">
              <a:spcBef>
                <a:spcPct val="20000"/>
              </a:spcBef>
              <a:spcAft>
                <a:spcPct val="0"/>
              </a:spcAft>
              <a:buChar char="»"/>
              <a:defRPr sz="1300">
                <a:solidFill>
                  <a:schemeClr val="tx1"/>
                </a:solidFill>
                <a:latin typeface="Arial" pitchFamily="34" charset="0"/>
              </a:defRPr>
            </a:lvl9pPr>
          </a:lstStyle>
          <a:p>
            <a:pPr algn="ctr" eaLnBrk="1" hangingPunct="1">
              <a:spcBef>
                <a:spcPct val="0"/>
              </a:spcBef>
              <a:buFontTx/>
              <a:buNone/>
            </a:pPr>
            <a:r>
              <a:rPr lang="en-US" altLang="en-US" sz="1400" dirty="0"/>
              <a:t>8</a:t>
            </a:r>
            <a:endParaRPr lang="ru-RU" altLang="en-US" sz="1400" dirty="0"/>
          </a:p>
        </p:txBody>
      </p:sp>
      <p:sp>
        <p:nvSpPr>
          <p:cNvPr id="7" name="Rectangle 2"/>
          <p:cNvSpPr>
            <a:spLocks noGrp="1" noChangeArrowheads="1"/>
          </p:cNvSpPr>
          <p:nvPr>
            <p:ph type="title"/>
          </p:nvPr>
        </p:nvSpPr>
        <p:spPr>
          <a:xfrm>
            <a:off x="0" y="-228013"/>
            <a:ext cx="9144003" cy="864178"/>
          </a:xfrm>
        </p:spPr>
        <p:txBody>
          <a:bodyPr/>
          <a:lstStyle/>
          <a:p>
            <a:pPr eaLnBrk="1" hangingPunct="1"/>
            <a:r>
              <a:rPr lang="en-US" altLang="en-US" sz="1700" b="1" dirty="0">
                <a:solidFill>
                  <a:schemeClr val="tx1"/>
                </a:solidFill>
                <a:latin typeface="Times New Roman" pitchFamily="18" charset="0"/>
                <a:cs typeface="Times New Roman" pitchFamily="18" charset="0"/>
              </a:rPr>
              <a:t>Digital LLRF </a:t>
            </a:r>
            <a:r>
              <a:rPr lang="en-US" altLang="en-US" sz="1700" b="1" dirty="0" err="1">
                <a:solidFill>
                  <a:schemeClr val="tx1"/>
                </a:solidFill>
                <a:latin typeface="Times New Roman" pitchFamily="18" charset="0"/>
                <a:cs typeface="Times New Roman" pitchFamily="18" charset="0"/>
              </a:rPr>
              <a:t>phase&amp;amplitude</a:t>
            </a:r>
            <a:r>
              <a:rPr lang="en-US" altLang="en-US" sz="1700" b="1" dirty="0">
                <a:solidFill>
                  <a:schemeClr val="tx1"/>
                </a:solidFill>
                <a:latin typeface="Times New Roman" pitchFamily="18" charset="0"/>
                <a:cs typeface="Times New Roman" pitchFamily="18" charset="0"/>
              </a:rPr>
              <a:t> feedback performance results</a:t>
            </a:r>
            <a:endParaRPr lang="ru-RU" altLang="en-US" sz="1700" b="1" dirty="0">
              <a:solidFill>
                <a:schemeClr val="tx1"/>
              </a:solidFill>
              <a:latin typeface="Times New Roman" pitchFamily="18" charset="0"/>
              <a:cs typeface="Times New Roman" pitchFamily="18" charset="0"/>
            </a:endParaRPr>
          </a:p>
        </p:txBody>
      </p:sp>
      <p:cxnSp>
        <p:nvCxnSpPr>
          <p:cNvPr id="8" name="AutoShape 12"/>
          <p:cNvCxnSpPr>
            <a:cxnSpLocks noChangeShapeType="1"/>
          </p:cNvCxnSpPr>
          <p:nvPr/>
        </p:nvCxnSpPr>
        <p:spPr bwMode="auto">
          <a:xfrm>
            <a:off x="0" y="457677"/>
            <a:ext cx="9144000" cy="0"/>
          </a:xfrm>
          <a:prstGeom prst="straightConnector1">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TextBox 9"/>
          <p:cNvSpPr txBox="1"/>
          <p:nvPr/>
        </p:nvSpPr>
        <p:spPr>
          <a:xfrm>
            <a:off x="0" y="6163940"/>
            <a:ext cx="9144000" cy="577428"/>
          </a:xfrm>
          <a:prstGeom prst="rect">
            <a:avLst/>
          </a:prstGeom>
          <a:noFill/>
        </p:spPr>
        <p:txBody>
          <a:bodyPr wrap="square" lIns="145124" tIns="72562" rIns="145124" bIns="72562" rtlCol="0">
            <a:spAutoFit/>
          </a:bodyPr>
          <a:lstStyle/>
          <a:p>
            <a:pPr algn="ctr"/>
            <a:r>
              <a:rPr lang="fr-FR" sz="1400" dirty="0">
                <a:latin typeface="Times New Roman" panose="02020603050405020304" pitchFamily="18" charset="0"/>
                <a:cs typeface="Times New Roman" panose="02020603050405020304" pitchFamily="18" charset="0"/>
              </a:rPr>
              <a:t>Figure 11: Digital LLRF </a:t>
            </a:r>
            <a:r>
              <a:rPr lang="fr-FR" sz="1400" dirty="0" err="1">
                <a:latin typeface="Times New Roman" panose="02020603050405020304" pitchFamily="18" charset="0"/>
                <a:cs typeface="Times New Roman" panose="02020603050405020304" pitchFamily="18" charset="0"/>
              </a:rPr>
              <a:t>phase&amp;amplitude</a:t>
            </a:r>
            <a:r>
              <a:rPr lang="fr-FR" sz="1400" dirty="0">
                <a:latin typeface="Times New Roman" panose="02020603050405020304" pitchFamily="18" charset="0"/>
                <a:cs typeface="Times New Roman" panose="02020603050405020304" pitchFamily="18" charset="0"/>
              </a:rPr>
              <a:t> feedback performance </a:t>
            </a:r>
            <a:r>
              <a:rPr lang="fr-FR" sz="1400" dirty="0" err="1">
                <a:latin typeface="Times New Roman" panose="02020603050405020304" pitchFamily="18" charset="0"/>
                <a:cs typeface="Times New Roman" panose="02020603050405020304" pitchFamily="18" charset="0"/>
              </a:rPr>
              <a:t>results</a:t>
            </a:r>
            <a:r>
              <a:rPr lang="fr-FR" sz="1400" dirty="0">
                <a:latin typeface="Times New Roman" panose="02020603050405020304" pitchFamily="18" charset="0"/>
                <a:cs typeface="Times New Roman" panose="02020603050405020304" pitchFamily="18" charset="0"/>
              </a:rPr>
              <a:t> </a:t>
            </a:r>
            <a:r>
              <a:rPr lang="fr-FR" sz="1400" dirty="0">
                <a:latin typeface="Times New Roman" panose="02020603050405020304" pitchFamily="18" charset="0"/>
                <a:cs typeface="Times New Roman" panose="02020603050405020304" pitchFamily="18" charset="0"/>
                <a:sym typeface="Wingdings" panose="05000000000000000000" pitchFamily="2" charset="2"/>
              </a:rPr>
              <a:t>(</a:t>
            </a:r>
            <a:r>
              <a:rPr lang="fr-FR" sz="1400" b="1" dirty="0">
                <a:solidFill>
                  <a:srgbClr val="0070C0"/>
                </a:solidFill>
                <a:latin typeface="Times New Roman" panose="02020603050405020304" pitchFamily="18" charset="0"/>
                <a:cs typeface="Times New Roman" panose="02020603050405020304" pitchFamily="18" charset="0"/>
                <a:sym typeface="Wingdings" panose="05000000000000000000" pitchFamily="2" charset="2"/>
              </a:rPr>
              <a:t>Blue line </a:t>
            </a:r>
            <a:r>
              <a:rPr lang="fr-FR" sz="1400" b="1" dirty="0" err="1">
                <a:solidFill>
                  <a:srgbClr val="0070C0"/>
                </a:solidFill>
                <a:latin typeface="Times New Roman" panose="02020603050405020304" pitchFamily="18" charset="0"/>
                <a:cs typeface="Times New Roman" panose="02020603050405020304" pitchFamily="18" charset="0"/>
                <a:sym typeface="Wingdings" panose="05000000000000000000" pitchFamily="2" charset="2"/>
              </a:rPr>
              <a:t>is</a:t>
            </a:r>
            <a:r>
              <a:rPr lang="fr-FR" sz="1400" b="1" dirty="0">
                <a:solidFill>
                  <a:srgbClr val="0070C0"/>
                </a:solidFill>
                <a:latin typeface="Times New Roman" panose="02020603050405020304" pitchFamily="18" charset="0"/>
                <a:cs typeface="Times New Roman" panose="02020603050405020304" pitchFamily="18" charset="0"/>
                <a:sym typeface="Wingdings" panose="05000000000000000000" pitchFamily="2" charset="2"/>
              </a:rPr>
              <a:t> feedback OFF</a:t>
            </a:r>
            <a:r>
              <a:rPr lang="fr-FR" sz="1400" dirty="0">
                <a:latin typeface="Times New Roman" panose="02020603050405020304" pitchFamily="18" charset="0"/>
                <a:cs typeface="Times New Roman" panose="02020603050405020304" pitchFamily="18" charset="0"/>
                <a:sym typeface="Wingdings" panose="05000000000000000000" pitchFamily="2" charset="2"/>
              </a:rPr>
              <a:t>, </a:t>
            </a:r>
            <a:r>
              <a:rPr lang="fr-FR" sz="1400" b="1" dirty="0" err="1">
                <a:solidFill>
                  <a:srgbClr val="C00000"/>
                </a:solidFill>
                <a:latin typeface="Times New Roman" panose="02020603050405020304" pitchFamily="18" charset="0"/>
                <a:cs typeface="Times New Roman" panose="02020603050405020304" pitchFamily="18" charset="0"/>
                <a:sym typeface="Wingdings" panose="05000000000000000000" pitchFamily="2" charset="2"/>
              </a:rPr>
              <a:t>Red</a:t>
            </a:r>
            <a:r>
              <a:rPr lang="fr-FR" sz="1400" b="1" dirty="0">
                <a:solidFill>
                  <a:srgbClr val="C00000"/>
                </a:solidFill>
                <a:latin typeface="Times New Roman" panose="02020603050405020304" pitchFamily="18" charset="0"/>
                <a:cs typeface="Times New Roman" panose="02020603050405020304" pitchFamily="18" charset="0"/>
                <a:sym typeface="Wingdings" panose="05000000000000000000" pitchFamily="2" charset="2"/>
              </a:rPr>
              <a:t> line </a:t>
            </a:r>
            <a:r>
              <a:rPr lang="fr-FR" sz="1400" b="1" dirty="0" err="1">
                <a:solidFill>
                  <a:srgbClr val="C00000"/>
                </a:solidFill>
                <a:latin typeface="Times New Roman" panose="02020603050405020304" pitchFamily="18" charset="0"/>
                <a:cs typeface="Times New Roman" panose="02020603050405020304" pitchFamily="18" charset="0"/>
                <a:sym typeface="Wingdings" panose="05000000000000000000" pitchFamily="2" charset="2"/>
              </a:rPr>
              <a:t>is</a:t>
            </a:r>
            <a:r>
              <a:rPr lang="fr-FR" sz="1400" b="1" dirty="0">
                <a:solidFill>
                  <a:srgbClr val="C00000"/>
                </a:solidFill>
                <a:latin typeface="Times New Roman" panose="02020603050405020304" pitchFamily="18" charset="0"/>
                <a:cs typeface="Times New Roman" panose="02020603050405020304" pitchFamily="18" charset="0"/>
                <a:sym typeface="Wingdings" panose="05000000000000000000" pitchFamily="2" charset="2"/>
              </a:rPr>
              <a:t> feedback ON</a:t>
            </a:r>
            <a:r>
              <a:rPr lang="fr-FR" sz="1400" dirty="0">
                <a:latin typeface="Times New Roman" panose="02020603050405020304" pitchFamily="18" charset="0"/>
                <a:cs typeface="Times New Roman" panose="02020603050405020304" pitchFamily="18" charset="0"/>
                <a:sym typeface="Wingdings" panose="05000000000000000000" pitchFamily="2" charset="2"/>
              </a:rPr>
              <a:t>): (a) </a:t>
            </a:r>
            <a:r>
              <a:rPr lang="fr-FR" sz="1400" dirty="0" err="1">
                <a:latin typeface="Times New Roman" panose="02020603050405020304" pitchFamily="18" charset="0"/>
                <a:cs typeface="Times New Roman" panose="02020603050405020304" pitchFamily="18" charset="0"/>
                <a:sym typeface="Wingdings" panose="05000000000000000000" pitchFamily="2" charset="2"/>
              </a:rPr>
              <a:t>is</a:t>
            </a:r>
            <a:r>
              <a:rPr lang="fr-FR" sz="1400" dirty="0">
                <a:latin typeface="Times New Roman" panose="02020603050405020304" pitchFamily="18" charset="0"/>
                <a:cs typeface="Times New Roman" panose="02020603050405020304" pitchFamily="18" charset="0"/>
                <a:sym typeface="Wingdings" panose="05000000000000000000" pitchFamily="2" charset="2"/>
              </a:rPr>
              <a:t> the klystron N0 amplitude drift vs time, (b) </a:t>
            </a:r>
            <a:r>
              <a:rPr lang="fr-FR" sz="1400" dirty="0" err="1">
                <a:latin typeface="Times New Roman" panose="02020603050405020304" pitchFamily="18" charset="0"/>
                <a:cs typeface="Times New Roman" panose="02020603050405020304" pitchFamily="18" charset="0"/>
                <a:sym typeface="Wingdings" panose="05000000000000000000" pitchFamily="2" charset="2"/>
              </a:rPr>
              <a:t>is</a:t>
            </a:r>
            <a:r>
              <a:rPr lang="fr-FR" sz="1400" dirty="0">
                <a:latin typeface="Times New Roman" panose="02020603050405020304" pitchFamily="18" charset="0"/>
                <a:cs typeface="Times New Roman" panose="02020603050405020304" pitchFamily="18" charset="0"/>
                <a:sym typeface="Wingdings" panose="05000000000000000000" pitchFamily="2" charset="2"/>
              </a:rPr>
              <a:t> the klystron N0 phase drift vs time</a:t>
            </a:r>
            <a:endParaRPr lang="en-US" sz="1400" dirty="0">
              <a:latin typeface="Times New Roman" panose="02020603050405020304" pitchFamily="18" charset="0"/>
              <a:cs typeface="Times New Roman" panose="02020603050405020304" pitchFamily="18"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44" y="1988840"/>
            <a:ext cx="9150144" cy="41764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4" y="457677"/>
            <a:ext cx="9144000" cy="1254537"/>
          </a:xfrm>
          <a:prstGeom prst="rect">
            <a:avLst/>
          </a:prstGeom>
          <a:noFill/>
        </p:spPr>
        <p:txBody>
          <a:bodyPr wrap="square" lIns="145124" tIns="72562" rIns="145124" bIns="72562" rtlCol="0" anchor="t">
            <a:spAutoFit/>
          </a:bodyPr>
          <a:lstStyle/>
          <a:p>
            <a:pPr algn="just"/>
            <a:r>
              <a:rPr lang="fr-FR" sz="1800" dirty="0">
                <a:latin typeface="Times New Roman"/>
                <a:cs typeface="Times New Roman"/>
              </a:rPr>
              <a:t>So far, the feedback </a:t>
            </a:r>
            <a:r>
              <a:rPr lang="fr-FR" sz="1800" dirty="0" err="1">
                <a:latin typeface="Times New Roman"/>
                <a:cs typeface="Times New Roman"/>
              </a:rPr>
              <a:t>works</a:t>
            </a:r>
            <a:r>
              <a:rPr lang="fr-FR" sz="1800" dirty="0">
                <a:latin typeface="Times New Roman"/>
                <a:cs typeface="Times New Roman"/>
              </a:rPr>
              <a:t> at ATF Linac klystron #0 and #8. The feedback phase part </a:t>
            </a:r>
            <a:r>
              <a:rPr lang="fr-FR" sz="1800" dirty="0" err="1">
                <a:latin typeface="Times New Roman"/>
                <a:cs typeface="Times New Roman"/>
              </a:rPr>
              <a:t>eliminated</a:t>
            </a:r>
            <a:r>
              <a:rPr lang="fr-FR" sz="1800" dirty="0">
                <a:latin typeface="Times New Roman"/>
                <a:cs typeface="Times New Roman"/>
              </a:rPr>
              <a:t> the phase drift. The phase </a:t>
            </a:r>
            <a:r>
              <a:rPr lang="fr-FR" sz="1800" dirty="0" err="1">
                <a:latin typeface="Times New Roman"/>
                <a:cs typeface="Times New Roman"/>
              </a:rPr>
              <a:t>stability</a:t>
            </a:r>
            <a:r>
              <a:rPr lang="fr-FR" sz="1800" dirty="0">
                <a:latin typeface="Times New Roman"/>
                <a:cs typeface="Times New Roman"/>
              </a:rPr>
              <a:t> </a:t>
            </a:r>
            <a:r>
              <a:rPr lang="fr-FR" sz="1800" dirty="0" err="1">
                <a:latin typeface="Times New Roman"/>
                <a:cs typeface="Times New Roman"/>
              </a:rPr>
              <a:t>was</a:t>
            </a:r>
            <a:r>
              <a:rPr lang="fr-FR" sz="1800" dirty="0">
                <a:latin typeface="Times New Roman"/>
                <a:cs typeface="Times New Roman"/>
              </a:rPr>
              <a:t> </a:t>
            </a:r>
            <a:r>
              <a:rPr lang="fr-FR" sz="1800" dirty="0" err="1">
                <a:latin typeface="Times New Roman"/>
                <a:cs typeface="Times New Roman"/>
              </a:rPr>
              <a:t>improved</a:t>
            </a:r>
            <a:r>
              <a:rPr lang="fr-FR" sz="1800" dirty="0">
                <a:latin typeface="Times New Roman"/>
                <a:cs typeface="Times New Roman"/>
              </a:rPr>
              <a:t> </a:t>
            </a:r>
            <a:r>
              <a:rPr lang="fr-FR" sz="1800" dirty="0" err="1">
                <a:latin typeface="Times New Roman"/>
                <a:cs typeface="Times New Roman"/>
              </a:rPr>
              <a:t>from</a:t>
            </a:r>
            <a:r>
              <a:rPr lang="fr-FR" sz="1800" dirty="0">
                <a:latin typeface="Times New Roman"/>
                <a:cs typeface="Times New Roman"/>
              </a:rPr>
              <a:t> 14 </a:t>
            </a:r>
            <a:r>
              <a:rPr lang="fr-FR" sz="1800" dirty="0" err="1">
                <a:latin typeface="Times New Roman"/>
                <a:cs typeface="Times New Roman"/>
              </a:rPr>
              <a:t>degrees</a:t>
            </a:r>
            <a:r>
              <a:rPr lang="fr-FR" sz="1800" dirty="0">
                <a:latin typeface="Times New Roman"/>
                <a:cs typeface="Times New Roman"/>
              </a:rPr>
              <a:t> (</a:t>
            </a:r>
            <a:r>
              <a:rPr lang="fr-FR" sz="1800" dirty="0" err="1">
                <a:latin typeface="Times New Roman"/>
                <a:cs typeface="Times New Roman"/>
              </a:rPr>
              <a:t>peak</a:t>
            </a:r>
            <a:r>
              <a:rPr lang="fr-FR" sz="1800" dirty="0">
                <a:latin typeface="Times New Roman"/>
                <a:cs typeface="Times New Roman"/>
              </a:rPr>
              <a:t>-to-</a:t>
            </a:r>
            <a:r>
              <a:rPr lang="fr-FR" sz="1800" dirty="0" err="1">
                <a:latin typeface="Times New Roman"/>
                <a:cs typeface="Times New Roman"/>
              </a:rPr>
              <a:t>peak</a:t>
            </a:r>
            <a:r>
              <a:rPr lang="fr-FR" sz="1800" dirty="0">
                <a:latin typeface="Times New Roman"/>
                <a:cs typeface="Times New Roman"/>
              </a:rPr>
              <a:t>) to 0.5  </a:t>
            </a:r>
            <a:r>
              <a:rPr lang="fr-FR" sz="1800" dirty="0" err="1">
                <a:latin typeface="Times New Roman"/>
                <a:cs typeface="Times New Roman"/>
              </a:rPr>
              <a:t>degree</a:t>
            </a:r>
            <a:r>
              <a:rPr lang="fr-FR" sz="1800" dirty="0">
                <a:latin typeface="Times New Roman"/>
                <a:cs typeface="Times New Roman"/>
              </a:rPr>
              <a:t> (</a:t>
            </a:r>
            <a:r>
              <a:rPr lang="fr-FR" sz="1800" dirty="0" err="1">
                <a:latin typeface="Times New Roman"/>
                <a:cs typeface="Times New Roman"/>
              </a:rPr>
              <a:t>peak</a:t>
            </a:r>
            <a:r>
              <a:rPr lang="fr-FR" sz="1800" dirty="0">
                <a:latin typeface="Times New Roman"/>
                <a:cs typeface="Times New Roman"/>
              </a:rPr>
              <a:t>-to-</a:t>
            </a:r>
            <a:r>
              <a:rPr lang="fr-FR" sz="1800" dirty="0" err="1">
                <a:latin typeface="Times New Roman"/>
                <a:cs typeface="Times New Roman"/>
              </a:rPr>
              <a:t>peak</a:t>
            </a:r>
            <a:r>
              <a:rPr lang="fr-FR" sz="1800" dirty="0">
                <a:latin typeface="Times New Roman"/>
                <a:cs typeface="Times New Roman"/>
              </a:rPr>
              <a:t>). It </a:t>
            </a:r>
            <a:r>
              <a:rPr lang="fr-FR" sz="1800" dirty="0" err="1">
                <a:latin typeface="Times New Roman"/>
                <a:cs typeface="Times New Roman"/>
              </a:rPr>
              <a:t>is</a:t>
            </a:r>
            <a:r>
              <a:rPr lang="fr-FR" sz="1800" dirty="0">
                <a:latin typeface="Times New Roman"/>
                <a:cs typeface="Times New Roman"/>
              </a:rPr>
              <a:t> 28 times </a:t>
            </a:r>
            <a:r>
              <a:rPr lang="fr-FR" sz="1800" dirty="0" err="1">
                <a:latin typeface="Times New Roman"/>
                <a:cs typeface="Times New Roman"/>
              </a:rPr>
              <a:t>stabilization</a:t>
            </a:r>
            <a:r>
              <a:rPr lang="fr-FR" sz="1800" dirty="0">
                <a:latin typeface="Times New Roman"/>
                <a:cs typeface="Times New Roman"/>
              </a:rPr>
              <a:t> of phase. The </a:t>
            </a:r>
            <a:r>
              <a:rPr lang="fr-FR" sz="1800" dirty="0" err="1">
                <a:latin typeface="Times New Roman"/>
                <a:cs typeface="Times New Roman"/>
              </a:rPr>
              <a:t>identical</a:t>
            </a:r>
            <a:r>
              <a:rPr lang="fr-FR" sz="1800" dirty="0">
                <a:latin typeface="Times New Roman"/>
                <a:cs typeface="Times New Roman"/>
              </a:rPr>
              <a:t> </a:t>
            </a:r>
            <a:r>
              <a:rPr lang="fr-FR" sz="1800" dirty="0" err="1">
                <a:latin typeface="Times New Roman"/>
                <a:cs typeface="Times New Roman"/>
              </a:rPr>
              <a:t>stabilization</a:t>
            </a:r>
            <a:r>
              <a:rPr lang="fr-FR" sz="1800" dirty="0">
                <a:latin typeface="Times New Roman"/>
                <a:cs typeface="Times New Roman"/>
              </a:rPr>
              <a:t> </a:t>
            </a:r>
            <a:r>
              <a:rPr lang="fr-FR" sz="1800" dirty="0" err="1">
                <a:latin typeface="Times New Roman"/>
                <a:cs typeface="Times New Roman"/>
              </a:rPr>
              <a:t>was</a:t>
            </a:r>
            <a:r>
              <a:rPr lang="fr-FR" sz="1800" dirty="0">
                <a:latin typeface="Times New Roman"/>
                <a:cs typeface="Times New Roman"/>
              </a:rPr>
              <a:t> </a:t>
            </a:r>
            <a:r>
              <a:rPr lang="fr-FR" sz="1800" dirty="0" err="1">
                <a:latin typeface="Times New Roman"/>
                <a:cs typeface="Times New Roman"/>
              </a:rPr>
              <a:t>achieved</a:t>
            </a:r>
            <a:r>
              <a:rPr lang="fr-FR" sz="1800" dirty="0">
                <a:latin typeface="Times New Roman"/>
                <a:cs typeface="Times New Roman"/>
              </a:rPr>
              <a:t> by the amplitude </a:t>
            </a:r>
            <a:r>
              <a:rPr lang="fr-FR" sz="1800" dirty="0" err="1">
                <a:latin typeface="Times New Roman"/>
                <a:cs typeface="Times New Roman"/>
              </a:rPr>
              <a:t>side</a:t>
            </a:r>
            <a:r>
              <a:rPr lang="fr-FR" sz="1800" dirty="0">
                <a:latin typeface="Times New Roman"/>
                <a:cs typeface="Times New Roman"/>
              </a:rPr>
              <a:t> of the feedback. </a:t>
            </a:r>
            <a:r>
              <a:rPr lang="fr-FR" sz="1800" dirty="0" err="1">
                <a:latin typeface="Times New Roman"/>
                <a:cs typeface="Times New Roman"/>
              </a:rPr>
              <a:t>Achieved</a:t>
            </a:r>
            <a:r>
              <a:rPr lang="fr-FR" sz="1800" dirty="0">
                <a:latin typeface="Times New Roman"/>
                <a:cs typeface="Times New Roman"/>
              </a:rPr>
              <a:t> amplitude </a:t>
            </a:r>
            <a:r>
              <a:rPr lang="fr-FR" sz="1800" dirty="0" err="1">
                <a:latin typeface="Times New Roman"/>
                <a:cs typeface="Times New Roman"/>
              </a:rPr>
              <a:t>stability</a:t>
            </a:r>
            <a:r>
              <a:rPr lang="fr-FR" sz="1800" dirty="0">
                <a:latin typeface="Times New Roman"/>
                <a:cs typeface="Times New Roman"/>
              </a:rPr>
              <a:t> </a:t>
            </a:r>
            <a:r>
              <a:rPr lang="fr-FR" sz="1800" dirty="0" err="1">
                <a:latin typeface="Times New Roman"/>
                <a:cs typeface="Times New Roman"/>
              </a:rPr>
              <a:t>is</a:t>
            </a:r>
            <a:r>
              <a:rPr lang="fr-FR" sz="1800" dirty="0">
                <a:latin typeface="Times New Roman"/>
                <a:cs typeface="Times New Roman"/>
              </a:rPr>
              <a:t> 0.25 % (</a:t>
            </a:r>
            <a:r>
              <a:rPr lang="fr-FR" sz="1800" dirty="0" err="1">
                <a:latin typeface="Times New Roman"/>
                <a:cs typeface="Times New Roman"/>
              </a:rPr>
              <a:t>peak</a:t>
            </a:r>
            <a:r>
              <a:rPr lang="fr-FR" sz="1800" dirty="0">
                <a:latin typeface="Times New Roman"/>
                <a:cs typeface="Times New Roman"/>
              </a:rPr>
              <a:t>-to-</a:t>
            </a:r>
            <a:r>
              <a:rPr lang="fr-FR" sz="1800" dirty="0" err="1">
                <a:latin typeface="Times New Roman"/>
                <a:cs typeface="Times New Roman"/>
              </a:rPr>
              <a:t>peak</a:t>
            </a:r>
            <a:r>
              <a:rPr lang="fr-FR" sz="1800" dirty="0">
                <a:latin typeface="Times New Roman"/>
                <a:cs typeface="Times New Roman"/>
              </a:rPr>
              <a:t>).</a:t>
            </a:r>
            <a:endParaRPr lang="en-US" sz="1800" dirty="0">
              <a:latin typeface="Times New Roman"/>
              <a:cs typeface="Times New Roman"/>
            </a:endParaRPr>
          </a:p>
        </p:txBody>
      </p:sp>
    </p:spTree>
    <p:extLst>
      <p:ext uri="{BB962C8B-B14F-4D97-AF65-F5344CB8AC3E}">
        <p14:creationId xmlns:p14="http://schemas.microsoft.com/office/powerpoint/2010/main" val="24603857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1" y="-228016"/>
            <a:ext cx="9144003" cy="864180"/>
          </a:xfrm>
        </p:spPr>
        <p:txBody>
          <a:bodyPr/>
          <a:lstStyle/>
          <a:p>
            <a:pPr eaLnBrk="1" hangingPunct="1"/>
            <a:r>
              <a:rPr lang="en-US" altLang="en-US" sz="1700" b="1" dirty="0">
                <a:solidFill>
                  <a:schemeClr val="tx1"/>
                </a:solidFill>
                <a:latin typeface="Times New Roman" pitchFamily="18" charset="0"/>
                <a:cs typeface="Times New Roman" pitchFamily="18" charset="0"/>
              </a:rPr>
              <a:t>Beam stability at the KEK ATF RF-Gun section:  </a:t>
            </a:r>
            <a:r>
              <a:rPr lang="en-US" altLang="en-US" sz="1700" b="1" i="1" u="sng" dirty="0">
                <a:solidFill>
                  <a:schemeClr val="tx1"/>
                </a:solidFill>
                <a:latin typeface="Times New Roman" pitchFamily="18" charset="0"/>
                <a:cs typeface="Times New Roman" pitchFamily="18" charset="0"/>
              </a:rPr>
              <a:t>response curve measurement setup</a:t>
            </a:r>
            <a:endParaRPr lang="ru-RU" altLang="en-US" sz="1700" b="1" i="1" u="sng" dirty="0">
              <a:solidFill>
                <a:schemeClr val="tx1"/>
              </a:solidFill>
              <a:latin typeface="Times New Roman" pitchFamily="18" charset="0"/>
              <a:cs typeface="Times New Roman" pitchFamily="18" charset="0"/>
            </a:endParaRPr>
          </a:p>
        </p:txBody>
      </p:sp>
      <p:sp>
        <p:nvSpPr>
          <p:cNvPr id="17" name="Rectangle 5"/>
          <p:cNvSpPr>
            <a:spLocks noChangeArrowheads="1"/>
          </p:cNvSpPr>
          <p:nvPr/>
        </p:nvSpPr>
        <p:spPr bwMode="auto">
          <a:xfrm>
            <a:off x="8748467" y="6453345"/>
            <a:ext cx="395540" cy="404663"/>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3430" tIns="51713" rIns="103430" bIns="51713" anchor="ctr"/>
          <a:lstStyle>
            <a:lvl1pPr defTabSz="576263" eaLnBrk="0" hangingPunct="0">
              <a:spcBef>
                <a:spcPct val="20000"/>
              </a:spcBef>
              <a:buChar char="•"/>
              <a:defRPr sz="2000">
                <a:solidFill>
                  <a:schemeClr val="tx1"/>
                </a:solidFill>
                <a:latin typeface="Arial" pitchFamily="34" charset="0"/>
              </a:defRPr>
            </a:lvl1pPr>
            <a:lvl2pPr marL="742950" indent="-285750" defTabSz="576263" eaLnBrk="0" hangingPunct="0">
              <a:spcBef>
                <a:spcPct val="20000"/>
              </a:spcBef>
              <a:buChar char="–"/>
              <a:defRPr>
                <a:solidFill>
                  <a:schemeClr val="tx1"/>
                </a:solidFill>
                <a:latin typeface="Arial" pitchFamily="34" charset="0"/>
              </a:defRPr>
            </a:lvl2pPr>
            <a:lvl3pPr marL="1143000" indent="-228600" defTabSz="576263" eaLnBrk="0" hangingPunct="0">
              <a:spcBef>
                <a:spcPct val="20000"/>
              </a:spcBef>
              <a:buChar char="•"/>
              <a:defRPr sz="1500">
                <a:solidFill>
                  <a:schemeClr val="tx1"/>
                </a:solidFill>
                <a:latin typeface="Arial" pitchFamily="34" charset="0"/>
              </a:defRPr>
            </a:lvl3pPr>
            <a:lvl4pPr marL="1600200" indent="-228600" defTabSz="576263" eaLnBrk="0" hangingPunct="0">
              <a:spcBef>
                <a:spcPct val="20000"/>
              </a:spcBef>
              <a:buChar char="–"/>
              <a:defRPr sz="1300">
                <a:solidFill>
                  <a:schemeClr val="tx1"/>
                </a:solidFill>
                <a:latin typeface="Arial" pitchFamily="34" charset="0"/>
              </a:defRPr>
            </a:lvl4pPr>
            <a:lvl5pPr marL="2057400" indent="-228600" defTabSz="576263" eaLnBrk="0" hangingPunct="0">
              <a:spcBef>
                <a:spcPct val="20000"/>
              </a:spcBef>
              <a:buChar char="»"/>
              <a:defRPr sz="1300">
                <a:solidFill>
                  <a:schemeClr val="tx1"/>
                </a:solidFill>
                <a:latin typeface="Arial" pitchFamily="34" charset="0"/>
              </a:defRPr>
            </a:lvl5pPr>
            <a:lvl6pPr marL="2514600" indent="-228600" defTabSz="576263" eaLnBrk="0" fontAlgn="base" hangingPunct="0">
              <a:spcBef>
                <a:spcPct val="20000"/>
              </a:spcBef>
              <a:spcAft>
                <a:spcPct val="0"/>
              </a:spcAft>
              <a:buChar char="»"/>
              <a:defRPr sz="1300">
                <a:solidFill>
                  <a:schemeClr val="tx1"/>
                </a:solidFill>
                <a:latin typeface="Arial" pitchFamily="34" charset="0"/>
              </a:defRPr>
            </a:lvl6pPr>
            <a:lvl7pPr marL="2971800" indent="-228600" defTabSz="576263" eaLnBrk="0" fontAlgn="base" hangingPunct="0">
              <a:spcBef>
                <a:spcPct val="20000"/>
              </a:spcBef>
              <a:spcAft>
                <a:spcPct val="0"/>
              </a:spcAft>
              <a:buChar char="»"/>
              <a:defRPr sz="1300">
                <a:solidFill>
                  <a:schemeClr val="tx1"/>
                </a:solidFill>
                <a:latin typeface="Arial" pitchFamily="34" charset="0"/>
              </a:defRPr>
            </a:lvl7pPr>
            <a:lvl8pPr marL="3429000" indent="-228600" defTabSz="576263" eaLnBrk="0" fontAlgn="base" hangingPunct="0">
              <a:spcBef>
                <a:spcPct val="20000"/>
              </a:spcBef>
              <a:spcAft>
                <a:spcPct val="0"/>
              </a:spcAft>
              <a:buChar char="»"/>
              <a:defRPr sz="1300">
                <a:solidFill>
                  <a:schemeClr val="tx1"/>
                </a:solidFill>
                <a:latin typeface="Arial" pitchFamily="34" charset="0"/>
              </a:defRPr>
            </a:lvl8pPr>
            <a:lvl9pPr marL="3886200" indent="-228600" defTabSz="576263" eaLnBrk="0" fontAlgn="base" hangingPunct="0">
              <a:spcBef>
                <a:spcPct val="20000"/>
              </a:spcBef>
              <a:spcAft>
                <a:spcPct val="0"/>
              </a:spcAft>
              <a:buChar char="»"/>
              <a:defRPr sz="1300">
                <a:solidFill>
                  <a:schemeClr val="tx1"/>
                </a:solidFill>
                <a:latin typeface="Arial" pitchFamily="34" charset="0"/>
              </a:defRPr>
            </a:lvl9pPr>
          </a:lstStyle>
          <a:p>
            <a:pPr algn="ctr" eaLnBrk="1" hangingPunct="1">
              <a:spcBef>
                <a:spcPct val="0"/>
              </a:spcBef>
              <a:buFontTx/>
              <a:buNone/>
            </a:pPr>
            <a:r>
              <a:rPr lang="en-US" altLang="en-US" sz="1400" dirty="0"/>
              <a:t>9</a:t>
            </a:r>
            <a:endParaRPr lang="ru-RU" altLang="en-US" sz="1400" dirty="0"/>
          </a:p>
        </p:txBody>
      </p:sp>
      <p:cxnSp>
        <p:nvCxnSpPr>
          <p:cNvPr id="24" name="AutoShape 12"/>
          <p:cNvCxnSpPr>
            <a:cxnSpLocks noChangeShapeType="1"/>
          </p:cNvCxnSpPr>
          <p:nvPr/>
        </p:nvCxnSpPr>
        <p:spPr bwMode="auto">
          <a:xfrm>
            <a:off x="0" y="457680"/>
            <a:ext cx="9144000" cy="0"/>
          </a:xfrm>
          <a:prstGeom prst="straightConnector1">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3282510"/>
            <a:ext cx="7632848" cy="28827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59832" y="548680"/>
            <a:ext cx="3060088" cy="22590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388" y="549810"/>
            <a:ext cx="3068072" cy="22579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84168" y="549810"/>
            <a:ext cx="3091656" cy="22638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TextBox 14"/>
          <p:cNvSpPr txBox="1"/>
          <p:nvPr/>
        </p:nvSpPr>
        <p:spPr>
          <a:xfrm>
            <a:off x="-22421" y="2851572"/>
            <a:ext cx="9144000" cy="361985"/>
          </a:xfrm>
          <a:prstGeom prst="rect">
            <a:avLst/>
          </a:prstGeom>
          <a:noFill/>
        </p:spPr>
        <p:txBody>
          <a:bodyPr wrap="square" lIns="145124" tIns="72562" rIns="145124" bIns="72562" rtlCol="0">
            <a:spAutoFit/>
          </a:bodyPr>
          <a:lstStyle/>
          <a:p>
            <a:pPr algn="ctr"/>
            <a:r>
              <a:rPr lang="fr-FR" sz="1400" dirty="0">
                <a:latin typeface="Times New Roman" panose="02020603050405020304" pitchFamily="18" charset="0"/>
                <a:cs typeface="Times New Roman" panose="02020603050405020304" pitchFamily="18" charset="0"/>
              </a:rPr>
              <a:t>Figure 12: </a:t>
            </a:r>
            <a:r>
              <a:rPr lang="fr-FR" sz="1400" dirty="0" err="1">
                <a:latin typeface="Times New Roman" panose="02020603050405020304" pitchFamily="18" charset="0"/>
                <a:cs typeface="Times New Roman" panose="02020603050405020304" pitchFamily="18" charset="0"/>
              </a:rPr>
              <a:t>Beam</a:t>
            </a:r>
            <a:r>
              <a:rPr lang="fr-FR" sz="1400" dirty="0">
                <a:latin typeface="Times New Roman" panose="02020603050405020304" pitchFamily="18" charset="0"/>
                <a:cs typeface="Times New Roman" panose="02020603050405020304" pitchFamily="18" charset="0"/>
              </a:rPr>
              <a:t> </a:t>
            </a:r>
            <a:r>
              <a:rPr lang="fr-FR" sz="1400" dirty="0" err="1">
                <a:latin typeface="Times New Roman" panose="02020603050405020304" pitchFamily="18" charset="0"/>
                <a:cs typeface="Times New Roman" panose="02020603050405020304" pitchFamily="18" charset="0"/>
              </a:rPr>
              <a:t>centroid</a:t>
            </a:r>
            <a:r>
              <a:rPr lang="fr-FR" sz="1400" dirty="0">
                <a:latin typeface="Times New Roman" panose="02020603050405020304" pitchFamily="18" charset="0"/>
                <a:cs typeface="Times New Roman" panose="02020603050405020304" pitchFamily="18" charset="0"/>
              </a:rPr>
              <a:t> position </a:t>
            </a:r>
            <a:r>
              <a:rPr lang="fr-FR" sz="1400" dirty="0" err="1">
                <a:latin typeface="Times New Roman" panose="02020603050405020304" pitchFamily="18" charset="0"/>
                <a:cs typeface="Times New Roman" panose="02020603050405020304" pitchFamily="18" charset="0"/>
              </a:rPr>
              <a:t>response</a:t>
            </a:r>
            <a:r>
              <a:rPr lang="fr-FR" sz="1400" dirty="0">
                <a:latin typeface="Times New Roman" panose="02020603050405020304" pitchFamily="18" charset="0"/>
                <a:cs typeface="Times New Roman" panose="02020603050405020304" pitchFamily="18" charset="0"/>
              </a:rPr>
              <a:t> to the </a:t>
            </a:r>
            <a:r>
              <a:rPr lang="fr-FR" sz="1400" dirty="0" err="1">
                <a:latin typeface="Times New Roman" panose="02020603050405020304" pitchFamily="18" charset="0"/>
                <a:cs typeface="Times New Roman" panose="02020603050405020304" pitchFamily="18" charset="0"/>
              </a:rPr>
              <a:t>different</a:t>
            </a:r>
            <a:r>
              <a:rPr lang="fr-FR" sz="1400" dirty="0">
                <a:latin typeface="Times New Roman" panose="02020603050405020304" pitchFamily="18" charset="0"/>
                <a:cs typeface="Times New Roman" panose="02020603050405020304" pitchFamily="18" charset="0"/>
              </a:rPr>
              <a:t> </a:t>
            </a:r>
            <a:r>
              <a:rPr lang="fr-FR" sz="1400" dirty="0" err="1">
                <a:latin typeface="Times New Roman" panose="02020603050405020304" pitchFamily="18" charset="0"/>
                <a:cs typeface="Times New Roman" panose="02020603050405020304" pitchFamily="18" charset="0"/>
              </a:rPr>
              <a:t>beam</a:t>
            </a:r>
            <a:r>
              <a:rPr lang="fr-FR" sz="1400" dirty="0">
                <a:latin typeface="Times New Roman" panose="02020603050405020304" pitchFamily="18" charset="0"/>
                <a:cs typeface="Times New Roman" panose="02020603050405020304" pitchFamily="18" charset="0"/>
              </a:rPr>
              <a:t> </a:t>
            </a:r>
            <a:r>
              <a:rPr lang="fr-FR" sz="1400" dirty="0" err="1">
                <a:latin typeface="Times New Roman" panose="02020603050405020304" pitchFamily="18" charset="0"/>
                <a:cs typeface="Times New Roman" panose="02020603050405020304" pitchFamily="18" charset="0"/>
              </a:rPr>
              <a:t>energy</a:t>
            </a:r>
            <a:endParaRPr lang="en-US" sz="1400" dirty="0">
              <a:latin typeface="Times New Roman" panose="02020603050405020304" pitchFamily="18" charset="0"/>
              <a:cs typeface="Times New Roman" panose="02020603050405020304" pitchFamily="18" charset="0"/>
            </a:endParaRPr>
          </a:p>
        </p:txBody>
      </p:sp>
      <p:sp>
        <p:nvSpPr>
          <p:cNvPr id="16" name="TextBox 15"/>
          <p:cNvSpPr txBox="1"/>
          <p:nvPr/>
        </p:nvSpPr>
        <p:spPr>
          <a:xfrm>
            <a:off x="-31498" y="6192975"/>
            <a:ext cx="9144000" cy="361985"/>
          </a:xfrm>
          <a:prstGeom prst="rect">
            <a:avLst/>
          </a:prstGeom>
          <a:noFill/>
        </p:spPr>
        <p:txBody>
          <a:bodyPr wrap="square" lIns="145124" tIns="72562" rIns="145124" bIns="72562" rtlCol="0">
            <a:spAutoFit/>
          </a:bodyPr>
          <a:lstStyle/>
          <a:p>
            <a:pPr algn="ctr"/>
            <a:r>
              <a:rPr lang="fr-FR" sz="1400" dirty="0">
                <a:latin typeface="Times New Roman" panose="02020603050405020304" pitchFamily="18" charset="0"/>
                <a:cs typeface="Times New Roman" panose="02020603050405020304" pitchFamily="18" charset="0"/>
              </a:rPr>
              <a:t>Figure 13: KEK ATF </a:t>
            </a:r>
            <a:r>
              <a:rPr lang="fr-FR" sz="1400" dirty="0" err="1">
                <a:latin typeface="Times New Roman" panose="02020603050405020304" pitchFamily="18" charset="0"/>
                <a:cs typeface="Times New Roman" panose="02020603050405020304" pitchFamily="18" charset="0"/>
              </a:rPr>
              <a:t>Linac</a:t>
            </a:r>
            <a:r>
              <a:rPr lang="fr-FR" sz="1400" dirty="0">
                <a:latin typeface="Times New Roman" panose="02020603050405020304" pitchFamily="18" charset="0"/>
                <a:cs typeface="Times New Roman" panose="02020603050405020304" pitchFamily="18" charset="0"/>
              </a:rPr>
              <a:t> </a:t>
            </a:r>
            <a:r>
              <a:rPr lang="fr-FR" sz="1400" dirty="0" err="1">
                <a:latin typeface="Times New Roman" panose="02020603050405020304" pitchFamily="18" charset="0"/>
                <a:cs typeface="Times New Roman" panose="02020603050405020304" pitchFamily="18" charset="0"/>
              </a:rPr>
              <a:t>injector</a:t>
            </a:r>
            <a:r>
              <a:rPr lang="fr-FR" sz="1400" dirty="0">
                <a:latin typeface="Times New Roman" panose="02020603050405020304" pitchFamily="18" charset="0"/>
                <a:cs typeface="Times New Roman" panose="02020603050405020304" pitchFamily="18" charset="0"/>
              </a:rPr>
              <a:t> section </a:t>
            </a:r>
            <a:r>
              <a:rPr lang="fr-FR" sz="1400" dirty="0" err="1">
                <a:latin typeface="Times New Roman" panose="02020603050405020304" pitchFamily="18" charset="0"/>
                <a:cs typeface="Times New Roman" panose="02020603050405020304" pitchFamily="18" charset="0"/>
              </a:rPr>
              <a:t>simplified</a:t>
            </a:r>
            <a:r>
              <a:rPr lang="fr-FR" sz="1400" dirty="0">
                <a:latin typeface="Times New Roman" panose="02020603050405020304" pitchFamily="18" charset="0"/>
                <a:cs typeface="Times New Roman" panose="02020603050405020304" pitchFamily="18" charset="0"/>
              </a:rPr>
              <a:t> block-</a:t>
            </a:r>
            <a:r>
              <a:rPr lang="fr-FR" sz="1400" dirty="0" err="1">
                <a:latin typeface="Times New Roman" panose="02020603050405020304" pitchFamily="18" charset="0"/>
                <a:cs typeface="Times New Roman" panose="02020603050405020304" pitchFamily="18" charset="0"/>
              </a:rPr>
              <a:t>diagram</a:t>
            </a:r>
            <a:endParaRPr 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66114232"/>
      </p:ext>
    </p:extLst>
  </p:cSld>
  <p:clrMapOvr>
    <a:masterClrMapping/>
  </p:clrMapOvr>
</p:sld>
</file>

<file path=ppt/theme/theme1.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576263" rtl="0" eaLnBrk="1" fontAlgn="base" latinLnBrk="0" hangingPunct="1">
          <a:lnSpc>
            <a:spcPct val="100000"/>
          </a:lnSpc>
          <a:spcBef>
            <a:spcPct val="0"/>
          </a:spcBef>
          <a:spcAft>
            <a:spcPct val="0"/>
          </a:spcAft>
          <a:buClrTx/>
          <a:buSzTx/>
          <a:buFontTx/>
          <a:buNone/>
          <a:tabLst/>
          <a:defRPr kumimoji="0" lang="ru-RU" sz="11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576263" rtl="0" eaLnBrk="1" fontAlgn="base" latinLnBrk="0" hangingPunct="1">
          <a:lnSpc>
            <a:spcPct val="100000"/>
          </a:lnSpc>
          <a:spcBef>
            <a:spcPct val="0"/>
          </a:spcBef>
          <a:spcAft>
            <a:spcPct val="0"/>
          </a:spcAft>
          <a:buClrTx/>
          <a:buSzTx/>
          <a:buFontTx/>
          <a:buNone/>
          <a:tabLst/>
          <a:defRPr kumimoji="0" lang="ru-RU" sz="1100" b="0" i="0" u="none" strike="noStrike" cap="none" normalizeH="0" baseline="0" smtClean="0">
            <a:ln>
              <a:noFill/>
            </a:ln>
            <a:solidFill>
              <a:schemeClr val="tx1"/>
            </a:solidFill>
            <a:effectLst/>
            <a:latin typeface="Arial" charset="0"/>
          </a:defRPr>
        </a:defPPr>
      </a:lstStyle>
    </a:lnDef>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26968</TotalTime>
  <Words>1066</Words>
  <Application>Microsoft Office PowerPoint</Application>
  <PresentationFormat>Overhead</PresentationFormat>
  <Paragraphs>107</Paragraphs>
  <Slides>20</Slides>
  <Notes>16</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Оформление по умолчанию</vt:lpstr>
      <vt:lpstr>PowerPoint Presentation</vt:lpstr>
      <vt:lpstr>Presentation plan</vt:lpstr>
      <vt:lpstr>KEK Accelerator Test Facility (ATF)</vt:lpstr>
      <vt:lpstr>KEK Accelerator Test Facility (ATF)</vt:lpstr>
      <vt:lpstr>KEK ATF Linac Low-Level RF system</vt:lpstr>
      <vt:lpstr>KEK ATF Linac Low-Level RF intra-pulse feedback system </vt:lpstr>
      <vt:lpstr>Klystron #0 High Power RF field waveform</vt:lpstr>
      <vt:lpstr>Digital LLRF phase&amp;amplitude feedback performance results</vt:lpstr>
      <vt:lpstr>Beam stability at the KEK ATF RF-Gun section:  response curve measurement setup</vt:lpstr>
      <vt:lpstr>Beam stability at the KEK ATF RF-Gun section:  response curve measurement results</vt:lpstr>
      <vt:lpstr>PowerPoint Presentation</vt:lpstr>
      <vt:lpstr>Signal processing and phase&amp;amplitude detection algorithm</vt:lpstr>
      <vt:lpstr>KEK ATF Damping Ring Low-Level RF system</vt:lpstr>
      <vt:lpstr>KEK ATF Damping Ring cavities RF field phase stability</vt:lpstr>
      <vt:lpstr>KEK ATF timing system architecture</vt:lpstr>
      <vt:lpstr>KEK ATF timing system architecture</vt:lpstr>
      <vt:lpstr>Summary</vt:lpstr>
      <vt:lpstr>Laser oscillator synchronization stability</vt:lpstr>
      <vt:lpstr>Laser oscillator synchronization stability (after)</vt:lpstr>
      <vt:lpstr>178.5 MHz new phase shifter and its quotation (laser clock)</vt:lpstr>
    </vt:vector>
  </TitlesOfParts>
  <Company>Holding "Digest"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Andrey</dc:creator>
  <cp:lastModifiedBy>Windows User</cp:lastModifiedBy>
  <cp:revision>2289</cp:revision>
  <dcterms:created xsi:type="dcterms:W3CDTF">2015-03-13T05:37:25Z</dcterms:created>
  <dcterms:modified xsi:type="dcterms:W3CDTF">2025-10-22T10:44:54Z</dcterms:modified>
</cp:coreProperties>
</file>