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574"/>
    <p:restoredTop sz="94690"/>
  </p:normalViewPr>
  <p:slideViewPr>
    <p:cSldViewPr snapToGrid="0">
      <p:cViewPr varScale="1">
        <p:scale>
          <a:sx n="115" d="100"/>
          <a:sy n="115" d="100"/>
        </p:scale>
        <p:origin x="15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1A7528-86FC-D5E0-238F-5C8744F856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246E7D-401C-4725-986C-92EA673FF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716B27-0D50-1BB8-4887-2074290BD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67011D-FA89-D9B9-A409-3B1243C66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DDD997-3807-9D8C-9E6F-E2F3C102B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12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8A57A4-131A-F644-DE8E-D6E36BDEC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60F5D1-D91B-1818-2FAE-295466FA5C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F540CD-5822-BF96-DBAF-1DD2A2386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DD7861-E8A8-9ABD-9266-AF34ED540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DC7C51-5BA3-632F-6A16-7268955C4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853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F2CE194-EA26-E595-D4C5-3A91013F38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47021F3-D517-F7F1-4C26-8AFD8FBFE4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DE8C91-F30E-7FF0-AE7C-5AA010DB8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C6F27F-8634-CFF1-768B-FC7BDDFA6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7FC2BA-E844-41E8-9FDB-C51926C0D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832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FE57D2-8A73-21D3-35ED-41F3C0AAB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C08E60-465B-D2C1-6C62-ED1BBE248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A194D9-3CCD-6D01-6EBC-A89B3B5E9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AE03E3-D565-0AB3-72FE-AC1B674A0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884F94-F33A-E969-6688-8435C0F63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730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CD0F07-F1D1-1D22-72DB-6581816B9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EBA250-6C04-263E-5264-CC9ADCB0C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62AEAD-805A-678C-7897-3DEC5B83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719C08-51C3-98E1-73DA-CFB1BC00C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F2578F-E391-2C76-5C6D-096CE578F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67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9B5ED8-DBAD-BAC6-03AA-E56DDA309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63DB16-D6E4-21B6-97CE-E72DB27849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6C42A6B-9926-DE9C-D484-90F589EBDA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0E52DC-3F73-A7E8-A5E2-B152ECCBE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73AC88-CD1C-34F3-A1C5-1AB27D879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1FC87D-E05B-5B9D-B420-814971AE0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34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863F20-7AB3-25F7-8C5E-B74DE9424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71247F-4F27-9D3B-12F9-6E7C92A8D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43C22B-21FB-629F-195A-DF9991E333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01707C9-001B-29B2-42BE-22C36D1256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D761D3C-71D2-F26C-259E-2B8302C86C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F7E5752-A486-5620-9E2F-E2E8B4401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18EFE98-4659-4B5D-077A-ACFC307AE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8DAD215-8E0F-D67C-2AB3-5E535C00E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88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3DC4B-6428-D12A-CF92-FBF7776FB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52FC0DD-E055-5F4F-A52A-BCA6F5441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55C5565-7055-59C7-C334-63451773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01E8F5E-3D06-C88C-B45E-58599790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57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2328A5-C18B-77C7-A3B7-D97F51397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AC84F36-DF50-15E3-FF80-6F872F5FD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FE663AA-F7E3-C3A6-0A06-B8DD30987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171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87F9E2-51C3-A235-82DC-F61D5109C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9E1A0B-0517-F0A7-8E34-1DE6BACD5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25F8C1A-EF2D-6AA1-C2E3-D78C5143CD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8E8300-6CE7-2748-874B-C5727483E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2A4718-BD56-5980-D67A-FC3CE752E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C9730F-0559-EBC1-BB12-E07787873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495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CFBB06-F2E0-1495-C0A5-DFE8473CF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E8914DB-B001-0F8D-3560-F139527B73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54D6925-5308-F6AD-DFA6-262B0DE550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222E09-5698-D4D1-8034-4ECE883EE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B95B7E-A1BE-55A2-2BA7-FCC37172E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179E32-C4CC-F7A8-2FD3-A7355CE85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67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3AC8597-6705-EEC8-77A5-1D8762705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FEBAAF-E78F-4EC5-AE59-9E59F6FCA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B0A5E4-27AB-D7C5-8C62-740EBC4C95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1A0B8C-2F9E-574F-971D-743C3876F98A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B10AAE-FAD1-7165-2B71-F92C70CA44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B4239C-244E-A59C-93D7-B27F2208E2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D13532-BCC7-D447-B91F-3730BB99E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966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AF2A14-65B2-0FBE-1685-1D970AD8B8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b="1" dirty="0">
                <a:latin typeface="Meiryo" panose="020B0604030504040204" pitchFamily="34" charset="-128"/>
                <a:ea typeface="Meiryo" panose="020B0604030504040204" pitchFamily="34" charset="-128"/>
              </a:rPr>
              <a:t>Source WG discussion</a:t>
            </a:r>
            <a:endParaRPr kumimoji="1" lang="ja-JP" altLang="en-US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F3405A-A269-01BB-A46B-6919FE90E3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271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A00194-33C4-AC9F-DF4E-E794B36DA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>
                <a:latin typeface="Meiryo" panose="020B0604030504040204" pitchFamily="34" charset="-128"/>
                <a:ea typeface="Meiryo" panose="020B0604030504040204" pitchFamily="34" charset="-128"/>
              </a:rPr>
              <a:t>Undulator Positron Source</a:t>
            </a:r>
            <a:endParaRPr kumimoji="1" lang="ja-JP" altLang="en-US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E08EF6-6F61-4997-A281-D5CDE9E29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The basic design had been established, but less yield than required. Need improvements on AMD. </a:t>
            </a:r>
          </a:p>
          <a:p>
            <a:r>
              <a:rPr kumimoji="1" lang="en-US" altLang="ja-JP" dirty="0"/>
              <a:t>Several proposals: Pulsed solenoid, plasma lens, lithium lens, etc. Pulsed solenoid is </a:t>
            </a:r>
            <a:r>
              <a:rPr lang="en-US" altLang="ja-JP" dirty="0"/>
              <a:t>the first candidate. </a:t>
            </a:r>
          </a:p>
          <a:p>
            <a:r>
              <a:rPr lang="en-US" altLang="ja-JP" dirty="0"/>
              <a:t>R&amp;D on AMD is essential. </a:t>
            </a:r>
          </a:p>
          <a:p>
            <a:r>
              <a:rPr kumimoji="1" lang="en-US" altLang="ja-JP" dirty="0"/>
              <a:t>Engineering design of target is ongoing. </a:t>
            </a:r>
          </a:p>
          <a:p>
            <a:r>
              <a:rPr kumimoji="1" lang="en-US" altLang="ja-JP" dirty="0"/>
              <a:t>Need engineering design (consideration) for the entire system. </a:t>
            </a:r>
          </a:p>
        </p:txBody>
      </p:sp>
    </p:spTree>
    <p:extLst>
      <p:ext uri="{BB962C8B-B14F-4D97-AF65-F5344CB8AC3E}">
        <p14:creationId xmlns:p14="http://schemas.microsoft.com/office/powerpoint/2010/main" val="415903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AC70D3-13FC-DB5D-A93D-4783716C4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>
                <a:latin typeface="Meiryo" panose="020B0604030504040204" pitchFamily="34" charset="-128"/>
                <a:ea typeface="Meiryo" panose="020B0604030504040204" pitchFamily="34" charset="-128"/>
              </a:rPr>
              <a:t>E-Driven Positron Source</a:t>
            </a:r>
            <a:endParaRPr kumimoji="1" lang="ja-JP" altLang="en-US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30A7EB-C4EE-C141-226A-8D8ADE002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Optimization studies for ILC, </a:t>
            </a:r>
            <a:r>
              <a:rPr lang="en-US" altLang="ja-JP" dirty="0" err="1"/>
              <a:t>FCCee</a:t>
            </a:r>
            <a:r>
              <a:rPr lang="en-US" altLang="ja-JP" dirty="0"/>
              <a:t>, CLIC, STFC, and </a:t>
            </a:r>
            <a:r>
              <a:rPr lang="en-US" altLang="ja-JP" dirty="0" err="1"/>
              <a:t>Ce+BAF</a:t>
            </a:r>
            <a:r>
              <a:rPr lang="en-US" altLang="ja-JP" dirty="0"/>
              <a:t>.</a:t>
            </a:r>
          </a:p>
          <a:p>
            <a:r>
              <a:rPr lang="en-US" altLang="ja-JP" dirty="0"/>
              <a:t>Engineering studies is ongoing. The stable rotation of ILC target is encouraging, because small distance improves the yield. </a:t>
            </a:r>
          </a:p>
          <a:p>
            <a:r>
              <a:rPr lang="en-US" altLang="ja-JP" dirty="0"/>
              <a:t>New idea: HTS AMD and Liquid metal target.</a:t>
            </a:r>
          </a:p>
          <a:p>
            <a:r>
              <a:rPr lang="en-US" altLang="ja-JP" dirty="0"/>
              <a:t> HTS has a big impact on the system design.  </a:t>
            </a:r>
          </a:p>
          <a:p>
            <a:r>
              <a:rPr lang="en-US" altLang="ja-JP" dirty="0"/>
              <a:t>Need engineering design (consideration) for the entire system. </a:t>
            </a:r>
          </a:p>
        </p:txBody>
      </p:sp>
    </p:spTree>
    <p:extLst>
      <p:ext uri="{BB962C8B-B14F-4D97-AF65-F5344CB8AC3E}">
        <p14:creationId xmlns:p14="http://schemas.microsoft.com/office/powerpoint/2010/main" val="797796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7D7B2A-1592-D760-B7E3-E5EBE3533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>
                <a:latin typeface="Meiryo" panose="020B0604030504040204" pitchFamily="34" charset="-128"/>
                <a:ea typeface="Meiryo" panose="020B0604030504040204" pitchFamily="34" charset="-128"/>
              </a:rPr>
              <a:t>Electron Source</a:t>
            </a:r>
            <a:endParaRPr kumimoji="1" lang="ja-JP" altLang="en-US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4C75C3-4593-F557-C1E4-4EF1239132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Baseline design is &gt;80 % polarization. 85~90% can be a new baseline?</a:t>
            </a:r>
          </a:p>
          <a:p>
            <a:r>
              <a:rPr lang="en-US" altLang="ja-JP" dirty="0"/>
              <a:t>ILC: DC biased Gun + Buncher + Capture linac + booster.</a:t>
            </a:r>
            <a:endParaRPr kumimoji="1" lang="en-US" altLang="ja-JP" dirty="0"/>
          </a:p>
          <a:p>
            <a:r>
              <a:rPr kumimoji="1" lang="en-US" altLang="ja-JP" dirty="0"/>
              <a:t>Cathode Developments: Higher performance or easier operation.</a:t>
            </a:r>
          </a:p>
          <a:p>
            <a:r>
              <a:rPr lang="en-US" altLang="ja-JP" dirty="0"/>
              <a:t>Polarized SRF Gun: Simplify the electron injector.  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10008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192</Words>
  <Application>Microsoft Macintosh PowerPoint</Application>
  <PresentationFormat>ワイド画面</PresentationFormat>
  <Paragraphs>18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Meiryo</vt:lpstr>
      <vt:lpstr>游ゴシック</vt:lpstr>
      <vt:lpstr>游ゴシック Light</vt:lpstr>
      <vt:lpstr>Arial</vt:lpstr>
      <vt:lpstr>Office テーマ</vt:lpstr>
      <vt:lpstr>Source WG discussion</vt:lpstr>
      <vt:lpstr>Undulator Positron Source</vt:lpstr>
      <vt:lpstr>E-Driven Positron Source</vt:lpstr>
      <vt:lpstr>Electron Source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栗木　雅夫</dc:creator>
  <cp:lastModifiedBy>栗木　雅夫</cp:lastModifiedBy>
  <cp:revision>1</cp:revision>
  <dcterms:created xsi:type="dcterms:W3CDTF">2025-10-22T10:59:42Z</dcterms:created>
  <dcterms:modified xsi:type="dcterms:W3CDTF">2025-10-22T14:20:57Z</dcterms:modified>
</cp:coreProperties>
</file>