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</p:sldMasterIdLst>
  <p:notesMasterIdLst>
    <p:notesMasterId r:id="rId25"/>
  </p:notesMasterIdLst>
  <p:sldIdLst>
    <p:sldId id="258" r:id="rId5"/>
    <p:sldId id="347" r:id="rId6"/>
    <p:sldId id="490" r:id="rId7"/>
    <p:sldId id="539" r:id="rId8"/>
    <p:sldId id="473" r:id="rId9"/>
    <p:sldId id="537" r:id="rId10"/>
    <p:sldId id="466" r:id="rId11"/>
    <p:sldId id="415" r:id="rId12"/>
    <p:sldId id="541" r:id="rId13"/>
    <p:sldId id="1336" r:id="rId14"/>
    <p:sldId id="500" r:id="rId15"/>
    <p:sldId id="544" r:id="rId16"/>
    <p:sldId id="546" r:id="rId17"/>
    <p:sldId id="399" r:id="rId18"/>
    <p:sldId id="1335" r:id="rId19"/>
    <p:sldId id="536" r:id="rId20"/>
    <p:sldId id="376" r:id="rId21"/>
    <p:sldId id="492" r:id="rId22"/>
    <p:sldId id="551" r:id="rId23"/>
    <p:sldId id="523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>
          <p15:clr>
            <a:srgbClr val="A4A3A4"/>
          </p15:clr>
        </p15:guide>
        <p15:guide id="2" orient="horz" pos="3092">
          <p15:clr>
            <a:srgbClr val="A4A3A4"/>
          </p15:clr>
        </p15:guide>
        <p15:guide id="3" orient="horz" pos="517">
          <p15:clr>
            <a:srgbClr val="A4A3A4"/>
          </p15:clr>
        </p15:guide>
        <p15:guide id="4" orient="horz" pos="895">
          <p15:clr>
            <a:srgbClr val="A4A3A4"/>
          </p15:clr>
        </p15:guide>
        <p15:guide id="5" orient="horz" pos="2387">
          <p15:clr>
            <a:srgbClr val="A4A3A4"/>
          </p15:clr>
        </p15:guide>
        <p15:guide id="6" pos="5565">
          <p15:clr>
            <a:srgbClr val="A4A3A4"/>
          </p15:clr>
        </p15:guide>
        <p15:guide id="7" pos="317">
          <p15:clr>
            <a:srgbClr val="A4A3A4"/>
          </p15:clr>
        </p15:guide>
        <p15:guide id="8" pos="15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800"/>
    <a:srgbClr val="00609C"/>
    <a:srgbClr val="FFFF00"/>
    <a:srgbClr val="747470"/>
    <a:srgbClr val="393A47"/>
    <a:srgbClr val="525159"/>
    <a:srgbClr val="44444F"/>
    <a:srgbClr val="ECAA00"/>
    <a:srgbClr val="A2A7B2"/>
    <a:srgbClr val="A7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111013-86F5-7343-9B7B-773F2F326AAA}" v="679" dt="2025-10-22T20:44:26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07" autoAdjust="0"/>
    <p:restoredTop sz="96197" autoAdjust="0"/>
  </p:normalViewPr>
  <p:slideViewPr>
    <p:cSldViewPr snapToGrid="0" showGuides="1">
      <p:cViewPr varScale="1">
        <p:scale>
          <a:sx n="150" d="100"/>
          <a:sy n="150" d="100"/>
        </p:scale>
        <p:origin x="168" y="296"/>
      </p:cViewPr>
      <p:guideLst>
        <p:guide orient="horz" pos="271"/>
        <p:guide orient="horz" pos="3092"/>
        <p:guide orient="horz" pos="517"/>
        <p:guide orient="horz" pos="895"/>
        <p:guide orient="horz" pos="2387"/>
        <p:guide pos="5565"/>
        <p:guide pos="317"/>
        <p:guide pos="1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ueying Lu" userId="c49a24eb-557e-4a80-837c-42f4b60e5814" providerId="ADAL" clId="{6F97AA37-5433-B14D-BB63-26D7A5F587CE}"/>
    <pc:docChg chg="delSld">
      <pc:chgData name="Xueying Lu" userId="c49a24eb-557e-4a80-837c-42f4b60e5814" providerId="ADAL" clId="{6F97AA37-5433-B14D-BB63-26D7A5F587CE}" dt="2025-10-22T22:10:18.604" v="2" actId="2696"/>
      <pc:docMkLst>
        <pc:docMk/>
      </pc:docMkLst>
      <pc:sldChg chg="del">
        <pc:chgData name="Xueying Lu" userId="c49a24eb-557e-4a80-837c-42f4b60e5814" providerId="ADAL" clId="{6F97AA37-5433-B14D-BB63-26D7A5F587CE}" dt="2025-10-22T22:10:18.604" v="2" actId="2696"/>
        <pc:sldMkLst>
          <pc:docMk/>
          <pc:sldMk cId="1511151683" sldId="534"/>
        </pc:sldMkLst>
      </pc:sldChg>
      <pc:sldChg chg="del">
        <pc:chgData name="Xueying Lu" userId="c49a24eb-557e-4a80-837c-42f4b60e5814" providerId="ADAL" clId="{6F97AA37-5433-B14D-BB63-26D7A5F587CE}" dt="2025-10-22T22:10:18.567" v="0" actId="2696"/>
        <pc:sldMkLst>
          <pc:docMk/>
          <pc:sldMk cId="2414654495" sldId="548"/>
        </pc:sldMkLst>
      </pc:sldChg>
      <pc:sldChg chg="del">
        <pc:chgData name="Xueying Lu" userId="c49a24eb-557e-4a80-837c-42f4b60e5814" providerId="ADAL" clId="{6F97AA37-5433-B14D-BB63-26D7A5F587CE}" dt="2025-10-22T22:10:18.588" v="1" actId="2696"/>
        <pc:sldMkLst>
          <pc:docMk/>
          <pc:sldMk cId="3989253309" sldId="549"/>
        </pc:sldMkLst>
      </pc:sldChg>
    </pc:docChg>
  </pc:docChgLst>
  <pc:docChgLst>
    <pc:chgData name="Xueying Lu" userId="c49a24eb-557e-4a80-837c-42f4b60e5814" providerId="ADAL" clId="{39111013-86F5-7343-9B7B-773F2F326AAA}"/>
    <pc:docChg chg="undo custSel addSld delSld modSld sldOrd modMainMaster">
      <pc:chgData name="Xueying Lu" userId="c49a24eb-557e-4a80-837c-42f4b60e5814" providerId="ADAL" clId="{39111013-86F5-7343-9B7B-773F2F326AAA}" dt="2025-10-22T22:09:28.466" v="6213" actId="2696"/>
      <pc:docMkLst>
        <pc:docMk/>
      </pc:docMkLst>
      <pc:sldChg chg="addSp delSp modSp mod">
        <pc:chgData name="Xueying Lu" userId="c49a24eb-557e-4a80-837c-42f4b60e5814" providerId="ADAL" clId="{39111013-86F5-7343-9B7B-773F2F326AAA}" dt="2025-10-22T14:42:03.363" v="5611" actId="122"/>
        <pc:sldMkLst>
          <pc:docMk/>
          <pc:sldMk cId="122816930" sldId="258"/>
        </pc:sldMkLst>
        <pc:spChg chg="mod">
          <ac:chgData name="Xueying Lu" userId="c49a24eb-557e-4a80-837c-42f4b60e5814" providerId="ADAL" clId="{39111013-86F5-7343-9B7B-773F2F326AAA}" dt="2025-10-20T10:38:40.450" v="9" actId="1076"/>
          <ac:spMkLst>
            <pc:docMk/>
            <pc:sldMk cId="122816930" sldId="258"/>
            <ac:spMk id="9" creationId="{888B09C1-9F97-4727-974E-E37B963EA50C}"/>
          </ac:spMkLst>
        </pc:spChg>
        <pc:spChg chg="mod">
          <ac:chgData name="Xueying Lu" userId="c49a24eb-557e-4a80-837c-42f4b60e5814" providerId="ADAL" clId="{39111013-86F5-7343-9B7B-773F2F326AAA}" dt="2025-10-20T10:54:57.704" v="582" actId="113"/>
          <ac:spMkLst>
            <pc:docMk/>
            <pc:sldMk cId="122816930" sldId="258"/>
            <ac:spMk id="12" creationId="{61D32AB9-EA0B-463B-8865-97A59A27775F}"/>
          </ac:spMkLst>
        </pc:spChg>
        <pc:spChg chg="mod">
          <ac:chgData name="Xueying Lu" userId="c49a24eb-557e-4a80-837c-42f4b60e5814" providerId="ADAL" clId="{39111013-86F5-7343-9B7B-773F2F326AAA}" dt="2025-10-22T14:41:51.429" v="5603" actId="20577"/>
          <ac:spMkLst>
            <pc:docMk/>
            <pc:sldMk cId="122816930" sldId="258"/>
            <ac:spMk id="15" creationId="{ED9A5B79-02B7-49A5-9DBC-2517AC0AC495}"/>
          </ac:spMkLst>
        </pc:spChg>
        <pc:spChg chg="mod">
          <ac:chgData name="Xueying Lu" userId="c49a24eb-557e-4a80-837c-42f4b60e5814" providerId="ADAL" clId="{39111013-86F5-7343-9B7B-773F2F326AAA}" dt="2025-10-22T14:42:03.363" v="5611" actId="122"/>
          <ac:spMkLst>
            <pc:docMk/>
            <pc:sldMk cId="122816930" sldId="258"/>
            <ac:spMk id="16" creationId="{F580F7BD-1699-46C3-AEEB-7BE938F501B3}"/>
          </ac:spMkLst>
        </pc:spChg>
      </pc:sldChg>
      <pc:sldChg chg="addSp delSp modSp mod delAnim">
        <pc:chgData name="Xueying Lu" userId="c49a24eb-557e-4a80-837c-42f4b60e5814" providerId="ADAL" clId="{39111013-86F5-7343-9B7B-773F2F326AAA}" dt="2025-10-22T18:05:40.202" v="5764" actId="1076"/>
        <pc:sldMkLst>
          <pc:docMk/>
          <pc:sldMk cId="3158607145" sldId="347"/>
        </pc:sldMkLst>
        <pc:spChg chg="mod">
          <ac:chgData name="Xueying Lu" userId="c49a24eb-557e-4a80-837c-42f4b60e5814" providerId="ADAL" clId="{39111013-86F5-7343-9B7B-773F2F326AAA}" dt="2025-10-22T07:14:58.726" v="3700" actId="122"/>
          <ac:spMkLst>
            <pc:docMk/>
            <pc:sldMk cId="3158607145" sldId="347"/>
            <ac:spMk id="2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8:05:31.862" v="5763" actId="20577"/>
          <ac:spMkLst>
            <pc:docMk/>
            <pc:sldMk cId="3158607145" sldId="347"/>
            <ac:spMk id="3" creationId="{00000000-0000-0000-0000-000000000000}"/>
          </ac:spMkLst>
        </pc:spChg>
        <pc:spChg chg="del mod">
          <ac:chgData name="Xueying Lu" userId="c49a24eb-557e-4a80-837c-42f4b60e5814" providerId="ADAL" clId="{39111013-86F5-7343-9B7B-773F2F326AAA}" dt="2025-10-22T14:23:33.895" v="5461" actId="478"/>
          <ac:spMkLst>
            <pc:docMk/>
            <pc:sldMk cId="3158607145" sldId="347"/>
            <ac:spMk id="23" creationId="{00000000-0000-0000-0000-000000000000}"/>
          </ac:spMkLst>
        </pc:spChg>
        <pc:picChg chg="mod">
          <ac:chgData name="Xueying Lu" userId="c49a24eb-557e-4a80-837c-42f4b60e5814" providerId="ADAL" clId="{39111013-86F5-7343-9B7B-773F2F326AAA}" dt="2025-10-22T18:05:40.202" v="5764" actId="1076"/>
          <ac:picMkLst>
            <pc:docMk/>
            <pc:sldMk cId="3158607145" sldId="347"/>
            <ac:picMk id="7" creationId="{72A655A2-A73F-4ADF-BE12-C1166815DCD1}"/>
          </ac:picMkLst>
        </pc:picChg>
      </pc:sldChg>
      <pc:sldChg chg="delSp modSp add mod delAnim">
        <pc:chgData name="Xueying Lu" userId="c49a24eb-557e-4a80-837c-42f4b60e5814" providerId="ADAL" clId="{39111013-86F5-7343-9B7B-773F2F326AAA}" dt="2025-10-22T19:04:25.098" v="5887" actId="478"/>
        <pc:sldMkLst>
          <pc:docMk/>
          <pc:sldMk cId="11317625" sldId="376"/>
        </pc:sldMkLst>
        <pc:spChg chg="mod">
          <ac:chgData name="Xueying Lu" userId="c49a24eb-557e-4a80-837c-42f4b60e5814" providerId="ADAL" clId="{39111013-86F5-7343-9B7B-773F2F326AAA}" dt="2025-10-22T14:08:36.969" v="5103" actId="20577"/>
          <ac:spMkLst>
            <pc:docMk/>
            <pc:sldMk cId="11317625" sldId="376"/>
            <ac:spMk id="2" creationId="{00000000-0000-0000-0000-000000000000}"/>
          </ac:spMkLst>
        </pc:spChg>
        <pc:picChg chg="del">
          <ac:chgData name="Xueying Lu" userId="c49a24eb-557e-4a80-837c-42f4b60e5814" providerId="ADAL" clId="{39111013-86F5-7343-9B7B-773F2F326AAA}" dt="2025-10-22T19:04:25.098" v="5887" actId="478"/>
          <ac:picMkLst>
            <pc:docMk/>
            <pc:sldMk cId="11317625" sldId="376"/>
            <ac:picMk id="19" creationId="{D0114E66-C4CD-53F6-D16B-20CE8F84EF5C}"/>
          </ac:picMkLst>
        </pc:picChg>
      </pc:sldChg>
      <pc:sldChg chg="del">
        <pc:chgData name="Xueying Lu" userId="c49a24eb-557e-4a80-837c-42f4b60e5814" providerId="ADAL" clId="{39111013-86F5-7343-9B7B-773F2F326AAA}" dt="2025-10-20T10:48:46.917" v="315" actId="2696"/>
        <pc:sldMkLst>
          <pc:docMk/>
          <pc:sldMk cId="499273608" sldId="386"/>
        </pc:sldMkLst>
      </pc:sldChg>
      <pc:sldChg chg="del">
        <pc:chgData name="Xueying Lu" userId="c49a24eb-557e-4a80-837c-42f4b60e5814" providerId="ADAL" clId="{39111013-86F5-7343-9B7B-773F2F326AAA}" dt="2025-10-20T10:48:23.670" v="309" actId="2696"/>
        <pc:sldMkLst>
          <pc:docMk/>
          <pc:sldMk cId="2206370036" sldId="388"/>
        </pc:sldMkLst>
      </pc:sldChg>
      <pc:sldChg chg="del">
        <pc:chgData name="Xueying Lu" userId="c49a24eb-557e-4a80-837c-42f4b60e5814" providerId="ADAL" clId="{39111013-86F5-7343-9B7B-773F2F326AAA}" dt="2025-10-20T10:48:24.716" v="310" actId="2696"/>
        <pc:sldMkLst>
          <pc:docMk/>
          <pc:sldMk cId="4281533327" sldId="390"/>
        </pc:sldMkLst>
      </pc:sldChg>
      <pc:sldChg chg="del">
        <pc:chgData name="Xueying Lu" userId="c49a24eb-557e-4a80-837c-42f4b60e5814" providerId="ADAL" clId="{39111013-86F5-7343-9B7B-773F2F326AAA}" dt="2025-10-20T10:48:25.123" v="311" actId="2696"/>
        <pc:sldMkLst>
          <pc:docMk/>
          <pc:sldMk cId="1848157354" sldId="391"/>
        </pc:sldMkLst>
      </pc:sldChg>
      <pc:sldChg chg="del">
        <pc:chgData name="Xueying Lu" userId="c49a24eb-557e-4a80-837c-42f4b60e5814" providerId="ADAL" clId="{39111013-86F5-7343-9B7B-773F2F326AAA}" dt="2025-10-20T10:42:14.427" v="36" actId="2696"/>
        <pc:sldMkLst>
          <pc:docMk/>
          <pc:sldMk cId="1604458568" sldId="395"/>
        </pc:sldMkLst>
      </pc:sldChg>
      <pc:sldChg chg="delSp modSp del mod ord delAnim modAnim">
        <pc:chgData name="Xueying Lu" userId="c49a24eb-557e-4a80-837c-42f4b60e5814" providerId="ADAL" clId="{39111013-86F5-7343-9B7B-773F2F326AAA}" dt="2025-10-22T13:27:20.977" v="4879" actId="2696"/>
        <pc:sldMkLst>
          <pc:docMk/>
          <pc:sldMk cId="3926890254" sldId="396"/>
        </pc:sldMkLst>
        <pc:spChg chg="mod">
          <ac:chgData name="Xueying Lu" userId="c49a24eb-557e-4a80-837c-42f4b60e5814" providerId="ADAL" clId="{39111013-86F5-7343-9B7B-773F2F326AAA}" dt="2025-10-22T07:16:53.443" v="3755" actId="122"/>
          <ac:spMkLst>
            <pc:docMk/>
            <pc:sldMk cId="3926890254" sldId="396"/>
            <ac:spMk id="2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1T16:00:31.980" v="3607" actId="20577"/>
          <ac:spMkLst>
            <pc:docMk/>
            <pc:sldMk cId="3926890254" sldId="396"/>
            <ac:spMk id="3" creationId="{00000000-0000-0000-0000-000000000000}"/>
          </ac:spMkLst>
        </pc:spChg>
      </pc:sldChg>
      <pc:sldChg chg="add del">
        <pc:chgData name="Xueying Lu" userId="c49a24eb-557e-4a80-837c-42f4b60e5814" providerId="ADAL" clId="{39111013-86F5-7343-9B7B-773F2F326AAA}" dt="2025-10-20T10:51:13.697" v="441" actId="2696"/>
        <pc:sldMkLst>
          <pc:docMk/>
          <pc:sldMk cId="907392593" sldId="397"/>
        </pc:sldMkLst>
      </pc:sldChg>
      <pc:sldChg chg="del">
        <pc:chgData name="Xueying Lu" userId="c49a24eb-557e-4a80-837c-42f4b60e5814" providerId="ADAL" clId="{39111013-86F5-7343-9B7B-773F2F326AAA}" dt="2025-10-20T10:42:09.373" v="35" actId="2696"/>
        <pc:sldMkLst>
          <pc:docMk/>
          <pc:sldMk cId="3713952316" sldId="398"/>
        </pc:sldMkLst>
      </pc:sldChg>
      <pc:sldChg chg="addSp delSp modSp mod">
        <pc:chgData name="Xueying Lu" userId="c49a24eb-557e-4a80-837c-42f4b60e5814" providerId="ADAL" clId="{39111013-86F5-7343-9B7B-773F2F326AAA}" dt="2025-10-22T19:03:16.721" v="5872" actId="1035"/>
        <pc:sldMkLst>
          <pc:docMk/>
          <pc:sldMk cId="392120107" sldId="399"/>
        </pc:sldMkLst>
        <pc:spChg chg="mod">
          <ac:chgData name="Xueying Lu" userId="c49a24eb-557e-4a80-837c-42f4b60e5814" providerId="ADAL" clId="{39111013-86F5-7343-9B7B-773F2F326AAA}" dt="2025-10-22T14:10:52.568" v="5105" actId="122"/>
          <ac:spMkLst>
            <pc:docMk/>
            <pc:sldMk cId="392120107" sldId="399"/>
            <ac:spMk id="2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9:03:16.721" v="5872" actId="1035"/>
          <ac:spMkLst>
            <pc:docMk/>
            <pc:sldMk cId="392120107" sldId="399"/>
            <ac:spMk id="3" creationId="{00000000-0000-0000-0000-000000000000}"/>
          </ac:spMkLst>
        </pc:spChg>
        <pc:spChg chg="add mod">
          <ac:chgData name="Xueying Lu" userId="c49a24eb-557e-4a80-837c-42f4b60e5814" providerId="ADAL" clId="{39111013-86F5-7343-9B7B-773F2F326AAA}" dt="2025-10-22T08:57:11.483" v="4306" actId="208"/>
          <ac:spMkLst>
            <pc:docMk/>
            <pc:sldMk cId="392120107" sldId="399"/>
            <ac:spMk id="6" creationId="{E5741905-7731-F58C-8E81-8F3C0006BC31}"/>
          </ac:spMkLst>
        </pc:spChg>
        <pc:grpChg chg="add del mod">
          <ac:chgData name="Xueying Lu" userId="c49a24eb-557e-4a80-837c-42f4b60e5814" providerId="ADAL" clId="{39111013-86F5-7343-9B7B-773F2F326AAA}" dt="2025-10-22T18:40:37.920" v="5779" actId="478"/>
          <ac:grpSpMkLst>
            <pc:docMk/>
            <pc:sldMk cId="392120107" sldId="399"/>
            <ac:grpSpMk id="7" creationId="{4DF778FD-8211-B2F7-31CD-C5728C5B5E8B}"/>
          </ac:grpSpMkLst>
        </pc:grpChg>
        <pc:picChg chg="del mod">
          <ac:chgData name="Xueying Lu" userId="c49a24eb-557e-4a80-837c-42f4b60e5814" providerId="ADAL" clId="{39111013-86F5-7343-9B7B-773F2F326AAA}" dt="2025-10-21T12:33:59.245" v="979" actId="478"/>
          <ac:picMkLst>
            <pc:docMk/>
            <pc:sldMk cId="392120107" sldId="399"/>
            <ac:picMk id="5" creationId="{00000000-0000-0000-0000-000000000000}"/>
          </ac:picMkLst>
        </pc:picChg>
        <pc:picChg chg="add del">
          <ac:chgData name="Xueying Lu" userId="c49a24eb-557e-4a80-837c-42f4b60e5814" providerId="ADAL" clId="{39111013-86F5-7343-9B7B-773F2F326AAA}" dt="2025-10-21T15:42:20.455" v="2729" actId="478"/>
          <ac:picMkLst>
            <pc:docMk/>
            <pc:sldMk cId="392120107" sldId="399"/>
            <ac:picMk id="5" creationId="{8E5218DC-30C0-C2A9-2C70-552FBB3C7F69}"/>
          </ac:picMkLst>
        </pc:picChg>
        <pc:picChg chg="add mod">
          <ac:chgData name="Xueying Lu" userId="c49a24eb-557e-4a80-837c-42f4b60e5814" providerId="ADAL" clId="{39111013-86F5-7343-9B7B-773F2F326AAA}" dt="2025-10-22T08:56:53.135" v="4303" actId="1076"/>
          <ac:picMkLst>
            <pc:docMk/>
            <pc:sldMk cId="392120107" sldId="399"/>
            <ac:picMk id="5" creationId="{95BBBE96-8DD9-742A-7D0F-A6DB4ED8441C}"/>
          </ac:picMkLst>
        </pc:picChg>
        <pc:picChg chg="add del mod">
          <ac:chgData name="Xueying Lu" userId="c49a24eb-557e-4a80-837c-42f4b60e5814" providerId="ADAL" clId="{39111013-86F5-7343-9B7B-773F2F326AAA}" dt="2025-10-21T15:42:35.239" v="2731" actId="478"/>
          <ac:picMkLst>
            <pc:docMk/>
            <pc:sldMk cId="392120107" sldId="399"/>
            <ac:picMk id="6" creationId="{8AD4EA89-269B-18D3-E5B2-D923E0B60134}"/>
          </ac:picMkLst>
        </pc:picChg>
      </pc:sldChg>
      <pc:sldChg chg="del">
        <pc:chgData name="Xueying Lu" userId="c49a24eb-557e-4a80-837c-42f4b60e5814" providerId="ADAL" clId="{39111013-86F5-7343-9B7B-773F2F326AAA}" dt="2025-10-20T10:47:39.973" v="307" actId="2696"/>
        <pc:sldMkLst>
          <pc:docMk/>
          <pc:sldMk cId="3567461376" sldId="404"/>
        </pc:sldMkLst>
      </pc:sldChg>
      <pc:sldChg chg="del">
        <pc:chgData name="Xueying Lu" userId="c49a24eb-557e-4a80-837c-42f4b60e5814" providerId="ADAL" clId="{39111013-86F5-7343-9B7B-773F2F326AAA}" dt="2025-10-20T10:40:20.611" v="34" actId="2696"/>
        <pc:sldMkLst>
          <pc:docMk/>
          <pc:sldMk cId="652577909" sldId="405"/>
        </pc:sldMkLst>
      </pc:sldChg>
      <pc:sldChg chg="del">
        <pc:chgData name="Xueying Lu" userId="c49a24eb-557e-4a80-837c-42f4b60e5814" providerId="ADAL" clId="{39111013-86F5-7343-9B7B-773F2F326AAA}" dt="2025-10-20T10:42:24.370" v="37" actId="2696"/>
        <pc:sldMkLst>
          <pc:docMk/>
          <pc:sldMk cId="884786547" sldId="408"/>
        </pc:sldMkLst>
      </pc:sldChg>
      <pc:sldChg chg="del">
        <pc:chgData name="Xueying Lu" userId="c49a24eb-557e-4a80-837c-42f4b60e5814" providerId="ADAL" clId="{39111013-86F5-7343-9B7B-773F2F326AAA}" dt="2025-10-20T10:46:15.863" v="303" actId="2696"/>
        <pc:sldMkLst>
          <pc:docMk/>
          <pc:sldMk cId="382026269" sldId="410"/>
        </pc:sldMkLst>
      </pc:sldChg>
      <pc:sldChg chg="del">
        <pc:chgData name="Xueying Lu" userId="c49a24eb-557e-4a80-837c-42f4b60e5814" providerId="ADAL" clId="{39111013-86F5-7343-9B7B-773F2F326AAA}" dt="2025-10-20T10:48:25.725" v="312" actId="2696"/>
        <pc:sldMkLst>
          <pc:docMk/>
          <pc:sldMk cId="3548506208" sldId="412"/>
        </pc:sldMkLst>
      </pc:sldChg>
      <pc:sldChg chg="del">
        <pc:chgData name="Xueying Lu" userId="c49a24eb-557e-4a80-837c-42f4b60e5814" providerId="ADAL" clId="{39111013-86F5-7343-9B7B-773F2F326AAA}" dt="2025-10-20T10:48:26.236" v="313" actId="2696"/>
        <pc:sldMkLst>
          <pc:docMk/>
          <pc:sldMk cId="801031524" sldId="413"/>
        </pc:sldMkLst>
      </pc:sldChg>
      <pc:sldChg chg="addSp delSp modSp del mod">
        <pc:chgData name="Xueying Lu" userId="c49a24eb-557e-4a80-837c-42f4b60e5814" providerId="ADAL" clId="{39111013-86F5-7343-9B7B-773F2F326AAA}" dt="2025-10-20T10:51:23.142" v="442" actId="2696"/>
        <pc:sldMkLst>
          <pc:docMk/>
          <pc:sldMk cId="181553447" sldId="415"/>
        </pc:sldMkLst>
      </pc:sldChg>
      <pc:sldChg chg="addSp delSp modSp add mod delAnim">
        <pc:chgData name="Xueying Lu" userId="c49a24eb-557e-4a80-837c-42f4b60e5814" providerId="ADAL" clId="{39111013-86F5-7343-9B7B-773F2F326AAA}" dt="2025-10-22T19:52:20.797" v="6195"/>
        <pc:sldMkLst>
          <pc:docMk/>
          <pc:sldMk cId="1105677133" sldId="415"/>
        </pc:sldMkLst>
        <pc:spChg chg="add mod">
          <ac:chgData name="Xueying Lu" userId="c49a24eb-557e-4a80-837c-42f4b60e5814" providerId="ADAL" clId="{39111013-86F5-7343-9B7B-773F2F326AAA}" dt="2025-10-22T18:12:41.894" v="5778" actId="14100"/>
          <ac:spMkLst>
            <pc:docMk/>
            <pc:sldMk cId="1105677133" sldId="415"/>
            <ac:spMk id="4" creationId="{A979800D-1475-B0A2-BC51-73E4287ECC3E}"/>
          </ac:spMkLst>
        </pc:spChg>
        <pc:spChg chg="add mod">
          <ac:chgData name="Xueying Lu" userId="c49a24eb-557e-4a80-837c-42f4b60e5814" providerId="ADAL" clId="{39111013-86F5-7343-9B7B-773F2F326AAA}" dt="2025-10-22T19:51:45.078" v="6185" actId="1076"/>
          <ac:spMkLst>
            <pc:docMk/>
            <pc:sldMk cId="1105677133" sldId="415"/>
            <ac:spMk id="5" creationId="{1D8CA655-9799-7FA9-E0C7-DC99F5D9C459}"/>
          </ac:spMkLst>
        </pc:spChg>
        <pc:spChg chg="add mod">
          <ac:chgData name="Xueying Lu" userId="c49a24eb-557e-4a80-837c-42f4b60e5814" providerId="ADAL" clId="{39111013-86F5-7343-9B7B-773F2F326AAA}" dt="2025-10-22T19:51:57.792" v="6189" actId="1076"/>
          <ac:spMkLst>
            <pc:docMk/>
            <pc:sldMk cId="1105677133" sldId="415"/>
            <ac:spMk id="6" creationId="{CF476DE9-AA8E-F14C-1B1E-3FC4958399B0}"/>
          </ac:spMkLst>
        </pc:spChg>
        <pc:spChg chg="add mod">
          <ac:chgData name="Xueying Lu" userId="c49a24eb-557e-4a80-837c-42f4b60e5814" providerId="ADAL" clId="{39111013-86F5-7343-9B7B-773F2F326AAA}" dt="2025-10-22T19:52:04.999" v="6192" actId="20577"/>
          <ac:spMkLst>
            <pc:docMk/>
            <pc:sldMk cId="1105677133" sldId="415"/>
            <ac:spMk id="11" creationId="{165BD98C-1FCB-D222-A374-9ADD129CE3F7}"/>
          </ac:spMkLst>
        </pc:spChg>
        <pc:spChg chg="add del mod">
          <ac:chgData name="Xueying Lu" userId="c49a24eb-557e-4a80-837c-42f4b60e5814" providerId="ADAL" clId="{39111013-86F5-7343-9B7B-773F2F326AAA}" dt="2025-10-22T19:52:20.797" v="6195"/>
          <ac:spMkLst>
            <pc:docMk/>
            <pc:sldMk cId="1105677133" sldId="415"/>
            <ac:spMk id="13" creationId="{788208A9-1ED3-9740-58AA-CDC39C2B6BCF}"/>
          </ac:spMkLst>
        </pc:spChg>
        <pc:spChg chg="add mod">
          <ac:chgData name="Xueying Lu" userId="c49a24eb-557e-4a80-837c-42f4b60e5814" providerId="ADAL" clId="{39111013-86F5-7343-9B7B-773F2F326AAA}" dt="2025-10-22T13:25:45.306" v="4767" actId="1037"/>
          <ac:spMkLst>
            <pc:docMk/>
            <pc:sldMk cId="1105677133" sldId="415"/>
            <ac:spMk id="15" creationId="{AC823E48-61E6-0E20-25DE-BD1E8BFE8063}"/>
          </ac:spMkLst>
        </pc:spChg>
        <pc:spChg chg="add mod">
          <ac:chgData name="Xueying Lu" userId="c49a24eb-557e-4a80-837c-42f4b60e5814" providerId="ADAL" clId="{39111013-86F5-7343-9B7B-773F2F326AAA}" dt="2025-10-22T13:25:45.306" v="4767" actId="1037"/>
          <ac:spMkLst>
            <pc:docMk/>
            <pc:sldMk cId="1105677133" sldId="415"/>
            <ac:spMk id="17" creationId="{5A1806C0-CDFE-7069-7535-57C2D61E7D24}"/>
          </ac:spMkLst>
        </pc:spChg>
        <pc:spChg chg="add mod">
          <ac:chgData name="Xueying Lu" userId="c49a24eb-557e-4a80-837c-42f4b60e5814" providerId="ADAL" clId="{39111013-86F5-7343-9B7B-773F2F326AAA}" dt="2025-10-22T13:25:45.306" v="4767" actId="1037"/>
          <ac:spMkLst>
            <pc:docMk/>
            <pc:sldMk cId="1105677133" sldId="415"/>
            <ac:spMk id="19" creationId="{B494A812-09A6-1E31-521E-93135F442C60}"/>
          </ac:spMkLst>
        </pc:spChg>
        <pc:spChg chg="add mod topLvl">
          <ac:chgData name="Xueying Lu" userId="c49a24eb-557e-4a80-837c-42f4b60e5814" providerId="ADAL" clId="{39111013-86F5-7343-9B7B-773F2F326AAA}" dt="2025-10-22T13:25:45.306" v="4767" actId="1037"/>
          <ac:spMkLst>
            <pc:docMk/>
            <pc:sldMk cId="1105677133" sldId="415"/>
            <ac:spMk id="20" creationId="{3DAE5299-1CC9-826F-37DC-CE9489F84AC7}"/>
          </ac:spMkLst>
        </pc:spChg>
        <pc:spChg chg="add mod">
          <ac:chgData name="Xueying Lu" userId="c49a24eb-557e-4a80-837c-42f4b60e5814" providerId="ADAL" clId="{39111013-86F5-7343-9B7B-773F2F326AAA}" dt="2025-10-22T13:23:32.192" v="4711" actId="1076"/>
          <ac:spMkLst>
            <pc:docMk/>
            <pc:sldMk cId="1105677133" sldId="415"/>
            <ac:spMk id="21" creationId="{4708A8EC-073D-A1B6-572F-87401228AFE7}"/>
          </ac:spMkLst>
        </pc:spChg>
        <pc:spChg chg="add mod">
          <ac:chgData name="Xueying Lu" userId="c49a24eb-557e-4a80-837c-42f4b60e5814" providerId="ADAL" clId="{39111013-86F5-7343-9B7B-773F2F326AAA}" dt="2025-10-22T13:23:36.310" v="4712" actId="1076"/>
          <ac:spMkLst>
            <pc:docMk/>
            <pc:sldMk cId="1105677133" sldId="415"/>
            <ac:spMk id="22" creationId="{5A63EC0B-2640-62EB-D0FD-8EC94DE12856}"/>
          </ac:spMkLst>
        </pc:spChg>
        <pc:grpChg chg="del">
          <ac:chgData name="Xueying Lu" userId="c49a24eb-557e-4a80-837c-42f4b60e5814" providerId="ADAL" clId="{39111013-86F5-7343-9B7B-773F2F326AAA}" dt="2025-10-22T13:19:11.853" v="4611" actId="478"/>
          <ac:grpSpMkLst>
            <pc:docMk/>
            <pc:sldMk cId="1105677133" sldId="415"/>
            <ac:grpSpMk id="11" creationId="{FC65A501-3E7B-77FA-A61A-F2D4B1FF966E}"/>
          </ac:grpSpMkLst>
        </pc:grpChg>
        <pc:grpChg chg="del">
          <ac:chgData name="Xueying Lu" userId="c49a24eb-557e-4a80-837c-42f4b60e5814" providerId="ADAL" clId="{39111013-86F5-7343-9B7B-773F2F326AAA}" dt="2025-10-22T13:19:13.450" v="4612" actId="478"/>
          <ac:grpSpMkLst>
            <pc:docMk/>
            <pc:sldMk cId="1105677133" sldId="415"/>
            <ac:grpSpMk id="14" creationId="{005F8EBB-3976-BCBA-AB1A-0687E8781852}"/>
          </ac:grpSpMkLst>
        </pc:grpChg>
        <pc:grpChg chg="add mod">
          <ac:chgData name="Xueying Lu" userId="c49a24eb-557e-4a80-837c-42f4b60e5814" providerId="ADAL" clId="{39111013-86F5-7343-9B7B-773F2F326AAA}" dt="2025-10-22T13:25:45.306" v="4767" actId="1037"/>
          <ac:grpSpMkLst>
            <pc:docMk/>
            <pc:sldMk cId="1105677133" sldId="415"/>
            <ac:grpSpMk id="28" creationId="{BD14AD89-69B8-C699-8EFB-4A4672786E81}"/>
          </ac:grpSpMkLst>
        </pc:grpChg>
        <pc:grpChg chg="add del">
          <ac:chgData name="Xueying Lu" userId="c49a24eb-557e-4a80-837c-42f4b60e5814" providerId="ADAL" clId="{39111013-86F5-7343-9B7B-773F2F326AAA}" dt="2025-10-22T13:24:58.206" v="4738" actId="164"/>
          <ac:grpSpMkLst>
            <pc:docMk/>
            <pc:sldMk cId="1105677133" sldId="415"/>
            <ac:grpSpMk id="31" creationId="{5D4F8049-1DA7-EB9B-47B9-562FB7040568}"/>
          </ac:grpSpMkLst>
        </pc:grpChg>
        <pc:picChg chg="mod">
          <ac:chgData name="Xueying Lu" userId="c49a24eb-557e-4a80-837c-42f4b60e5814" providerId="ADAL" clId="{39111013-86F5-7343-9B7B-773F2F326AAA}" dt="2025-10-22T13:22:07.928" v="4701" actId="1035"/>
          <ac:picMkLst>
            <pc:docMk/>
            <pc:sldMk cId="1105677133" sldId="415"/>
            <ac:picMk id="9" creationId="{00000000-0000-0000-0000-000000000000}"/>
          </ac:picMkLst>
        </pc:picChg>
        <pc:picChg chg="add del mod topLvl">
          <ac:chgData name="Xueying Lu" userId="c49a24eb-557e-4a80-837c-42f4b60e5814" providerId="ADAL" clId="{39111013-86F5-7343-9B7B-773F2F326AAA}" dt="2025-10-22T13:25:45.306" v="4767" actId="1037"/>
          <ac:picMkLst>
            <pc:docMk/>
            <pc:sldMk cId="1105677133" sldId="415"/>
            <ac:picMk id="16" creationId="{F81465B6-3CAE-5F25-7BB9-4CC600882D2A}"/>
          </ac:picMkLst>
        </pc:picChg>
        <pc:picChg chg="del">
          <ac:chgData name="Xueying Lu" userId="c49a24eb-557e-4a80-837c-42f4b60e5814" providerId="ADAL" clId="{39111013-86F5-7343-9B7B-773F2F326AAA}" dt="2025-10-22T13:19:16.688" v="4613" actId="478"/>
          <ac:picMkLst>
            <pc:docMk/>
            <pc:sldMk cId="1105677133" sldId="415"/>
            <ac:picMk id="18" creationId="{4009AABE-3BC8-6297-F55B-1AA9A1CEE5DF}"/>
          </ac:picMkLst>
        </pc:picChg>
        <pc:picChg chg="add mod">
          <ac:chgData name="Xueying Lu" userId="c49a24eb-557e-4a80-837c-42f4b60e5814" providerId="ADAL" clId="{39111013-86F5-7343-9B7B-773F2F326AAA}" dt="2025-10-22T13:25:52.229" v="4778" actId="1037"/>
          <ac:picMkLst>
            <pc:docMk/>
            <pc:sldMk cId="1105677133" sldId="415"/>
            <ac:picMk id="25" creationId="{B9F3C359-4407-4C32-09BF-6581AC6FCD1E}"/>
          </ac:picMkLst>
        </pc:picChg>
        <pc:picChg chg="add mod">
          <ac:chgData name="Xueying Lu" userId="c49a24eb-557e-4a80-837c-42f4b60e5814" providerId="ADAL" clId="{39111013-86F5-7343-9B7B-773F2F326AAA}" dt="2025-10-22T13:23:16.374" v="4708" actId="1076"/>
          <ac:picMkLst>
            <pc:docMk/>
            <pc:sldMk cId="1105677133" sldId="415"/>
            <ac:picMk id="27" creationId="{BEFB6553-1C44-4CF0-37CF-E0693A8D45A7}"/>
          </ac:picMkLst>
        </pc:picChg>
        <pc:cxnChg chg="mod">
          <ac:chgData name="Xueying Lu" userId="c49a24eb-557e-4a80-837c-42f4b60e5814" providerId="ADAL" clId="{39111013-86F5-7343-9B7B-773F2F326AAA}" dt="2025-10-22T13:22:04.542" v="4700" actId="14100"/>
          <ac:cxnSpMkLst>
            <pc:docMk/>
            <pc:sldMk cId="1105677133" sldId="415"/>
            <ac:cxnSpMk id="10" creationId="{00000000-0000-0000-0000-000000000000}"/>
          </ac:cxnSpMkLst>
        </pc:cxnChg>
        <pc:cxnChg chg="add mod topLvl">
          <ac:chgData name="Xueying Lu" userId="c49a24eb-557e-4a80-837c-42f4b60e5814" providerId="ADAL" clId="{39111013-86F5-7343-9B7B-773F2F326AAA}" dt="2025-10-22T13:25:45.306" v="4767" actId="1037"/>
          <ac:cxnSpMkLst>
            <pc:docMk/>
            <pc:sldMk cId="1105677133" sldId="415"/>
            <ac:cxnSpMk id="23" creationId="{8FBB61A0-897A-9D96-1F66-5A0B94767C16}"/>
          </ac:cxnSpMkLst>
        </pc:cxnChg>
      </pc:sldChg>
      <pc:sldChg chg="add">
        <pc:chgData name="Xueying Lu" userId="c49a24eb-557e-4a80-837c-42f4b60e5814" providerId="ADAL" clId="{39111013-86F5-7343-9B7B-773F2F326AAA}" dt="2025-10-20T10:48:30.704" v="314"/>
        <pc:sldMkLst>
          <pc:docMk/>
          <pc:sldMk cId="2025768747" sldId="466"/>
        </pc:sldMkLst>
      </pc:sldChg>
      <pc:sldChg chg="addSp delSp modSp add mod modAnim">
        <pc:chgData name="Xueying Lu" userId="c49a24eb-557e-4a80-837c-42f4b60e5814" providerId="ADAL" clId="{39111013-86F5-7343-9B7B-773F2F326AAA}" dt="2025-10-22T20:44:26.328" v="6212" actId="113"/>
        <pc:sldMkLst>
          <pc:docMk/>
          <pc:sldMk cId="1203641894" sldId="473"/>
        </pc:sldMkLst>
        <pc:spChg chg="mod">
          <ac:chgData name="Xueying Lu" userId="c49a24eb-557e-4a80-837c-42f4b60e5814" providerId="ADAL" clId="{39111013-86F5-7343-9B7B-773F2F326AAA}" dt="2025-10-22T07:15:17.036" v="3714" actId="20577"/>
          <ac:spMkLst>
            <pc:docMk/>
            <pc:sldMk cId="1203641894" sldId="473"/>
            <ac:spMk id="2" creationId="{E31C0A19-752A-1450-4844-C0CC34F7EF6D}"/>
          </ac:spMkLst>
        </pc:spChg>
        <pc:spChg chg="mod">
          <ac:chgData name="Xueying Lu" userId="c49a24eb-557e-4a80-837c-42f4b60e5814" providerId="ADAL" clId="{39111013-86F5-7343-9B7B-773F2F326AAA}" dt="2025-10-22T19:50:08.656" v="6171" actId="14100"/>
          <ac:spMkLst>
            <pc:docMk/>
            <pc:sldMk cId="1203641894" sldId="473"/>
            <ac:spMk id="3" creationId="{FD738AB3-A7F6-01A9-7C78-6FCF2BAC0F9F}"/>
          </ac:spMkLst>
        </pc:spChg>
        <pc:spChg chg="add mod">
          <ac:chgData name="Xueying Lu" userId="c49a24eb-557e-4a80-837c-42f4b60e5814" providerId="ADAL" clId="{39111013-86F5-7343-9B7B-773F2F326AAA}" dt="2025-10-21T12:51:16.095" v="1770"/>
          <ac:spMkLst>
            <pc:docMk/>
            <pc:sldMk cId="1203641894" sldId="473"/>
            <ac:spMk id="4" creationId="{4A85C722-F57A-D90B-5B4D-9C43CD30CB94}"/>
          </ac:spMkLst>
        </pc:spChg>
        <pc:spChg chg="add del mod">
          <ac:chgData name="Xueying Lu" userId="c49a24eb-557e-4a80-837c-42f4b60e5814" providerId="ADAL" clId="{39111013-86F5-7343-9B7B-773F2F326AAA}" dt="2025-10-21T15:46:20.480" v="2859" actId="478"/>
          <ac:spMkLst>
            <pc:docMk/>
            <pc:sldMk cId="1203641894" sldId="473"/>
            <ac:spMk id="4" creationId="{66CBC0A2-AA50-BDF5-E566-44C40616E998}"/>
          </ac:spMkLst>
        </pc:spChg>
        <pc:spChg chg="add mod">
          <ac:chgData name="Xueying Lu" userId="c49a24eb-557e-4a80-837c-42f4b60e5814" providerId="ADAL" clId="{39111013-86F5-7343-9B7B-773F2F326AAA}" dt="2025-10-22T20:44:26.328" v="6212" actId="113"/>
          <ac:spMkLst>
            <pc:docMk/>
            <pc:sldMk cId="1203641894" sldId="473"/>
            <ac:spMk id="4" creationId="{BBBBE891-C4B8-1566-12AD-C03F63ECFA03}"/>
          </ac:spMkLst>
        </pc:spChg>
        <pc:spChg chg="add mod">
          <ac:chgData name="Xueying Lu" userId="c49a24eb-557e-4a80-837c-42f4b60e5814" providerId="ADAL" clId="{39111013-86F5-7343-9B7B-773F2F326AAA}" dt="2025-10-21T15:46:33.721" v="2864" actId="1076"/>
          <ac:spMkLst>
            <pc:docMk/>
            <pc:sldMk cId="1203641894" sldId="473"/>
            <ac:spMk id="8" creationId="{07B4CA44-AE56-204D-651E-A51D9F4F722F}"/>
          </ac:spMkLst>
        </pc:spChg>
        <pc:picChg chg="mod">
          <ac:chgData name="Xueying Lu" userId="c49a24eb-557e-4a80-837c-42f4b60e5814" providerId="ADAL" clId="{39111013-86F5-7343-9B7B-773F2F326AAA}" dt="2025-10-21T15:46:25.588" v="2862" actId="1076"/>
          <ac:picMkLst>
            <pc:docMk/>
            <pc:sldMk cId="1203641894" sldId="473"/>
            <ac:picMk id="6" creationId="{789A84FD-FDCA-8442-1F21-D5986488B351}"/>
          </ac:picMkLst>
        </pc:picChg>
      </pc:sldChg>
      <pc:sldChg chg="modSp add mod ord">
        <pc:chgData name="Xueying Lu" userId="c49a24eb-557e-4a80-837c-42f4b60e5814" providerId="ADAL" clId="{39111013-86F5-7343-9B7B-773F2F326AAA}" dt="2025-10-21T13:04:51.565" v="2038" actId="20577"/>
        <pc:sldMkLst>
          <pc:docMk/>
          <pc:sldMk cId="1950165750" sldId="490"/>
        </pc:sldMkLst>
        <pc:spChg chg="mod">
          <ac:chgData name="Xueying Lu" userId="c49a24eb-557e-4a80-837c-42f4b60e5814" providerId="ADAL" clId="{39111013-86F5-7343-9B7B-773F2F326AAA}" dt="2025-10-21T13:04:51.565" v="2038" actId="20577"/>
          <ac:spMkLst>
            <pc:docMk/>
            <pc:sldMk cId="1950165750" sldId="490"/>
            <ac:spMk id="3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1T13:04:51.214" v="2037" actId="1076"/>
          <ac:spMkLst>
            <pc:docMk/>
            <pc:sldMk cId="1950165750" sldId="490"/>
            <ac:spMk id="40" creationId="{0024B1F1-DB5B-3459-0711-E4B8A5B573A0}"/>
          </ac:spMkLst>
        </pc:spChg>
        <pc:spChg chg="mod">
          <ac:chgData name="Xueying Lu" userId="c49a24eb-557e-4a80-837c-42f4b60e5814" providerId="ADAL" clId="{39111013-86F5-7343-9B7B-773F2F326AAA}" dt="2025-10-21T13:04:51.214" v="2037" actId="1076"/>
          <ac:spMkLst>
            <pc:docMk/>
            <pc:sldMk cId="1950165750" sldId="490"/>
            <ac:spMk id="42" creationId="{EFAEDBE9-B341-B324-AFB4-BCD6E0303D1D}"/>
          </ac:spMkLst>
        </pc:spChg>
        <pc:spChg chg="mod">
          <ac:chgData name="Xueying Lu" userId="c49a24eb-557e-4a80-837c-42f4b60e5814" providerId="ADAL" clId="{39111013-86F5-7343-9B7B-773F2F326AAA}" dt="2025-10-21T12:47:06.417" v="1738" actId="1036"/>
          <ac:spMkLst>
            <pc:docMk/>
            <pc:sldMk cId="1950165750" sldId="490"/>
            <ac:spMk id="43" creationId="{D38998BA-7E49-89B6-68EB-33822F23CE3A}"/>
          </ac:spMkLst>
        </pc:spChg>
        <pc:picChg chg="mod">
          <ac:chgData name="Xueying Lu" userId="c49a24eb-557e-4a80-837c-42f4b60e5814" providerId="ADAL" clId="{39111013-86F5-7343-9B7B-773F2F326AAA}" dt="2025-10-21T12:47:06.417" v="1738" actId="1036"/>
          <ac:picMkLst>
            <pc:docMk/>
            <pc:sldMk cId="1950165750" sldId="490"/>
            <ac:picMk id="30" creationId="{5324F54D-102C-4382-1378-16A4D4F0A086}"/>
          </ac:picMkLst>
        </pc:picChg>
        <pc:picChg chg="mod">
          <ac:chgData name="Xueying Lu" userId="c49a24eb-557e-4a80-837c-42f4b60e5814" providerId="ADAL" clId="{39111013-86F5-7343-9B7B-773F2F326AAA}" dt="2025-10-21T13:04:51.214" v="2037" actId="1076"/>
          <ac:picMkLst>
            <pc:docMk/>
            <pc:sldMk cId="1950165750" sldId="490"/>
            <ac:picMk id="34" creationId="{62645E12-0350-2CE6-CE28-2626D6BF7FB7}"/>
          </ac:picMkLst>
        </pc:picChg>
        <pc:cxnChg chg="mod">
          <ac:chgData name="Xueying Lu" userId="c49a24eb-557e-4a80-837c-42f4b60e5814" providerId="ADAL" clId="{39111013-86F5-7343-9B7B-773F2F326AAA}" dt="2025-10-21T12:47:06.417" v="1738" actId="1036"/>
          <ac:cxnSpMkLst>
            <pc:docMk/>
            <pc:sldMk cId="1950165750" sldId="490"/>
            <ac:cxnSpMk id="36" creationId="{BA9A53DA-D48A-E409-1F18-378A22806F03}"/>
          </ac:cxnSpMkLst>
        </pc:cxnChg>
        <pc:cxnChg chg="mod">
          <ac:chgData name="Xueying Lu" userId="c49a24eb-557e-4a80-837c-42f4b60e5814" providerId="ADAL" clId="{39111013-86F5-7343-9B7B-773F2F326AAA}" dt="2025-10-21T12:47:06.417" v="1738" actId="1036"/>
          <ac:cxnSpMkLst>
            <pc:docMk/>
            <pc:sldMk cId="1950165750" sldId="490"/>
            <ac:cxnSpMk id="45" creationId="{A02A52F0-854E-BE12-08C7-373582AC8DD8}"/>
          </ac:cxnSpMkLst>
        </pc:cxnChg>
      </pc:sldChg>
      <pc:sldChg chg="addSp delSp modSp add mod delAnim modAnim">
        <pc:chgData name="Xueying Lu" userId="c49a24eb-557e-4a80-837c-42f4b60e5814" providerId="ADAL" clId="{39111013-86F5-7343-9B7B-773F2F326AAA}" dt="2025-10-22T19:37:35.940" v="6154" actId="165"/>
        <pc:sldMkLst>
          <pc:docMk/>
          <pc:sldMk cId="1566203263" sldId="492"/>
        </pc:sldMkLst>
        <pc:spChg chg="mod">
          <ac:chgData name="Xueying Lu" userId="c49a24eb-557e-4a80-837c-42f4b60e5814" providerId="ADAL" clId="{39111013-86F5-7343-9B7B-773F2F326AAA}" dt="2025-10-22T19:23:36.443" v="6109" actId="113"/>
          <ac:spMkLst>
            <pc:docMk/>
            <pc:sldMk cId="1566203263" sldId="492"/>
            <ac:spMk id="3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9:23:58.581" v="6114" actId="14100"/>
          <ac:spMkLst>
            <pc:docMk/>
            <pc:sldMk cId="1566203263" sldId="492"/>
            <ac:spMk id="7" creationId="{59441EB8-F699-15B9-A66A-D809174CB665}"/>
          </ac:spMkLst>
        </pc:spChg>
        <pc:spChg chg="del mod">
          <ac:chgData name="Xueying Lu" userId="c49a24eb-557e-4a80-837c-42f4b60e5814" providerId="ADAL" clId="{39111013-86F5-7343-9B7B-773F2F326AAA}" dt="2025-10-22T19:36:50.093" v="6128" actId="478"/>
          <ac:spMkLst>
            <pc:docMk/>
            <pc:sldMk cId="1566203263" sldId="492"/>
            <ac:spMk id="9" creationId="{359F7C1A-8779-DE19-EFB7-3FD9AE3A760F}"/>
          </ac:spMkLst>
        </pc:spChg>
        <pc:spChg chg="mod topLvl">
          <ac:chgData name="Xueying Lu" userId="c49a24eb-557e-4a80-837c-42f4b60e5814" providerId="ADAL" clId="{39111013-86F5-7343-9B7B-773F2F326AAA}" dt="2025-10-22T19:37:35.940" v="6154" actId="165"/>
          <ac:spMkLst>
            <pc:docMk/>
            <pc:sldMk cId="1566203263" sldId="492"/>
            <ac:spMk id="11" creationId="{7D789DC9-1987-F768-D630-8E8D1A6A0738}"/>
          </ac:spMkLst>
        </pc:spChg>
        <pc:spChg chg="mod topLvl">
          <ac:chgData name="Xueying Lu" userId="c49a24eb-557e-4a80-837c-42f4b60e5814" providerId="ADAL" clId="{39111013-86F5-7343-9B7B-773F2F326AAA}" dt="2025-10-22T19:37:35.940" v="6154" actId="165"/>
          <ac:spMkLst>
            <pc:docMk/>
            <pc:sldMk cId="1566203263" sldId="492"/>
            <ac:spMk id="13" creationId="{118BDC4F-C4E1-66A4-462C-C16F56C2FAA3}"/>
          </ac:spMkLst>
        </pc:spChg>
        <pc:spChg chg="mod topLvl">
          <ac:chgData name="Xueying Lu" userId="c49a24eb-557e-4a80-837c-42f4b60e5814" providerId="ADAL" clId="{39111013-86F5-7343-9B7B-773F2F326AAA}" dt="2025-10-22T19:37:35.940" v="6154" actId="165"/>
          <ac:spMkLst>
            <pc:docMk/>
            <pc:sldMk cId="1566203263" sldId="492"/>
            <ac:spMk id="14" creationId="{59233069-ACC0-85B7-BA34-E64925645C94}"/>
          </ac:spMkLst>
        </pc:spChg>
        <pc:spChg chg="mod">
          <ac:chgData name="Xueying Lu" userId="c49a24eb-557e-4a80-837c-42f4b60e5814" providerId="ADAL" clId="{39111013-86F5-7343-9B7B-773F2F326AAA}" dt="2025-10-22T19:37:31.476" v="6153" actId="1038"/>
          <ac:spMkLst>
            <pc:docMk/>
            <pc:sldMk cId="1566203263" sldId="492"/>
            <ac:spMk id="15" creationId="{0B627AF2-7CE1-0BB3-22C1-88B1EABF111C}"/>
          </ac:spMkLst>
        </pc:spChg>
        <pc:spChg chg="mod">
          <ac:chgData name="Xueying Lu" userId="c49a24eb-557e-4a80-837c-42f4b60e5814" providerId="ADAL" clId="{39111013-86F5-7343-9B7B-773F2F326AAA}" dt="2025-10-22T19:37:31.476" v="6153" actId="1038"/>
          <ac:spMkLst>
            <pc:docMk/>
            <pc:sldMk cId="1566203263" sldId="492"/>
            <ac:spMk id="16" creationId="{63441B1C-9574-8970-1F7C-4E6A619A66EB}"/>
          </ac:spMkLst>
        </pc:spChg>
        <pc:spChg chg="mod">
          <ac:chgData name="Xueying Lu" userId="c49a24eb-557e-4a80-837c-42f4b60e5814" providerId="ADAL" clId="{39111013-86F5-7343-9B7B-773F2F326AAA}" dt="2025-10-22T19:37:31.476" v="6153" actId="1038"/>
          <ac:spMkLst>
            <pc:docMk/>
            <pc:sldMk cId="1566203263" sldId="492"/>
            <ac:spMk id="17" creationId="{C728E491-85FC-5184-B683-47885B045BD3}"/>
          </ac:spMkLst>
        </pc:spChg>
        <pc:grpChg chg="add del mod">
          <ac:chgData name="Xueying Lu" userId="c49a24eb-557e-4a80-837c-42f4b60e5814" providerId="ADAL" clId="{39111013-86F5-7343-9B7B-773F2F326AAA}" dt="2025-10-22T19:37:35.940" v="6154" actId="165"/>
          <ac:grpSpMkLst>
            <pc:docMk/>
            <pc:sldMk cId="1566203263" sldId="492"/>
            <ac:grpSpMk id="4" creationId="{0D7B1A96-B246-B353-E5C2-FC96CA305985}"/>
          </ac:grpSpMkLst>
        </pc:grpChg>
        <pc:grpChg chg="mod topLvl">
          <ac:chgData name="Xueying Lu" userId="c49a24eb-557e-4a80-837c-42f4b60e5814" providerId="ADAL" clId="{39111013-86F5-7343-9B7B-773F2F326AAA}" dt="2025-10-22T19:37:35.940" v="6154" actId="165"/>
          <ac:grpSpMkLst>
            <pc:docMk/>
            <pc:sldMk cId="1566203263" sldId="492"/>
            <ac:grpSpMk id="10" creationId="{E6F533FB-3A78-8892-3A77-DBCA191FF2B6}"/>
          </ac:grpSpMkLst>
        </pc:grpChg>
        <pc:picChg chg="mod">
          <ac:chgData name="Xueying Lu" userId="c49a24eb-557e-4a80-837c-42f4b60e5814" providerId="ADAL" clId="{39111013-86F5-7343-9B7B-773F2F326AAA}" dt="2025-10-22T19:21:46.279" v="5996" actId="1036"/>
          <ac:picMkLst>
            <pc:docMk/>
            <pc:sldMk cId="1566203263" sldId="492"/>
            <ac:picMk id="6" creationId="{CF5EEE87-B7CA-B685-3513-663E4DDEF99E}"/>
          </ac:picMkLst>
        </pc:picChg>
        <pc:picChg chg="mod topLvl">
          <ac:chgData name="Xueying Lu" userId="c49a24eb-557e-4a80-837c-42f4b60e5814" providerId="ADAL" clId="{39111013-86F5-7343-9B7B-773F2F326AAA}" dt="2025-10-22T19:37:35.940" v="6154" actId="165"/>
          <ac:picMkLst>
            <pc:docMk/>
            <pc:sldMk cId="1566203263" sldId="492"/>
            <ac:picMk id="8" creationId="{5F10E5AE-F37B-C0EE-37B8-0523145E661E}"/>
          </ac:picMkLst>
        </pc:picChg>
        <pc:picChg chg="del">
          <ac:chgData name="Xueying Lu" userId="c49a24eb-557e-4a80-837c-42f4b60e5814" providerId="ADAL" clId="{39111013-86F5-7343-9B7B-773F2F326AAA}" dt="2025-10-22T19:04:21.474" v="5886" actId="478"/>
          <ac:picMkLst>
            <pc:docMk/>
            <pc:sldMk cId="1566203263" sldId="492"/>
            <ac:picMk id="12" creationId="{FC3C8311-1ED1-3429-26C3-143E858066B5}"/>
          </ac:picMkLst>
        </pc:picChg>
      </pc:sldChg>
      <pc:sldChg chg="add">
        <pc:chgData name="Xueying Lu" userId="c49a24eb-557e-4a80-837c-42f4b60e5814" providerId="ADAL" clId="{39111013-86F5-7343-9B7B-773F2F326AAA}" dt="2025-10-20T10:48:30.704" v="314"/>
        <pc:sldMkLst>
          <pc:docMk/>
          <pc:sldMk cId="3587578227" sldId="500"/>
        </pc:sldMkLst>
      </pc:sldChg>
      <pc:sldChg chg="modSp add mod">
        <pc:chgData name="Xueying Lu" userId="c49a24eb-557e-4a80-837c-42f4b60e5814" providerId="ADAL" clId="{39111013-86F5-7343-9B7B-773F2F326AAA}" dt="2025-10-22T14:25:22.316" v="5527" actId="1076"/>
        <pc:sldMkLst>
          <pc:docMk/>
          <pc:sldMk cId="3738989307" sldId="523"/>
        </pc:sldMkLst>
        <pc:spChg chg="mod">
          <ac:chgData name="Xueying Lu" userId="c49a24eb-557e-4a80-837c-42f4b60e5814" providerId="ADAL" clId="{39111013-86F5-7343-9B7B-773F2F326AAA}" dt="2025-10-22T14:25:11.955" v="5525" actId="14100"/>
          <ac:spMkLst>
            <pc:docMk/>
            <pc:sldMk cId="3738989307" sldId="523"/>
            <ac:spMk id="13" creationId="{FDAE5DE3-F0FF-52C3-9D01-FAE2D042BEE7}"/>
          </ac:spMkLst>
        </pc:spChg>
        <pc:picChg chg="mod">
          <ac:chgData name="Xueying Lu" userId="c49a24eb-557e-4a80-837c-42f4b60e5814" providerId="ADAL" clId="{39111013-86F5-7343-9B7B-773F2F326AAA}" dt="2025-10-22T14:25:22.316" v="5527" actId="1076"/>
          <ac:picMkLst>
            <pc:docMk/>
            <pc:sldMk cId="3738989307" sldId="523"/>
            <ac:picMk id="5" creationId="{72A655A2-A73F-4ADF-BE12-C1166815DCD1}"/>
          </ac:picMkLst>
        </pc:picChg>
      </pc:sldChg>
      <pc:sldChg chg="modSp add mod ord">
        <pc:chgData name="Xueying Lu" userId="c49a24eb-557e-4a80-837c-42f4b60e5814" providerId="ADAL" clId="{39111013-86F5-7343-9B7B-773F2F326AAA}" dt="2025-10-22T13:16:06.765" v="4606" actId="20578"/>
        <pc:sldMkLst>
          <pc:docMk/>
          <pc:sldMk cId="1511151683" sldId="534"/>
        </pc:sldMkLst>
        <pc:spChg chg="mod">
          <ac:chgData name="Xueying Lu" userId="c49a24eb-557e-4a80-837c-42f4b60e5814" providerId="ADAL" clId="{39111013-86F5-7343-9B7B-773F2F326AAA}" dt="2025-10-22T09:54:27.987" v="4550" actId="20577"/>
          <ac:spMkLst>
            <pc:docMk/>
            <pc:sldMk cId="1511151683" sldId="534"/>
            <ac:spMk id="3" creationId="{00000000-0000-0000-0000-000000000000}"/>
          </ac:spMkLst>
        </pc:spChg>
        <pc:picChg chg="mod">
          <ac:chgData name="Xueying Lu" userId="c49a24eb-557e-4a80-837c-42f4b60e5814" providerId="ADAL" clId="{39111013-86F5-7343-9B7B-773F2F326AAA}" dt="2025-10-21T11:47:41.160" v="688" actId="1038"/>
          <ac:picMkLst>
            <pc:docMk/>
            <pc:sldMk cId="1511151683" sldId="534"/>
            <ac:picMk id="5" creationId="{4937DC3E-1BC3-7DC7-046D-FA1EDEBD4651}"/>
          </ac:picMkLst>
        </pc:picChg>
      </pc:sldChg>
      <pc:sldChg chg="addSp delSp modSp add mod">
        <pc:chgData name="Xueying Lu" userId="c49a24eb-557e-4a80-837c-42f4b60e5814" providerId="ADAL" clId="{39111013-86F5-7343-9B7B-773F2F326AAA}" dt="2025-10-22T19:49:19.701" v="6167" actId="1036"/>
        <pc:sldMkLst>
          <pc:docMk/>
          <pc:sldMk cId="2041893883" sldId="536"/>
        </pc:sldMkLst>
        <pc:spChg chg="mod">
          <ac:chgData name="Xueying Lu" userId="c49a24eb-557e-4a80-837c-42f4b60e5814" providerId="ADAL" clId="{39111013-86F5-7343-9B7B-773F2F326AAA}" dt="2025-10-22T14:10:56.756" v="5106" actId="122"/>
          <ac:spMkLst>
            <pc:docMk/>
            <pc:sldMk cId="2041893883" sldId="536"/>
            <ac:spMk id="2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9:49:10.113" v="6160" actId="14100"/>
          <ac:spMkLst>
            <pc:docMk/>
            <pc:sldMk cId="2041893883" sldId="536"/>
            <ac:spMk id="3" creationId="{00000000-0000-0000-0000-000000000000}"/>
          </ac:spMkLst>
        </pc:spChg>
        <pc:grpChg chg="del">
          <ac:chgData name="Xueying Lu" userId="c49a24eb-557e-4a80-837c-42f4b60e5814" providerId="ADAL" clId="{39111013-86F5-7343-9B7B-773F2F326AAA}" dt="2025-10-22T19:48:58.954" v="6156" actId="478"/>
          <ac:grpSpMkLst>
            <pc:docMk/>
            <pc:sldMk cId="2041893883" sldId="536"/>
            <ac:grpSpMk id="6" creationId="{F1E36FFE-0A10-D914-9425-22AB46CFB73F}"/>
          </ac:grpSpMkLst>
        </pc:grpChg>
        <pc:picChg chg="del mod">
          <ac:chgData name="Xueying Lu" userId="c49a24eb-557e-4a80-837c-42f4b60e5814" providerId="ADAL" clId="{39111013-86F5-7343-9B7B-773F2F326AAA}" dt="2025-10-22T19:48:55.469" v="6155" actId="478"/>
          <ac:picMkLst>
            <pc:docMk/>
            <pc:sldMk cId="2041893883" sldId="536"/>
            <ac:picMk id="5" creationId="{33ACBB2F-8D3D-8B60-DDE3-DB4E61CEA8E7}"/>
          </ac:picMkLst>
        </pc:picChg>
        <pc:picChg chg="add mod">
          <ac:chgData name="Xueying Lu" userId="c49a24eb-557e-4a80-837c-42f4b60e5814" providerId="ADAL" clId="{39111013-86F5-7343-9B7B-773F2F326AAA}" dt="2025-10-22T19:49:19.701" v="6167" actId="1036"/>
          <ac:picMkLst>
            <pc:docMk/>
            <pc:sldMk cId="2041893883" sldId="536"/>
            <ac:picMk id="20" creationId="{7567C3B5-D132-6BA0-BCAA-D0153D77E131}"/>
          </ac:picMkLst>
        </pc:picChg>
      </pc:sldChg>
      <pc:sldChg chg="add">
        <pc:chgData name="Xueying Lu" userId="c49a24eb-557e-4a80-837c-42f4b60e5814" providerId="ADAL" clId="{39111013-86F5-7343-9B7B-773F2F326AAA}" dt="2025-10-20T10:48:30.704" v="314"/>
        <pc:sldMkLst>
          <pc:docMk/>
          <pc:sldMk cId="268584107" sldId="537"/>
        </pc:sldMkLst>
      </pc:sldChg>
      <pc:sldChg chg="add">
        <pc:chgData name="Xueying Lu" userId="c49a24eb-557e-4a80-837c-42f4b60e5814" providerId="ADAL" clId="{39111013-86F5-7343-9B7B-773F2F326AAA}" dt="2025-10-20T10:47:41.513" v="308"/>
        <pc:sldMkLst>
          <pc:docMk/>
          <pc:sldMk cId="838853299" sldId="539"/>
        </pc:sldMkLst>
      </pc:sldChg>
      <pc:sldChg chg="add del">
        <pc:chgData name="Xueying Lu" userId="c49a24eb-557e-4a80-837c-42f4b60e5814" providerId="ADAL" clId="{39111013-86F5-7343-9B7B-773F2F326AAA}" dt="2025-10-20T10:49:52.290" v="317" actId="2696"/>
        <pc:sldMkLst>
          <pc:docMk/>
          <pc:sldMk cId="1105677133" sldId="540"/>
        </pc:sldMkLst>
      </pc:sldChg>
      <pc:sldChg chg="add">
        <pc:chgData name="Xueying Lu" userId="c49a24eb-557e-4a80-837c-42f4b60e5814" providerId="ADAL" clId="{39111013-86F5-7343-9B7B-773F2F326AAA}" dt="2025-10-20T10:48:30.704" v="314"/>
        <pc:sldMkLst>
          <pc:docMk/>
          <pc:sldMk cId="1171380054" sldId="541"/>
        </pc:sldMkLst>
      </pc:sldChg>
      <pc:sldChg chg="addSp delSp modSp add mod modAnim">
        <pc:chgData name="Xueying Lu" userId="c49a24eb-557e-4a80-837c-42f4b60e5814" providerId="ADAL" clId="{39111013-86F5-7343-9B7B-773F2F326AAA}" dt="2025-10-22T20:27:27.606" v="6205"/>
        <pc:sldMkLst>
          <pc:docMk/>
          <pc:sldMk cId="1773627950" sldId="544"/>
        </pc:sldMkLst>
        <pc:spChg chg="mod">
          <ac:chgData name="Xueying Lu" userId="c49a24eb-557e-4a80-837c-42f4b60e5814" providerId="ADAL" clId="{39111013-86F5-7343-9B7B-773F2F326AAA}" dt="2025-10-22T13:26:15.660" v="4848" actId="20577"/>
          <ac:spMkLst>
            <pc:docMk/>
            <pc:sldMk cId="1773627950" sldId="544"/>
            <ac:spMk id="3" creationId="{22167264-2EC7-E422-50CF-960ED415294F}"/>
          </ac:spMkLst>
        </pc:spChg>
        <pc:spChg chg="add mod">
          <ac:chgData name="Xueying Lu" userId="c49a24eb-557e-4a80-837c-42f4b60e5814" providerId="ADAL" clId="{39111013-86F5-7343-9B7B-773F2F326AAA}" dt="2025-10-22T14:41:13.297" v="5558" actId="1037"/>
          <ac:spMkLst>
            <pc:docMk/>
            <pc:sldMk cId="1773627950" sldId="544"/>
            <ac:spMk id="14" creationId="{61A608C1-C5CA-9612-0511-833E6E8BF67B}"/>
          </ac:spMkLst>
        </pc:spChg>
        <pc:spChg chg="add mod">
          <ac:chgData name="Xueying Lu" userId="c49a24eb-557e-4a80-837c-42f4b60e5814" providerId="ADAL" clId="{39111013-86F5-7343-9B7B-773F2F326AAA}" dt="2025-10-22T14:41:20.923" v="5584" actId="1036"/>
          <ac:spMkLst>
            <pc:docMk/>
            <pc:sldMk cId="1773627950" sldId="544"/>
            <ac:spMk id="16" creationId="{821D20F3-C055-3536-9748-CF65DDFCEC8A}"/>
          </ac:spMkLst>
        </pc:spChg>
        <pc:spChg chg="add mod">
          <ac:chgData name="Xueying Lu" userId="c49a24eb-557e-4a80-837c-42f4b60e5814" providerId="ADAL" clId="{39111013-86F5-7343-9B7B-773F2F326AAA}" dt="2025-10-22T14:41:13.297" v="5558" actId="1037"/>
          <ac:spMkLst>
            <pc:docMk/>
            <pc:sldMk cId="1773627950" sldId="544"/>
            <ac:spMk id="17" creationId="{BD3622FE-81D4-F6B2-4C29-914C33F0676E}"/>
          </ac:spMkLst>
        </pc:spChg>
        <pc:spChg chg="del">
          <ac:chgData name="Xueying Lu" userId="c49a24eb-557e-4a80-837c-42f4b60e5814" providerId="ADAL" clId="{39111013-86F5-7343-9B7B-773F2F326AAA}" dt="2025-10-22T14:40:45.195" v="5531" actId="478"/>
          <ac:spMkLst>
            <pc:docMk/>
            <pc:sldMk cId="1773627950" sldId="544"/>
            <ac:spMk id="20" creationId="{3882374F-FDB0-5E64-C993-25DEAA9B9B32}"/>
          </ac:spMkLst>
        </pc:spChg>
        <pc:spChg chg="add mod">
          <ac:chgData name="Xueying Lu" userId="c49a24eb-557e-4a80-837c-42f4b60e5814" providerId="ADAL" clId="{39111013-86F5-7343-9B7B-773F2F326AAA}" dt="2025-10-22T14:41:13.297" v="5558" actId="1037"/>
          <ac:spMkLst>
            <pc:docMk/>
            <pc:sldMk cId="1773627950" sldId="544"/>
            <ac:spMk id="23" creationId="{186637E6-09BB-A2EE-81E3-0882E14D4592}"/>
          </ac:spMkLst>
        </pc:spChg>
        <pc:grpChg chg="mod">
          <ac:chgData name="Xueying Lu" userId="c49a24eb-557e-4a80-837c-42f4b60e5814" providerId="ADAL" clId="{39111013-86F5-7343-9B7B-773F2F326AAA}" dt="2025-10-22T14:41:03.162" v="5535" actId="1076"/>
          <ac:grpSpMkLst>
            <pc:docMk/>
            <pc:sldMk cId="1773627950" sldId="544"/>
            <ac:grpSpMk id="6" creationId="{06775898-1DBD-797C-818F-FC63843D520B}"/>
          </ac:grpSpMkLst>
        </pc:grpChg>
        <pc:grpChg chg="mod">
          <ac:chgData name="Xueying Lu" userId="c49a24eb-557e-4a80-837c-42f4b60e5814" providerId="ADAL" clId="{39111013-86F5-7343-9B7B-773F2F326AAA}" dt="2025-10-22T14:40:54.613" v="5533" actId="1076"/>
          <ac:grpSpMkLst>
            <pc:docMk/>
            <pc:sldMk cId="1773627950" sldId="544"/>
            <ac:grpSpMk id="22" creationId="{45EF6829-5BDE-D934-D528-166FAAEFB461}"/>
          </ac:grpSpMkLst>
        </pc:grpChg>
        <pc:picChg chg="add mod">
          <ac:chgData name="Xueying Lu" userId="c49a24eb-557e-4a80-837c-42f4b60e5814" providerId="ADAL" clId="{39111013-86F5-7343-9B7B-773F2F326AAA}" dt="2025-10-22T14:41:13.297" v="5558" actId="1037"/>
          <ac:picMkLst>
            <pc:docMk/>
            <pc:sldMk cId="1773627950" sldId="544"/>
            <ac:picMk id="8" creationId="{77E41950-8ECB-07C6-E00F-0C942437FFB8}"/>
          </ac:picMkLst>
        </pc:picChg>
        <pc:cxnChg chg="add mod">
          <ac:chgData name="Xueying Lu" userId="c49a24eb-557e-4a80-837c-42f4b60e5814" providerId="ADAL" clId="{39111013-86F5-7343-9B7B-773F2F326AAA}" dt="2025-10-22T14:41:13.297" v="5558" actId="1037"/>
          <ac:cxnSpMkLst>
            <pc:docMk/>
            <pc:sldMk cId="1773627950" sldId="544"/>
            <ac:cxnSpMk id="15" creationId="{02E27250-6E29-812C-EBE3-385344BC731A}"/>
          </ac:cxnSpMkLst>
        </pc:cxnChg>
        <pc:cxnChg chg="add mod">
          <ac:chgData name="Xueying Lu" userId="c49a24eb-557e-4a80-837c-42f4b60e5814" providerId="ADAL" clId="{39111013-86F5-7343-9B7B-773F2F326AAA}" dt="2025-10-22T14:41:13.297" v="5558" actId="1037"/>
          <ac:cxnSpMkLst>
            <pc:docMk/>
            <pc:sldMk cId="1773627950" sldId="544"/>
            <ac:cxnSpMk id="19" creationId="{01A3696E-D29A-00EE-B231-A75D952CC014}"/>
          </ac:cxnSpMkLst>
        </pc:cxnChg>
        <pc:cxnChg chg="add mod">
          <ac:chgData name="Xueying Lu" userId="c49a24eb-557e-4a80-837c-42f4b60e5814" providerId="ADAL" clId="{39111013-86F5-7343-9B7B-773F2F326AAA}" dt="2025-10-22T14:41:13.297" v="5558" actId="1037"/>
          <ac:cxnSpMkLst>
            <pc:docMk/>
            <pc:sldMk cId="1773627950" sldId="544"/>
            <ac:cxnSpMk id="24" creationId="{D65D8089-3C45-F25F-0D17-2E030C1F15B7}"/>
          </ac:cxnSpMkLst>
        </pc:cxnChg>
        <pc:cxnChg chg="add mod">
          <ac:chgData name="Xueying Lu" userId="c49a24eb-557e-4a80-837c-42f4b60e5814" providerId="ADAL" clId="{39111013-86F5-7343-9B7B-773F2F326AAA}" dt="2025-10-22T14:41:13.297" v="5558" actId="1037"/>
          <ac:cxnSpMkLst>
            <pc:docMk/>
            <pc:sldMk cId="1773627950" sldId="544"/>
            <ac:cxnSpMk id="25" creationId="{A622E06C-756D-25D9-86CC-923A4123A2E0}"/>
          </ac:cxnSpMkLst>
        </pc:cxnChg>
      </pc:sldChg>
      <pc:sldChg chg="add del ord">
        <pc:chgData name="Xueying Lu" userId="c49a24eb-557e-4a80-837c-42f4b60e5814" providerId="ADAL" clId="{39111013-86F5-7343-9B7B-773F2F326AAA}" dt="2025-10-22T22:09:28.466" v="6213" actId="2696"/>
        <pc:sldMkLst>
          <pc:docMk/>
          <pc:sldMk cId="144881885" sldId="545"/>
        </pc:sldMkLst>
      </pc:sldChg>
      <pc:sldChg chg="addSp modSp new del mod">
        <pc:chgData name="Xueying Lu" userId="c49a24eb-557e-4a80-837c-42f4b60e5814" providerId="ADAL" clId="{39111013-86F5-7343-9B7B-773F2F326AAA}" dt="2025-10-22T14:06:48.357" v="5025" actId="2696"/>
        <pc:sldMkLst>
          <pc:docMk/>
          <pc:sldMk cId="3575776675" sldId="545"/>
        </pc:sldMkLst>
        <pc:spChg chg="mod">
          <ac:chgData name="Xueying Lu" userId="c49a24eb-557e-4a80-837c-42f4b60e5814" providerId="ADAL" clId="{39111013-86F5-7343-9B7B-773F2F326AAA}" dt="2025-10-21T12:11:38.848" v="977" actId="20577"/>
          <ac:spMkLst>
            <pc:docMk/>
            <pc:sldMk cId="3575776675" sldId="545"/>
            <ac:spMk id="2" creationId="{6364FEA8-EA21-F0B6-B926-2A5333678D64}"/>
          </ac:spMkLst>
        </pc:spChg>
        <pc:spChg chg="mod">
          <ac:chgData name="Xueying Lu" userId="c49a24eb-557e-4a80-837c-42f4b60e5814" providerId="ADAL" clId="{39111013-86F5-7343-9B7B-773F2F326AAA}" dt="2025-10-21T13:57:32.469" v="2592" actId="20577"/>
          <ac:spMkLst>
            <pc:docMk/>
            <pc:sldMk cId="3575776675" sldId="545"/>
            <ac:spMk id="3" creationId="{09E1E6DF-42A0-F0C4-AD9D-4BE65EC3BF20}"/>
          </ac:spMkLst>
        </pc:spChg>
        <pc:spChg chg="add mod">
          <ac:chgData name="Xueying Lu" userId="c49a24eb-557e-4a80-837c-42f4b60e5814" providerId="ADAL" clId="{39111013-86F5-7343-9B7B-773F2F326AAA}" dt="2025-10-21T13:58:03.682" v="2614" actId="1076"/>
          <ac:spMkLst>
            <pc:docMk/>
            <pc:sldMk cId="3575776675" sldId="545"/>
            <ac:spMk id="7" creationId="{BE72B134-1170-E745-9A4C-8F631959FE1A}"/>
          </ac:spMkLst>
        </pc:spChg>
        <pc:spChg chg="add mod">
          <ac:chgData name="Xueying Lu" userId="c49a24eb-557e-4a80-837c-42f4b60e5814" providerId="ADAL" clId="{39111013-86F5-7343-9B7B-773F2F326AAA}" dt="2025-10-21T13:59:36.945" v="2692" actId="1038"/>
          <ac:spMkLst>
            <pc:docMk/>
            <pc:sldMk cId="3575776675" sldId="545"/>
            <ac:spMk id="8" creationId="{DD04C912-304E-B11E-DE34-DA03D21AA558}"/>
          </ac:spMkLst>
        </pc:spChg>
        <pc:picChg chg="add mod">
          <ac:chgData name="Xueying Lu" userId="c49a24eb-557e-4a80-837c-42f4b60e5814" providerId="ADAL" clId="{39111013-86F5-7343-9B7B-773F2F326AAA}" dt="2025-10-21T13:59:28.527" v="2684" actId="1037"/>
          <ac:picMkLst>
            <pc:docMk/>
            <pc:sldMk cId="3575776675" sldId="545"/>
            <ac:picMk id="5" creationId="{A0933E81-2A47-6CCB-AD8D-64B3C141449D}"/>
          </ac:picMkLst>
        </pc:picChg>
        <pc:picChg chg="add mod">
          <ac:chgData name="Xueying Lu" userId="c49a24eb-557e-4a80-837c-42f4b60e5814" providerId="ADAL" clId="{39111013-86F5-7343-9B7B-773F2F326AAA}" dt="2025-10-21T13:59:32.982" v="2690" actId="1038"/>
          <ac:picMkLst>
            <pc:docMk/>
            <pc:sldMk cId="3575776675" sldId="545"/>
            <ac:picMk id="6" creationId="{59CDE8EF-80EB-C45A-4DA1-95DDF19A2A87}"/>
          </ac:picMkLst>
        </pc:picChg>
      </pc:sldChg>
      <pc:sldChg chg="addSp modSp add mod ord">
        <pc:chgData name="Xueying Lu" userId="c49a24eb-557e-4a80-837c-42f4b60e5814" providerId="ADAL" clId="{39111013-86F5-7343-9B7B-773F2F326AAA}" dt="2025-10-22T14:19:09.049" v="5450" actId="14100"/>
        <pc:sldMkLst>
          <pc:docMk/>
          <pc:sldMk cId="3411374616" sldId="546"/>
        </pc:sldMkLst>
        <pc:spChg chg="mod">
          <ac:chgData name="Xueying Lu" userId="c49a24eb-557e-4a80-837c-42f4b60e5814" providerId="ADAL" clId="{39111013-86F5-7343-9B7B-773F2F326AAA}" dt="2025-10-22T14:19:09.049" v="5450" actId="14100"/>
          <ac:spMkLst>
            <pc:docMk/>
            <pc:sldMk cId="3411374616" sldId="546"/>
            <ac:spMk id="2" creationId="{6E349760-C6CF-6012-9527-67056CF4776F}"/>
          </ac:spMkLst>
        </pc:spChg>
        <pc:spChg chg="mod">
          <ac:chgData name="Xueying Lu" userId="c49a24eb-557e-4a80-837c-42f4b60e5814" providerId="ADAL" clId="{39111013-86F5-7343-9B7B-773F2F326AAA}" dt="2025-10-21T15:40:25.448" v="2723" actId="14100"/>
          <ac:spMkLst>
            <pc:docMk/>
            <pc:sldMk cId="3411374616" sldId="546"/>
            <ac:spMk id="3" creationId="{722F2721-3CDD-1DE8-92D6-78078DC180A2}"/>
          </ac:spMkLst>
        </pc:spChg>
        <pc:spChg chg="add mod">
          <ac:chgData name="Xueying Lu" userId="c49a24eb-557e-4a80-837c-42f4b60e5814" providerId="ADAL" clId="{39111013-86F5-7343-9B7B-773F2F326AAA}" dt="2025-10-21T13:10:40.072" v="2251" actId="207"/>
          <ac:spMkLst>
            <pc:docMk/>
            <pc:sldMk cId="3411374616" sldId="546"/>
            <ac:spMk id="6" creationId="{11BFE677-2D19-46DE-B844-BAD246738AB8}"/>
          </ac:spMkLst>
        </pc:spChg>
        <pc:spChg chg="add mod">
          <ac:chgData name="Xueying Lu" userId="c49a24eb-557e-4a80-837c-42f4b60e5814" providerId="ADAL" clId="{39111013-86F5-7343-9B7B-773F2F326AAA}" dt="2025-10-21T13:11:31.321" v="2269" actId="208"/>
          <ac:spMkLst>
            <pc:docMk/>
            <pc:sldMk cId="3411374616" sldId="546"/>
            <ac:spMk id="8" creationId="{1B6158C3-8210-48E9-E7BC-E7D9CCA1A0ED}"/>
          </ac:spMkLst>
        </pc:spChg>
        <pc:spChg chg="add mod">
          <ac:chgData name="Xueying Lu" userId="c49a24eb-557e-4a80-837c-42f4b60e5814" providerId="ADAL" clId="{39111013-86F5-7343-9B7B-773F2F326AAA}" dt="2025-10-21T13:35:13.423" v="2284" actId="1036"/>
          <ac:spMkLst>
            <pc:docMk/>
            <pc:sldMk cId="3411374616" sldId="546"/>
            <ac:spMk id="10" creationId="{AAF32B94-8C4D-C2AB-7A14-E38774AA7617}"/>
          </ac:spMkLst>
        </pc:spChg>
        <pc:spChg chg="add mod">
          <ac:chgData name="Xueying Lu" userId="c49a24eb-557e-4a80-837c-42f4b60e5814" providerId="ADAL" clId="{39111013-86F5-7343-9B7B-773F2F326AAA}" dt="2025-10-21T13:36:19.300" v="2338" actId="1076"/>
          <ac:spMkLst>
            <pc:docMk/>
            <pc:sldMk cId="3411374616" sldId="546"/>
            <ac:spMk id="13" creationId="{DEC845F6-BB15-6520-278D-64D13785FB04}"/>
          </ac:spMkLst>
        </pc:spChg>
        <pc:spChg chg="add mod">
          <ac:chgData name="Xueying Lu" userId="c49a24eb-557e-4a80-837c-42f4b60e5814" providerId="ADAL" clId="{39111013-86F5-7343-9B7B-773F2F326AAA}" dt="2025-10-21T13:36:15.083" v="2337" actId="1076"/>
          <ac:spMkLst>
            <pc:docMk/>
            <pc:sldMk cId="3411374616" sldId="546"/>
            <ac:spMk id="14" creationId="{C461F0AA-F5DE-E8D9-E16A-22519F1C3C87}"/>
          </ac:spMkLst>
        </pc:spChg>
        <pc:spChg chg="add mod">
          <ac:chgData name="Xueying Lu" userId="c49a24eb-557e-4a80-837c-42f4b60e5814" providerId="ADAL" clId="{39111013-86F5-7343-9B7B-773F2F326AAA}" dt="2025-10-22T11:35:54.543" v="4584" actId="208"/>
          <ac:spMkLst>
            <pc:docMk/>
            <pc:sldMk cId="3411374616" sldId="546"/>
            <ac:spMk id="15" creationId="{C670EAA8-917F-0969-DC77-ACCFB471772D}"/>
          </ac:spMkLst>
        </pc:spChg>
        <pc:grpChg chg="add mod">
          <ac:chgData name="Xueying Lu" userId="c49a24eb-557e-4a80-837c-42f4b60e5814" providerId="ADAL" clId="{39111013-86F5-7343-9B7B-773F2F326AAA}" dt="2025-10-21T13:59:21.994" v="2683" actId="1038"/>
          <ac:grpSpMkLst>
            <pc:docMk/>
            <pc:sldMk cId="3411374616" sldId="546"/>
            <ac:grpSpMk id="7" creationId="{46B9032E-5FB8-7DE6-BA25-AF82FB7A2FB5}"/>
          </ac:grpSpMkLst>
        </pc:grpChg>
        <pc:picChg chg="add mod">
          <ac:chgData name="Xueying Lu" userId="c49a24eb-557e-4a80-837c-42f4b60e5814" providerId="ADAL" clId="{39111013-86F5-7343-9B7B-773F2F326AAA}" dt="2025-10-21T13:10:24.409" v="2248" actId="1076"/>
          <ac:picMkLst>
            <pc:docMk/>
            <pc:sldMk cId="3411374616" sldId="546"/>
            <ac:picMk id="5" creationId="{BDA40168-B046-52AB-957F-4FFB634E9BA4}"/>
          </ac:picMkLst>
        </pc:picChg>
        <pc:picChg chg="add mod">
          <ac:chgData name="Xueying Lu" userId="c49a24eb-557e-4a80-837c-42f4b60e5814" providerId="ADAL" clId="{39111013-86F5-7343-9B7B-773F2F326AAA}" dt="2025-10-21T13:34:59.217" v="2279" actId="1076"/>
          <ac:picMkLst>
            <pc:docMk/>
            <pc:sldMk cId="3411374616" sldId="546"/>
            <ac:picMk id="9" creationId="{994A8586-3749-1FBB-22E6-CD18E82D9A21}"/>
          </ac:picMkLst>
        </pc:picChg>
        <pc:picChg chg="add mod modCrop">
          <ac:chgData name="Xueying Lu" userId="c49a24eb-557e-4a80-837c-42f4b60e5814" providerId="ADAL" clId="{39111013-86F5-7343-9B7B-773F2F326AAA}" dt="2025-10-22T11:35:42.959" v="4581" actId="1076"/>
          <ac:picMkLst>
            <pc:docMk/>
            <pc:sldMk cId="3411374616" sldId="546"/>
            <ac:picMk id="11" creationId="{F9C616C4-432D-E17F-E9CB-E50E11A495BE}"/>
          </ac:picMkLst>
        </pc:picChg>
        <pc:cxnChg chg="add mod">
          <ac:chgData name="Xueying Lu" userId="c49a24eb-557e-4a80-837c-42f4b60e5814" providerId="ADAL" clId="{39111013-86F5-7343-9B7B-773F2F326AAA}" dt="2025-10-21T13:35:41.267" v="2286" actId="1076"/>
          <ac:cxnSpMkLst>
            <pc:docMk/>
            <pc:sldMk cId="3411374616" sldId="546"/>
            <ac:cxnSpMk id="12" creationId="{DE1BADA1-0C51-AD91-0329-CE52E7D8DB03}"/>
          </ac:cxnSpMkLst>
        </pc:cxnChg>
      </pc:sldChg>
      <pc:sldChg chg="modSp add del mod">
        <pc:chgData name="Xueying Lu" userId="c49a24eb-557e-4a80-837c-42f4b60e5814" providerId="ADAL" clId="{39111013-86F5-7343-9B7B-773F2F326AAA}" dt="2025-10-21T12:11:47.758" v="978" actId="2696"/>
        <pc:sldMkLst>
          <pc:docMk/>
          <pc:sldMk cId="2806674844" sldId="547"/>
        </pc:sldMkLst>
      </pc:sldChg>
      <pc:sldChg chg="modSp new mod">
        <pc:chgData name="Xueying Lu" userId="c49a24eb-557e-4a80-837c-42f4b60e5814" providerId="ADAL" clId="{39111013-86F5-7343-9B7B-773F2F326AAA}" dt="2025-10-21T11:40:08.831" v="598" actId="20577"/>
        <pc:sldMkLst>
          <pc:docMk/>
          <pc:sldMk cId="2414654495" sldId="548"/>
        </pc:sldMkLst>
        <pc:spChg chg="mod">
          <ac:chgData name="Xueying Lu" userId="c49a24eb-557e-4a80-837c-42f4b60e5814" providerId="ADAL" clId="{39111013-86F5-7343-9B7B-773F2F326AAA}" dt="2025-10-21T11:40:08.831" v="598" actId="20577"/>
          <ac:spMkLst>
            <pc:docMk/>
            <pc:sldMk cId="2414654495" sldId="548"/>
            <ac:spMk id="2" creationId="{3B497494-1803-2D30-F902-1CE8B5804167}"/>
          </ac:spMkLst>
        </pc:spChg>
      </pc:sldChg>
      <pc:sldChg chg="addSp delSp modSp new mod ord">
        <pc:chgData name="Xueying Lu" userId="c49a24eb-557e-4a80-837c-42f4b60e5814" providerId="ADAL" clId="{39111013-86F5-7343-9B7B-773F2F326AAA}" dt="2025-10-22T19:01:59.627" v="5857" actId="20578"/>
        <pc:sldMkLst>
          <pc:docMk/>
          <pc:sldMk cId="3989253309" sldId="549"/>
        </pc:sldMkLst>
        <pc:spChg chg="mod">
          <ac:chgData name="Xueying Lu" userId="c49a24eb-557e-4a80-837c-42f4b60e5814" providerId="ADAL" clId="{39111013-86F5-7343-9B7B-773F2F326AAA}" dt="2025-10-22T11:34:35.451" v="4575" actId="122"/>
          <ac:spMkLst>
            <pc:docMk/>
            <pc:sldMk cId="3989253309" sldId="549"/>
            <ac:spMk id="2" creationId="{7CE28C74-FE49-CC63-0E6E-4AA1DF3D5720}"/>
          </ac:spMkLst>
        </pc:spChg>
        <pc:spChg chg="mod">
          <ac:chgData name="Xueying Lu" userId="c49a24eb-557e-4a80-837c-42f4b60e5814" providerId="ADAL" clId="{39111013-86F5-7343-9B7B-773F2F326AAA}" dt="2025-10-22T08:59:40.266" v="4401" actId="14100"/>
          <ac:spMkLst>
            <pc:docMk/>
            <pc:sldMk cId="3989253309" sldId="549"/>
            <ac:spMk id="3" creationId="{9EA9F164-9370-48D3-99D9-5F35F3EE51E6}"/>
          </ac:spMkLst>
        </pc:spChg>
        <pc:spChg chg="add del mod">
          <ac:chgData name="Xueying Lu" userId="c49a24eb-557e-4a80-837c-42f4b60e5814" providerId="ADAL" clId="{39111013-86F5-7343-9B7B-773F2F326AAA}" dt="2025-10-21T15:58:58.948" v="3469" actId="478"/>
          <ac:spMkLst>
            <pc:docMk/>
            <pc:sldMk cId="3989253309" sldId="549"/>
            <ac:spMk id="6" creationId="{7DAE4516-2EA5-227F-B961-5860FEDB9E60}"/>
          </ac:spMkLst>
        </pc:spChg>
        <pc:spChg chg="add mod">
          <ac:chgData name="Xueying Lu" userId="c49a24eb-557e-4a80-837c-42f4b60e5814" providerId="ADAL" clId="{39111013-86F5-7343-9B7B-773F2F326AAA}" dt="2025-10-22T08:59:36.814" v="4400" actId="14100"/>
          <ac:spMkLst>
            <pc:docMk/>
            <pc:sldMk cId="3989253309" sldId="549"/>
            <ac:spMk id="7" creationId="{078ADD18-BADB-CED0-E0FF-06ACA9BA0F54}"/>
          </ac:spMkLst>
        </pc:spChg>
        <pc:picChg chg="add del mod">
          <ac:chgData name="Xueying Lu" userId="c49a24eb-557e-4a80-837c-42f4b60e5814" providerId="ADAL" clId="{39111013-86F5-7343-9B7B-773F2F326AAA}" dt="2025-10-22T07:38:51.477" v="3975" actId="478"/>
          <ac:picMkLst>
            <pc:docMk/>
            <pc:sldMk cId="3989253309" sldId="549"/>
            <ac:picMk id="5" creationId="{94E6B0CD-4C93-6E92-F6C8-05D53C535E78}"/>
          </ac:picMkLst>
        </pc:picChg>
      </pc:sldChg>
      <pc:sldChg chg="addSp delSp modSp new del mod">
        <pc:chgData name="Xueying Lu" userId="c49a24eb-557e-4a80-837c-42f4b60e5814" providerId="ADAL" clId="{39111013-86F5-7343-9B7B-773F2F326AAA}" dt="2025-10-22T13:16:11.340" v="4607" actId="2696"/>
        <pc:sldMkLst>
          <pc:docMk/>
          <pc:sldMk cId="198860568" sldId="550"/>
        </pc:sldMkLst>
        <pc:spChg chg="mod">
          <ac:chgData name="Xueying Lu" userId="c49a24eb-557e-4a80-837c-42f4b60e5814" providerId="ADAL" clId="{39111013-86F5-7343-9B7B-773F2F326AAA}" dt="2025-10-21T16:06:00.992" v="3694" actId="20577"/>
          <ac:spMkLst>
            <pc:docMk/>
            <pc:sldMk cId="198860568" sldId="550"/>
            <ac:spMk id="2" creationId="{617FB597-1333-6E16-E1CC-FF09CB6B03E9}"/>
          </ac:spMkLst>
        </pc:spChg>
        <pc:spChg chg="del">
          <ac:chgData name="Xueying Lu" userId="c49a24eb-557e-4a80-837c-42f4b60e5814" providerId="ADAL" clId="{39111013-86F5-7343-9B7B-773F2F326AAA}" dt="2025-10-21T15:41:53.849" v="2725"/>
          <ac:spMkLst>
            <pc:docMk/>
            <pc:sldMk cId="198860568" sldId="550"/>
            <ac:spMk id="3" creationId="{ADE59A26-1685-6029-2186-82D6176860A5}"/>
          </ac:spMkLst>
        </pc:spChg>
        <pc:picChg chg="add mod">
          <ac:chgData name="Xueying Lu" userId="c49a24eb-557e-4a80-837c-42f4b60e5814" providerId="ADAL" clId="{39111013-86F5-7343-9B7B-773F2F326AAA}" dt="2025-10-21T15:41:53.849" v="2725"/>
          <ac:picMkLst>
            <pc:docMk/>
            <pc:sldMk cId="198860568" sldId="550"/>
            <ac:picMk id="5" creationId="{20D8EF39-7F94-EC6F-D9E7-2DEAC0344561}"/>
          </ac:picMkLst>
        </pc:picChg>
      </pc:sldChg>
      <pc:sldChg chg="modSp new mod">
        <pc:chgData name="Xueying Lu" userId="c49a24eb-557e-4a80-837c-42f4b60e5814" providerId="ADAL" clId="{39111013-86F5-7343-9B7B-773F2F326AAA}" dt="2025-10-22T20:21:04.901" v="6196"/>
        <pc:sldMkLst>
          <pc:docMk/>
          <pc:sldMk cId="4170267562" sldId="551"/>
        </pc:sldMkLst>
        <pc:spChg chg="mod">
          <ac:chgData name="Xueying Lu" userId="c49a24eb-557e-4a80-837c-42f4b60e5814" providerId="ADAL" clId="{39111013-86F5-7343-9B7B-773F2F326AAA}" dt="2025-10-22T07:19:18.262" v="3770" actId="122"/>
          <ac:spMkLst>
            <pc:docMk/>
            <pc:sldMk cId="4170267562" sldId="551"/>
            <ac:spMk id="2" creationId="{87EBDA60-905B-74AF-677C-8117D84FAAA5}"/>
          </ac:spMkLst>
        </pc:spChg>
        <pc:spChg chg="mod">
          <ac:chgData name="Xueying Lu" userId="c49a24eb-557e-4a80-837c-42f4b60e5814" providerId="ADAL" clId="{39111013-86F5-7343-9B7B-773F2F326AAA}" dt="2025-10-22T20:21:04.901" v="6196"/>
          <ac:spMkLst>
            <pc:docMk/>
            <pc:sldMk cId="4170267562" sldId="551"/>
            <ac:spMk id="3" creationId="{D111624B-D9F4-BE2E-098D-DC18BA4E8FF4}"/>
          </ac:spMkLst>
        </pc:spChg>
      </pc:sldChg>
      <pc:sldChg chg="modSp new del mod">
        <pc:chgData name="Xueying Lu" userId="c49a24eb-557e-4a80-837c-42f4b60e5814" providerId="ADAL" clId="{39111013-86F5-7343-9B7B-773F2F326AAA}" dt="2025-10-22T13:55:07.476" v="4999" actId="2696"/>
        <pc:sldMkLst>
          <pc:docMk/>
          <pc:sldMk cId="1918831008" sldId="552"/>
        </pc:sldMkLst>
        <pc:spChg chg="mod">
          <ac:chgData name="Xueying Lu" userId="c49a24eb-557e-4a80-837c-42f4b60e5814" providerId="ADAL" clId="{39111013-86F5-7343-9B7B-773F2F326AAA}" dt="2025-10-22T13:52:25.047" v="4998" actId="122"/>
          <ac:spMkLst>
            <pc:docMk/>
            <pc:sldMk cId="1918831008" sldId="552"/>
            <ac:spMk id="2" creationId="{34437A55-351E-087F-C06D-A588D6E69DC6}"/>
          </ac:spMkLst>
        </pc:spChg>
      </pc:sldChg>
      <pc:sldChg chg="new del">
        <pc:chgData name="Xueying Lu" userId="c49a24eb-557e-4a80-837c-42f4b60e5814" providerId="ADAL" clId="{39111013-86F5-7343-9B7B-773F2F326AAA}" dt="2025-10-22T13:19:08.097" v="4610" actId="2696"/>
        <pc:sldMkLst>
          <pc:docMk/>
          <pc:sldMk cId="3810336786" sldId="552"/>
        </pc:sldMkLst>
      </pc:sldChg>
      <pc:sldChg chg="modSp add mod">
        <pc:chgData name="Xueying Lu" userId="c49a24eb-557e-4a80-837c-42f4b60e5814" providerId="ADAL" clId="{39111013-86F5-7343-9B7B-773F2F326AAA}" dt="2025-10-22T19:03:30.963" v="5885" actId="1035"/>
        <pc:sldMkLst>
          <pc:docMk/>
          <pc:sldMk cId="2042793249" sldId="1335"/>
        </pc:sldMkLst>
        <pc:spChg chg="mod">
          <ac:chgData name="Xueying Lu" userId="c49a24eb-557e-4a80-837c-42f4b60e5814" providerId="ADAL" clId="{39111013-86F5-7343-9B7B-773F2F326AAA}" dt="2025-10-22T19:03:30.963" v="5885" actId="1035"/>
          <ac:spMkLst>
            <pc:docMk/>
            <pc:sldMk cId="2042793249" sldId="1335"/>
            <ac:spMk id="4" creationId="{6995ADD0-0AC9-31B3-60E0-10217F373C0B}"/>
          </ac:spMkLst>
        </pc:spChg>
        <pc:spChg chg="mod">
          <ac:chgData name="Xueying Lu" userId="c49a24eb-557e-4a80-837c-42f4b60e5814" providerId="ADAL" clId="{39111013-86F5-7343-9B7B-773F2F326AAA}" dt="2025-10-22T14:08:01.077" v="5083" actId="14100"/>
          <ac:spMkLst>
            <pc:docMk/>
            <pc:sldMk cId="2042793249" sldId="1335"/>
            <ac:spMk id="6" creationId="{05DF175C-58B3-D644-257D-725FF1C6BD37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34" creationId="{7BB76052-53DB-EA13-D2BA-D37C42C4CDF4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36" creationId="{D380CEF1-DF56-679B-919D-787CF94D0577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37" creationId="{A996D77E-9D04-9A06-4113-094E18DEB9CB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38" creationId="{0332032B-8DEA-569E-C2B6-F7D370C7DFAF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44" creationId="{3C4C01CC-2C50-A49E-54AB-8CBE74DAED64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47" creationId="{D62AC216-59DC-3AF2-3933-C0F2E20BF016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49" creationId="{7207263B-BFCB-F01F-E3F4-7601AEE6F50B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65" creationId="{7CB44756-4664-367E-62FA-64C05AA2C444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66" creationId="{36013C44-8E1E-3E44-A85C-0EC6898F1868}"/>
          </ac:spMkLst>
        </pc:spChg>
        <pc:spChg chg="mod">
          <ac:chgData name="Xueying Lu" userId="c49a24eb-557e-4a80-837c-42f4b60e5814" providerId="ADAL" clId="{39111013-86F5-7343-9B7B-773F2F326AAA}" dt="2025-10-22T14:07:40.153" v="5067" actId="1036"/>
          <ac:spMkLst>
            <pc:docMk/>
            <pc:sldMk cId="2042793249" sldId="1335"/>
            <ac:spMk id="69" creationId="{442ADA21-8E14-D080-2E5C-11728812604D}"/>
          </ac:spMkLst>
        </pc:spChg>
        <pc:picChg chg="mod">
          <ac:chgData name="Xueying Lu" userId="c49a24eb-557e-4a80-837c-42f4b60e5814" providerId="ADAL" clId="{39111013-86F5-7343-9B7B-773F2F326AAA}" dt="2025-10-22T14:07:48.099" v="5081" actId="1036"/>
          <ac:picMkLst>
            <pc:docMk/>
            <pc:sldMk cId="2042793249" sldId="1335"/>
            <ac:picMk id="63" creationId="{F1CCCC8D-703E-AB08-FEE1-559668BBC2B6}"/>
          </ac:picMkLst>
        </pc:picChg>
        <pc:cxnChg chg="mod">
          <ac:chgData name="Xueying Lu" userId="c49a24eb-557e-4a80-837c-42f4b60e5814" providerId="ADAL" clId="{39111013-86F5-7343-9B7B-773F2F326AAA}" dt="2025-10-22T13:56:40.281" v="5020" actId="14100"/>
          <ac:cxnSpMkLst>
            <pc:docMk/>
            <pc:sldMk cId="2042793249" sldId="1335"/>
            <ac:cxnSpMk id="32" creationId="{49454126-FD54-5498-6D00-1172894FC0FF}"/>
          </ac:cxnSpMkLst>
        </pc:cxnChg>
        <pc:cxnChg chg="mod">
          <ac:chgData name="Xueying Lu" userId="c49a24eb-557e-4a80-837c-42f4b60e5814" providerId="ADAL" clId="{39111013-86F5-7343-9B7B-773F2F326AAA}" dt="2025-10-22T13:56:36.417" v="5019" actId="14100"/>
          <ac:cxnSpMkLst>
            <pc:docMk/>
            <pc:sldMk cId="2042793249" sldId="1335"/>
            <ac:cxnSpMk id="40" creationId="{268A4D7B-5F17-0690-29B3-ED378040A102}"/>
          </ac:cxnSpMkLst>
        </pc:cxnChg>
      </pc:sldChg>
      <pc:sldChg chg="add del">
        <pc:chgData name="Xueying Lu" userId="c49a24eb-557e-4a80-837c-42f4b60e5814" providerId="ADAL" clId="{39111013-86F5-7343-9B7B-773F2F326AAA}" dt="2025-10-22T14:00:51.853" v="5023" actId="2696"/>
        <pc:sldMkLst>
          <pc:docMk/>
          <pc:sldMk cId="1450652218" sldId="1336"/>
        </pc:sldMkLst>
      </pc:sldChg>
      <pc:sldChg chg="addSp delSp modSp add mod ord">
        <pc:chgData name="Xueying Lu" userId="c49a24eb-557e-4a80-837c-42f4b60e5814" providerId="ADAL" clId="{39111013-86F5-7343-9B7B-773F2F326AAA}" dt="2025-10-22T19:35:46.824" v="6124" actId="1036"/>
        <pc:sldMkLst>
          <pc:docMk/>
          <pc:sldMk cId="2141593552" sldId="1336"/>
        </pc:sldMkLst>
        <pc:spChg chg="mod">
          <ac:chgData name="Xueying Lu" userId="c49a24eb-557e-4a80-837c-42f4b60e5814" providerId="ADAL" clId="{39111013-86F5-7343-9B7B-773F2F326AAA}" dt="2025-10-22T19:35:46.824" v="6124" actId="1036"/>
          <ac:spMkLst>
            <pc:docMk/>
            <pc:sldMk cId="2141593552" sldId="1336"/>
            <ac:spMk id="2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4:15:22.675" v="5316" actId="20577"/>
          <ac:spMkLst>
            <pc:docMk/>
            <pc:sldMk cId="2141593552" sldId="1336"/>
            <ac:spMk id="3" creationId="{00000000-0000-0000-0000-000000000000}"/>
          </ac:spMkLst>
        </pc:spChg>
        <pc:spChg chg="mod">
          <ac:chgData name="Xueying Lu" userId="c49a24eb-557e-4a80-837c-42f4b60e5814" providerId="ADAL" clId="{39111013-86F5-7343-9B7B-773F2F326AAA}" dt="2025-10-22T14:12:40.541" v="5126" actId="1076"/>
          <ac:spMkLst>
            <pc:docMk/>
            <pc:sldMk cId="2141593552" sldId="1336"/>
            <ac:spMk id="6" creationId="{00000000-0000-0000-0000-000000000000}"/>
          </ac:spMkLst>
        </pc:spChg>
        <pc:spChg chg="add mod">
          <ac:chgData name="Xueying Lu" userId="c49a24eb-557e-4a80-837c-42f4b60e5814" providerId="ADAL" clId="{39111013-86F5-7343-9B7B-773F2F326AAA}" dt="2025-10-22T14:12:31.028" v="5124" actId="1076"/>
          <ac:spMkLst>
            <pc:docMk/>
            <pc:sldMk cId="2141593552" sldId="1336"/>
            <ac:spMk id="15" creationId="{358160EA-11D6-AD8C-570C-863E0DFD72AD}"/>
          </ac:spMkLst>
        </pc:spChg>
        <pc:spChg chg="add mod">
          <ac:chgData name="Xueying Lu" userId="c49a24eb-557e-4a80-837c-42f4b60e5814" providerId="ADAL" clId="{39111013-86F5-7343-9B7B-773F2F326AAA}" dt="2025-10-22T14:12:31.028" v="5124" actId="1076"/>
          <ac:spMkLst>
            <pc:docMk/>
            <pc:sldMk cId="2141593552" sldId="1336"/>
            <ac:spMk id="16" creationId="{783A3B57-C225-6503-A9D9-46F096C97615}"/>
          </ac:spMkLst>
        </pc:spChg>
        <pc:spChg chg="add mod">
          <ac:chgData name="Xueying Lu" userId="c49a24eb-557e-4a80-837c-42f4b60e5814" providerId="ADAL" clId="{39111013-86F5-7343-9B7B-773F2F326AAA}" dt="2025-10-22T14:12:31.028" v="5124" actId="1076"/>
          <ac:spMkLst>
            <pc:docMk/>
            <pc:sldMk cId="2141593552" sldId="1336"/>
            <ac:spMk id="17" creationId="{8D0FE6EB-17FD-7A98-9FD9-C50451D48D01}"/>
          </ac:spMkLst>
        </pc:spChg>
        <pc:spChg chg="add mod">
          <ac:chgData name="Xueying Lu" userId="c49a24eb-557e-4a80-837c-42f4b60e5814" providerId="ADAL" clId="{39111013-86F5-7343-9B7B-773F2F326AAA}" dt="2025-10-22T14:12:31.028" v="5124" actId="1076"/>
          <ac:spMkLst>
            <pc:docMk/>
            <pc:sldMk cId="2141593552" sldId="1336"/>
            <ac:spMk id="18" creationId="{54B9897D-8147-BDC6-0AF6-589CDE572EF9}"/>
          </ac:spMkLst>
        </pc:spChg>
        <pc:picChg chg="add mod">
          <ac:chgData name="Xueying Lu" userId="c49a24eb-557e-4a80-837c-42f4b60e5814" providerId="ADAL" clId="{39111013-86F5-7343-9B7B-773F2F326AAA}" dt="2025-10-22T14:15:31.529" v="5332" actId="1035"/>
          <ac:picMkLst>
            <pc:docMk/>
            <pc:sldMk cId="2141593552" sldId="1336"/>
            <ac:picMk id="5" creationId="{2D395212-B8D2-D2F9-3C6B-365ABB8B1119}"/>
          </ac:picMkLst>
        </pc:picChg>
        <pc:picChg chg="del">
          <ac:chgData name="Xueying Lu" userId="c49a24eb-557e-4a80-837c-42f4b60e5814" providerId="ADAL" clId="{39111013-86F5-7343-9B7B-773F2F326AAA}" dt="2025-10-22T14:12:12.091" v="5121" actId="478"/>
          <ac:picMkLst>
            <pc:docMk/>
            <pc:sldMk cId="2141593552" sldId="1336"/>
            <ac:picMk id="7" creationId="{00000000-0000-0000-0000-000000000000}"/>
          </ac:picMkLst>
        </pc:picChg>
        <pc:picChg chg="mod">
          <ac:chgData name="Xueying Lu" userId="c49a24eb-557e-4a80-837c-42f4b60e5814" providerId="ADAL" clId="{39111013-86F5-7343-9B7B-773F2F326AAA}" dt="2025-10-22T14:15:31.529" v="5332" actId="1035"/>
          <ac:picMkLst>
            <pc:docMk/>
            <pc:sldMk cId="2141593552" sldId="1336"/>
            <ac:picMk id="8" creationId="{00000000-0000-0000-0000-000000000000}"/>
          </ac:picMkLst>
        </pc:picChg>
        <pc:picChg chg="mod">
          <ac:chgData name="Xueying Lu" userId="c49a24eb-557e-4a80-837c-42f4b60e5814" providerId="ADAL" clId="{39111013-86F5-7343-9B7B-773F2F326AAA}" dt="2025-10-22T19:33:48.737" v="6122" actId="1038"/>
          <ac:picMkLst>
            <pc:docMk/>
            <pc:sldMk cId="2141593552" sldId="1336"/>
            <ac:picMk id="9" creationId="{00000000-0000-0000-0000-000000000000}"/>
          </ac:picMkLst>
        </pc:picChg>
        <pc:picChg chg="add mod">
          <ac:chgData name="Xueying Lu" userId="c49a24eb-557e-4a80-837c-42f4b60e5814" providerId="ADAL" clId="{39111013-86F5-7343-9B7B-773F2F326AAA}" dt="2025-10-22T14:12:12.499" v="5122"/>
          <ac:picMkLst>
            <pc:docMk/>
            <pc:sldMk cId="2141593552" sldId="1336"/>
            <ac:picMk id="10" creationId="{FE861617-8DDF-98EE-868B-C0A7EACEBBBD}"/>
          </ac:picMkLst>
        </pc:picChg>
        <pc:picChg chg="add mod">
          <ac:chgData name="Xueying Lu" userId="c49a24eb-557e-4a80-837c-42f4b60e5814" providerId="ADAL" clId="{39111013-86F5-7343-9B7B-773F2F326AAA}" dt="2025-10-22T14:12:31.028" v="5124" actId="1076"/>
          <ac:picMkLst>
            <pc:docMk/>
            <pc:sldMk cId="2141593552" sldId="1336"/>
            <ac:picMk id="11" creationId="{02F03DB7-4240-5EC8-B481-4AD19A19FAEB}"/>
          </ac:picMkLst>
        </pc:picChg>
        <pc:picChg chg="add mod">
          <ac:chgData name="Xueying Lu" userId="c49a24eb-557e-4a80-837c-42f4b60e5814" providerId="ADAL" clId="{39111013-86F5-7343-9B7B-773F2F326AAA}" dt="2025-10-22T14:15:56.208" v="5339" actId="1037"/>
          <ac:picMkLst>
            <pc:docMk/>
            <pc:sldMk cId="2141593552" sldId="1336"/>
            <ac:picMk id="19" creationId="{4F0EF399-D52A-836F-7606-D915607D4C96}"/>
          </ac:picMkLst>
        </pc:picChg>
        <pc:cxnChg chg="add mod">
          <ac:chgData name="Xueying Lu" userId="c49a24eb-557e-4a80-837c-42f4b60e5814" providerId="ADAL" clId="{39111013-86F5-7343-9B7B-773F2F326AAA}" dt="2025-10-22T14:12:31.028" v="5124" actId="1076"/>
          <ac:cxnSpMkLst>
            <pc:docMk/>
            <pc:sldMk cId="2141593552" sldId="1336"/>
            <ac:cxnSpMk id="12" creationId="{B506B811-F70A-4585-49C6-7F9568F6DD57}"/>
          </ac:cxnSpMkLst>
        </pc:cxnChg>
        <pc:cxnChg chg="add mod">
          <ac:chgData name="Xueying Lu" userId="c49a24eb-557e-4a80-837c-42f4b60e5814" providerId="ADAL" clId="{39111013-86F5-7343-9B7B-773F2F326AAA}" dt="2025-10-22T14:12:31.028" v="5124" actId="1076"/>
          <ac:cxnSpMkLst>
            <pc:docMk/>
            <pc:sldMk cId="2141593552" sldId="1336"/>
            <ac:cxnSpMk id="13" creationId="{20C7D149-482A-1EB9-D97A-123369E64BC0}"/>
          </ac:cxnSpMkLst>
        </pc:cxnChg>
        <pc:cxnChg chg="add mod">
          <ac:chgData name="Xueying Lu" userId="c49a24eb-557e-4a80-837c-42f4b60e5814" providerId="ADAL" clId="{39111013-86F5-7343-9B7B-773F2F326AAA}" dt="2025-10-22T14:12:31.028" v="5124" actId="1076"/>
          <ac:cxnSpMkLst>
            <pc:docMk/>
            <pc:sldMk cId="2141593552" sldId="1336"/>
            <ac:cxnSpMk id="14" creationId="{08427C9E-E59E-7CB5-BC15-16C6BC30C8FF}"/>
          </ac:cxnSpMkLst>
        </pc:cxnChg>
      </pc:sldChg>
      <pc:sldChg chg="modSp new del mod">
        <pc:chgData name="Xueying Lu" userId="c49a24eb-557e-4a80-837c-42f4b60e5814" providerId="ADAL" clId="{39111013-86F5-7343-9B7B-773F2F326AAA}" dt="2025-10-22T18:51:58.147" v="5795" actId="2696"/>
        <pc:sldMkLst>
          <pc:docMk/>
          <pc:sldMk cId="2124462951" sldId="1337"/>
        </pc:sldMkLst>
        <pc:spChg chg="mod">
          <ac:chgData name="Xueying Lu" userId="c49a24eb-557e-4a80-837c-42f4b60e5814" providerId="ADAL" clId="{39111013-86F5-7343-9B7B-773F2F326AAA}" dt="2025-10-22T14:19:35.728" v="5460" actId="20577"/>
          <ac:spMkLst>
            <pc:docMk/>
            <pc:sldMk cId="2124462951" sldId="1337"/>
            <ac:spMk id="2" creationId="{5F703741-94EA-F5BD-7189-864181F58E2E}"/>
          </ac:spMkLst>
        </pc:spChg>
      </pc:sldChg>
      <pc:sldMasterChg chg="modSldLayout">
        <pc:chgData name="Xueying Lu" userId="c49a24eb-557e-4a80-837c-42f4b60e5814" providerId="ADAL" clId="{39111013-86F5-7343-9B7B-773F2F326AAA}" dt="2025-10-22T13:56:10.913" v="5016" actId="14100"/>
        <pc:sldMasterMkLst>
          <pc:docMk/>
          <pc:sldMasterMk cId="335335535" sldId="2147483683"/>
        </pc:sldMasterMkLst>
        <pc:sldLayoutChg chg="addSp modSp mod">
          <pc:chgData name="Xueying Lu" userId="c49a24eb-557e-4a80-837c-42f4b60e5814" providerId="ADAL" clId="{39111013-86F5-7343-9B7B-773F2F326AAA}" dt="2025-10-22T07:14:36.059" v="3699" actId="208"/>
          <pc:sldLayoutMkLst>
            <pc:docMk/>
            <pc:sldMasterMk cId="335335535" sldId="2147483683"/>
            <pc:sldLayoutMk cId="2120545080" sldId="2147483686"/>
          </pc:sldLayoutMkLst>
          <pc:spChg chg="add mod">
            <ac:chgData name="Xueying Lu" userId="c49a24eb-557e-4a80-837c-42f4b60e5814" providerId="ADAL" clId="{39111013-86F5-7343-9B7B-773F2F326AAA}" dt="2025-10-22T07:14:36.059" v="3699" actId="208"/>
            <ac:spMkLst>
              <pc:docMk/>
              <pc:sldMasterMk cId="335335535" sldId="2147483683"/>
              <pc:sldLayoutMk cId="2120545080" sldId="2147483686"/>
              <ac:spMk id="5" creationId="{0301E38E-107E-62C0-4329-ABDFEF2256AF}"/>
            </ac:spMkLst>
          </pc:spChg>
        </pc:sldLayoutChg>
        <pc:sldLayoutChg chg="modSp mod">
          <pc:chgData name="Xueying Lu" userId="c49a24eb-557e-4a80-837c-42f4b60e5814" providerId="ADAL" clId="{39111013-86F5-7343-9B7B-773F2F326AAA}" dt="2025-10-20T10:54:44.236" v="581" actId="1076"/>
          <pc:sldLayoutMkLst>
            <pc:docMk/>
            <pc:sldMasterMk cId="335335535" sldId="2147483683"/>
            <pc:sldLayoutMk cId="2182264594" sldId="2147483769"/>
          </pc:sldLayoutMkLst>
          <pc:spChg chg="mod">
            <ac:chgData name="Xueying Lu" userId="c49a24eb-557e-4a80-837c-42f4b60e5814" providerId="ADAL" clId="{39111013-86F5-7343-9B7B-773F2F326AAA}" dt="2025-10-20T10:54:38.589" v="579" actId="20577"/>
            <ac:spMkLst>
              <pc:docMk/>
              <pc:sldMasterMk cId="335335535" sldId="2147483683"/>
              <pc:sldLayoutMk cId="2182264594" sldId="2147483769"/>
              <ac:spMk id="47" creationId="{00000000-0000-0000-0000-000000000000}"/>
            </ac:spMkLst>
          </pc:spChg>
          <pc:picChg chg="mod">
            <ac:chgData name="Xueying Lu" userId="c49a24eb-557e-4a80-837c-42f4b60e5814" providerId="ADAL" clId="{39111013-86F5-7343-9B7B-773F2F326AAA}" dt="2025-10-20T10:54:44.236" v="581" actId="1076"/>
            <ac:picMkLst>
              <pc:docMk/>
              <pc:sldMasterMk cId="335335535" sldId="2147483683"/>
              <pc:sldLayoutMk cId="2182264594" sldId="2147483769"/>
              <ac:picMk id="4" creationId="{00000000-0000-0000-0000-000000000000}"/>
            </ac:picMkLst>
          </pc:picChg>
          <pc:picChg chg="mod">
            <ac:chgData name="Xueying Lu" userId="c49a24eb-557e-4a80-837c-42f4b60e5814" providerId="ADAL" clId="{39111013-86F5-7343-9B7B-773F2F326AAA}" dt="2025-10-20T10:54:40.534" v="580" actId="1076"/>
            <ac:picMkLst>
              <pc:docMk/>
              <pc:sldMasterMk cId="335335535" sldId="2147483683"/>
              <pc:sldLayoutMk cId="2182264594" sldId="2147483769"/>
              <ac:picMk id="15" creationId="{00000000-0000-0000-0000-000000000000}"/>
            </ac:picMkLst>
          </pc:picChg>
        </pc:sldLayoutChg>
        <pc:sldLayoutChg chg="addSp modSp mod">
          <pc:chgData name="Xueying Lu" userId="c49a24eb-557e-4a80-837c-42f4b60e5814" providerId="ADAL" clId="{39111013-86F5-7343-9B7B-773F2F326AAA}" dt="2025-10-22T13:56:10.913" v="5016" actId="14100"/>
          <pc:sldLayoutMkLst>
            <pc:docMk/>
            <pc:sldMasterMk cId="335335535" sldId="2147483683"/>
            <pc:sldLayoutMk cId="1486671921" sldId="2147483777"/>
          </pc:sldLayoutMkLst>
          <pc:spChg chg="add mod">
            <ac:chgData name="Xueying Lu" userId="c49a24eb-557e-4a80-837c-42f4b60e5814" providerId="ADAL" clId="{39111013-86F5-7343-9B7B-773F2F326AAA}" dt="2025-10-22T13:55:48.998" v="5008" actId="14100"/>
            <ac:spMkLst>
              <pc:docMk/>
              <pc:sldMasterMk cId="335335535" sldId="2147483683"/>
              <pc:sldLayoutMk cId="1486671921" sldId="2147483777"/>
              <ac:spMk id="5" creationId="{ED5629B5-A391-69A5-C153-3B01D33C2E54}"/>
            </ac:spMkLst>
          </pc:spChg>
          <pc:spChg chg="add mod">
            <ac:chgData name="Xueying Lu" userId="c49a24eb-557e-4a80-837c-42f4b60e5814" providerId="ADAL" clId="{39111013-86F5-7343-9B7B-773F2F326AAA}" dt="2025-10-22T13:56:00.244" v="5013" actId="14100"/>
            <ac:spMkLst>
              <pc:docMk/>
              <pc:sldMasterMk cId="335335535" sldId="2147483683"/>
              <pc:sldLayoutMk cId="1486671921" sldId="2147483777"/>
              <ac:spMk id="7" creationId="{905CE7A3-8201-B0BA-18DF-12D7C9069B1E}"/>
            </ac:spMkLst>
          </pc:spChg>
          <pc:spChg chg="add mod">
            <ac:chgData name="Xueying Lu" userId="c49a24eb-557e-4a80-837c-42f4b60e5814" providerId="ADAL" clId="{39111013-86F5-7343-9B7B-773F2F326AAA}" dt="2025-10-22T13:56:10.913" v="5016" actId="14100"/>
            <ac:spMkLst>
              <pc:docMk/>
              <pc:sldMasterMk cId="335335535" sldId="2147483683"/>
              <pc:sldLayoutMk cId="1486671921" sldId="2147483777"/>
              <ac:spMk id="9" creationId="{F9B15687-8C1F-9A4E-2451-87768A3B6283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13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44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DFD5D-ADB4-D928-7794-6D6749CA7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B6D3A1-F92D-7E2B-9B6A-00F02773A3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E7A7A-FF8D-2123-151F-62367EBB20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A4C80-29A2-D8B6-ABB7-76F5AA0688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80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15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14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24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4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72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53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26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40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4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49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401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70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t="8569" b="16690"/>
          <a:stretch/>
        </p:blipFill>
        <p:spPr>
          <a:xfrm>
            <a:off x="-793" y="1"/>
            <a:ext cx="9144793" cy="4484914"/>
          </a:xfrm>
          <a:prstGeom prst="rect">
            <a:avLst/>
          </a:prstGeom>
        </p:spPr>
      </p:pic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754" y="4562475"/>
            <a:ext cx="1540844" cy="555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-793" y="0"/>
            <a:ext cx="9143999" cy="4499372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916" y="4648048"/>
            <a:ext cx="1831972" cy="3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LRG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4106864"/>
            <a:ext cx="4114800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6" y="4106864"/>
            <a:ext cx="4097585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Large IMAGES w/bullets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400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46047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417046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4256434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416462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4255850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64070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415695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415695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2856834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417569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672521"/>
            <a:ext cx="8434552" cy="108633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5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4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2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420813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2822383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420813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2822383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3097650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4502674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3097650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4505517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1238763"/>
            <a:ext cx="8372901" cy="320121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an icon below to add a chart, graph, or table.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43573" y="4457863"/>
            <a:ext cx="3711039" cy="240746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t="8569" b="16690"/>
          <a:stretch/>
        </p:blipFill>
        <p:spPr>
          <a:xfrm>
            <a:off x="-793" y="1"/>
            <a:ext cx="9144793" cy="4484913"/>
          </a:xfrm>
          <a:prstGeom prst="rect">
            <a:avLst/>
          </a:prstGeom>
        </p:spPr>
      </p:pic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754" y="4562475"/>
            <a:ext cx="1540844" cy="555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"/>
            <a:ext cx="9143999" cy="4499372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closing statement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31" y="4662551"/>
            <a:ext cx="1831972" cy="354934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325677" y="4562475"/>
            <a:ext cx="3338186" cy="45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5043"/>
            <a:ext cx="9144000" cy="5148543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386954"/>
            <a:ext cx="8372901" cy="604513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Font.</a:t>
            </a:r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561" y="3845062"/>
            <a:ext cx="1617128" cy="582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6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914441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7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7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8817" y="385956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  <a:r>
              <a:rPr lang="en-US" dirty="0" err="1"/>
              <a:t>Ω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/>
          <a:srcRect t="14982" b="13843"/>
          <a:stretch/>
        </p:blipFill>
        <p:spPr>
          <a:xfrm>
            <a:off x="4863724" y="1271015"/>
            <a:ext cx="4280276" cy="20257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550" y="4420587"/>
            <a:ext cx="1735150" cy="6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cap="none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1108553"/>
            <a:ext cx="8372901" cy="36168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82044" y="4791615"/>
            <a:ext cx="2392471" cy="296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6640882" y="4765287"/>
            <a:ext cx="2392471" cy="296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8804753" y="4956475"/>
            <a:ext cx="228600" cy="132033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01E38E-107E-62C0-4329-ABDFEF2256AF}"/>
              </a:ext>
            </a:extLst>
          </p:cNvPr>
          <p:cNvSpPr/>
          <p:nvPr userDrawn="1"/>
        </p:nvSpPr>
        <p:spPr>
          <a:xfrm>
            <a:off x="0" y="0"/>
            <a:ext cx="228600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/>
          <a:srcRect t="8569" b="16932"/>
          <a:stretch/>
        </p:blipFill>
        <p:spPr>
          <a:xfrm>
            <a:off x="-793" y="1"/>
            <a:ext cx="9144793" cy="4470400"/>
          </a:xfrm>
          <a:prstGeom prst="rect">
            <a:avLst/>
          </a:prstGeom>
        </p:spPr>
      </p:pic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4545002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-794" y="-33409"/>
            <a:ext cx="9144000" cy="4508954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6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153714"/>
            <a:ext cx="5851526" cy="969169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7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7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916" y="4648048"/>
            <a:ext cx="1831972" cy="3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82331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674681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2794775"/>
            <a:ext cx="8452904" cy="64716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7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7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3441935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74680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00961"/>
            <a:ext cx="5984648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  <p:sp>
        <p:nvSpPr>
          <p:cNvPr id="17" name="Text Placeholder 45"/>
          <p:cNvSpPr>
            <a:spLocks noGrp="1"/>
          </p:cNvSpPr>
          <p:nvPr>
            <p:ph type="body" sz="quarter" idx="27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170633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719301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1930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261205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82770"/>
            <a:ext cx="6776128" cy="839426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7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7" y="371930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922195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1261204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6978"/>
            <a:ext cx="8925873" cy="51435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581400"/>
            <a:ext cx="9144000" cy="15621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3782231"/>
            <a:ext cx="8321040" cy="1030194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93639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-1"/>
            <a:ext cx="8925873" cy="2742010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8"/>
            <a:ext cx="8674100" cy="590324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2747963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2747963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55513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84114"/>
            <a:ext cx="8434552" cy="125938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275523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93639"/>
            <a:ext cx="8434552" cy="1249859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8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51435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240631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240631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240631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240631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484064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5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4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2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360244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1395284"/>
            <a:ext cx="8372901" cy="33170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1019618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85223F-B2C9-6C86-5219-73204634F3FA}"/>
              </a:ext>
            </a:extLst>
          </p:cNvPr>
          <p:cNvSpPr/>
          <p:nvPr userDrawn="1"/>
        </p:nvSpPr>
        <p:spPr>
          <a:xfrm>
            <a:off x="8595359" y="4783256"/>
            <a:ext cx="323851" cy="2929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5629B5-A391-69A5-C153-3B01D33C2E54}"/>
              </a:ext>
            </a:extLst>
          </p:cNvPr>
          <p:cNvSpPr/>
          <p:nvPr userDrawn="1"/>
        </p:nvSpPr>
        <p:spPr>
          <a:xfrm>
            <a:off x="-7657" y="1"/>
            <a:ext cx="321555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5CE7A3-8201-B0BA-18DF-12D7C9069B1E}"/>
              </a:ext>
            </a:extLst>
          </p:cNvPr>
          <p:cNvSpPr/>
          <p:nvPr userDrawn="1"/>
        </p:nvSpPr>
        <p:spPr>
          <a:xfrm>
            <a:off x="457201" y="4712366"/>
            <a:ext cx="2615549" cy="4346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15687-8C1F-9A4E-2451-87768A3B6283}"/>
              </a:ext>
            </a:extLst>
          </p:cNvPr>
          <p:cNvSpPr/>
          <p:nvPr userDrawn="1"/>
        </p:nvSpPr>
        <p:spPr>
          <a:xfrm>
            <a:off x="8101413" y="4706520"/>
            <a:ext cx="1042587" cy="4346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A267-EB73-D771-651F-992B2AD01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8E549-193A-CCD8-B040-1AAAB036D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3B059-6342-86F7-49FD-17361A14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B0CA0-5823-072F-6FB1-5F0FDDEE5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31E75-86CD-C2F5-35B7-13D607CF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CE1D-50B5-4E68-9BBB-F6066716E7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7BB89C-DA5A-3EDC-A801-1471CE46E854}"/>
              </a:ext>
            </a:extLst>
          </p:cNvPr>
          <p:cNvSpPr/>
          <p:nvPr userDrawn="1"/>
        </p:nvSpPr>
        <p:spPr>
          <a:xfrm>
            <a:off x="411480" y="4710907"/>
            <a:ext cx="1691640" cy="413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E683CB-6376-7A29-9DA4-9D86BC2094B8}"/>
              </a:ext>
            </a:extLst>
          </p:cNvPr>
          <p:cNvSpPr/>
          <p:nvPr userDrawn="1"/>
        </p:nvSpPr>
        <p:spPr>
          <a:xfrm>
            <a:off x="0" y="-11752"/>
            <a:ext cx="228600" cy="515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C46C84-BF8B-C5EE-9D55-BB2A25BE54B9}"/>
              </a:ext>
            </a:extLst>
          </p:cNvPr>
          <p:cNvSpPr/>
          <p:nvPr userDrawn="1"/>
        </p:nvSpPr>
        <p:spPr>
          <a:xfrm>
            <a:off x="8087932" y="4710907"/>
            <a:ext cx="875764" cy="413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9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9525"/>
            <a:ext cx="8372901" cy="84991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0841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238763"/>
            <a:ext cx="4023360" cy="3507041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238763"/>
            <a:ext cx="4023360" cy="349632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1704512"/>
            <a:ext cx="4114800" cy="301310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1704512"/>
            <a:ext cx="4114800" cy="301310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238763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238763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417872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80" y="1417871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80" y="3203316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3193094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451045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442711"/>
            <a:ext cx="2023746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5" y="2620206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862565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2630976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4" y="3807136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3794491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141637"/>
            <a:ext cx="4114800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6" y="3141637"/>
            <a:ext cx="4097585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08347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408347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6" y="4434669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90" y="4444194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miesen\Desktop\anlrgbpptlogo.pn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490" y="4799992"/>
            <a:ext cx="775768" cy="279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86397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93826"/>
            <a:ext cx="8372901" cy="3317081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" y="4837160"/>
            <a:ext cx="2238464" cy="16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76" r:id="rId10"/>
    <p:sldLayoutId id="2147483709" r:id="rId11"/>
    <p:sldLayoutId id="2147483695" r:id="rId12"/>
    <p:sldLayoutId id="2147483739" r:id="rId13"/>
    <p:sldLayoutId id="2147483696" r:id="rId14"/>
    <p:sldLayoutId id="2147483689" r:id="rId15"/>
    <p:sldLayoutId id="2147483710" r:id="rId16"/>
    <p:sldLayoutId id="2147483706" r:id="rId17"/>
    <p:sldLayoutId id="2147483704" r:id="rId18"/>
    <p:sldLayoutId id="2147483769" r:id="rId19"/>
    <p:sldLayoutId id="2147483770" r:id="rId20"/>
    <p:sldLayoutId id="2147483771" r:id="rId21"/>
    <p:sldLayoutId id="2147483772" r:id="rId22"/>
    <p:sldLayoutId id="2147483761" r:id="rId23"/>
    <p:sldLayoutId id="2147483762" r:id="rId24"/>
    <p:sldLayoutId id="2147483763" r:id="rId25"/>
    <p:sldLayoutId id="2147483765" r:id="rId26"/>
    <p:sldLayoutId id="2147483766" r:id="rId27"/>
    <p:sldLayoutId id="2147483777" r:id="rId28"/>
    <p:sldLayoutId id="2147483778" r:id="rId29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6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60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18B1CC27-686A-40A5-81F6-42B131374C1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l="19499" t="7857" b="7857"/>
          <a:stretch/>
        </p:blipFill>
        <p:spPr>
          <a:xfrm>
            <a:off x="5698347" y="1266825"/>
            <a:ext cx="3445654" cy="2029968"/>
          </a:xfr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61D32AB9-EA0B-463B-8865-97A59A27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266825"/>
            <a:ext cx="9144001" cy="2029968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Progress and challenges in RF structures</a:t>
            </a:r>
            <a:br>
              <a:rPr lang="en-US" cap="none" dirty="0"/>
            </a:br>
            <a:r>
              <a:rPr lang="en-US" cap="none" dirty="0"/>
              <a:t>for short-pulse SWFA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-1" y="1266825"/>
            <a:ext cx="239714" cy="2029968"/>
          </a:xfrm>
        </p:spPr>
        <p:txBody>
          <a:bodyPr/>
          <a:lstStyle/>
          <a:p>
            <a:endParaRPr lang="en-US" sz="4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9A5B79-02B7-49A5-9DBC-2517AC0AC4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194846" y="3353736"/>
            <a:ext cx="2744017" cy="295275"/>
          </a:xfrm>
        </p:spPr>
        <p:txBody>
          <a:bodyPr>
            <a:normAutofit/>
          </a:bodyPr>
          <a:lstStyle/>
          <a:p>
            <a:pPr algn="ctr"/>
            <a:r>
              <a:rPr lang="en-US" sz="1600" cap="none" dirty="0"/>
              <a:t>Xueying Lu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580F7BD-1699-46C3-AEEB-7BE938F501B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97971" y="3705954"/>
            <a:ext cx="3384343" cy="551512"/>
          </a:xfrm>
        </p:spPr>
        <p:txBody>
          <a:bodyPr/>
          <a:lstStyle/>
          <a:p>
            <a:pPr algn="ctr"/>
            <a:r>
              <a:rPr lang="en-US" dirty="0"/>
              <a:t>Northern Illinois University (NIU)</a:t>
            </a:r>
          </a:p>
          <a:p>
            <a:pPr algn="ctr"/>
            <a:r>
              <a:rPr lang="en-US" dirty="0"/>
              <a:t>&amp; Argonne National Laboratory (ANL)</a:t>
            </a:r>
          </a:p>
          <a:p>
            <a:endParaRPr lang="en-US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888B09C1-9F97-4727-974E-E37B963EA50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830410" y="4257466"/>
            <a:ext cx="1472890" cy="499316"/>
          </a:xfrm>
        </p:spPr>
        <p:txBody>
          <a:bodyPr/>
          <a:lstStyle/>
          <a:p>
            <a:pPr algn="ctr"/>
            <a:r>
              <a:rPr lang="en-US" dirty="0"/>
              <a:t>October 23, 2025</a:t>
            </a:r>
          </a:p>
          <a:p>
            <a:pPr algn="ctr"/>
            <a:r>
              <a:rPr lang="en-US" dirty="0"/>
              <a:t>Valencia, Spain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A48209-9596-700B-A7CC-1C07A6562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780" y="137060"/>
            <a:ext cx="2324437" cy="102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83" y="8467"/>
            <a:ext cx="8731320" cy="863977"/>
          </a:xfrm>
        </p:spPr>
        <p:txBody>
          <a:bodyPr/>
          <a:lstStyle/>
          <a:p>
            <a:r>
              <a:rPr lang="en-US" dirty="0"/>
              <a:t>  Staging in TBA: not as challenging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16950"/>
            <a:ext cx="5673144" cy="3708479"/>
          </a:xfrm>
        </p:spPr>
        <p:txBody>
          <a:bodyPr/>
          <a:lstStyle/>
          <a:p>
            <a:r>
              <a:rPr lang="en-US" dirty="0"/>
              <a:t>Advantage of TBA for staging: beam optics decoupled</a:t>
            </a:r>
          </a:p>
          <a:p>
            <a:r>
              <a:rPr lang="en-US" dirty="0"/>
              <a:t>Staging of a 11.7 GHz TBA SWFA accelerator demonstrated at AWA</a:t>
            </a:r>
          </a:p>
          <a:p>
            <a:pPr lvl="1"/>
            <a:r>
              <a:rPr lang="en-US" dirty="0"/>
              <a:t>100 MeV/m average gradient in two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13778" y="4473544"/>
            <a:ext cx="27011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LiberationSans"/>
              </a:rPr>
              <a:t>Jing et al., NIMA 898, 72 (2018)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19" y="2515746"/>
            <a:ext cx="3779285" cy="17897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081" y="242538"/>
            <a:ext cx="2847136" cy="2084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95212-B8D2-D2F9-3C6B-365ABB8B1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576" y="2697332"/>
            <a:ext cx="2171541" cy="16868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F03DB7-4240-5EC8-B481-4AD19A19F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3094" y="2569986"/>
            <a:ext cx="2417475" cy="23128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06B811-F70A-4585-49C6-7F9568F6DD57}"/>
              </a:ext>
            </a:extLst>
          </p:cNvPr>
          <p:cNvCxnSpPr>
            <a:cxnSpLocks/>
          </p:cNvCxnSpPr>
          <p:nvPr/>
        </p:nvCxnSpPr>
        <p:spPr>
          <a:xfrm>
            <a:off x="7087454" y="2665710"/>
            <a:ext cx="0" cy="1946263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C7D149-482A-1EB9-D97A-123369E64BC0}"/>
              </a:ext>
            </a:extLst>
          </p:cNvPr>
          <p:cNvCxnSpPr>
            <a:cxnSpLocks/>
          </p:cNvCxnSpPr>
          <p:nvPr/>
        </p:nvCxnSpPr>
        <p:spPr>
          <a:xfrm>
            <a:off x="7721637" y="2661426"/>
            <a:ext cx="0" cy="1946263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427C9E-E59E-7CB5-BC15-16C6BC30C8FF}"/>
              </a:ext>
            </a:extLst>
          </p:cNvPr>
          <p:cNvCxnSpPr>
            <a:cxnSpLocks/>
          </p:cNvCxnSpPr>
          <p:nvPr/>
        </p:nvCxnSpPr>
        <p:spPr>
          <a:xfrm>
            <a:off x="8367614" y="2661426"/>
            <a:ext cx="0" cy="1946263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>
            <a:extLst>
              <a:ext uri="{FF2B5EF4-FFF2-40B4-BE49-F238E27FC236}">
                <a16:creationId xmlns:a16="http://schemas.microsoft.com/office/drawing/2014/main" id="{358160EA-11D6-AD8C-570C-863E0DFD72AD}"/>
              </a:ext>
            </a:extLst>
          </p:cNvPr>
          <p:cNvSpPr/>
          <p:nvPr/>
        </p:nvSpPr>
        <p:spPr>
          <a:xfrm>
            <a:off x="7087453" y="3162861"/>
            <a:ext cx="634183" cy="47579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783A3B57-C225-6503-A9D9-46F096C97615}"/>
              </a:ext>
            </a:extLst>
          </p:cNvPr>
          <p:cNvSpPr/>
          <p:nvPr/>
        </p:nvSpPr>
        <p:spPr>
          <a:xfrm>
            <a:off x="7087453" y="3662236"/>
            <a:ext cx="634183" cy="47579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8D0FE6EB-17FD-7A98-9FD9-C50451D48D01}"/>
              </a:ext>
            </a:extLst>
          </p:cNvPr>
          <p:cNvSpPr/>
          <p:nvPr/>
        </p:nvSpPr>
        <p:spPr>
          <a:xfrm>
            <a:off x="7094062" y="4216301"/>
            <a:ext cx="634183" cy="47579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54B9897D-8147-BDC6-0AF6-589CDE572EF9}"/>
              </a:ext>
            </a:extLst>
          </p:cNvPr>
          <p:cNvSpPr/>
          <p:nvPr/>
        </p:nvSpPr>
        <p:spPr>
          <a:xfrm>
            <a:off x="7727534" y="4215905"/>
            <a:ext cx="634183" cy="47579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0EF399-D52A-836F-7606-D915607D4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8" y="2671489"/>
            <a:ext cx="3779285" cy="178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9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Short-pulse accelerating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00514"/>
            <a:ext cx="8686799" cy="3724915"/>
          </a:xfrm>
        </p:spPr>
        <p:txBody>
          <a:bodyPr/>
          <a:lstStyle/>
          <a:p>
            <a:r>
              <a:rPr lang="en-US" b="1" dirty="0">
                <a:solidFill>
                  <a:srgbClr val="00609C"/>
                </a:solidFill>
              </a:rPr>
              <a:t>300 MV/m </a:t>
            </a:r>
            <a:r>
              <a:rPr lang="en-US" dirty="0"/>
              <a:t>in an </a:t>
            </a:r>
            <a:r>
              <a:rPr lang="en-US" altLang="zh-CN" dirty="0"/>
              <a:t>X-band </a:t>
            </a:r>
            <a:r>
              <a:rPr lang="en-US" dirty="0"/>
              <a:t>single-cell accelerating structure with 6 ns pulses</a:t>
            </a:r>
          </a:p>
          <a:p>
            <a:r>
              <a:rPr lang="en-US" altLang="zh-CN" dirty="0"/>
              <a:t>Higher gradient than predicted by the empirical law of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860C00C-50EA-57E5-BD06-DE08EEB30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372" y="1975866"/>
            <a:ext cx="4047427" cy="27016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622DE45-006B-03DE-97ED-BFB1ED020836}"/>
              </a:ext>
            </a:extLst>
          </p:cNvPr>
          <p:cNvSpPr/>
          <p:nvPr/>
        </p:nvSpPr>
        <p:spPr>
          <a:xfrm>
            <a:off x="4639372" y="1927954"/>
            <a:ext cx="237680" cy="1447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6D49B6-F008-F570-0CDF-311424F84F6A}"/>
              </a:ext>
            </a:extLst>
          </p:cNvPr>
          <p:cNvSpPr/>
          <p:nvPr/>
        </p:nvSpPr>
        <p:spPr>
          <a:xfrm>
            <a:off x="4639372" y="3182943"/>
            <a:ext cx="237680" cy="205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400525-5B54-74CC-0DC1-078E5B5C5105}"/>
              </a:ext>
            </a:extLst>
          </p:cNvPr>
          <p:cNvSpPr/>
          <p:nvPr/>
        </p:nvSpPr>
        <p:spPr>
          <a:xfrm>
            <a:off x="4654866" y="4582639"/>
            <a:ext cx="237680" cy="205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14C8EE-F9A5-C1D1-9C19-56BDF591905C}"/>
                  </a:ext>
                </a:extLst>
              </p:cNvPr>
              <p:cNvSpPr txBox="1"/>
              <p:nvPr/>
            </p:nvSpPr>
            <p:spPr>
              <a:xfrm>
                <a:off x="5891436" y="1301985"/>
                <a:ext cx="1741861" cy="372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748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BDR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748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748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14C8EE-F9A5-C1D1-9C19-56BDF5919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1436" y="1301985"/>
                <a:ext cx="1741861" cy="3724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BCF28B5-F4A2-5FC6-B301-E883218D5B57}"/>
              </a:ext>
            </a:extLst>
          </p:cNvPr>
          <p:cNvSpPr txBox="1"/>
          <p:nvPr/>
        </p:nvSpPr>
        <p:spPr>
          <a:xfrm>
            <a:off x="5022443" y="1810932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Central cell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59430-B8A4-993C-D63F-3C7AD829DFAB}"/>
              </a:ext>
            </a:extLst>
          </p:cNvPr>
          <p:cNvSpPr txBox="1"/>
          <p:nvPr/>
        </p:nvSpPr>
        <p:spPr>
          <a:xfrm>
            <a:off x="5022443" y="3172802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Matching cell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E8D83F-B8BC-B326-71A7-2FBFF18CDD58}"/>
              </a:ext>
            </a:extLst>
          </p:cNvPr>
          <p:cNvGrpSpPr/>
          <p:nvPr/>
        </p:nvGrpSpPr>
        <p:grpSpPr>
          <a:xfrm>
            <a:off x="457201" y="1981554"/>
            <a:ext cx="3501160" cy="2367701"/>
            <a:chOff x="457201" y="1981554"/>
            <a:chExt cx="3501160" cy="236770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6181156-D9DE-3726-2D4F-1706EF51B37E}"/>
                </a:ext>
              </a:extLst>
            </p:cNvPr>
            <p:cNvGrpSpPr/>
            <p:nvPr/>
          </p:nvGrpSpPr>
          <p:grpSpPr>
            <a:xfrm>
              <a:off x="457201" y="1981554"/>
              <a:ext cx="3501160" cy="2367701"/>
              <a:chOff x="344378" y="2105368"/>
              <a:chExt cx="3501160" cy="236770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6"/>
              <a:srcRect t="6821"/>
              <a:stretch/>
            </p:blipFill>
            <p:spPr>
              <a:xfrm>
                <a:off x="533400" y="2105368"/>
                <a:ext cx="3312138" cy="2367701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44378" y="3752567"/>
                <a:ext cx="2337862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300 MV/m gradient in a single-cell accelerator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A733FD-1BBC-EE69-90E6-F1F9B703EA51}"/>
                </a:ext>
              </a:extLst>
            </p:cNvPr>
            <p:cNvSpPr/>
            <p:nvPr/>
          </p:nvSpPr>
          <p:spPr>
            <a:xfrm rot="20943057">
              <a:off x="1371600" y="2387664"/>
              <a:ext cx="375313" cy="115994"/>
            </a:xfrm>
            <a:prstGeom prst="rect">
              <a:avLst/>
            </a:prstGeom>
            <a:solidFill>
              <a:srgbClr val="423A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1B8F00-C1BF-8E99-9B32-C357BE978465}"/>
                </a:ext>
              </a:extLst>
            </p:cNvPr>
            <p:cNvSpPr txBox="1"/>
            <p:nvPr/>
          </p:nvSpPr>
          <p:spPr>
            <a:xfrm rot="20902818">
              <a:off x="974000" y="2233909"/>
              <a:ext cx="11705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FF00"/>
                  </a:solidFill>
                </a:rPr>
                <a:t>Power extractor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757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BA677-C214-DB8F-9416-CBC8F45E6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6ABCD-17D3-C357-8998-BE0488F7A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92525"/>
          </a:xfrm>
        </p:spPr>
        <p:txBody>
          <a:bodyPr/>
          <a:lstStyle/>
          <a:p>
            <a:pPr algn="ctr"/>
            <a:r>
              <a:rPr lang="en-US" dirty="0"/>
              <a:t>Short-pulse </a:t>
            </a:r>
            <a:r>
              <a:rPr lang="en-US" dirty="0" err="1"/>
              <a:t>photogun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67264-2EC7-E422-50CF-960ED415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863977"/>
            <a:ext cx="8502554" cy="1379161"/>
          </a:xfrm>
        </p:spPr>
        <p:txBody>
          <a:bodyPr/>
          <a:lstStyle/>
          <a:p>
            <a:r>
              <a:rPr lang="en-US" dirty="0"/>
              <a:t>Close to </a:t>
            </a:r>
            <a:r>
              <a:rPr lang="en-US" b="1" dirty="0">
                <a:solidFill>
                  <a:srgbClr val="00609C"/>
                </a:solidFill>
              </a:rPr>
              <a:t>400 MV/m </a:t>
            </a:r>
            <a:r>
              <a:rPr lang="en-US" dirty="0"/>
              <a:t>measured on an X-band photocathode surface in a photogun driven by</a:t>
            </a:r>
            <a:r>
              <a:rPr lang="en-US" altLang="zh-CN" dirty="0"/>
              <a:t> 6 ns RF pulses</a:t>
            </a:r>
            <a:endParaRPr lang="en-US" dirty="0"/>
          </a:p>
          <a:p>
            <a:pPr lvl="1"/>
            <a:r>
              <a:rPr lang="en-US" dirty="0"/>
              <a:t>Rapid RF conditioning, low dark current, reliable operation</a:t>
            </a:r>
            <a:endParaRPr lang="en-US" b="1" dirty="0"/>
          </a:p>
          <a:p>
            <a:pPr lvl="1"/>
            <a:r>
              <a:rPr lang="en-US" dirty="0"/>
              <a:t>A reduction of emittance expected; detailed beam characterization in progress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1C5BA9-3A16-325B-B45C-C5B8316B9E8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EF6829-5BDE-D934-D528-166FAAEFB461}"/>
              </a:ext>
            </a:extLst>
          </p:cNvPr>
          <p:cNvGrpSpPr/>
          <p:nvPr/>
        </p:nvGrpSpPr>
        <p:grpSpPr>
          <a:xfrm>
            <a:off x="406224" y="2053989"/>
            <a:ext cx="2562152" cy="1618784"/>
            <a:chOff x="5981420" y="2406992"/>
            <a:chExt cx="3051933" cy="19977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B018836-3A25-31C5-6A46-14238E2EC764}"/>
                </a:ext>
              </a:extLst>
            </p:cNvPr>
            <p:cNvGrpSpPr/>
            <p:nvPr/>
          </p:nvGrpSpPr>
          <p:grpSpPr>
            <a:xfrm>
              <a:off x="5981420" y="2406992"/>
              <a:ext cx="3051933" cy="1997739"/>
              <a:chOff x="1017388" y="700629"/>
              <a:chExt cx="3051933" cy="199773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3C77363-FFDD-3B90-B457-9466FA4F76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4146" r="27429" b="19418"/>
              <a:stretch/>
            </p:blipFill>
            <p:spPr>
              <a:xfrm>
                <a:off x="1017388" y="700629"/>
                <a:ext cx="3051933" cy="1997739"/>
              </a:xfrm>
              <a:prstGeom prst="rect">
                <a:avLst/>
              </a:prstGeom>
            </p:spPr>
          </p:pic>
          <p:sp>
            <p:nvSpPr>
              <p:cNvPr id="11" name="TextBox 6">
                <a:extLst>
                  <a:ext uri="{FF2B5EF4-FFF2-40B4-BE49-F238E27FC236}">
                    <a16:creationId xmlns:a16="http://schemas.microsoft.com/office/drawing/2014/main" id="{C848FA3E-FDC7-BE98-EEFE-E7E1F9154FC8}"/>
                  </a:ext>
                </a:extLst>
              </p:cNvPr>
              <p:cNvSpPr txBox="1"/>
              <p:nvPr/>
            </p:nvSpPr>
            <p:spPr>
              <a:xfrm>
                <a:off x="2973450" y="790620"/>
                <a:ext cx="5774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200" i="1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RF </a:t>
                </a:r>
              </a:p>
              <a:p>
                <a:pPr algn="ctr"/>
                <a:r>
                  <a:rPr lang="en-US" sz="1200" i="1" dirty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(6 ns)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3180F1BB-D719-F2A4-B6F2-9A9EA00B3E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9258" y="2172788"/>
                <a:ext cx="582444" cy="0"/>
              </a:xfrm>
              <a:prstGeom prst="straightConnector1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triangle" w="med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3" name="TextBox 8">
                <a:extLst>
                  <a:ext uri="{FF2B5EF4-FFF2-40B4-BE49-F238E27FC236}">
                    <a16:creationId xmlns:a16="http://schemas.microsoft.com/office/drawing/2014/main" id="{FF66DBFB-297C-0804-A028-BFE2333913EA}"/>
                  </a:ext>
                </a:extLst>
              </p:cNvPr>
              <p:cNvSpPr txBox="1"/>
              <p:nvPr/>
            </p:nvSpPr>
            <p:spPr>
              <a:xfrm>
                <a:off x="2719465" y="2231230"/>
                <a:ext cx="5677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i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beam</a:t>
                </a:r>
              </a:p>
            </p:txBody>
          </p:sp>
          <p:sp>
            <p:nvSpPr>
              <p:cNvPr id="18" name="Freeform 12">
                <a:extLst>
                  <a:ext uri="{FF2B5EF4-FFF2-40B4-BE49-F238E27FC236}">
                    <a16:creationId xmlns:a16="http://schemas.microsoft.com/office/drawing/2014/main" id="{A2477213-55E6-F2DF-D8E4-A053D2DB0360}"/>
                  </a:ext>
                </a:extLst>
              </p:cNvPr>
              <p:cNvSpPr/>
              <p:nvPr/>
            </p:nvSpPr>
            <p:spPr>
              <a:xfrm rot="4809440">
                <a:off x="3111989" y="1372636"/>
                <a:ext cx="350520" cy="182904"/>
              </a:xfrm>
              <a:custGeom>
                <a:avLst/>
                <a:gdLst>
                  <a:gd name="connsiteX0" fmla="*/ 0 w 350520"/>
                  <a:gd name="connsiteY0" fmla="*/ 172744 h 182904"/>
                  <a:gd name="connsiteX1" fmla="*/ 25400 w 350520"/>
                  <a:gd name="connsiteY1" fmla="*/ 24 h 182904"/>
                  <a:gd name="connsiteX2" fmla="*/ 60960 w 350520"/>
                  <a:gd name="connsiteY2" fmla="*/ 182904 h 182904"/>
                  <a:gd name="connsiteX3" fmla="*/ 91440 w 350520"/>
                  <a:gd name="connsiteY3" fmla="*/ 24 h 182904"/>
                  <a:gd name="connsiteX4" fmla="*/ 132080 w 350520"/>
                  <a:gd name="connsiteY4" fmla="*/ 172744 h 182904"/>
                  <a:gd name="connsiteX5" fmla="*/ 162560 w 350520"/>
                  <a:gd name="connsiteY5" fmla="*/ 5104 h 182904"/>
                  <a:gd name="connsiteX6" fmla="*/ 193040 w 350520"/>
                  <a:gd name="connsiteY6" fmla="*/ 177824 h 182904"/>
                  <a:gd name="connsiteX7" fmla="*/ 228600 w 350520"/>
                  <a:gd name="connsiteY7" fmla="*/ 5104 h 182904"/>
                  <a:gd name="connsiteX8" fmla="*/ 248920 w 350520"/>
                  <a:gd name="connsiteY8" fmla="*/ 106704 h 182904"/>
                  <a:gd name="connsiteX9" fmla="*/ 350520 w 350520"/>
                  <a:gd name="connsiteY9" fmla="*/ 116864 h 182904"/>
                  <a:gd name="connsiteX10" fmla="*/ 350520 w 350520"/>
                  <a:gd name="connsiteY10" fmla="*/ 116864 h 182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0520" h="182904">
                    <a:moveTo>
                      <a:pt x="0" y="172744"/>
                    </a:moveTo>
                    <a:cubicBezTo>
                      <a:pt x="7620" y="85537"/>
                      <a:pt x="15240" y="-1669"/>
                      <a:pt x="25400" y="24"/>
                    </a:cubicBezTo>
                    <a:cubicBezTo>
                      <a:pt x="35560" y="1717"/>
                      <a:pt x="49953" y="182904"/>
                      <a:pt x="60960" y="182904"/>
                    </a:cubicBezTo>
                    <a:cubicBezTo>
                      <a:pt x="71967" y="182904"/>
                      <a:pt x="79587" y="1717"/>
                      <a:pt x="91440" y="24"/>
                    </a:cubicBezTo>
                    <a:cubicBezTo>
                      <a:pt x="103293" y="-1669"/>
                      <a:pt x="120227" y="171897"/>
                      <a:pt x="132080" y="172744"/>
                    </a:cubicBezTo>
                    <a:cubicBezTo>
                      <a:pt x="143933" y="173591"/>
                      <a:pt x="152400" y="4257"/>
                      <a:pt x="162560" y="5104"/>
                    </a:cubicBezTo>
                    <a:cubicBezTo>
                      <a:pt x="172720" y="5951"/>
                      <a:pt x="182033" y="177824"/>
                      <a:pt x="193040" y="177824"/>
                    </a:cubicBezTo>
                    <a:cubicBezTo>
                      <a:pt x="204047" y="177824"/>
                      <a:pt x="219287" y="16957"/>
                      <a:pt x="228600" y="5104"/>
                    </a:cubicBezTo>
                    <a:cubicBezTo>
                      <a:pt x="237913" y="-6749"/>
                      <a:pt x="228600" y="88077"/>
                      <a:pt x="248920" y="106704"/>
                    </a:cubicBezTo>
                    <a:cubicBezTo>
                      <a:pt x="269240" y="125331"/>
                      <a:pt x="350520" y="116864"/>
                      <a:pt x="350520" y="116864"/>
                    </a:cubicBezTo>
                    <a:lnTo>
                      <a:pt x="350520" y="116864"/>
                    </a:lnTo>
                  </a:path>
                </a:pathLst>
              </a:custGeom>
              <a:solidFill>
                <a:schemeClr val="bg1">
                  <a:alpha val="0"/>
                </a:schemeClr>
              </a:solidFill>
              <a:ln w="12700">
                <a:solidFill>
                  <a:schemeClr val="accent6">
                    <a:lumMod val="20000"/>
                    <a:lumOff val="80000"/>
                  </a:schemeClr>
                </a:solidFill>
                <a:tailEnd type="triangl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B1991E-70D7-8AC3-DE17-22F6B2301CCF}"/>
                </a:ext>
              </a:extLst>
            </p:cNvPr>
            <p:cNvSpPr/>
            <p:nvPr/>
          </p:nvSpPr>
          <p:spPr>
            <a:xfrm>
              <a:off x="6960896" y="3170451"/>
              <a:ext cx="354304" cy="239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6775898-1DBD-797C-818F-FC63843D520B}"/>
              </a:ext>
            </a:extLst>
          </p:cNvPr>
          <p:cNvGrpSpPr/>
          <p:nvPr/>
        </p:nvGrpSpPr>
        <p:grpSpPr>
          <a:xfrm>
            <a:off x="3622537" y="2126909"/>
            <a:ext cx="5365580" cy="2663540"/>
            <a:chOff x="313898" y="2077866"/>
            <a:chExt cx="5365580" cy="26635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A0C61B-E472-E9D9-FB1C-1EDD65ECE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802" r="5715" b="2780"/>
            <a:stretch/>
          </p:blipFill>
          <p:spPr>
            <a:xfrm>
              <a:off x="313898" y="2077866"/>
              <a:ext cx="5365580" cy="266354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546F0E6-0ACC-02D5-0A8C-E267DCDD6E37}"/>
                </a:ext>
              </a:extLst>
            </p:cNvPr>
            <p:cNvSpPr/>
            <p:nvPr/>
          </p:nvSpPr>
          <p:spPr>
            <a:xfrm>
              <a:off x="4067033" y="2077866"/>
              <a:ext cx="1494429" cy="329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rgbClr val="9B4A78"/>
                  </a:solidFill>
                </a:rPr>
                <a:t>power extractor</a:t>
              </a:r>
              <a:endParaRPr lang="en-US" sz="1100" dirty="0">
                <a:solidFill>
                  <a:srgbClr val="9B4A78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7E41950-8ECB-07C6-E00F-0C942437F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156" y="4130430"/>
            <a:ext cx="994664" cy="5905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1A608C1-C5CA-9612-0511-833E6E8BF67B}"/>
              </a:ext>
            </a:extLst>
          </p:cNvPr>
          <p:cNvSpPr txBox="1"/>
          <p:nvPr/>
        </p:nvSpPr>
        <p:spPr>
          <a:xfrm>
            <a:off x="137655" y="3745926"/>
            <a:ext cx="18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Field at emission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E27250-6E29-812C-EBE3-385344BC731A}"/>
              </a:ext>
            </a:extLst>
          </p:cNvPr>
          <p:cNvCxnSpPr>
            <a:cxnSpLocks/>
          </p:cNvCxnSpPr>
          <p:nvPr/>
        </p:nvCxnSpPr>
        <p:spPr>
          <a:xfrm>
            <a:off x="1254653" y="4078743"/>
            <a:ext cx="161621" cy="137145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1D20F3-C055-3536-9748-CF65DDFCEC8A}"/>
              </a:ext>
            </a:extLst>
          </p:cNvPr>
          <p:cNvSpPr txBox="1"/>
          <p:nvPr/>
        </p:nvSpPr>
        <p:spPr>
          <a:xfrm>
            <a:off x="1934503" y="4520083"/>
            <a:ext cx="2179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Mean Transverse Energy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622FE-81D4-F6B2-4C29-914C33F0676E}"/>
              </a:ext>
            </a:extLst>
          </p:cNvPr>
          <p:cNvSpPr txBox="1"/>
          <p:nvPr/>
        </p:nvSpPr>
        <p:spPr>
          <a:xfrm>
            <a:off x="159323" y="4702991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bg2">
                    <a:lumMod val="75000"/>
                  </a:schemeClr>
                </a:solidFill>
              </a:rPr>
              <a:t>4D beam brightness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A3696E-D29A-00EE-B231-A75D952CC014}"/>
              </a:ext>
            </a:extLst>
          </p:cNvPr>
          <p:cNvCxnSpPr>
            <a:cxnSpLocks/>
          </p:cNvCxnSpPr>
          <p:nvPr/>
        </p:nvCxnSpPr>
        <p:spPr>
          <a:xfrm flipV="1">
            <a:off x="705946" y="4527200"/>
            <a:ext cx="86848" cy="15179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86637E6-09BB-A2EE-81E3-0882E14D4592}"/>
              </a:ext>
            </a:extLst>
          </p:cNvPr>
          <p:cNvSpPr txBox="1"/>
          <p:nvPr/>
        </p:nvSpPr>
        <p:spPr>
          <a:xfrm>
            <a:off x="1946159" y="3960153"/>
            <a:ext cx="1870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Depends on ab-initio beam aspect radio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65D8089-3C45-F25F-0D17-2E030C1F15B7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1716744" y="4172451"/>
            <a:ext cx="229415" cy="4931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622E06C-756D-25D9-86CC-923A4123A2E0}"/>
              </a:ext>
            </a:extLst>
          </p:cNvPr>
          <p:cNvCxnSpPr/>
          <p:nvPr/>
        </p:nvCxnSpPr>
        <p:spPr>
          <a:xfrm flipH="1" flipV="1">
            <a:off x="1811137" y="4604462"/>
            <a:ext cx="182673" cy="5257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62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AD300-9F5C-4297-E15D-09078843C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49760-C6CF-6012-9527-67056CF47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008"/>
            <a:ext cx="7507479" cy="834913"/>
          </a:xfrm>
        </p:spPr>
        <p:txBody>
          <a:bodyPr/>
          <a:lstStyle/>
          <a:p>
            <a:pPr algn="ctr"/>
            <a:r>
              <a:rPr lang="en-US" dirty="0"/>
              <a:t>One example in breakdown mitigation with </a:t>
            </a:r>
            <a:br>
              <a:rPr lang="en-US" dirty="0"/>
            </a:br>
            <a:r>
              <a:rPr lang="en-US" dirty="0"/>
              <a:t> short RF pulses: electron </a:t>
            </a:r>
            <a:r>
              <a:rPr lang="en-US" dirty="0" err="1"/>
              <a:t>multipacting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2721-3CDD-1DE8-92D6-78078DC18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058333"/>
            <a:ext cx="8372901" cy="3667096"/>
          </a:xfrm>
        </p:spPr>
        <p:txBody>
          <a:bodyPr/>
          <a:lstStyle/>
          <a:p>
            <a:r>
              <a:rPr lang="en-US" dirty="0"/>
              <a:t>Electron </a:t>
            </a:r>
            <a:r>
              <a:rPr lang="en-US" dirty="0" err="1"/>
              <a:t>multipacting</a:t>
            </a:r>
            <a:r>
              <a:rPr lang="en-US" dirty="0"/>
              <a:t> resonances contribute to dark current growth</a:t>
            </a:r>
          </a:p>
          <a:p>
            <a:r>
              <a:rPr lang="en-US" dirty="0"/>
              <a:t>Fast pulse rise and fall times reduce windows for resonances to develop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57BCB-F3CC-1325-A811-080479C80A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B9032E-5FB8-7DE6-BA25-AF82FB7A2FB5}"/>
              </a:ext>
            </a:extLst>
          </p:cNvPr>
          <p:cNvGrpSpPr/>
          <p:nvPr/>
        </p:nvGrpSpPr>
        <p:grpSpPr>
          <a:xfrm>
            <a:off x="227973" y="2048605"/>
            <a:ext cx="4433262" cy="2871475"/>
            <a:chOff x="422031" y="2152969"/>
            <a:chExt cx="4149969" cy="26879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DA40168-B046-52AB-957F-4FFB634E9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031" y="2152969"/>
              <a:ext cx="4149969" cy="268798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1BFE677-2D19-46DE-B844-BAD246738AB8}"/>
                </a:ext>
              </a:extLst>
            </p:cNvPr>
            <p:cNvSpPr/>
            <p:nvPr/>
          </p:nvSpPr>
          <p:spPr>
            <a:xfrm>
              <a:off x="527538" y="2242038"/>
              <a:ext cx="263770" cy="2637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B6158C3-8210-48E9-E7BC-E7D9CCA1A0ED}"/>
              </a:ext>
            </a:extLst>
          </p:cNvPr>
          <p:cNvSpPr/>
          <p:nvPr/>
        </p:nvSpPr>
        <p:spPr>
          <a:xfrm>
            <a:off x="4193931" y="2048605"/>
            <a:ext cx="449720" cy="30773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4A8586-3749-1FBB-22E6-CD18E82D9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1291" y="2048605"/>
            <a:ext cx="4452709" cy="287147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AF32B94-8C4D-C2AB-7A14-E38774AA7617}"/>
              </a:ext>
            </a:extLst>
          </p:cNvPr>
          <p:cNvSpPr/>
          <p:nvPr/>
        </p:nvSpPr>
        <p:spPr>
          <a:xfrm>
            <a:off x="8609610" y="2038586"/>
            <a:ext cx="449720" cy="30773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1BADA1-0C51-AD91-0329-CE52E7D8DB03}"/>
              </a:ext>
            </a:extLst>
          </p:cNvPr>
          <p:cNvCxnSpPr/>
          <p:nvPr/>
        </p:nvCxnSpPr>
        <p:spPr>
          <a:xfrm>
            <a:off x="4691291" y="1951892"/>
            <a:ext cx="0" cy="30705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5F6-BB15-6520-278D-64D13785FB04}"/>
              </a:ext>
            </a:extLst>
          </p:cNvPr>
          <p:cNvSpPr txBox="1"/>
          <p:nvPr/>
        </p:nvSpPr>
        <p:spPr>
          <a:xfrm>
            <a:off x="1685992" y="1913897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Short-pulse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61F0AA-F5DE-E8D9-E16A-22519F1C3C87}"/>
              </a:ext>
            </a:extLst>
          </p:cNvPr>
          <p:cNvSpPr txBox="1"/>
          <p:nvPr/>
        </p:nvSpPr>
        <p:spPr>
          <a:xfrm>
            <a:off x="5643735" y="1913897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Long-pulse w/ slow ramp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C616C4-432D-E17F-E9CB-E50E11A495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064" b="28316"/>
          <a:stretch/>
        </p:blipFill>
        <p:spPr>
          <a:xfrm>
            <a:off x="7823200" y="54992"/>
            <a:ext cx="1320800" cy="113278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70EAA8-917F-0969-DC77-ACCFB471772D}"/>
              </a:ext>
            </a:extLst>
          </p:cNvPr>
          <p:cNvSpPr/>
          <p:nvPr/>
        </p:nvSpPr>
        <p:spPr>
          <a:xfrm>
            <a:off x="8136467" y="223420"/>
            <a:ext cx="550332" cy="132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Planned studies on short-pulse RF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4064" y="1108553"/>
                <a:ext cx="8466666" cy="3616876"/>
              </a:xfrm>
            </p:spPr>
            <p:txBody>
              <a:bodyPr/>
              <a:lstStyle/>
              <a:p>
                <a:r>
                  <a:rPr lang="en-US" dirty="0"/>
                  <a:t>Dedicated single-cell breakdown testing</a:t>
                </a:r>
              </a:p>
              <a:p>
                <a:pPr lvl="1"/>
                <a:r>
                  <a:rPr lang="en-US" dirty="0"/>
                  <a:t>Upgraded RF breakdown test stand utilizing existing AWA diagnostic hardware </a:t>
                </a:r>
              </a:p>
              <a:p>
                <a:pPr lvl="1"/>
                <a:r>
                  <a:rPr lang="en-US" dirty="0"/>
                  <a:t>Evaluate the impact of BIAR breakdown on beam quality</a:t>
                </a:r>
              </a:p>
              <a:p>
                <a:pPr lvl="1"/>
                <a:r>
                  <a:rPr lang="en-US" dirty="0"/>
                  <a:t>Much needed but challenging: obtaining BDR data for LC requirement</a:t>
                </a:r>
              </a:p>
              <a:p>
                <a:r>
                  <a:rPr lang="en-US" dirty="0"/>
                  <a:t>Multi-cell structures for the SWFA linac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dirty="0"/>
                  <a:t>(10 cm) structures designed for close to 200 MV/m gradient</a:t>
                </a:r>
              </a:p>
              <a:p>
                <a:pPr lvl="1"/>
                <a:r>
                  <a:rPr lang="en-US" dirty="0"/>
                  <a:t>Parallel feeding</a:t>
                </a:r>
              </a:p>
              <a:p>
                <a:r>
                  <a:rPr lang="en-US" dirty="0"/>
                  <a:t>Modeling</a:t>
                </a:r>
              </a:p>
              <a:p>
                <a:pPr lvl="1"/>
                <a:r>
                  <a:rPr lang="en-US" dirty="0"/>
                  <a:t>Detailed modeling of short-pulse RF breakdown with coupled physics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4064" y="1108553"/>
                <a:ext cx="8466666" cy="3616876"/>
              </a:xfrm>
              <a:blipFill>
                <a:blip r:embed="rId2"/>
                <a:stretch>
                  <a:fillRect l="-1497" t="-2105" r="-2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D6B13BB4-6530-F161-5767-7BA5CC863065}"/>
              </a:ext>
            </a:extLst>
          </p:cNvPr>
          <p:cNvPicPr/>
          <p:nvPr/>
        </p:nvPicPr>
        <p:blipFill>
          <a:blip r:embed="rId2">
            <a:alphaModFix/>
          </a:blip>
          <a:stretch/>
        </p:blipFill>
        <p:spPr>
          <a:xfrm rot="293825">
            <a:off x="621287" y="1040721"/>
            <a:ext cx="2789502" cy="750119"/>
          </a:xfrm>
          <a:prstGeom prst="rect">
            <a:avLst/>
          </a:prstGeom>
          <a:ln w="0">
            <a:noFill/>
          </a:ln>
          <a:scene3d>
            <a:camera prst="isometricOffAxis2Right"/>
            <a:lightRig rig="threePt" dir="t"/>
          </a:scene3d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1CCCC8D-703E-AB08-FEE1-559668BBC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5520">
            <a:off x="5623560" y="996763"/>
            <a:ext cx="4778777" cy="1553780"/>
          </a:xfrm>
          <a:prstGeom prst="rect">
            <a:avLst/>
          </a:prstGeom>
          <a:scene3d>
            <a:camera prst="isometricOffAxis2Right"/>
            <a:lightRig rig="threePt" dir="t"/>
          </a:scene3d>
        </p:spPr>
      </p:pic>
      <p:sp>
        <p:nvSpPr>
          <p:cNvPr id="37" name="Triangle 32">
            <a:extLst>
              <a:ext uri="{FF2B5EF4-FFF2-40B4-BE49-F238E27FC236}">
                <a16:creationId xmlns:a16="http://schemas.microsoft.com/office/drawing/2014/main" id="{A996D77E-9D04-9A06-4113-094E18DEB9CB}"/>
              </a:ext>
            </a:extLst>
          </p:cNvPr>
          <p:cNvSpPr/>
          <p:nvPr/>
        </p:nvSpPr>
        <p:spPr>
          <a:xfrm>
            <a:off x="2969018" y="2893344"/>
            <a:ext cx="804523" cy="285144"/>
          </a:xfrm>
          <a:custGeom>
            <a:avLst/>
            <a:gdLst>
              <a:gd name="connsiteX0" fmla="*/ 0 w 182880"/>
              <a:gd name="connsiteY0" fmla="*/ 1072797 h 1072797"/>
              <a:gd name="connsiteX1" fmla="*/ 91440 w 182880"/>
              <a:gd name="connsiteY1" fmla="*/ 0 h 1072797"/>
              <a:gd name="connsiteX2" fmla="*/ 182880 w 182880"/>
              <a:gd name="connsiteY2" fmla="*/ 1072797 h 1072797"/>
              <a:gd name="connsiteX3" fmla="*/ 0 w 182880"/>
              <a:gd name="connsiteY3" fmla="*/ 1072797 h 1072797"/>
              <a:gd name="connsiteX0" fmla="*/ 0 w 935006"/>
              <a:gd name="connsiteY0" fmla="*/ 383777 h 383777"/>
              <a:gd name="connsiteX1" fmla="*/ 935006 w 935006"/>
              <a:gd name="connsiteY1" fmla="*/ 0 h 383777"/>
              <a:gd name="connsiteX2" fmla="*/ 182880 w 935006"/>
              <a:gd name="connsiteY2" fmla="*/ 383777 h 383777"/>
              <a:gd name="connsiteX3" fmla="*/ 0 w 935006"/>
              <a:gd name="connsiteY3" fmla="*/ 383777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06" h="383777">
                <a:moveTo>
                  <a:pt x="0" y="383777"/>
                </a:moveTo>
                <a:lnTo>
                  <a:pt x="935006" y="0"/>
                </a:lnTo>
                <a:lnTo>
                  <a:pt x="182880" y="383777"/>
                </a:lnTo>
                <a:lnTo>
                  <a:pt x="0" y="3837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le 32">
            <a:extLst>
              <a:ext uri="{FF2B5EF4-FFF2-40B4-BE49-F238E27FC236}">
                <a16:creationId xmlns:a16="http://schemas.microsoft.com/office/drawing/2014/main" id="{0332032B-8DEA-569E-C2B6-F7D370C7DFAF}"/>
              </a:ext>
            </a:extLst>
          </p:cNvPr>
          <p:cNvSpPr/>
          <p:nvPr/>
        </p:nvSpPr>
        <p:spPr>
          <a:xfrm>
            <a:off x="1596336" y="2553105"/>
            <a:ext cx="598224" cy="176342"/>
          </a:xfrm>
          <a:custGeom>
            <a:avLst/>
            <a:gdLst>
              <a:gd name="connsiteX0" fmla="*/ 0 w 182880"/>
              <a:gd name="connsiteY0" fmla="*/ 1072797 h 1072797"/>
              <a:gd name="connsiteX1" fmla="*/ 91440 w 182880"/>
              <a:gd name="connsiteY1" fmla="*/ 0 h 1072797"/>
              <a:gd name="connsiteX2" fmla="*/ 182880 w 182880"/>
              <a:gd name="connsiteY2" fmla="*/ 1072797 h 1072797"/>
              <a:gd name="connsiteX3" fmla="*/ 0 w 182880"/>
              <a:gd name="connsiteY3" fmla="*/ 1072797 h 1072797"/>
              <a:gd name="connsiteX0" fmla="*/ 0 w 935006"/>
              <a:gd name="connsiteY0" fmla="*/ 383777 h 383777"/>
              <a:gd name="connsiteX1" fmla="*/ 935006 w 935006"/>
              <a:gd name="connsiteY1" fmla="*/ 0 h 383777"/>
              <a:gd name="connsiteX2" fmla="*/ 182880 w 935006"/>
              <a:gd name="connsiteY2" fmla="*/ 383777 h 383777"/>
              <a:gd name="connsiteX3" fmla="*/ 0 w 935006"/>
              <a:gd name="connsiteY3" fmla="*/ 383777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06" h="383777">
                <a:moveTo>
                  <a:pt x="0" y="383777"/>
                </a:moveTo>
                <a:lnTo>
                  <a:pt x="935006" y="0"/>
                </a:lnTo>
                <a:lnTo>
                  <a:pt x="182880" y="383777"/>
                </a:lnTo>
                <a:lnTo>
                  <a:pt x="0" y="3837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2">
            <a:extLst>
              <a:ext uri="{FF2B5EF4-FFF2-40B4-BE49-F238E27FC236}">
                <a16:creationId xmlns:a16="http://schemas.microsoft.com/office/drawing/2014/main" id="{D380CEF1-DF56-679B-919D-787CF94D0577}"/>
              </a:ext>
            </a:extLst>
          </p:cNvPr>
          <p:cNvSpPr/>
          <p:nvPr/>
        </p:nvSpPr>
        <p:spPr>
          <a:xfrm>
            <a:off x="4083487" y="3123672"/>
            <a:ext cx="1037170" cy="356067"/>
          </a:xfrm>
          <a:custGeom>
            <a:avLst/>
            <a:gdLst>
              <a:gd name="connsiteX0" fmla="*/ 0 w 182880"/>
              <a:gd name="connsiteY0" fmla="*/ 1072797 h 1072797"/>
              <a:gd name="connsiteX1" fmla="*/ 91440 w 182880"/>
              <a:gd name="connsiteY1" fmla="*/ 0 h 1072797"/>
              <a:gd name="connsiteX2" fmla="*/ 182880 w 182880"/>
              <a:gd name="connsiteY2" fmla="*/ 1072797 h 1072797"/>
              <a:gd name="connsiteX3" fmla="*/ 0 w 182880"/>
              <a:gd name="connsiteY3" fmla="*/ 1072797 h 1072797"/>
              <a:gd name="connsiteX0" fmla="*/ 0 w 935006"/>
              <a:gd name="connsiteY0" fmla="*/ 383777 h 383777"/>
              <a:gd name="connsiteX1" fmla="*/ 935006 w 935006"/>
              <a:gd name="connsiteY1" fmla="*/ 0 h 383777"/>
              <a:gd name="connsiteX2" fmla="*/ 182880 w 935006"/>
              <a:gd name="connsiteY2" fmla="*/ 383777 h 383777"/>
              <a:gd name="connsiteX3" fmla="*/ 0 w 935006"/>
              <a:gd name="connsiteY3" fmla="*/ 383777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06" h="383777">
                <a:moveTo>
                  <a:pt x="0" y="383777"/>
                </a:moveTo>
                <a:lnTo>
                  <a:pt x="935006" y="0"/>
                </a:lnTo>
                <a:lnTo>
                  <a:pt x="182880" y="383777"/>
                </a:lnTo>
                <a:lnTo>
                  <a:pt x="0" y="3837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2">
            <a:extLst>
              <a:ext uri="{FF2B5EF4-FFF2-40B4-BE49-F238E27FC236}">
                <a16:creationId xmlns:a16="http://schemas.microsoft.com/office/drawing/2014/main" id="{7BB76052-53DB-EA13-D2BA-D37C42C4CDF4}"/>
              </a:ext>
            </a:extLst>
          </p:cNvPr>
          <p:cNvSpPr/>
          <p:nvPr/>
        </p:nvSpPr>
        <p:spPr>
          <a:xfrm>
            <a:off x="7589520" y="3793973"/>
            <a:ext cx="1612524" cy="682363"/>
          </a:xfrm>
          <a:custGeom>
            <a:avLst/>
            <a:gdLst>
              <a:gd name="connsiteX0" fmla="*/ 0 w 182880"/>
              <a:gd name="connsiteY0" fmla="*/ 1072797 h 1072797"/>
              <a:gd name="connsiteX1" fmla="*/ 91440 w 182880"/>
              <a:gd name="connsiteY1" fmla="*/ 0 h 1072797"/>
              <a:gd name="connsiteX2" fmla="*/ 182880 w 182880"/>
              <a:gd name="connsiteY2" fmla="*/ 1072797 h 1072797"/>
              <a:gd name="connsiteX3" fmla="*/ 0 w 182880"/>
              <a:gd name="connsiteY3" fmla="*/ 1072797 h 1072797"/>
              <a:gd name="connsiteX0" fmla="*/ 0 w 935006"/>
              <a:gd name="connsiteY0" fmla="*/ 383777 h 383777"/>
              <a:gd name="connsiteX1" fmla="*/ 935006 w 935006"/>
              <a:gd name="connsiteY1" fmla="*/ 0 h 383777"/>
              <a:gd name="connsiteX2" fmla="*/ 182880 w 935006"/>
              <a:gd name="connsiteY2" fmla="*/ 383777 h 383777"/>
              <a:gd name="connsiteX3" fmla="*/ 0 w 935006"/>
              <a:gd name="connsiteY3" fmla="*/ 383777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06" h="383777">
                <a:moveTo>
                  <a:pt x="0" y="383777"/>
                </a:moveTo>
                <a:lnTo>
                  <a:pt x="935006" y="0"/>
                </a:lnTo>
                <a:lnTo>
                  <a:pt x="182880" y="383777"/>
                </a:lnTo>
                <a:lnTo>
                  <a:pt x="0" y="3837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1E846DF1-52CF-8A0D-90A0-EB83BEE762C4}"/>
              </a:ext>
            </a:extLst>
          </p:cNvPr>
          <p:cNvSpPr/>
          <p:nvPr/>
        </p:nvSpPr>
        <p:spPr>
          <a:xfrm>
            <a:off x="5710834" y="3390313"/>
            <a:ext cx="1234425" cy="535665"/>
          </a:xfrm>
          <a:custGeom>
            <a:avLst/>
            <a:gdLst>
              <a:gd name="connsiteX0" fmla="*/ 0 w 182880"/>
              <a:gd name="connsiteY0" fmla="*/ 1072797 h 1072797"/>
              <a:gd name="connsiteX1" fmla="*/ 91440 w 182880"/>
              <a:gd name="connsiteY1" fmla="*/ 0 h 1072797"/>
              <a:gd name="connsiteX2" fmla="*/ 182880 w 182880"/>
              <a:gd name="connsiteY2" fmla="*/ 1072797 h 1072797"/>
              <a:gd name="connsiteX3" fmla="*/ 0 w 182880"/>
              <a:gd name="connsiteY3" fmla="*/ 1072797 h 1072797"/>
              <a:gd name="connsiteX0" fmla="*/ 0 w 935006"/>
              <a:gd name="connsiteY0" fmla="*/ 383777 h 383777"/>
              <a:gd name="connsiteX1" fmla="*/ 935006 w 935006"/>
              <a:gd name="connsiteY1" fmla="*/ 0 h 383777"/>
              <a:gd name="connsiteX2" fmla="*/ 182880 w 935006"/>
              <a:gd name="connsiteY2" fmla="*/ 383777 h 383777"/>
              <a:gd name="connsiteX3" fmla="*/ 0 w 935006"/>
              <a:gd name="connsiteY3" fmla="*/ 383777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06" h="383777">
                <a:moveTo>
                  <a:pt x="0" y="383777"/>
                </a:moveTo>
                <a:lnTo>
                  <a:pt x="935006" y="0"/>
                </a:lnTo>
                <a:lnTo>
                  <a:pt x="182880" y="383777"/>
                </a:lnTo>
                <a:lnTo>
                  <a:pt x="0" y="3837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F7F68CAB-BD56-D518-5F04-4D2F038AD47E}"/>
              </a:ext>
            </a:extLst>
          </p:cNvPr>
          <p:cNvSpPr/>
          <p:nvPr/>
        </p:nvSpPr>
        <p:spPr>
          <a:xfrm>
            <a:off x="320040" y="2377341"/>
            <a:ext cx="8747009" cy="2344063"/>
          </a:xfrm>
          <a:custGeom>
            <a:avLst/>
            <a:gdLst>
              <a:gd name="connsiteX0" fmla="*/ 0 w 685800"/>
              <a:gd name="connsiteY0" fmla="*/ 4752412 h 4752412"/>
              <a:gd name="connsiteX1" fmla="*/ 342900 w 685800"/>
              <a:gd name="connsiteY1" fmla="*/ 0 h 4752412"/>
              <a:gd name="connsiteX2" fmla="*/ 685800 w 685800"/>
              <a:gd name="connsiteY2" fmla="*/ 4752412 h 4752412"/>
              <a:gd name="connsiteX3" fmla="*/ 0 w 685800"/>
              <a:gd name="connsiteY3" fmla="*/ 4752412 h 4752412"/>
              <a:gd name="connsiteX0" fmla="*/ 7558289 w 8244089"/>
              <a:gd name="connsiteY0" fmla="*/ 2344063 h 2344063"/>
              <a:gd name="connsiteX1" fmla="*/ 0 w 8244089"/>
              <a:gd name="connsiteY1" fmla="*/ 0 h 2344063"/>
              <a:gd name="connsiteX2" fmla="*/ 8244089 w 8244089"/>
              <a:gd name="connsiteY2" fmla="*/ 2344063 h 2344063"/>
              <a:gd name="connsiteX3" fmla="*/ 7558289 w 8244089"/>
              <a:gd name="connsiteY3" fmla="*/ 2344063 h 234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44089" h="2344063">
                <a:moveTo>
                  <a:pt x="7558289" y="2344063"/>
                </a:moveTo>
                <a:lnTo>
                  <a:pt x="0" y="0"/>
                </a:lnTo>
                <a:lnTo>
                  <a:pt x="8244089" y="2344063"/>
                </a:lnTo>
                <a:lnTo>
                  <a:pt x="7558289" y="23440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5F670-CE4D-78DE-2776-D9E21603C52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id="{05DF175C-58B3-D644-257D-725FF1C6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1424"/>
            <a:ext cx="7712579" cy="429544"/>
          </a:xfrm>
        </p:spPr>
        <p:txBody>
          <a:bodyPr/>
          <a:lstStyle/>
          <a:p>
            <a:pPr algn="ctr"/>
            <a:r>
              <a:rPr lang="en-US" cap="none" dirty="0"/>
              <a:t>Long-term Roadmap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79CD59-1EF0-4FC7-74BA-39D9A5852409}"/>
              </a:ext>
            </a:extLst>
          </p:cNvPr>
          <p:cNvGrpSpPr/>
          <p:nvPr/>
        </p:nvGrpSpPr>
        <p:grpSpPr>
          <a:xfrm>
            <a:off x="7406640" y="4092559"/>
            <a:ext cx="822960" cy="744117"/>
            <a:chOff x="5486400" y="3028950"/>
            <a:chExt cx="594361" cy="594360"/>
          </a:xfrm>
          <a:scene3d>
            <a:camera prst="isometricOffAxis2Top"/>
            <a:lightRig rig="threePt" dir="t"/>
          </a:scene3d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960BDDC-C897-3D87-9C31-8DCA6D95B30A}"/>
                </a:ext>
              </a:extLst>
            </p:cNvPr>
            <p:cNvSpPr/>
            <p:nvPr/>
          </p:nvSpPr>
          <p:spPr>
            <a:xfrm>
              <a:off x="5486400" y="3028950"/>
              <a:ext cx="594361" cy="594360"/>
            </a:xfrm>
            <a:prstGeom prst="ellipse">
              <a:avLst/>
            </a:prstGeom>
            <a:noFill/>
            <a:ln w="76200">
              <a:solidFill>
                <a:srgbClr val="92D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AACB07C-7B4A-ED65-B2BA-E767421255DC}"/>
                </a:ext>
              </a:extLst>
            </p:cNvPr>
            <p:cNvSpPr/>
            <p:nvPr/>
          </p:nvSpPr>
          <p:spPr>
            <a:xfrm>
              <a:off x="5623560" y="3166110"/>
              <a:ext cx="320040" cy="301693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38E364-1634-DB29-F1A1-C9A7CFC788CF}"/>
              </a:ext>
            </a:extLst>
          </p:cNvPr>
          <p:cNvGrpSpPr/>
          <p:nvPr/>
        </p:nvGrpSpPr>
        <p:grpSpPr>
          <a:xfrm>
            <a:off x="1600199" y="2685772"/>
            <a:ext cx="155809" cy="137164"/>
            <a:chOff x="5715000" y="1648216"/>
            <a:chExt cx="471689" cy="469543"/>
          </a:xfrm>
          <a:scene3d>
            <a:camera prst="isometricOffAxis2Top"/>
            <a:lightRig rig="threePt" dir="t"/>
          </a:scene3d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98A7ED2-F9B4-66A9-91EF-326F3B2DF210}"/>
                </a:ext>
              </a:extLst>
            </p:cNvPr>
            <p:cNvSpPr/>
            <p:nvPr/>
          </p:nvSpPr>
          <p:spPr>
            <a:xfrm>
              <a:off x="5715000" y="1648216"/>
              <a:ext cx="471689" cy="469543"/>
            </a:xfrm>
            <a:prstGeom prst="ellipse">
              <a:avLst/>
            </a:pr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F87DB4-AA2B-C5FB-CE76-DC891C3762EA}"/>
                </a:ext>
              </a:extLst>
            </p:cNvPr>
            <p:cNvSpPr/>
            <p:nvPr/>
          </p:nvSpPr>
          <p:spPr>
            <a:xfrm>
              <a:off x="5818812" y="1763818"/>
              <a:ext cx="253986" cy="23833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01C9CAC-7241-5183-D394-E67070DD36D6}"/>
              </a:ext>
            </a:extLst>
          </p:cNvPr>
          <p:cNvGrpSpPr/>
          <p:nvPr/>
        </p:nvGrpSpPr>
        <p:grpSpPr>
          <a:xfrm>
            <a:off x="3977640" y="3234416"/>
            <a:ext cx="480930" cy="459629"/>
            <a:chOff x="5715000" y="1648216"/>
            <a:chExt cx="471689" cy="469543"/>
          </a:xfrm>
          <a:scene3d>
            <a:camera prst="isometricOffAxis2Top"/>
            <a:lightRig rig="threePt" dir="t"/>
          </a:scene3d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D7075F3-3C86-30F1-702A-E724BC99D78E}"/>
                </a:ext>
              </a:extLst>
            </p:cNvPr>
            <p:cNvSpPr/>
            <p:nvPr/>
          </p:nvSpPr>
          <p:spPr>
            <a:xfrm>
              <a:off x="5715000" y="1648216"/>
              <a:ext cx="471689" cy="469543"/>
            </a:xfrm>
            <a:prstGeom prst="ellipse">
              <a:avLst/>
            </a:prstGeom>
            <a:noFill/>
            <a:ln w="53975"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D00A213-27F7-8F66-0B68-1C8327E4687F}"/>
                </a:ext>
              </a:extLst>
            </p:cNvPr>
            <p:cNvSpPr/>
            <p:nvPr/>
          </p:nvSpPr>
          <p:spPr>
            <a:xfrm>
              <a:off x="5818812" y="1763818"/>
              <a:ext cx="253986" cy="23833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10AD01-F807-F729-63E1-9AFA9C2FF6D8}"/>
              </a:ext>
            </a:extLst>
          </p:cNvPr>
          <p:cNvGrpSpPr/>
          <p:nvPr/>
        </p:nvGrpSpPr>
        <p:grpSpPr>
          <a:xfrm>
            <a:off x="2919353" y="3018058"/>
            <a:ext cx="319289" cy="285144"/>
            <a:chOff x="5715000" y="1648216"/>
            <a:chExt cx="471689" cy="469543"/>
          </a:xfrm>
          <a:scene3d>
            <a:camera prst="isometricOffAxis2Top"/>
            <a:lightRig rig="threePt" dir="t"/>
          </a:scene3d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34631BE-FF2E-BAE1-04E7-FDC6F6ECE1E6}"/>
                </a:ext>
              </a:extLst>
            </p:cNvPr>
            <p:cNvSpPr/>
            <p:nvPr/>
          </p:nvSpPr>
          <p:spPr>
            <a:xfrm>
              <a:off x="5715000" y="1648216"/>
              <a:ext cx="471689" cy="469543"/>
            </a:xfrm>
            <a:prstGeom prst="ellipse">
              <a:avLst/>
            </a:prstGeom>
            <a:noFill/>
            <a:ln w="5080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A02C965-8AC6-9B4C-7131-F40E1B275445}"/>
                </a:ext>
              </a:extLst>
            </p:cNvPr>
            <p:cNvSpPr/>
            <p:nvPr/>
          </p:nvSpPr>
          <p:spPr>
            <a:xfrm>
              <a:off x="5818812" y="1763818"/>
              <a:ext cx="253986" cy="23833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770525-91DE-439E-243C-8EF9924ED542}"/>
              </a:ext>
            </a:extLst>
          </p:cNvPr>
          <p:cNvGrpSpPr/>
          <p:nvPr/>
        </p:nvGrpSpPr>
        <p:grpSpPr>
          <a:xfrm>
            <a:off x="5505505" y="3602605"/>
            <a:ext cx="628215" cy="637651"/>
            <a:chOff x="5715000" y="1648216"/>
            <a:chExt cx="471689" cy="469543"/>
          </a:xfrm>
          <a:scene3d>
            <a:camera prst="isometricOffAxis2Top"/>
            <a:lightRig rig="threePt" dir="t"/>
          </a:scene3d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7C72F19-6DDA-060A-CD6E-4A0B81D37D6D}"/>
                </a:ext>
              </a:extLst>
            </p:cNvPr>
            <p:cNvSpPr/>
            <p:nvPr/>
          </p:nvSpPr>
          <p:spPr>
            <a:xfrm>
              <a:off x="5715000" y="1648216"/>
              <a:ext cx="471689" cy="469543"/>
            </a:xfrm>
            <a:prstGeom prst="ellips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7FF1E08-788C-ED79-A3AA-AE6FF5B170C1}"/>
                </a:ext>
              </a:extLst>
            </p:cNvPr>
            <p:cNvSpPr/>
            <p:nvPr/>
          </p:nvSpPr>
          <p:spPr>
            <a:xfrm>
              <a:off x="5818812" y="1763818"/>
              <a:ext cx="253986" cy="23833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9454126-FD54-5498-6D00-1172894FC0FF}"/>
              </a:ext>
            </a:extLst>
          </p:cNvPr>
          <p:cNvCxnSpPr>
            <a:cxnSpLocks/>
          </p:cNvCxnSpPr>
          <p:nvPr/>
        </p:nvCxnSpPr>
        <p:spPr>
          <a:xfrm flipV="1">
            <a:off x="5802275" y="3123672"/>
            <a:ext cx="0" cy="802306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BCA1753-322F-D748-9284-5FF1B6AC9940}"/>
              </a:ext>
            </a:extLst>
          </p:cNvPr>
          <p:cNvCxnSpPr>
            <a:cxnSpLocks/>
          </p:cNvCxnSpPr>
          <p:nvPr/>
        </p:nvCxnSpPr>
        <p:spPr>
          <a:xfrm flipV="1">
            <a:off x="7818120" y="3280136"/>
            <a:ext cx="0" cy="115865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DB89EB2-81FA-647C-E4B9-E9DF554960E4}"/>
              </a:ext>
            </a:extLst>
          </p:cNvPr>
          <p:cNvSpPr txBox="1"/>
          <p:nvPr/>
        </p:nvSpPr>
        <p:spPr>
          <a:xfrm>
            <a:off x="6949440" y="2434197"/>
            <a:ext cx="2263761" cy="800219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Collider applications</a:t>
            </a:r>
          </a:p>
          <a:p>
            <a:pPr algn="ctr"/>
            <a:r>
              <a:rPr lang="en-US" sz="1400" dirty="0"/>
              <a:t>- Higgs-factory upgrade</a:t>
            </a:r>
            <a:br>
              <a:rPr lang="en-US" sz="1400" dirty="0"/>
            </a:br>
            <a:r>
              <a:rPr lang="en-US" sz="1400" dirty="0"/>
              <a:t>- 10-TeV linear collider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68A4D7B-5F17-0690-29B3-ED378040A102}"/>
              </a:ext>
            </a:extLst>
          </p:cNvPr>
          <p:cNvCxnSpPr>
            <a:cxnSpLocks/>
          </p:cNvCxnSpPr>
          <p:nvPr/>
        </p:nvCxnSpPr>
        <p:spPr>
          <a:xfrm flipV="1">
            <a:off x="4212967" y="3160629"/>
            <a:ext cx="0" cy="251703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48D4032-9C86-931C-7BB2-A5E68B9C47DF}"/>
              </a:ext>
            </a:extLst>
          </p:cNvPr>
          <p:cNvCxnSpPr>
            <a:cxnSpLocks/>
          </p:cNvCxnSpPr>
          <p:nvPr/>
        </p:nvCxnSpPr>
        <p:spPr>
          <a:xfrm flipH="1" flipV="1">
            <a:off x="3075586" y="2607448"/>
            <a:ext cx="5868" cy="553181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29CDFED-15E1-834B-E1FB-999816EE3D5B}"/>
              </a:ext>
            </a:extLst>
          </p:cNvPr>
          <p:cNvCxnSpPr>
            <a:cxnSpLocks/>
          </p:cNvCxnSpPr>
          <p:nvPr/>
        </p:nvCxnSpPr>
        <p:spPr>
          <a:xfrm flipV="1">
            <a:off x="1691639" y="2387659"/>
            <a:ext cx="0" cy="37617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" name="Left Brace 42">
            <a:extLst>
              <a:ext uri="{FF2B5EF4-FFF2-40B4-BE49-F238E27FC236}">
                <a16:creationId xmlns:a16="http://schemas.microsoft.com/office/drawing/2014/main" id="{8FAF7867-0F9A-056D-3CCC-95EEC9CB9E03}"/>
              </a:ext>
            </a:extLst>
          </p:cNvPr>
          <p:cNvSpPr/>
          <p:nvPr/>
        </p:nvSpPr>
        <p:spPr>
          <a:xfrm rot="9828685" flipH="1">
            <a:off x="1098499" y="1756576"/>
            <a:ext cx="1029304" cy="2705546"/>
          </a:xfrm>
          <a:prstGeom prst="leftBrace">
            <a:avLst/>
          </a:prstGeom>
          <a:scene3d>
            <a:camera prst="isometricOffAxis1Top"/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79F4B9-BC45-DC38-8156-9F3A0E12BACC}"/>
              </a:ext>
            </a:extLst>
          </p:cNvPr>
          <p:cNvSpPr txBox="1"/>
          <p:nvPr/>
        </p:nvSpPr>
        <p:spPr>
          <a:xfrm>
            <a:off x="293406" y="2957638"/>
            <a:ext cx="1220206" cy="954107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br>
              <a:rPr lang="en-US" sz="1400" dirty="0"/>
            </a:br>
            <a:r>
              <a:rPr lang="en-US" sz="1400" dirty="0"/>
              <a:t>AWA energy </a:t>
            </a:r>
            <a:br>
              <a:rPr lang="en-US" sz="1400" dirty="0"/>
            </a:br>
            <a:r>
              <a:rPr lang="en-US" sz="1400" dirty="0"/>
              <a:t>upgrade</a:t>
            </a:r>
          </a:p>
          <a:p>
            <a:pPr algn="ctr"/>
            <a:endParaRPr lang="en-US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C5414EC-4A8F-3B34-52A2-273DD67B8E8F}"/>
              </a:ext>
            </a:extLst>
          </p:cNvPr>
          <p:cNvSpPr txBox="1"/>
          <p:nvPr/>
        </p:nvSpPr>
        <p:spPr>
          <a:xfrm>
            <a:off x="4937760" y="1947061"/>
            <a:ext cx="2441694" cy="1015663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Stepping-stone facility</a:t>
            </a:r>
          </a:p>
          <a:p>
            <a:pPr algn="ctr"/>
            <a:r>
              <a:rPr lang="en-US" sz="1400" dirty="0"/>
              <a:t>Deploy technology</a:t>
            </a:r>
            <a:br>
              <a:rPr lang="en-US" sz="1400" dirty="0"/>
            </a:br>
            <a:r>
              <a:rPr lang="en-US" sz="1400" dirty="0"/>
              <a:t>to supports a user facility</a:t>
            </a:r>
          </a:p>
          <a:p>
            <a:pPr algn="ctr"/>
            <a:r>
              <a:rPr lang="en-US" sz="1400" dirty="0"/>
              <a:t>(e.g. 5-GeV XFEL)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EEB228-5FCB-B644-6A7F-BC58AC312B31}"/>
              </a:ext>
            </a:extLst>
          </p:cNvPr>
          <p:cNvSpPr txBox="1"/>
          <p:nvPr/>
        </p:nvSpPr>
        <p:spPr>
          <a:xfrm>
            <a:off x="3703320" y="1931277"/>
            <a:ext cx="1596912" cy="123110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Integration</a:t>
            </a:r>
          </a:p>
          <a:p>
            <a:pPr algn="ctr"/>
            <a:r>
              <a:rPr lang="en-US" sz="1400" dirty="0"/>
              <a:t>Small-scale </a:t>
            </a:r>
            <a:br>
              <a:rPr lang="en-US" sz="1400" dirty="0"/>
            </a:br>
            <a:r>
              <a:rPr lang="en-US" sz="1400" dirty="0"/>
              <a:t>facility </a:t>
            </a:r>
            <a:br>
              <a:rPr lang="en-US" sz="1400" dirty="0"/>
            </a:br>
            <a:r>
              <a:rPr lang="en-US" sz="1400" dirty="0"/>
              <a:t>(e.g. 1-GeV water</a:t>
            </a:r>
            <a:br>
              <a:rPr lang="en-US" sz="1400" dirty="0"/>
            </a:br>
            <a:r>
              <a:rPr lang="en-US" sz="1400" dirty="0"/>
              <a:t>window FEL)</a:t>
            </a:r>
          </a:p>
        </p:txBody>
      </p:sp>
      <p:pic>
        <p:nvPicPr>
          <p:cNvPr id="60" name="Picture 2">
            <a:extLst>
              <a:ext uri="{FF2B5EF4-FFF2-40B4-BE49-F238E27FC236}">
                <a16:creationId xmlns:a16="http://schemas.microsoft.com/office/drawing/2014/main" id="{87819919-1BD7-B15A-17CE-AEB24C911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231">
            <a:off x="4242167" y="728091"/>
            <a:ext cx="3496710" cy="1506948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 descr="A picture containing sky, outdoor, skiing, slope&#10;&#10;Description automatically generated">
            <a:extLst>
              <a:ext uri="{FF2B5EF4-FFF2-40B4-BE49-F238E27FC236}">
                <a16:creationId xmlns:a16="http://schemas.microsoft.com/office/drawing/2014/main" id="{0467AA41-29F6-CEDC-B5EF-6DB0EF51B04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881">
            <a:off x="1620752" y="1095958"/>
            <a:ext cx="3983699" cy="997123"/>
          </a:xfrm>
          <a:prstGeom prst="rect">
            <a:avLst/>
          </a:prstGeom>
          <a:scene3d>
            <a:camera prst="isometricOffAxis2Right"/>
            <a:lightRig rig="threePt" dir="t"/>
          </a:scene3d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0E81FA6-731F-7BF9-631C-4FB4F88D2304}"/>
              </a:ext>
            </a:extLst>
          </p:cNvPr>
          <p:cNvSpPr txBox="1"/>
          <p:nvPr/>
        </p:nvSpPr>
        <p:spPr>
          <a:xfrm>
            <a:off x="1093242" y="1497056"/>
            <a:ext cx="2518638" cy="584775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100-MeV bright beams</a:t>
            </a:r>
          </a:p>
          <a:p>
            <a:pPr algn="ctr"/>
            <a:r>
              <a:rPr lang="en-US" sz="1400" dirty="0"/>
              <a:t>AWA w/ ongoing upgrades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5ADD0-0AC9-31B3-60E0-10217F373C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2880" y="4167978"/>
            <a:ext cx="8372901" cy="545294"/>
          </a:xfrm>
        </p:spPr>
        <p:txBody>
          <a:bodyPr/>
          <a:lstStyle/>
          <a:p>
            <a:r>
              <a:rPr lang="en-US" dirty="0"/>
              <a:t>Aligning with long-term P5 recommendations</a:t>
            </a:r>
          </a:p>
          <a:p>
            <a:r>
              <a:rPr lang="en-US" dirty="0"/>
              <a:t>Enabling mid-term photon science 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4C01CC-2C50-A49E-54AB-8CBE74DAED64}"/>
              </a:ext>
            </a:extLst>
          </p:cNvPr>
          <p:cNvSpPr txBox="1"/>
          <p:nvPr/>
        </p:nvSpPr>
        <p:spPr>
          <a:xfrm>
            <a:off x="2514600" y="1918121"/>
            <a:ext cx="1685077" cy="584775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0.5-GeV demo</a:t>
            </a:r>
          </a:p>
          <a:p>
            <a:pPr algn="ctr"/>
            <a:r>
              <a:rPr lang="en-US" sz="1400" dirty="0"/>
              <a:t>AWA-II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25D078A-5B43-DD66-765C-7C96D9A83D0D}"/>
              </a:ext>
            </a:extLst>
          </p:cNvPr>
          <p:cNvGrpSpPr/>
          <p:nvPr/>
        </p:nvGrpSpPr>
        <p:grpSpPr>
          <a:xfrm>
            <a:off x="473589" y="2373981"/>
            <a:ext cx="155809" cy="137164"/>
            <a:chOff x="5715000" y="1648216"/>
            <a:chExt cx="471689" cy="469543"/>
          </a:xfrm>
          <a:scene3d>
            <a:camera prst="isometricOffAxis2Top"/>
            <a:lightRig rig="threePt" dir="t"/>
          </a:scene3d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CB44756-4664-367E-62FA-64C05AA2C444}"/>
                </a:ext>
              </a:extLst>
            </p:cNvPr>
            <p:cNvSpPr/>
            <p:nvPr/>
          </p:nvSpPr>
          <p:spPr>
            <a:xfrm>
              <a:off x="5715000" y="1648216"/>
              <a:ext cx="471689" cy="469543"/>
            </a:xfrm>
            <a:prstGeom prst="ellipse">
              <a:avLst/>
            </a:prstGeom>
            <a:noFill/>
            <a:ln w="3175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6013C44-8E1E-3E44-A85C-0EC6898F1868}"/>
                </a:ext>
              </a:extLst>
            </p:cNvPr>
            <p:cNvSpPr/>
            <p:nvPr/>
          </p:nvSpPr>
          <p:spPr>
            <a:xfrm>
              <a:off x="5818812" y="1763818"/>
              <a:ext cx="253986" cy="23833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FD85A13-ADC4-F9A5-B6EC-E97899BC45B5}"/>
              </a:ext>
            </a:extLst>
          </p:cNvPr>
          <p:cNvCxnSpPr>
            <a:cxnSpLocks/>
          </p:cNvCxnSpPr>
          <p:nvPr/>
        </p:nvCxnSpPr>
        <p:spPr>
          <a:xfrm flipV="1">
            <a:off x="540013" y="2167466"/>
            <a:ext cx="0" cy="26919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442ADA21-8E14-D080-2E5C-11728812604D}"/>
              </a:ext>
            </a:extLst>
          </p:cNvPr>
          <p:cNvSpPr txBox="1"/>
          <p:nvPr/>
        </p:nvSpPr>
        <p:spPr>
          <a:xfrm>
            <a:off x="-113558" y="1238616"/>
            <a:ext cx="2034531" cy="1015663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Now</a:t>
            </a:r>
          </a:p>
          <a:p>
            <a:pPr algn="ctr"/>
            <a:r>
              <a:rPr lang="en-US" sz="1400" dirty="0"/>
              <a:t>Demonstrated staging, </a:t>
            </a:r>
          </a:p>
          <a:p>
            <a:pPr algn="ctr"/>
            <a:r>
              <a:rPr lang="en-US" sz="1400" dirty="0"/>
              <a:t>high transformer ratio</a:t>
            </a:r>
          </a:p>
          <a:p>
            <a:pPr algn="ctr"/>
            <a:r>
              <a:rPr lang="en-US" sz="1400" dirty="0"/>
              <a:t>0.4 GV/m field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C76A7E-4FA7-4EAB-913E-29D247E2415C}"/>
              </a:ext>
            </a:extLst>
          </p:cNvPr>
          <p:cNvCxnSpPr>
            <a:cxnSpLocks/>
          </p:cNvCxnSpPr>
          <p:nvPr/>
        </p:nvCxnSpPr>
        <p:spPr>
          <a:xfrm>
            <a:off x="470259" y="2419870"/>
            <a:ext cx="8490861" cy="23690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29B2959-F2A3-3E89-95B9-F427E407FD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5892">
            <a:off x="3537931" y="1383420"/>
            <a:ext cx="1655283" cy="661397"/>
          </a:xfrm>
          <a:prstGeom prst="rect">
            <a:avLst/>
          </a:prstGeom>
          <a:scene3d>
            <a:camera prst="isometricOffAxis2Right"/>
            <a:lightRig rig="threePt" dir="t"/>
          </a:scene3d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62AC216-59DC-3AF2-3933-C0F2E20BF016}"/>
              </a:ext>
            </a:extLst>
          </p:cNvPr>
          <p:cNvSpPr txBox="1"/>
          <p:nvPr/>
        </p:nvSpPr>
        <p:spPr>
          <a:xfrm rot="425089">
            <a:off x="8342966" y="4457320"/>
            <a:ext cx="686302" cy="369332"/>
          </a:xfrm>
          <a:prstGeom prst="rect">
            <a:avLst/>
          </a:prstGeom>
          <a:noFill/>
          <a:scene3d>
            <a:camera prst="isometricOffAxis2Top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sz="1800" dirty="0"/>
              <a:t>time</a:t>
            </a:r>
            <a:endParaRPr lang="en-US" dirty="0"/>
          </a:p>
        </p:txBody>
      </p:sp>
      <p:sp>
        <p:nvSpPr>
          <p:cNvPr id="49" name="AutoShape 2">
            <a:extLst>
              <a:ext uri="{FF2B5EF4-FFF2-40B4-BE49-F238E27FC236}">
                <a16:creationId xmlns:a16="http://schemas.microsoft.com/office/drawing/2014/main" id="{7207263B-BFCB-F01F-E3F4-7601AEE6F5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39621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9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 proposed 0.5 GeV TBA demonstrator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3005667"/>
            <a:ext cx="8372901" cy="1719762"/>
          </a:xfrm>
        </p:spPr>
        <p:txBody>
          <a:bodyPr/>
          <a:lstStyle/>
          <a:p>
            <a:r>
              <a:rPr lang="en-US" dirty="0">
                <a:cs typeface="Arial"/>
              </a:rPr>
              <a:t>Demonstration of key components for short-pulse TBA</a:t>
            </a:r>
          </a:p>
          <a:p>
            <a:pPr lvl="1"/>
            <a:r>
              <a:rPr lang="en-US" dirty="0">
                <a:cs typeface="Arial"/>
              </a:rPr>
              <a:t>High charge train generation and transportation</a:t>
            </a:r>
          </a:p>
          <a:p>
            <a:pPr lvl="1"/>
            <a:r>
              <a:rPr lang="en-US" dirty="0">
                <a:cs typeface="Arial"/>
              </a:rPr>
              <a:t>Drive beam distribution: fast kicker and timing</a:t>
            </a:r>
          </a:p>
          <a:p>
            <a:pPr lvl="1"/>
            <a:r>
              <a:rPr lang="en-US" dirty="0">
                <a:cs typeface="Arial"/>
              </a:rPr>
              <a:t>BBU control for GW power extraction</a:t>
            </a:r>
            <a:endParaRPr lang="en-US" b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Staging at 300 MeV/m of sustainable gradient</a:t>
            </a:r>
          </a:p>
          <a:p>
            <a:pPr lvl="1"/>
            <a:r>
              <a:rPr lang="en-US" dirty="0">
                <a:cs typeface="Arial"/>
              </a:rPr>
              <a:t>To be identified as part of the 10 </a:t>
            </a:r>
            <a:r>
              <a:rPr lang="en-US" dirty="0" err="1">
                <a:cs typeface="Arial"/>
              </a:rPr>
              <a:t>TeV</a:t>
            </a:r>
            <a:r>
              <a:rPr lang="en-US" dirty="0">
                <a:cs typeface="Arial"/>
              </a:rPr>
              <a:t> design study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67C3B5-D132-6BA0-BCAA-D0153D77E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7" y="987868"/>
            <a:ext cx="8999945" cy="18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9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777059"/>
          </a:xfrm>
        </p:spPr>
        <p:txBody>
          <a:bodyPr/>
          <a:lstStyle/>
          <a:p>
            <a:pPr algn="ctr"/>
            <a:r>
              <a:rPr lang="en-US" altLang="zh-CN" dirty="0"/>
              <a:t>Nearer-term application in compact l</a:t>
            </a:r>
            <a:r>
              <a:rPr lang="en-US" dirty="0"/>
              <a:t>ight sources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61506" y="962167"/>
            <a:ext cx="6026339" cy="3731278"/>
          </a:xfrm>
        </p:spPr>
        <p:txBody>
          <a:bodyPr/>
          <a:lstStyle/>
          <a:p>
            <a:r>
              <a:rPr lang="en-US" dirty="0">
                <a:latin typeface="Arial-BoldMT"/>
              </a:rPr>
              <a:t>Compact XFEL based on short-pulse TBA:</a:t>
            </a:r>
          </a:p>
          <a:p>
            <a:pPr lvl="1"/>
            <a:r>
              <a:rPr lang="en-US" altLang="zh-CN" b="1" dirty="0">
                <a:latin typeface="Arial-BoldMT"/>
              </a:rPr>
              <a:t>High-field photoinjector</a:t>
            </a:r>
            <a:r>
              <a:rPr lang="en-US" altLang="zh-CN" dirty="0">
                <a:latin typeface="Arial-BoldMT"/>
              </a:rPr>
              <a:t>:</a:t>
            </a:r>
            <a:r>
              <a:rPr lang="en-US" altLang="zh-CN" b="1" dirty="0">
                <a:latin typeface="Arial-BoldMT"/>
              </a:rPr>
              <a:t> </a:t>
            </a:r>
            <a:r>
              <a:rPr lang="en-US" altLang="zh-CN" dirty="0">
                <a:latin typeface="Arial-BoldMT"/>
              </a:rPr>
              <a:t>bright electron source to meet the beam quality demands of a short undulator period (~10 mm)</a:t>
            </a:r>
            <a:endParaRPr lang="en-US" altLang="zh-CN" b="1" dirty="0">
              <a:latin typeface="Arial-BoldMT"/>
            </a:endParaRPr>
          </a:p>
          <a:p>
            <a:pPr lvl="1"/>
            <a:r>
              <a:rPr lang="en-US" altLang="zh-CN" b="1" dirty="0">
                <a:latin typeface="Arial-BoldMT"/>
              </a:rPr>
              <a:t>High-gradient acceleration </a:t>
            </a:r>
            <a:r>
              <a:rPr lang="en-US" altLang="zh-CN" dirty="0">
                <a:latin typeface="Arial-BoldMT"/>
              </a:rPr>
              <a:t>to reduce linac length</a:t>
            </a:r>
          </a:p>
          <a:p>
            <a:r>
              <a:rPr lang="en-US" altLang="zh-CN" dirty="0">
                <a:latin typeface="Arial-BoldMT"/>
              </a:rPr>
              <a:t>Preliminary design studies indicate promise for:</a:t>
            </a:r>
          </a:p>
          <a:p>
            <a:pPr lvl="1"/>
            <a:r>
              <a:rPr lang="en-US" altLang="zh-CN" b="1" dirty="0">
                <a:latin typeface="Arial-BoldMT"/>
              </a:rPr>
              <a:t>Water-window </a:t>
            </a:r>
            <a:r>
              <a:rPr lang="en-US" altLang="zh-CN" dirty="0">
                <a:latin typeface="Arial-BoldMT"/>
              </a:rPr>
              <a:t>FELs</a:t>
            </a:r>
          </a:p>
          <a:p>
            <a:pPr lvl="1"/>
            <a:r>
              <a:rPr lang="en-US" dirty="0"/>
              <a:t>Scalability to hard X-ray FELs</a:t>
            </a:r>
            <a:endParaRPr lang="en-US" dirty="0">
              <a:latin typeface="Arial-Bold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470252-884F-FD65-1412-6FE6502FB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715" y="785272"/>
            <a:ext cx="2134488" cy="12138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DEC1D2-E4FC-0034-AFA6-F8A23E435487}"/>
              </a:ext>
            </a:extLst>
          </p:cNvPr>
          <p:cNvSpPr txBox="1"/>
          <p:nvPr/>
        </p:nvSpPr>
        <p:spPr>
          <a:xfrm>
            <a:off x="6435195" y="1963892"/>
            <a:ext cx="27633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solidFill>
                  <a:srgbClr val="00609C"/>
                </a:solidFill>
              </a:rPr>
              <a:t>J. Xu, et al. doi:10.1088/1742-6596/2687/3/032017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340DEE-5F3B-DF05-B803-768204574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10" y="3569071"/>
            <a:ext cx="5295861" cy="110566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F5225F0-37D7-3DAF-28C8-FA3BE7596AB5}"/>
              </a:ext>
            </a:extLst>
          </p:cNvPr>
          <p:cNvSpPr txBox="1"/>
          <p:nvPr/>
        </p:nvSpPr>
        <p:spPr>
          <a:xfrm>
            <a:off x="3001864" y="4520845"/>
            <a:ext cx="3212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609C"/>
                </a:solidFill>
              </a:rPr>
              <a:t>Total length: ~50 m, with 1 GeV beam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25E98A-11D3-494E-94F8-BEBE97F60E08}"/>
              </a:ext>
            </a:extLst>
          </p:cNvPr>
          <p:cNvSpPr txBox="1"/>
          <p:nvPr/>
        </p:nvSpPr>
        <p:spPr>
          <a:xfrm>
            <a:off x="8733331" y="2775049"/>
            <a:ext cx="163507" cy="1934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B25BE5-DE39-F40D-2792-1110E5A6D2C5}"/>
              </a:ext>
            </a:extLst>
          </p:cNvPr>
          <p:cNvGrpSpPr/>
          <p:nvPr/>
        </p:nvGrpSpPr>
        <p:grpSpPr>
          <a:xfrm>
            <a:off x="6387845" y="2415592"/>
            <a:ext cx="2652769" cy="2540883"/>
            <a:chOff x="6387846" y="2399318"/>
            <a:chExt cx="2652769" cy="25408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D95593-4248-C42D-9ED4-E85FB4F84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87846" y="2399318"/>
              <a:ext cx="2640358" cy="254088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BB5FCAD-ABD6-7458-A8AF-BD796D3DA876}"/>
                </a:ext>
              </a:extLst>
            </p:cNvPr>
            <p:cNvSpPr txBox="1"/>
            <p:nvPr/>
          </p:nvSpPr>
          <p:spPr>
            <a:xfrm>
              <a:off x="7877074" y="4313710"/>
              <a:ext cx="11635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5-m undulator</a:t>
              </a:r>
            </a:p>
          </p:txBody>
        </p:sp>
        <p:sp>
          <p:nvSpPr>
            <p:cNvPr id="3" name="Arrow: Up 2">
              <a:extLst>
                <a:ext uri="{FF2B5EF4-FFF2-40B4-BE49-F238E27FC236}">
                  <a16:creationId xmlns:a16="http://schemas.microsoft.com/office/drawing/2014/main" id="{24CF089B-224C-1579-6CC7-0804DF5467BB}"/>
                </a:ext>
              </a:extLst>
            </p:cNvPr>
            <p:cNvSpPr/>
            <p:nvPr/>
          </p:nvSpPr>
          <p:spPr>
            <a:xfrm>
              <a:off x="6825249" y="3034427"/>
              <a:ext cx="184323" cy="1320025"/>
            </a:xfrm>
            <a:prstGeom prst="up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5DC297-BA6D-C100-570B-0CE804849D59}"/>
                </a:ext>
              </a:extLst>
            </p:cNvPr>
            <p:cNvSpPr txBox="1"/>
            <p:nvPr/>
          </p:nvSpPr>
          <p:spPr>
            <a:xfrm>
              <a:off x="6917410" y="3393093"/>
              <a:ext cx="8915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7AB800"/>
                  </a:solidFill>
                </a:rPr>
                <a:t>Increasing</a:t>
              </a:r>
            </a:p>
            <a:p>
              <a:r>
                <a:rPr lang="en-US" sz="1200" dirty="0">
                  <a:solidFill>
                    <a:srgbClr val="7AB800"/>
                  </a:solidFill>
                </a:rPr>
                <a:t>Beam</a:t>
              </a:r>
            </a:p>
            <a:p>
              <a:r>
                <a:rPr lang="en-US" sz="1200" dirty="0">
                  <a:solidFill>
                    <a:srgbClr val="7AB800"/>
                  </a:solidFill>
                </a:rPr>
                <a:t>Quality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1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75977">
        <p:fade/>
      </p:transition>
    </mc:Choice>
    <mc:Fallback xmlns="">
      <p:transition advTm="75977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588335"/>
          </a:xfrm>
        </p:spPr>
        <p:txBody>
          <a:bodyPr/>
          <a:lstStyle/>
          <a:p>
            <a:pPr algn="ctr"/>
            <a:r>
              <a:rPr lang="en-US" dirty="0"/>
              <a:t>Linear collider options based on short-pulse TBA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5575" y="718764"/>
                <a:ext cx="8449177" cy="3015631"/>
              </a:xfrm>
            </p:spPr>
            <p:txBody>
              <a:bodyPr/>
              <a:lstStyle/>
              <a:p>
                <a:r>
                  <a:rPr lang="en-US" altLang="zh-CN" dirty="0"/>
                  <a:t>Two-beam acceleration (TBA) for </a:t>
                </a:r>
                <a:r>
                  <a:rPr lang="en-US" altLang="zh-CN" b="1" dirty="0">
                    <a:solidFill>
                      <a:srgbClr val="00609C"/>
                    </a:solidFill>
                  </a:rPr>
                  <a:t>linear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0609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b="1" dirty="0">
                    <a:solidFill>
                      <a:srgbClr val="00609C"/>
                    </a:solidFill>
                  </a:rPr>
                  <a:t> colliders</a:t>
                </a:r>
                <a:endParaRPr lang="en-US" altLang="zh-CN" b="1" dirty="0"/>
              </a:p>
              <a:p>
                <a:pPr lvl="1"/>
                <a:r>
                  <a:rPr lang="en-US" dirty="0"/>
                  <a:t>No charge asymmetry (</a:t>
                </a:r>
                <a:r>
                  <a:rPr lang="en-US" b="1" dirty="0"/>
                  <a:t>positron</a:t>
                </a:r>
                <a:r>
                  <a:rPr lang="en-US" dirty="0"/>
                  <a:t> arm)</a:t>
                </a:r>
              </a:p>
              <a:p>
                <a:pPr lvl="1"/>
                <a:r>
                  <a:rPr lang="en-US" dirty="0"/>
                  <a:t>High </a:t>
                </a:r>
                <a:r>
                  <a:rPr lang="en-US" b="1" dirty="0"/>
                  <a:t>beam quality</a:t>
                </a:r>
                <a:r>
                  <a:rPr lang="en-US" dirty="0"/>
                  <a:t> in the microwave wavelength</a:t>
                </a:r>
              </a:p>
              <a:p>
                <a:pPr lvl="1"/>
                <a:r>
                  <a:rPr lang="en-US" dirty="0"/>
                  <a:t>High </a:t>
                </a:r>
                <a:r>
                  <a:rPr lang="en-US" b="1" dirty="0"/>
                  <a:t>fill factor </a:t>
                </a:r>
                <a:r>
                  <a:rPr lang="en-US" dirty="0"/>
                  <a:t>(~80%), lattice design study planned</a:t>
                </a:r>
              </a:p>
              <a:p>
                <a:pPr lvl="1"/>
                <a:r>
                  <a:rPr lang="en-US" b="1" dirty="0"/>
                  <a:t>Staging</a:t>
                </a:r>
              </a:p>
              <a:p>
                <a:pPr>
                  <a:spcBef>
                    <a:spcPts val="0"/>
                  </a:spcBef>
                </a:pPr>
                <a:r>
                  <a:rPr lang="en-US" b="1" dirty="0">
                    <a:solidFill>
                      <a:srgbClr val="00609C"/>
                    </a:solidFill>
                  </a:rPr>
                  <a:t>Short-pulse TBA </a:t>
                </a:r>
                <a:r>
                  <a:rPr lang="en-US" dirty="0"/>
                  <a:t>can offer a competitive average gradient compared to other advanced accelerator schemes.</a:t>
                </a:r>
              </a:p>
              <a:p>
                <a:pPr lvl="1"/>
                <a:r>
                  <a:rPr lang="en-US" b="1" dirty="0"/>
                  <a:t>Challenges: </a:t>
                </a:r>
                <a:r>
                  <a:rPr lang="en-US" dirty="0"/>
                  <a:t>generation of high-charge drive bunch trains in burst mode, short structure filling time, high average gradient in multi-cell structures, cost of couplers, maintaining a low breakdown rate, impact of transient field on beam dynamics, wakefield damping, etc.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575" y="718764"/>
                <a:ext cx="8449177" cy="3015631"/>
              </a:xfrm>
              <a:blipFill>
                <a:blip r:embed="rId4"/>
                <a:stretch>
                  <a:fillRect l="-1499" t="-2510" r="-2099" b="-4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5EEE87-B7CA-B685-3513-663E4DDEF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402" y="3656199"/>
            <a:ext cx="2714770" cy="114388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441EB8-F699-15B9-A66A-D809174CB665}"/>
              </a:ext>
            </a:extLst>
          </p:cNvPr>
          <p:cNvSpPr txBox="1">
            <a:spLocks/>
          </p:cNvSpPr>
          <p:nvPr/>
        </p:nvSpPr>
        <p:spPr>
          <a:xfrm>
            <a:off x="355574" y="3734395"/>
            <a:ext cx="6140759" cy="1364833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Argonne Flexible Linear</a:t>
            </a:r>
            <a:r>
              <a:rPr lang="zh-CN" altLang="en-US" b="1" dirty="0"/>
              <a:t> </a:t>
            </a:r>
            <a:r>
              <a:rPr lang="en-US" altLang="zh-CN" b="1" dirty="0"/>
              <a:t>Collider</a:t>
            </a:r>
            <a:r>
              <a:rPr lang="zh-CN" altLang="en-US" b="1" dirty="0"/>
              <a:t> </a:t>
            </a:r>
            <a:r>
              <a:rPr lang="en-US" altLang="zh-CN" b="1" dirty="0"/>
              <a:t>(AFLC) </a:t>
            </a:r>
            <a:r>
              <a:rPr lang="en-US" altLang="zh-CN" dirty="0"/>
              <a:t>under revision </a:t>
            </a:r>
          </a:p>
          <a:p>
            <a:pPr lvl="1"/>
            <a:r>
              <a:rPr lang="en-US" altLang="zh-CN" dirty="0"/>
              <a:t>Optimized operating gradient</a:t>
            </a:r>
          </a:p>
          <a:p>
            <a:pPr lvl="1"/>
            <a:r>
              <a:rPr lang="en-US" altLang="zh-CN" dirty="0"/>
              <a:t>High efficiency to reduce site power</a:t>
            </a:r>
            <a:endParaRPr lang="en-US" dirty="0"/>
          </a:p>
          <a:p>
            <a:pPr lvl="1"/>
            <a:r>
              <a:rPr lang="en-US" dirty="0"/>
              <a:t>Desired luminosity through design choices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10E5AE-F37B-C0EE-37B8-0523145E6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55" b="42159"/>
          <a:stretch/>
        </p:blipFill>
        <p:spPr bwMode="auto">
          <a:xfrm>
            <a:off x="6418008" y="666531"/>
            <a:ext cx="2538851" cy="58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6F533FB-3A78-8892-3A77-DBCA191FF2B6}"/>
              </a:ext>
            </a:extLst>
          </p:cNvPr>
          <p:cNvGrpSpPr/>
          <p:nvPr/>
        </p:nvGrpSpPr>
        <p:grpSpPr>
          <a:xfrm>
            <a:off x="6598566" y="1344267"/>
            <a:ext cx="2176837" cy="114904"/>
            <a:chOff x="5539771" y="3959652"/>
            <a:chExt cx="3052404" cy="160949"/>
          </a:xfrm>
        </p:grpSpPr>
        <p:sp>
          <p:nvSpPr>
            <p:cNvPr id="15" name="Rectangle: Rounded Corners 33">
              <a:extLst>
                <a:ext uri="{FF2B5EF4-FFF2-40B4-BE49-F238E27FC236}">
                  <a16:creationId xmlns:a16="http://schemas.microsoft.com/office/drawing/2014/main" id="{0B627AF2-7CE1-0BB3-22C1-88B1EABF111C}"/>
                </a:ext>
              </a:extLst>
            </p:cNvPr>
            <p:cNvSpPr/>
            <p:nvPr/>
          </p:nvSpPr>
          <p:spPr>
            <a:xfrm>
              <a:off x="5539771" y="3959652"/>
              <a:ext cx="1011044" cy="16094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35">
              <a:extLst>
                <a:ext uri="{FF2B5EF4-FFF2-40B4-BE49-F238E27FC236}">
                  <a16:creationId xmlns:a16="http://schemas.microsoft.com/office/drawing/2014/main" id="{63441B1C-9574-8970-1F7C-4E6A619A66EB}"/>
                </a:ext>
              </a:extLst>
            </p:cNvPr>
            <p:cNvSpPr/>
            <p:nvPr/>
          </p:nvSpPr>
          <p:spPr>
            <a:xfrm>
              <a:off x="6567885" y="3959652"/>
              <a:ext cx="1011044" cy="16094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2700"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36">
              <a:extLst>
                <a:ext uri="{FF2B5EF4-FFF2-40B4-BE49-F238E27FC236}">
                  <a16:creationId xmlns:a16="http://schemas.microsoft.com/office/drawing/2014/main" id="{C728E491-85FC-5184-B683-47885B045BD3}"/>
                </a:ext>
              </a:extLst>
            </p:cNvPr>
            <p:cNvSpPr/>
            <p:nvPr/>
          </p:nvSpPr>
          <p:spPr>
            <a:xfrm>
              <a:off x="7581131" y="3959652"/>
              <a:ext cx="1011044" cy="160949"/>
            </a:xfrm>
            <a:prstGeom prst="roundRect">
              <a:avLst>
                <a:gd name="adj" fmla="val 50000"/>
              </a:avLst>
            </a:prstGeom>
            <a:solidFill>
              <a:srgbClr val="7AB800"/>
            </a:solidFill>
            <a:ln w="12700"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789DC9-1987-F768-D630-8E8D1A6A0738}"/>
                  </a:ext>
                </a:extLst>
              </p:cNvPr>
              <p:cNvSpPr txBox="1"/>
              <p:nvPr/>
            </p:nvSpPr>
            <p:spPr>
              <a:xfrm>
                <a:off x="6242490" y="1533083"/>
                <a:ext cx="128592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100" dirty="0">
                    <a:solidFill>
                      <a:srgbClr val="FF0000"/>
                    </a:solidFill>
                  </a:rPr>
                  <a:t> linac, 5 TeV</a:t>
                </a:r>
              </a:p>
              <a:p>
                <a:pPr algn="ctr"/>
                <a:r>
                  <a:rPr lang="en-US" sz="1100" dirty="0">
                    <a:solidFill>
                      <a:srgbClr val="FF0000"/>
                    </a:solidFill>
                  </a:rPr>
                  <a:t>10 km, 500 MV/m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789DC9-1987-F768-D630-8E8D1A6A07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2490" y="1533083"/>
                <a:ext cx="1285929" cy="430887"/>
              </a:xfrm>
              <a:prstGeom prst="rect">
                <a:avLst/>
              </a:prstGeom>
              <a:blipFill>
                <a:blip r:embed="rId7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8BDC4F-C4E1-66A4-462C-C16F56C2FAA3}"/>
                  </a:ext>
                </a:extLst>
              </p:cNvPr>
              <p:cNvSpPr txBox="1"/>
              <p:nvPr/>
            </p:nvSpPr>
            <p:spPr>
              <a:xfrm>
                <a:off x="7816880" y="1540989"/>
                <a:ext cx="128592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1100" b="0" i="1" smtClean="0">
                            <a:solidFill>
                              <a:srgbClr val="7AB8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smtClean="0">
                            <a:solidFill>
                              <a:srgbClr val="7AB8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100" b="0" i="1" smtClean="0">
                            <a:solidFill>
                              <a:srgbClr val="7AB8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100" dirty="0">
                    <a:solidFill>
                      <a:srgbClr val="7AB800"/>
                    </a:solidFill>
                  </a:rPr>
                  <a:t> linac, 5 TeV</a:t>
                </a:r>
              </a:p>
              <a:p>
                <a:pPr algn="ctr"/>
                <a:r>
                  <a:rPr lang="en-US" sz="1100" dirty="0">
                    <a:solidFill>
                      <a:srgbClr val="7AB800"/>
                    </a:solidFill>
                  </a:rPr>
                  <a:t>10 km, 500 MV/m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8BDC4F-C4E1-66A4-462C-C16F56C2F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880" y="1540989"/>
                <a:ext cx="1285929" cy="430887"/>
              </a:xfrm>
              <a:prstGeom prst="rect">
                <a:avLst/>
              </a:prstGeom>
              <a:blipFill>
                <a:blip r:embed="rId8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9233069-ACC0-85B7-BA34-E64925645C94}"/>
              </a:ext>
            </a:extLst>
          </p:cNvPr>
          <p:cNvSpPr txBox="1"/>
          <p:nvPr/>
        </p:nvSpPr>
        <p:spPr>
          <a:xfrm>
            <a:off x="7453108" y="1545925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00609C"/>
                </a:solidFill>
              </a:rPr>
              <a:t>BDS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620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86422">
        <p:fade/>
      </p:transition>
    </mc:Choice>
    <mc:Fallback xmlns="">
      <p:transition advTm="864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BDA60-905B-74AF-677C-8117D84FA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11624B-D9F4-BE2E-098D-DC18BA4E8F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b="1" dirty="0">
                    <a:solidFill>
                      <a:srgbClr val="00609C"/>
                    </a:solidFill>
                  </a:rPr>
                  <a:t>Short-pulse two-beam acceleration offers a path toward GV/m.</a:t>
                </a:r>
              </a:p>
              <a:p>
                <a:r>
                  <a:rPr lang="en-US" altLang="zh-CN" dirty="0"/>
                  <a:t>S</a:t>
                </a:r>
                <a:r>
                  <a:rPr lang="en-US" dirty="0"/>
                  <a:t>horter RF pulses mitigate RF breakdown, resulting in higher gradients.</a:t>
                </a:r>
              </a:p>
              <a:p>
                <a:r>
                  <a:rPr lang="en-US" dirty="0"/>
                  <a:t>Milestone results were obtained at AWA using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</m:oMath>
                </a14:m>
                <a:r>
                  <a:rPr lang="en-US" b="1" dirty="0"/>
                  <a:t>(ns) RF pulses</a:t>
                </a:r>
                <a:r>
                  <a:rPr lang="en-US" altLang="zh-CN" b="1" dirty="0"/>
                  <a:t>.</a:t>
                </a:r>
              </a:p>
              <a:p>
                <a:r>
                  <a:rPr lang="en-US" dirty="0"/>
                  <a:t>Complementary approaches, such as pulse compressors and switches, are also valuable to explore.</a:t>
                </a:r>
              </a:p>
              <a:p>
                <a:pPr marL="0" indent="0">
                  <a:buNone/>
                </a:pPr>
                <a:r>
                  <a:rPr lang="en-US" sz="2000" b="1" dirty="0">
                    <a:solidFill>
                      <a:srgbClr val="00609C"/>
                    </a:solidFill>
                  </a:rPr>
                  <a:t>These developments could enable a new class of accelerators for applications in high energy physics and basic energy sciences:</a:t>
                </a:r>
              </a:p>
              <a:p>
                <a:r>
                  <a:rPr lang="en-US" dirty="0"/>
                  <a:t>Near-term goals such as </a:t>
                </a:r>
                <a:r>
                  <a:rPr lang="en-US" b="1" dirty="0"/>
                  <a:t>compact light sources</a:t>
                </a:r>
              </a:p>
              <a:p>
                <a:r>
                  <a:rPr lang="en-US" dirty="0"/>
                  <a:t>Long-term visions such as </a:t>
                </a:r>
                <a:r>
                  <a:rPr lang="en-US" b="1" dirty="0"/>
                  <a:t>TeV-scale linear colliders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11624B-D9F4-BE2E-098D-DC18BA4E8F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18" t="-2105" r="-1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48D44-8F80-BD99-3026-AE70965B25B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6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83733" y="1314071"/>
                <a:ext cx="7746369" cy="2140329"/>
              </a:xfrm>
            </p:spPr>
            <p:txBody>
              <a:bodyPr/>
              <a:lstStyle/>
              <a:p>
                <a:r>
                  <a:rPr lang="en-US" dirty="0"/>
                  <a:t>How we generated short high-power RF pulses</a:t>
                </a:r>
              </a:p>
              <a:p>
                <a:pPr lvl="1"/>
                <a:r>
                  <a:rPr lang="en-US" dirty="0"/>
                  <a:t>Our approach: </a:t>
                </a:r>
                <a:r>
                  <a:rPr lang="en-US" b="1" dirty="0"/>
                  <a:t>S</a:t>
                </a:r>
                <a:r>
                  <a:rPr lang="en-US" dirty="0"/>
                  <a:t>tructure </a:t>
                </a:r>
                <a:r>
                  <a:rPr lang="en-US" b="1" dirty="0" err="1"/>
                  <a:t>W</a:t>
                </a:r>
                <a:r>
                  <a:rPr lang="en-US" dirty="0" err="1"/>
                  <a:t>ake</a:t>
                </a:r>
                <a:r>
                  <a:rPr lang="en-US" b="1" dirty="0" err="1"/>
                  <a:t>F</a:t>
                </a:r>
                <a:r>
                  <a:rPr lang="en-US" dirty="0" err="1"/>
                  <a:t>ield</a:t>
                </a:r>
                <a:r>
                  <a:rPr lang="en-US" dirty="0"/>
                  <a:t> </a:t>
                </a:r>
                <a:r>
                  <a:rPr lang="en-US" b="1" dirty="0"/>
                  <a:t>A</a:t>
                </a:r>
                <a:r>
                  <a:rPr lang="en-US" dirty="0"/>
                  <a:t>cceleration (SWFA)</a:t>
                </a:r>
              </a:p>
              <a:p>
                <a:r>
                  <a:rPr lang="en-US" dirty="0"/>
                  <a:t>What the short pulse length means for accelerator structures</a:t>
                </a:r>
              </a:p>
              <a:p>
                <a:pPr lvl="1"/>
                <a:r>
                  <a:rPr lang="en-US" dirty="0"/>
                  <a:t>Short pulses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RF breakdown mitigation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High gradient</a:t>
                </a:r>
              </a:p>
              <a:p>
                <a:pPr lvl="1"/>
                <a:r>
                  <a:rPr lang="en-US" dirty="0"/>
                  <a:t>Experimental demonstrations &amp; physics understanding</a:t>
                </a:r>
              </a:p>
              <a:p>
                <a:r>
                  <a:rPr lang="en-US" dirty="0"/>
                  <a:t>Where our results may find use</a:t>
                </a:r>
              </a:p>
              <a:p>
                <a:pPr lvl="1"/>
                <a:r>
                  <a:rPr lang="en-US" altLang="zh-CN" dirty="0"/>
                  <a:t>Recent efforts at ANL towards an SWFA-based linear collider and nearer-term goals (demonstrator, compact light source)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3733" y="1314071"/>
                <a:ext cx="7746369" cy="2140329"/>
              </a:xfrm>
              <a:blipFill>
                <a:blip r:embed="rId2"/>
                <a:stretch>
                  <a:fillRect l="-1800" t="-3529" b="-1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8831"/>
            <a:ext cx="8372901" cy="720620"/>
          </a:xfrm>
        </p:spPr>
        <p:txBody>
          <a:bodyPr/>
          <a:lstStyle/>
          <a:p>
            <a:pPr algn="ctr"/>
            <a:r>
              <a:rPr lang="en-US" dirty="0"/>
              <a:t>Outline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72A655A2-A73F-4ADF-BE12-C1166815DC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71" y="4472970"/>
            <a:ext cx="2880458" cy="483505"/>
          </a:xfrm>
          <a:prstGeom prst="rect">
            <a:avLst/>
          </a:prstGeom>
        </p:spPr>
      </p:pic>
      <p:sp>
        <p:nvSpPr>
          <p:cNvPr id="10" name="Slide Number Placeholder 3"/>
          <p:cNvSpPr txBox="1">
            <a:spLocks/>
          </p:cNvSpPr>
          <p:nvPr/>
        </p:nvSpPr>
        <p:spPr>
          <a:xfrm>
            <a:off x="8804753" y="4956475"/>
            <a:ext cx="228600" cy="132033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0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53788" y="4714240"/>
            <a:ext cx="901172" cy="344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2A655A2-A73F-4ADF-BE12-C1166815DC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46" y="4534179"/>
            <a:ext cx="3262283" cy="5475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4985" y="4929971"/>
            <a:ext cx="383846" cy="153328"/>
          </a:xfrm>
        </p:spPr>
        <p:txBody>
          <a:bodyPr/>
          <a:lstStyle/>
          <a:p>
            <a:fld id="{D308CE1D-50B5-4E68-9BBB-F6066716E75F}" type="slidenum">
              <a:rPr lang="en-US" smtClean="0"/>
              <a:t>20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DAE5DE3-F0FF-52C3-9D01-FAE2D042B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564022"/>
            <a:ext cx="8576152" cy="3935241"/>
          </a:xfrm>
        </p:spPr>
        <p:txBody>
          <a:bodyPr numCol="2"/>
          <a:lstStyle/>
          <a:p>
            <a:r>
              <a:rPr lang="en-US" sz="1500" dirty="0"/>
              <a:t>Gongxiaohui Chen (ANL)</a:t>
            </a:r>
          </a:p>
          <a:p>
            <a:r>
              <a:rPr lang="en-US" sz="1500" dirty="0"/>
              <a:t>Salih </a:t>
            </a:r>
            <a:r>
              <a:rPr lang="en-US" sz="1500" dirty="0" err="1"/>
              <a:t>Colmekci</a:t>
            </a:r>
            <a:r>
              <a:rPr lang="en-US" sz="1500" dirty="0"/>
              <a:t> (NIU)</a:t>
            </a:r>
          </a:p>
          <a:p>
            <a:r>
              <a:rPr lang="en-US" sz="1500" dirty="0"/>
              <a:t>Scott Doran (ANL)</a:t>
            </a:r>
          </a:p>
          <a:p>
            <a:r>
              <a:rPr lang="en-US" sz="1500" dirty="0"/>
              <a:t>Emily Frame (NIU)</a:t>
            </a:r>
          </a:p>
          <a:p>
            <a:r>
              <a:rPr lang="en-US" sz="1500" dirty="0"/>
              <a:t>Edgar Gomez (Euclid)</a:t>
            </a:r>
          </a:p>
          <a:p>
            <a:r>
              <a:rPr lang="en-US" sz="1500" dirty="0"/>
              <a:t>Gwanghui Ha (NIU)</a:t>
            </a:r>
          </a:p>
          <a:p>
            <a:r>
              <a:rPr lang="en-US" sz="1500" dirty="0"/>
              <a:t>Chunguang Jing (Euclid / ANL)</a:t>
            </a:r>
          </a:p>
          <a:p>
            <a:r>
              <a:rPr lang="en-US" sz="1500" dirty="0"/>
              <a:t>Ernest Knight (Euclid)</a:t>
            </a:r>
          </a:p>
          <a:p>
            <a:r>
              <a:rPr lang="en-US" sz="1500" dirty="0"/>
              <a:t>Sergey Kuzikov (Euclid)</a:t>
            </a:r>
          </a:p>
          <a:p>
            <a:r>
              <a:rPr lang="en-US" sz="1500" dirty="0" err="1"/>
              <a:t>Wanming</a:t>
            </a:r>
            <a:r>
              <a:rPr lang="en-US" sz="1500" dirty="0"/>
              <a:t> Liu (ANL)</a:t>
            </a:r>
          </a:p>
          <a:p>
            <a:r>
              <a:rPr lang="en-US" sz="1500" dirty="0"/>
              <a:t>Rachel Margraf-O'Neal (ANL)</a:t>
            </a:r>
          </a:p>
          <a:p>
            <a:r>
              <a:rPr lang="en-US" sz="1500" dirty="0"/>
              <a:t>Dillon Merenich (NIU)</a:t>
            </a:r>
          </a:p>
          <a:p>
            <a:r>
              <a:rPr lang="en-US" sz="1500" dirty="0"/>
              <a:t>Alex Ody (ANL)</a:t>
            </a:r>
          </a:p>
          <a:p>
            <a:r>
              <a:rPr lang="en-US" sz="1500" dirty="0"/>
              <a:t>Maomao Peng (was at Tsinghua)</a:t>
            </a:r>
          </a:p>
          <a:p>
            <a:r>
              <a:rPr lang="en-US" sz="1500" dirty="0"/>
              <a:t>Philippe Piot (ANL)</a:t>
            </a:r>
          </a:p>
          <a:p>
            <a:r>
              <a:rPr lang="en-US" sz="1500" dirty="0"/>
              <a:t>John Power (ANL)</a:t>
            </a:r>
          </a:p>
          <a:p>
            <a:r>
              <a:rPr lang="en-US" sz="1500" dirty="0"/>
              <a:t>Gaurab Rijal (NIU)</a:t>
            </a:r>
          </a:p>
          <a:p>
            <a:r>
              <a:rPr lang="en-US" sz="1500" dirty="0"/>
              <a:t>Jiahang Shao (was at ANL, now at IASF)</a:t>
            </a:r>
          </a:p>
          <a:p>
            <a:r>
              <a:rPr lang="en-US" sz="1500" dirty="0"/>
              <a:t>Michael Shapiro (NIU)</a:t>
            </a:r>
          </a:p>
          <a:p>
            <a:r>
              <a:rPr lang="en-US" sz="1500" dirty="0"/>
              <a:t>Wei-Hou Tan (was at NIU, now at SLAC)</a:t>
            </a:r>
          </a:p>
          <a:p>
            <a:r>
              <a:rPr lang="en-US" sz="1500" dirty="0"/>
              <a:t>Charles Whiteford (ANL)</a:t>
            </a:r>
          </a:p>
          <a:p>
            <a:r>
              <a:rPr lang="en-US" sz="1500" dirty="0"/>
              <a:t>Eric Wisniewski (ANL)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350818DE-B4AA-3FB3-4512-4752B705A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498087"/>
          </a:xfrm>
        </p:spPr>
        <p:txBody>
          <a:bodyPr/>
          <a:lstStyle/>
          <a:p>
            <a:pPr algn="ctr"/>
            <a:r>
              <a:rPr lang="en-US" cap="none" dirty="0"/>
              <a:t>Acknowledgments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EC70AD-A5B9-E289-401C-D6135FF7AA80}"/>
              </a:ext>
            </a:extLst>
          </p:cNvPr>
          <p:cNvSpPr txBox="1"/>
          <p:nvPr/>
        </p:nvSpPr>
        <p:spPr>
          <a:xfrm>
            <a:off x="4239260" y="3389173"/>
            <a:ext cx="48795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1200" dirty="0"/>
              <a:t>This research was supported by the </a:t>
            </a:r>
            <a:r>
              <a:rPr lang="en-US" sz="1200" b="1" dirty="0"/>
              <a:t>U.S. Department of Energy, Office of Science</a:t>
            </a:r>
            <a:r>
              <a:rPr lang="en-US" sz="1200" dirty="0"/>
              <a:t>, through:</a:t>
            </a:r>
          </a:p>
          <a:p>
            <a:pPr algn="just">
              <a:buNone/>
            </a:pPr>
            <a:r>
              <a:rPr lang="en-US" sz="1200" b="1" dirty="0"/>
              <a:t>Argonne National Laboratory (ANL): </a:t>
            </a:r>
            <a:r>
              <a:rPr lang="en-US" sz="1200" dirty="0"/>
              <a:t>Laboratory Directed Research and Development (LDRD) funding provided under Contract No. DE-AC02-06CH11357.</a:t>
            </a:r>
          </a:p>
          <a:p>
            <a:pPr algn="just">
              <a:buNone/>
            </a:pPr>
            <a:r>
              <a:rPr lang="en-US" sz="1200" b="1" dirty="0"/>
              <a:t>Northern Illinois University (NIU): </a:t>
            </a:r>
            <a:r>
              <a:rPr lang="en-US" sz="1200" dirty="0"/>
              <a:t>Awards DE-SC0018656, DE-SC0022010, DE-SC0021928, and the Chicagoland Accelerator Science Traineeship under Award No. DE-SC0020379.</a:t>
            </a:r>
          </a:p>
          <a:p>
            <a:pPr algn="just"/>
            <a:r>
              <a:rPr lang="en-US" sz="1200" b="1" dirty="0"/>
              <a:t>Euclid </a:t>
            </a:r>
            <a:r>
              <a:rPr lang="en-US" sz="1200" b="1" dirty="0" err="1"/>
              <a:t>Techlabs</a:t>
            </a:r>
            <a:r>
              <a:rPr lang="en-US" sz="1200" b="1" dirty="0"/>
              <a:t> LLC: </a:t>
            </a:r>
            <a:r>
              <a:rPr lang="en-US" sz="1200" dirty="0"/>
              <a:t>SBIR Grant No. DE-SC0018709.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691CE299-A2CF-298F-6B30-40F595C665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39844" t="-139844" r="-139844" b="-139844"/>
          <a:stretch>
            <a:fillRect/>
          </a:stretch>
        </p:blipFill>
        <p:spPr>
          <a:xfrm>
            <a:off x="7539228" y="3538728"/>
            <a:ext cx="1543050" cy="15430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3898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897">
        <p:fade/>
      </p:transition>
    </mc:Choice>
    <mc:Fallback xmlns="">
      <p:transition advTm="158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324F54D-102C-4382-1378-16A4D4F0A0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17" t="11040" r="3599"/>
          <a:stretch/>
        </p:blipFill>
        <p:spPr>
          <a:xfrm>
            <a:off x="4812914" y="3585929"/>
            <a:ext cx="4053385" cy="154639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881867"/>
            <a:ext cx="8620542" cy="3843563"/>
          </a:xfrm>
        </p:spPr>
        <p:txBody>
          <a:bodyPr/>
          <a:lstStyle/>
          <a:p>
            <a:r>
              <a:rPr lang="en-US" dirty="0"/>
              <a:t> Shared goal across multiple accelerator communities</a:t>
            </a:r>
          </a:p>
          <a:p>
            <a:pPr lvl="1"/>
            <a:r>
              <a:rPr lang="en-US" b="1" dirty="0"/>
              <a:t>Advanced Accelerator Concepts community:</a:t>
            </a:r>
          </a:p>
          <a:p>
            <a:pPr lvl="2"/>
            <a:r>
              <a:rPr lang="en-US" dirty="0"/>
              <a:t>Various </a:t>
            </a:r>
            <a:r>
              <a:rPr lang="en-US" dirty="0" err="1"/>
              <a:t>wakefield</a:t>
            </a:r>
            <a:r>
              <a:rPr lang="en-US" dirty="0"/>
              <a:t> acceleration schemes</a:t>
            </a:r>
          </a:p>
          <a:p>
            <a:pPr lvl="1"/>
            <a:r>
              <a:rPr lang="en-US" b="1" dirty="0"/>
              <a:t>High-gradient and breakdown science community:</a:t>
            </a:r>
          </a:p>
          <a:p>
            <a:pPr marL="284162" lvl="1" indent="0">
              <a:buNone/>
            </a:pPr>
            <a:r>
              <a:rPr lang="en-US" b="1" dirty="0"/>
              <a:t>    </a:t>
            </a:r>
            <a:r>
              <a:rPr lang="en-US" dirty="0"/>
              <a:t>Recent advances in pushing the gradient:</a:t>
            </a:r>
          </a:p>
          <a:p>
            <a:pPr lvl="2"/>
            <a:r>
              <a:rPr lang="en-US" dirty="0"/>
              <a:t>Cryogenic temperatures</a:t>
            </a:r>
          </a:p>
          <a:p>
            <a:pPr lvl="2"/>
            <a:r>
              <a:rPr lang="en-US" dirty="0"/>
              <a:t>Hard copper and copper alloys</a:t>
            </a:r>
          </a:p>
          <a:p>
            <a:pPr lvl="2"/>
            <a:r>
              <a:rPr lang="en-US" dirty="0"/>
              <a:t>High-frequency structure</a:t>
            </a:r>
          </a:p>
          <a:p>
            <a:pPr lvl="2"/>
            <a:r>
              <a:rPr lang="en-US" dirty="0"/>
              <a:t>Novel structure designs</a:t>
            </a:r>
          </a:p>
          <a:p>
            <a:pPr lvl="2"/>
            <a:r>
              <a:rPr lang="en-US" altLang="zh-CN" b="1" dirty="0">
                <a:solidFill>
                  <a:srgbClr val="00609C"/>
                </a:solidFill>
              </a:rPr>
              <a:t>Short RF pulse duration</a:t>
            </a:r>
          </a:p>
          <a:p>
            <a:pPr lvl="2"/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4B62E7-6DD6-CB85-4EF5-78AC46869F13}"/>
              </a:ext>
            </a:extLst>
          </p:cNvPr>
          <p:cNvSpPr txBox="1">
            <a:spLocks/>
          </p:cNvSpPr>
          <p:nvPr/>
        </p:nvSpPr>
        <p:spPr>
          <a:xfrm>
            <a:off x="1439345" y="73194"/>
            <a:ext cx="6722509" cy="69378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none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Toward high-gradient acceleration: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2645E12-0350-2CE6-CE28-2626D6BF7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6715" y="2292989"/>
            <a:ext cx="2532128" cy="1178049"/>
          </a:xfrm>
          <a:prstGeom prst="rect">
            <a:avLst/>
          </a:prstGeom>
          <a:ln>
            <a:noFill/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A9A53DA-D48A-E409-1F18-378A22806F03}"/>
              </a:ext>
            </a:extLst>
          </p:cNvPr>
          <p:cNvCxnSpPr>
            <a:cxnSpLocks/>
          </p:cNvCxnSpPr>
          <p:nvPr/>
        </p:nvCxnSpPr>
        <p:spPr>
          <a:xfrm flipV="1">
            <a:off x="5009342" y="3219296"/>
            <a:ext cx="622438" cy="4058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024B1F1-DB5B-3459-0711-E4B8A5B573A0}"/>
              </a:ext>
            </a:extLst>
          </p:cNvPr>
          <p:cNvSpPr txBox="1"/>
          <p:nvPr/>
        </p:nvSpPr>
        <p:spPr>
          <a:xfrm>
            <a:off x="6786587" y="1985213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This talk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FAEDBE9-B341-B324-AFB4-BCD6E0303D1D}"/>
              </a:ext>
            </a:extLst>
          </p:cNvPr>
          <p:cNvSpPr/>
          <p:nvPr/>
        </p:nvSpPr>
        <p:spPr>
          <a:xfrm>
            <a:off x="5674188" y="2057400"/>
            <a:ext cx="2720623" cy="1413639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38998BA-7E49-89B6-68EB-33822F23CE3A}"/>
                  </a:ext>
                </a:extLst>
              </p:cNvPr>
              <p:cNvSpPr txBox="1"/>
              <p:nvPr/>
            </p:nvSpPr>
            <p:spPr>
              <a:xfrm>
                <a:off x="5214743" y="3943625"/>
                <a:ext cx="31800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Typical RF pulse durations for klystron-powered accelerators: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</m:oMath>
                </a14:m>
                <a:r>
                  <a:rPr lang="en-US" sz="1600" b="1" dirty="0"/>
                  <a:t>(100 ns) to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</m:oMath>
                </a14:m>
                <a:r>
                  <a:rPr lang="en-US" sz="1600" b="1" dirty="0"/>
                  <a:t>(1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1600" b="1" dirty="0"/>
                  <a:t>s) </a:t>
                </a:r>
                <a:endParaRPr lang="en-US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38998BA-7E49-89B6-68EB-33822F23C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743" y="3943625"/>
                <a:ext cx="3180068" cy="830997"/>
              </a:xfrm>
              <a:prstGeom prst="rect">
                <a:avLst/>
              </a:prstGeom>
              <a:blipFill>
                <a:blip r:embed="rId6"/>
                <a:stretch>
                  <a:fillRect t="-1515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02A52F0-854E-BE12-08C7-373582AC8DD8}"/>
              </a:ext>
            </a:extLst>
          </p:cNvPr>
          <p:cNvCxnSpPr>
            <a:cxnSpLocks/>
          </p:cNvCxnSpPr>
          <p:nvPr/>
        </p:nvCxnSpPr>
        <p:spPr>
          <a:xfrm flipH="1">
            <a:off x="7096966" y="3732572"/>
            <a:ext cx="115379" cy="2295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5016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 animBg="1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D825-FE52-2F68-D5AA-B0110F674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to GV/m with short RF pulses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48CD9-B139-6808-E337-C9D98764B05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3FCE509-A304-7270-6108-6B2680F448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1033595"/>
                <a:ext cx="5749199" cy="3463342"/>
              </a:xfrm>
              <a:prstGeom prst="rect">
                <a:avLst/>
              </a:prstGeom>
            </p:spPr>
            <p:txBody>
              <a:bodyPr vert="horz" lIns="0" tIns="0" rIns="0" bIns="45720" rtlCol="0">
                <a:noAutofit/>
              </a:bodyPr>
              <a:lstStyle>
                <a:lvl1pPr marL="173038" indent="-173038" algn="l" defTabSz="457200" rtl="0" eaLnBrk="1" latinLnBrk="0" hangingPunct="1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 sz="1800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20700" indent="-236538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3275" indent="-187325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•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87438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»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Acceleration using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𝓞</m:t>
                    </m:r>
                  </m:oMath>
                </a14:m>
                <a:r>
                  <a:rPr lang="en-US" b="1" dirty="0"/>
                  <a:t>(ns) </a:t>
                </a:r>
                <a:r>
                  <a:rPr lang="en-US" dirty="0"/>
                  <a:t>RF pulses shows promise for high-gradient acceleration, suggested by:</a:t>
                </a:r>
              </a:p>
              <a:p>
                <a:pPr lvl="1"/>
                <a:endParaRPr lang="en-US" sz="500" dirty="0"/>
              </a:p>
              <a:p>
                <a:pPr lvl="1"/>
                <a:r>
                  <a:rPr lang="en-US" dirty="0"/>
                  <a:t>Empirical fitting of experimental data</a:t>
                </a:r>
              </a:p>
              <a:p>
                <a:pPr lvl="1"/>
                <a:endParaRPr lang="en-US" dirty="0"/>
              </a:p>
              <a:p>
                <a:pPr marL="284162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3FCE509-A304-7270-6108-6B2680F44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33595"/>
                <a:ext cx="5749199" cy="3463342"/>
              </a:xfrm>
              <a:prstGeom prst="rect">
                <a:avLst/>
              </a:prstGeom>
              <a:blipFill>
                <a:blip r:embed="rId4"/>
                <a:stretch>
                  <a:fillRect l="-2227" t="-2289" r="-2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EA4D96-7B2D-E8EE-EAA5-95E99C0C7238}"/>
                  </a:ext>
                </a:extLst>
              </p:cNvPr>
              <p:cNvSpPr txBox="1"/>
              <p:nvPr/>
            </p:nvSpPr>
            <p:spPr>
              <a:xfrm>
                <a:off x="1011584" y="1981897"/>
                <a:ext cx="3132715" cy="341376"/>
              </a:xfrm>
              <a:prstGeom prst="rect">
                <a:avLst/>
              </a:prstGeom>
              <a:noFill/>
              <a:ln>
                <a:solidFill>
                  <a:srgbClr val="00609C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47484A"/>
                    </a:solidFill>
                    <a:effectLst/>
                    <a:uLnTx/>
                    <a:uFillTx/>
                  </a:rPr>
                  <a:t>Breakdown rate</a:t>
                </a:r>
                <a:r>
                  <a:rPr kumimoji="0" lang="en-US" sz="1600" b="0" u="none" strike="noStrike" kern="1200" cap="none" spc="0" normalizeH="0" noProof="0" dirty="0">
                    <a:ln>
                      <a:noFill/>
                    </a:ln>
                    <a:solidFill>
                      <a:srgbClr val="47484A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748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748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BDR</m:t>
                    </m:r>
                    <m:r>
                      <a:rPr kumimoji="0" lang="en-US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748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</m:t>
                    </m:r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748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</m:t>
                        </m:r>
                      </m:sup>
                    </m:sSup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748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EA4D96-7B2D-E8EE-EAA5-95E99C0C72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84" y="1981897"/>
                <a:ext cx="3132715" cy="341376"/>
              </a:xfrm>
              <a:prstGeom prst="rect">
                <a:avLst/>
              </a:prstGeom>
              <a:blipFill>
                <a:blip r:embed="rId5"/>
                <a:stretch>
                  <a:fillRect l="-969" t="-1724" b="-20690"/>
                </a:stretch>
              </a:blipFill>
              <a:ln>
                <a:solidFill>
                  <a:srgbClr val="00609C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760BD61-6E32-C230-9D3B-AD44FEEE3ACF}"/>
              </a:ext>
            </a:extLst>
          </p:cNvPr>
          <p:cNvSpPr txBox="1"/>
          <p:nvPr/>
        </p:nvSpPr>
        <p:spPr>
          <a:xfrm>
            <a:off x="4290586" y="1917190"/>
            <a:ext cx="1994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b="0" i="0" u="none" strike="noStrike" baseline="0" dirty="0">
                <a:solidFill>
                  <a:srgbClr val="00609C"/>
                </a:solidFill>
                <a:latin typeface="+mj-lt"/>
              </a:rPr>
              <a:t>A. Grudiev, et al. PRSTAB </a:t>
            </a:r>
            <a:r>
              <a:rPr lang="da-DK" sz="1200" b="1" i="0" u="none" strike="noStrike" baseline="0" dirty="0">
                <a:solidFill>
                  <a:srgbClr val="00609C"/>
                </a:solidFill>
                <a:latin typeface="+mj-lt"/>
              </a:rPr>
              <a:t>12</a:t>
            </a:r>
            <a:r>
              <a:rPr lang="da-DK" sz="1200" b="0" i="0" u="none" strike="noStrike" baseline="0" dirty="0">
                <a:solidFill>
                  <a:srgbClr val="00609C"/>
                </a:solidFill>
                <a:latin typeface="+mj-lt"/>
              </a:rPr>
              <a:t>, 102001 (2009)</a:t>
            </a:r>
            <a:endParaRPr lang="en-US" sz="1200" dirty="0">
              <a:solidFill>
                <a:srgbClr val="00609C"/>
              </a:solidFill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D94B39-D2C8-DFE7-4A65-8C54FD055786}"/>
              </a:ext>
            </a:extLst>
          </p:cNvPr>
          <p:cNvCxnSpPr/>
          <p:nvPr/>
        </p:nvCxnSpPr>
        <p:spPr>
          <a:xfrm flipH="1">
            <a:off x="3362835" y="2282385"/>
            <a:ext cx="61876" cy="168766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A2AA511-DEFC-F512-8E7B-25D702EF3D28}"/>
              </a:ext>
            </a:extLst>
          </p:cNvPr>
          <p:cNvCxnSpPr>
            <a:cxnSpLocks/>
          </p:cNvCxnSpPr>
          <p:nvPr/>
        </p:nvCxnSpPr>
        <p:spPr>
          <a:xfrm>
            <a:off x="3782676" y="2281549"/>
            <a:ext cx="115224" cy="16201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B3F2658-ACAC-D998-EA73-3128639FCA53}"/>
              </a:ext>
            </a:extLst>
          </p:cNvPr>
          <p:cNvSpPr txBox="1"/>
          <p:nvPr/>
        </p:nvSpPr>
        <p:spPr>
          <a:xfrm>
            <a:off x="2896423" y="2461814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Gradient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590AD3-5A60-1F8A-366B-F6F41362454F}"/>
              </a:ext>
            </a:extLst>
          </p:cNvPr>
          <p:cNvSpPr txBox="1"/>
          <p:nvPr/>
        </p:nvSpPr>
        <p:spPr>
          <a:xfrm>
            <a:off x="3649131" y="245929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7AB800"/>
                </a:solidFill>
              </a:rPr>
              <a:t>Pulse length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2D1A6D-ABA4-C5BC-64CE-6105AF01E9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5049" y="3061102"/>
            <a:ext cx="2445701" cy="18471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9B7B53E-0323-D34A-199F-45DE5547885C}"/>
              </a:ext>
            </a:extLst>
          </p:cNvPr>
          <p:cNvSpPr txBox="1"/>
          <p:nvPr/>
        </p:nvSpPr>
        <p:spPr>
          <a:xfrm>
            <a:off x="2741358" y="4912668"/>
            <a:ext cx="2545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90000"/>
              </a:lnSpc>
            </a:pPr>
            <a:r>
              <a:rPr lang="it-IT" sz="1000" dirty="0">
                <a:solidFill>
                  <a:schemeClr val="accent2"/>
                </a:solidFill>
              </a:rPr>
              <a:t>S. Döbert </a:t>
            </a:r>
            <a:r>
              <a:rPr lang="it-IT" sz="1000" i="1" dirty="0">
                <a:solidFill>
                  <a:schemeClr val="accent2"/>
                </a:solidFill>
              </a:rPr>
              <a:t>et al</a:t>
            </a:r>
            <a:r>
              <a:rPr lang="it-IT" sz="1000" dirty="0">
                <a:solidFill>
                  <a:schemeClr val="accent2"/>
                </a:solidFill>
              </a:rPr>
              <a:t>., SLAC-PUB-10551 (2004)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C406B4-913D-4B6B-2EF3-6DD56D921D16}"/>
              </a:ext>
            </a:extLst>
          </p:cNvPr>
          <p:cNvGrpSpPr/>
          <p:nvPr/>
        </p:nvGrpSpPr>
        <p:grpSpPr>
          <a:xfrm>
            <a:off x="6426818" y="1310906"/>
            <a:ext cx="2327836" cy="2988895"/>
            <a:chOff x="6315075" y="1705970"/>
            <a:chExt cx="2327836" cy="298889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2505C4E-6085-EAE5-756B-8CCE343DF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15075" y="1705970"/>
              <a:ext cx="2327836" cy="298889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2229F3-52F3-28C6-B1CA-70B4661702A2}"/>
                </a:ext>
              </a:extLst>
            </p:cNvPr>
            <p:cNvSpPr txBox="1"/>
            <p:nvPr/>
          </p:nvSpPr>
          <p:spPr>
            <a:xfrm>
              <a:off x="7131597" y="3443754"/>
              <a:ext cx="811400" cy="461665"/>
            </a:xfrm>
            <a:prstGeom prst="rect">
              <a:avLst/>
            </a:prstGeom>
            <a:solidFill>
              <a:srgbClr val="FBFCEA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Under-explored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1B6A6-93D4-B69B-79FD-8A7761BDF6D9}"/>
              </a:ext>
            </a:extLst>
          </p:cNvPr>
          <p:cNvSpPr txBox="1">
            <a:spLocks/>
          </p:cNvSpPr>
          <p:nvPr/>
        </p:nvSpPr>
        <p:spPr>
          <a:xfrm>
            <a:off x="465088" y="2760084"/>
            <a:ext cx="5749199" cy="340436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Early exploration of short-pulse acceleration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3EA30D6-0139-1124-6630-E78EF33DB9F5}"/>
              </a:ext>
            </a:extLst>
          </p:cNvPr>
          <p:cNvCxnSpPr>
            <a:cxnSpLocks/>
          </p:cNvCxnSpPr>
          <p:nvPr/>
        </p:nvCxnSpPr>
        <p:spPr>
          <a:xfrm flipH="1">
            <a:off x="7338599" y="3735356"/>
            <a:ext cx="68239" cy="44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F1FDD58-413D-1F78-8C24-413927138F59}"/>
              </a:ext>
            </a:extLst>
          </p:cNvPr>
          <p:cNvSpPr txBox="1"/>
          <p:nvPr/>
        </p:nvSpPr>
        <p:spPr>
          <a:xfrm>
            <a:off x="5840700" y="4251056"/>
            <a:ext cx="3303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Lack of complete understanding of RF breakdown processes, especially at this timescale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885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C0A19-752A-1450-4844-C0CC34F7E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883238"/>
          </a:xfrm>
        </p:spPr>
        <p:txBody>
          <a:bodyPr/>
          <a:lstStyle/>
          <a:p>
            <a:pPr algn="ctr"/>
            <a:r>
              <a:rPr lang="en-US" sz="2400" u="sng" dirty="0"/>
              <a:t>S</a:t>
            </a:r>
            <a:r>
              <a:rPr lang="en-US" altLang="zh-CN" sz="2400" dirty="0"/>
              <a:t>tructure </a:t>
            </a:r>
            <a:r>
              <a:rPr lang="en-US" altLang="zh-CN" sz="2400" u="sng" dirty="0" err="1"/>
              <a:t>W</a:t>
            </a:r>
            <a:r>
              <a:rPr lang="en-US" altLang="zh-CN" sz="2400" dirty="0" err="1"/>
              <a:t>ake</a:t>
            </a:r>
            <a:r>
              <a:rPr lang="en-US" altLang="zh-CN" sz="2400" u="sng" dirty="0" err="1"/>
              <a:t>F</a:t>
            </a:r>
            <a:r>
              <a:rPr lang="en-US" altLang="zh-CN" sz="2400" dirty="0" err="1"/>
              <a:t>ield</a:t>
            </a:r>
            <a:r>
              <a:rPr lang="en-US" altLang="zh-CN" sz="2400" dirty="0"/>
              <a:t> </a:t>
            </a:r>
            <a:r>
              <a:rPr lang="en-US" altLang="zh-CN" sz="2400" u="sng" dirty="0"/>
              <a:t>A</a:t>
            </a:r>
            <a:r>
              <a:rPr lang="en-US" altLang="zh-CN" sz="2400" dirty="0"/>
              <a:t>cceleration (SWFA): two schemes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38AB3-A7F6-01A9-7C78-6FCF2BAC0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485901"/>
            <a:ext cx="4505496" cy="1412132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C</a:t>
            </a:r>
            <a:r>
              <a:rPr lang="en-US" dirty="0"/>
              <a:t>ollinear </a:t>
            </a:r>
            <a:r>
              <a:rPr lang="en-US" altLang="zh-CN" b="1" u="sng" dirty="0"/>
              <a:t>W</a:t>
            </a:r>
            <a:r>
              <a:rPr lang="en-US" dirty="0"/>
              <a:t>akefield </a:t>
            </a:r>
            <a:r>
              <a:rPr lang="en-US" b="1" u="sng" dirty="0"/>
              <a:t>A</a:t>
            </a:r>
            <a:r>
              <a:rPr lang="en-US" dirty="0"/>
              <a:t>cceleration (</a:t>
            </a:r>
            <a:r>
              <a:rPr lang="en-US" b="1" dirty="0">
                <a:solidFill>
                  <a:srgbClr val="7AB800"/>
                </a:solidFill>
              </a:rPr>
              <a:t>CWA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Actively studied for a single-stage 180 GHz X-ray FEL at ANL</a:t>
            </a:r>
          </a:p>
          <a:p>
            <a:pPr marL="284162" lvl="1" indent="0">
              <a:buNone/>
            </a:pPr>
            <a:endParaRPr lang="en-US" sz="2000" dirty="0"/>
          </a:p>
          <a:p>
            <a:pPr marL="284162" lvl="1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29DA96-5E70-E42C-62EC-95A4BAAF7E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168"/>
          <a:stretch/>
        </p:blipFill>
        <p:spPr>
          <a:xfrm>
            <a:off x="5407778" y="1096994"/>
            <a:ext cx="2610254" cy="17193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9A84FD-FDCA-8442-1F21-D5986488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114"/>
          <a:stretch/>
        </p:blipFill>
        <p:spPr>
          <a:xfrm>
            <a:off x="5407778" y="2898033"/>
            <a:ext cx="2594870" cy="205844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4CA44-AE56-204D-651E-A51D9F4F722F}"/>
              </a:ext>
            </a:extLst>
          </p:cNvPr>
          <p:cNvSpPr/>
          <p:nvPr/>
        </p:nvSpPr>
        <p:spPr>
          <a:xfrm>
            <a:off x="1455431" y="2294751"/>
            <a:ext cx="35072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200" dirty="0">
                <a:solidFill>
                  <a:srgbClr val="00609C"/>
                </a:solidFill>
              </a:rPr>
              <a:t>A. Zholents </a:t>
            </a:r>
            <a:r>
              <a:rPr lang="fr-FR" sz="1200" i="1" dirty="0">
                <a:solidFill>
                  <a:srgbClr val="00609C"/>
                </a:solidFill>
              </a:rPr>
              <a:t>et al., </a:t>
            </a:r>
            <a:r>
              <a:rPr lang="fr-FR" sz="1200" dirty="0">
                <a:solidFill>
                  <a:srgbClr val="00609C"/>
                </a:solidFill>
              </a:rPr>
              <a:t>JINST </a:t>
            </a:r>
            <a:r>
              <a:rPr lang="fr-FR" sz="1200" b="1" dirty="0">
                <a:solidFill>
                  <a:srgbClr val="00609C"/>
                </a:solidFill>
              </a:rPr>
              <a:t>20</a:t>
            </a:r>
            <a:r>
              <a:rPr lang="fr-FR" sz="1200" dirty="0">
                <a:solidFill>
                  <a:srgbClr val="00609C"/>
                </a:solidFill>
              </a:rPr>
              <a:t>, 01023 (2025)</a:t>
            </a:r>
            <a:endParaRPr lang="en-US" sz="1200" dirty="0">
              <a:solidFill>
                <a:srgbClr val="00609C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BBBE891-C4B8-1566-12AD-C03F63ECFA03}"/>
              </a:ext>
            </a:extLst>
          </p:cNvPr>
          <p:cNvSpPr txBox="1">
            <a:spLocks/>
          </p:cNvSpPr>
          <p:nvPr/>
        </p:nvSpPr>
        <p:spPr>
          <a:xfrm>
            <a:off x="457202" y="3240030"/>
            <a:ext cx="4505496" cy="1213437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u="sng" dirty="0"/>
              <a:t>T</a:t>
            </a:r>
            <a:r>
              <a:rPr lang="en-US" dirty="0"/>
              <a:t>wo-</a:t>
            </a:r>
            <a:r>
              <a:rPr lang="en-US" b="1" u="sng" dirty="0"/>
              <a:t>B</a:t>
            </a:r>
            <a:r>
              <a:rPr lang="en-US" dirty="0"/>
              <a:t>eam </a:t>
            </a:r>
            <a:r>
              <a:rPr lang="en-US" b="1" u="sng" dirty="0"/>
              <a:t>A</a:t>
            </a:r>
            <a:r>
              <a:rPr lang="en-US" dirty="0"/>
              <a:t>cceleration (</a:t>
            </a:r>
            <a:r>
              <a:rPr lang="en-US" b="1" dirty="0">
                <a:solidFill>
                  <a:srgbClr val="7AB800"/>
                </a:solidFill>
              </a:rPr>
              <a:t>TBA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More mature for a linear collider: </a:t>
            </a:r>
            <a:r>
              <a:rPr lang="en-US" b="1" dirty="0"/>
              <a:t>CLIC</a:t>
            </a:r>
          </a:p>
          <a:p>
            <a:pPr lvl="1"/>
            <a:r>
              <a:rPr lang="en-US" dirty="0"/>
              <a:t>Positron acceleration (shared w/ CWA)</a:t>
            </a:r>
          </a:p>
          <a:p>
            <a:pPr lvl="1"/>
            <a:r>
              <a:rPr lang="en-US" dirty="0"/>
              <a:t>Staging </a:t>
            </a:r>
          </a:p>
        </p:txBody>
      </p:sp>
    </p:spTree>
    <p:extLst>
      <p:ext uri="{BB962C8B-B14F-4D97-AF65-F5344CB8AC3E}">
        <p14:creationId xmlns:p14="http://schemas.microsoft.com/office/powerpoint/2010/main" val="120364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706A4-550D-8732-8D37-CDDA32370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669190"/>
          </a:xfrm>
        </p:spPr>
        <p:txBody>
          <a:bodyPr/>
          <a:lstStyle/>
          <a:p>
            <a:pPr algn="ctr"/>
            <a:r>
              <a:rPr lang="en-US" altLang="zh-CN" dirty="0"/>
              <a:t>Generation of short RF pulses using: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E3DFD-A884-4A1D-23A9-1F890D25EC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6258" y="870623"/>
                <a:ext cx="3193342" cy="3854807"/>
              </a:xfrm>
            </p:spPr>
            <p:txBody>
              <a:bodyPr/>
              <a:lstStyle/>
              <a:p>
                <a:r>
                  <a:rPr lang="en-US" altLang="zh-CN" b="1" dirty="0">
                    <a:solidFill>
                      <a:srgbClr val="00609C"/>
                    </a:solidFill>
                  </a:rPr>
                  <a:t>RF pulse compressors</a:t>
                </a:r>
              </a:p>
              <a:p>
                <a:pPr lvl="1"/>
                <a:r>
                  <a:rPr lang="en-US" altLang="zh-CN" dirty="0"/>
                  <a:t>Klystron + pulse compressor (e.g. SLED type) </a:t>
                </a:r>
              </a:p>
              <a:p>
                <a:r>
                  <a:rPr lang="en-US" altLang="zh-CN" b="1" dirty="0">
                    <a:solidFill>
                      <a:srgbClr val="00609C"/>
                    </a:solidFill>
                  </a:rPr>
                  <a:t>Two-beam acceleration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/>
                  <a:t>(ns) RF pulses</a:t>
                </a:r>
              </a:p>
              <a:p>
                <a:pPr lvl="1"/>
                <a:r>
                  <a:rPr lang="en-US" dirty="0"/>
                  <a:t>High peak power</a:t>
                </a:r>
              </a:p>
              <a:p>
                <a:pPr lvl="1"/>
                <a:r>
                  <a:rPr lang="en-US" dirty="0"/>
                  <a:t>Precise pulse shape control, e.g. flattop</a:t>
                </a:r>
              </a:p>
              <a:p>
                <a:pPr lvl="1"/>
                <a:r>
                  <a:rPr lang="en-US" dirty="0"/>
                  <a:t>Advantageous for higher main linac frequencies where the achievable klystron average power and efficiency drop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E3DFD-A884-4A1D-23A9-1F890D25EC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6258" y="870623"/>
                <a:ext cx="3193342" cy="3854807"/>
              </a:xfrm>
              <a:blipFill>
                <a:blip r:embed="rId4"/>
                <a:stretch>
                  <a:fillRect l="-4008" t="-2057" r="-763" b="-5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9D2E6-FA23-E436-4310-5832E7AD2B0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01855" y="4956475"/>
            <a:ext cx="228600" cy="132033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reeform 137">
            <a:extLst>
              <a:ext uri="{FF2B5EF4-FFF2-40B4-BE49-F238E27FC236}">
                <a16:creationId xmlns:a16="http://schemas.microsoft.com/office/drawing/2014/main" id="{5A56BE08-70B9-9B79-D29E-FE4DB73E03F7}"/>
              </a:ext>
            </a:extLst>
          </p:cNvPr>
          <p:cNvSpPr/>
          <p:nvPr/>
        </p:nvSpPr>
        <p:spPr>
          <a:xfrm>
            <a:off x="3810654" y="1282914"/>
            <a:ext cx="4886137" cy="105538"/>
          </a:xfrm>
          <a:custGeom>
            <a:avLst/>
            <a:gdLst>
              <a:gd name="connsiteX0" fmla="*/ 0 w 606425"/>
              <a:gd name="connsiteY0" fmla="*/ 76201 h 160404"/>
              <a:gd name="connsiteX1" fmla="*/ 63500 w 606425"/>
              <a:gd name="connsiteY1" fmla="*/ 82551 h 160404"/>
              <a:gd name="connsiteX2" fmla="*/ 92075 w 606425"/>
              <a:gd name="connsiteY2" fmla="*/ 158751 h 160404"/>
              <a:gd name="connsiteX3" fmla="*/ 130175 w 606425"/>
              <a:gd name="connsiteY3" fmla="*/ 1 h 160404"/>
              <a:gd name="connsiteX4" fmla="*/ 158750 w 606425"/>
              <a:gd name="connsiteY4" fmla="*/ 158751 h 160404"/>
              <a:gd name="connsiteX5" fmla="*/ 196850 w 606425"/>
              <a:gd name="connsiteY5" fmla="*/ 1 h 160404"/>
              <a:gd name="connsiteX6" fmla="*/ 225425 w 606425"/>
              <a:gd name="connsiteY6" fmla="*/ 155576 h 160404"/>
              <a:gd name="connsiteX7" fmla="*/ 260350 w 606425"/>
              <a:gd name="connsiteY7" fmla="*/ 1 h 160404"/>
              <a:gd name="connsiteX8" fmla="*/ 292100 w 606425"/>
              <a:gd name="connsiteY8" fmla="*/ 158751 h 160404"/>
              <a:gd name="connsiteX9" fmla="*/ 327025 w 606425"/>
              <a:gd name="connsiteY9" fmla="*/ 1 h 160404"/>
              <a:gd name="connsiteX10" fmla="*/ 358775 w 606425"/>
              <a:gd name="connsiteY10" fmla="*/ 158751 h 160404"/>
              <a:gd name="connsiteX11" fmla="*/ 393700 w 606425"/>
              <a:gd name="connsiteY11" fmla="*/ 1 h 160404"/>
              <a:gd name="connsiteX12" fmla="*/ 434975 w 606425"/>
              <a:gd name="connsiteY12" fmla="*/ 155576 h 160404"/>
              <a:gd name="connsiteX13" fmla="*/ 463550 w 606425"/>
              <a:gd name="connsiteY13" fmla="*/ 3176 h 160404"/>
              <a:gd name="connsiteX14" fmla="*/ 495300 w 606425"/>
              <a:gd name="connsiteY14" fmla="*/ 158751 h 160404"/>
              <a:gd name="connsiteX15" fmla="*/ 527050 w 606425"/>
              <a:gd name="connsiteY15" fmla="*/ 3176 h 160404"/>
              <a:gd name="connsiteX16" fmla="*/ 546100 w 606425"/>
              <a:gd name="connsiteY16" fmla="*/ 92076 h 160404"/>
              <a:gd name="connsiteX17" fmla="*/ 606425 w 606425"/>
              <a:gd name="connsiteY17" fmla="*/ 98426 h 16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06425" h="160404">
                <a:moveTo>
                  <a:pt x="0" y="76201"/>
                </a:moveTo>
                <a:cubicBezTo>
                  <a:pt x="24077" y="72497"/>
                  <a:pt x="48154" y="68793"/>
                  <a:pt x="63500" y="82551"/>
                </a:cubicBezTo>
                <a:cubicBezTo>
                  <a:pt x="78846" y="96309"/>
                  <a:pt x="80962" y="172509"/>
                  <a:pt x="92075" y="158751"/>
                </a:cubicBezTo>
                <a:cubicBezTo>
                  <a:pt x="103188" y="144993"/>
                  <a:pt x="119063" y="1"/>
                  <a:pt x="130175" y="1"/>
                </a:cubicBezTo>
                <a:cubicBezTo>
                  <a:pt x="141287" y="1"/>
                  <a:pt x="147638" y="158751"/>
                  <a:pt x="158750" y="158751"/>
                </a:cubicBezTo>
                <a:cubicBezTo>
                  <a:pt x="169862" y="158751"/>
                  <a:pt x="185738" y="530"/>
                  <a:pt x="196850" y="1"/>
                </a:cubicBezTo>
                <a:cubicBezTo>
                  <a:pt x="207962" y="-528"/>
                  <a:pt x="214842" y="155576"/>
                  <a:pt x="225425" y="155576"/>
                </a:cubicBezTo>
                <a:cubicBezTo>
                  <a:pt x="236008" y="155576"/>
                  <a:pt x="249238" y="-528"/>
                  <a:pt x="260350" y="1"/>
                </a:cubicBezTo>
                <a:cubicBezTo>
                  <a:pt x="271462" y="530"/>
                  <a:pt x="280988" y="158751"/>
                  <a:pt x="292100" y="158751"/>
                </a:cubicBezTo>
                <a:cubicBezTo>
                  <a:pt x="303212" y="158751"/>
                  <a:pt x="315913" y="1"/>
                  <a:pt x="327025" y="1"/>
                </a:cubicBezTo>
                <a:cubicBezTo>
                  <a:pt x="338137" y="1"/>
                  <a:pt x="347663" y="158751"/>
                  <a:pt x="358775" y="158751"/>
                </a:cubicBezTo>
                <a:cubicBezTo>
                  <a:pt x="369887" y="158751"/>
                  <a:pt x="381000" y="530"/>
                  <a:pt x="393700" y="1"/>
                </a:cubicBezTo>
                <a:cubicBezTo>
                  <a:pt x="406400" y="-528"/>
                  <a:pt x="423333" y="155047"/>
                  <a:pt x="434975" y="155576"/>
                </a:cubicBezTo>
                <a:cubicBezTo>
                  <a:pt x="446617" y="156105"/>
                  <a:pt x="453496" y="2647"/>
                  <a:pt x="463550" y="3176"/>
                </a:cubicBezTo>
                <a:cubicBezTo>
                  <a:pt x="473604" y="3705"/>
                  <a:pt x="484717" y="158751"/>
                  <a:pt x="495300" y="158751"/>
                </a:cubicBezTo>
                <a:cubicBezTo>
                  <a:pt x="505883" y="158751"/>
                  <a:pt x="518583" y="14288"/>
                  <a:pt x="527050" y="3176"/>
                </a:cubicBezTo>
                <a:cubicBezTo>
                  <a:pt x="535517" y="-7936"/>
                  <a:pt x="532871" y="76201"/>
                  <a:pt x="546100" y="92076"/>
                </a:cubicBezTo>
                <a:cubicBezTo>
                  <a:pt x="559329" y="107951"/>
                  <a:pt x="582877" y="103188"/>
                  <a:pt x="606425" y="98426"/>
                </a:cubicBezTo>
              </a:path>
            </a:pathLst>
          </a:custGeom>
          <a:ln w="190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9C01DE-5419-AD5F-A0D9-5FEBF23C0D96}"/>
              </a:ext>
            </a:extLst>
          </p:cNvPr>
          <p:cNvSpPr txBox="1"/>
          <p:nvPr/>
        </p:nvSpPr>
        <p:spPr>
          <a:xfrm>
            <a:off x="3713975" y="2473724"/>
            <a:ext cx="2293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u="sng" dirty="0">
                <a:solidFill>
                  <a:srgbClr val="FF9A3F"/>
                </a:solidFill>
              </a:rPr>
              <a:t>Power extractor</a:t>
            </a:r>
            <a:r>
              <a:rPr lang="en-US" altLang="zh-CN" sz="1400" dirty="0">
                <a:solidFill>
                  <a:srgbClr val="FF9A3F"/>
                </a:solidFill>
              </a:rPr>
              <a:t>: Generation of short RF pulses at high frequency…</a:t>
            </a:r>
            <a:endParaRPr lang="en-US" sz="1400" dirty="0">
              <a:solidFill>
                <a:srgbClr val="FF9A3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939E76-2C6E-AB30-EB7A-BE4D5F4F7FC5}"/>
              </a:ext>
            </a:extLst>
          </p:cNvPr>
          <p:cNvSpPr txBox="1"/>
          <p:nvPr/>
        </p:nvSpPr>
        <p:spPr>
          <a:xfrm>
            <a:off x="3715776" y="883198"/>
            <a:ext cx="53668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u="sng" dirty="0">
                <a:solidFill>
                  <a:srgbClr val="7AB800"/>
                </a:solidFill>
              </a:rPr>
              <a:t>Drive beam linac</a:t>
            </a:r>
            <a:r>
              <a:rPr lang="en-US" altLang="zh-CN" sz="1400" dirty="0">
                <a:solidFill>
                  <a:srgbClr val="7AB800"/>
                </a:solidFill>
              </a:rPr>
              <a:t>: low frequency, low gradient </a:t>
            </a:r>
            <a:endParaRPr lang="en-US" sz="1400" dirty="0">
              <a:solidFill>
                <a:srgbClr val="7AB8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74EB4C-A197-2943-DB20-1C44AADCF4F9}"/>
              </a:ext>
            </a:extLst>
          </p:cNvPr>
          <p:cNvSpPr txBox="1"/>
          <p:nvPr/>
        </p:nvSpPr>
        <p:spPr>
          <a:xfrm>
            <a:off x="3713975" y="1183530"/>
            <a:ext cx="1847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1400" dirty="0">
              <a:solidFill>
                <a:srgbClr val="7AB8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5CFD84-0AB0-3171-9D17-B3F924B124F7}"/>
              </a:ext>
            </a:extLst>
          </p:cNvPr>
          <p:cNvSpPr txBox="1"/>
          <p:nvPr/>
        </p:nvSpPr>
        <p:spPr>
          <a:xfrm>
            <a:off x="4738132" y="1556353"/>
            <a:ext cx="331853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Drive beam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accelerated: energy stored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5C82C0C-99C9-F71A-F132-EA8CB705DB33}"/>
              </a:ext>
            </a:extLst>
          </p:cNvPr>
          <p:cNvSpPr/>
          <p:nvPr/>
        </p:nvSpPr>
        <p:spPr>
          <a:xfrm>
            <a:off x="5166997" y="1963338"/>
            <a:ext cx="222771" cy="120502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0E03AD6-29C4-FE32-2F75-6F1A866490F1}"/>
              </a:ext>
            </a:extLst>
          </p:cNvPr>
          <p:cNvSpPr/>
          <p:nvPr/>
        </p:nvSpPr>
        <p:spPr>
          <a:xfrm>
            <a:off x="6286017" y="1969801"/>
            <a:ext cx="222771" cy="120502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DF5DAA7-2FD6-FCA3-8810-2EBF83EB52FD}"/>
              </a:ext>
            </a:extLst>
          </p:cNvPr>
          <p:cNvGrpSpPr/>
          <p:nvPr/>
        </p:nvGrpSpPr>
        <p:grpSpPr>
          <a:xfrm>
            <a:off x="3722355" y="3306252"/>
            <a:ext cx="2326242" cy="791022"/>
            <a:chOff x="5875389" y="2571750"/>
            <a:chExt cx="2326242" cy="79102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85F0A49-2387-8BD4-70D9-CA49E2569BAE}"/>
                </a:ext>
              </a:extLst>
            </p:cNvPr>
            <p:cNvGrpSpPr/>
            <p:nvPr/>
          </p:nvGrpSpPr>
          <p:grpSpPr>
            <a:xfrm>
              <a:off x="5875389" y="2571750"/>
              <a:ext cx="2326242" cy="757297"/>
              <a:chOff x="5043921" y="2824201"/>
              <a:chExt cx="2326242" cy="75729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6719516-5828-706C-8228-A4DD8B3CC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51136" r="3859" b="26528"/>
              <a:stretch/>
            </p:blipFill>
            <p:spPr>
              <a:xfrm>
                <a:off x="5043921" y="2824201"/>
                <a:ext cx="2326242" cy="75729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B4C7FC0-BE2A-387D-46DF-78497A15B488}"/>
                  </a:ext>
                </a:extLst>
              </p:cNvPr>
              <p:cNvSpPr/>
              <p:nvPr/>
            </p:nvSpPr>
            <p:spPr>
              <a:xfrm>
                <a:off x="5043921" y="2873078"/>
                <a:ext cx="474010" cy="2192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B771AED-C213-5EEF-E59F-06B2633A20B6}"/>
                </a:ext>
              </a:extLst>
            </p:cNvPr>
            <p:cNvSpPr/>
            <p:nvPr/>
          </p:nvSpPr>
          <p:spPr>
            <a:xfrm>
              <a:off x="6903785" y="3278288"/>
              <a:ext cx="474010" cy="844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37D51C7-2872-A0ED-D65C-15A6F4597B4C}"/>
              </a:ext>
            </a:extLst>
          </p:cNvPr>
          <p:cNvSpPr txBox="1"/>
          <p:nvPr/>
        </p:nvSpPr>
        <p:spPr>
          <a:xfrm>
            <a:off x="6329869" y="2684337"/>
            <a:ext cx="247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9A3F"/>
                </a:solidFill>
              </a:rPr>
              <a:t>And high peak power from coherent wakefield stacking</a:t>
            </a:r>
            <a:endParaRPr lang="en-US" sz="1400" dirty="0">
              <a:solidFill>
                <a:srgbClr val="FF9A3F"/>
              </a:solidFill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19DFBB2-EF60-1190-7B20-3E72FA8CE9F6}"/>
              </a:ext>
            </a:extLst>
          </p:cNvPr>
          <p:cNvSpPr/>
          <p:nvPr/>
        </p:nvSpPr>
        <p:spPr>
          <a:xfrm>
            <a:off x="3713975" y="794582"/>
            <a:ext cx="5187880" cy="4293926"/>
          </a:xfrm>
          <a:prstGeom prst="roundRect">
            <a:avLst>
              <a:gd name="adj" fmla="val 3804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7C0482C-9103-E004-C4F2-AF7066D2A6D4}"/>
              </a:ext>
            </a:extLst>
          </p:cNvPr>
          <p:cNvSpPr/>
          <p:nvPr/>
        </p:nvSpPr>
        <p:spPr>
          <a:xfrm>
            <a:off x="7346510" y="1963338"/>
            <a:ext cx="222771" cy="120502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35D6478-3B92-B892-6A03-2E890C8527DB}"/>
              </a:ext>
            </a:extLst>
          </p:cNvPr>
          <p:cNvCxnSpPr>
            <a:cxnSpLocks/>
          </p:cNvCxnSpPr>
          <p:nvPr/>
        </p:nvCxnSpPr>
        <p:spPr>
          <a:xfrm>
            <a:off x="3190941" y="2189566"/>
            <a:ext cx="5230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AE403A9-0728-1B7F-5350-38B2C1CFFD87}"/>
              </a:ext>
            </a:extLst>
          </p:cNvPr>
          <p:cNvSpPr txBox="1"/>
          <p:nvPr/>
        </p:nvSpPr>
        <p:spPr>
          <a:xfrm>
            <a:off x="3720493" y="4329642"/>
            <a:ext cx="29874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Result: </a:t>
            </a:r>
            <a:r>
              <a:rPr lang="en-US" sz="1400" b="1" dirty="0">
                <a:solidFill>
                  <a:srgbClr val="FF0000"/>
                </a:solidFill>
              </a:rPr>
              <a:t>short, high-peak-power RF pulses </a:t>
            </a:r>
            <a:r>
              <a:rPr lang="en-US" sz="1400" dirty="0">
                <a:solidFill>
                  <a:srgbClr val="FF0000"/>
                </a:solidFill>
              </a:rPr>
              <a:t>at high frequency for the </a:t>
            </a:r>
            <a:r>
              <a:rPr lang="en-US" sz="1400" u="sng" dirty="0">
                <a:solidFill>
                  <a:srgbClr val="FF0000"/>
                </a:solidFill>
              </a:rPr>
              <a:t>main linac</a:t>
            </a:r>
          </a:p>
        </p:txBody>
      </p:sp>
      <p:pic>
        <p:nvPicPr>
          <p:cNvPr id="1028" name="Picture 4" descr="Generated image">
            <a:extLst>
              <a:ext uri="{FF2B5EF4-FFF2-40B4-BE49-F238E27FC236}">
                <a16:creationId xmlns:a16="http://schemas.microsoft.com/office/drawing/2014/main" id="{2B59C58A-8FB4-E391-25A6-681523768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170" y="4235778"/>
            <a:ext cx="661340" cy="80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35C39A5-862B-B9B6-88E5-F72D1A3D6073}"/>
              </a:ext>
            </a:extLst>
          </p:cNvPr>
          <p:cNvSpPr txBox="1"/>
          <p:nvPr/>
        </p:nvSpPr>
        <p:spPr>
          <a:xfrm>
            <a:off x="4081257" y="2154735"/>
            <a:ext cx="459933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Drive beam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traverses </a:t>
            </a:r>
            <a:r>
              <a:rPr lang="en-US" sz="1400" dirty="0">
                <a:solidFill>
                  <a:srgbClr val="FF9A3F"/>
                </a:solidFill>
              </a:rPr>
              <a:t>power extractor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: energy extracted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D4F143-EB90-34F2-1681-717449BB73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7877" y="3153125"/>
            <a:ext cx="2433280" cy="10357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5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9" grpId="0"/>
      <p:bldP spid="14" grpId="0" animBg="1"/>
      <p:bldP spid="15" grpId="0" animBg="1"/>
      <p:bldP spid="21" grpId="0" animBg="1"/>
      <p:bldP spid="36" grpId="0"/>
      <p:bldP spid="38" grpId="0" animBg="1"/>
      <p:bldP spid="45" grpId="0" animBg="1"/>
      <p:bldP spid="52" grpId="0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773370"/>
          </a:xfrm>
        </p:spPr>
        <p:txBody>
          <a:bodyPr/>
          <a:lstStyle/>
          <a:p>
            <a:pPr algn="ctr"/>
            <a:r>
              <a:rPr lang="en-US" dirty="0"/>
              <a:t>Argonne Wakefield Accelerator (AWA)</a:t>
            </a:r>
          </a:p>
        </p:txBody>
      </p:sp>
      <p:sp>
        <p:nvSpPr>
          <p:cNvPr id="7" name="Rectangle 6"/>
          <p:cNvSpPr/>
          <p:nvPr/>
        </p:nvSpPr>
        <p:spPr>
          <a:xfrm>
            <a:off x="7938655" y="4372495"/>
            <a:ext cx="415636" cy="141317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354291" y="4264429"/>
            <a:ext cx="182880" cy="2493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602E5059-E774-6A46-9E7F-953162070076}"/>
              </a:ext>
            </a:extLst>
          </p:cNvPr>
          <p:cNvGrpSpPr/>
          <p:nvPr/>
        </p:nvGrpSpPr>
        <p:grpSpPr>
          <a:xfrm>
            <a:off x="156948" y="2481687"/>
            <a:ext cx="8830103" cy="2402233"/>
            <a:chOff x="156948" y="2111579"/>
            <a:chExt cx="8830103" cy="2402233"/>
          </a:xfrm>
        </p:grpSpPr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CF606FFC-EAE3-96F1-60DD-48680B47C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949" y="2111579"/>
              <a:ext cx="8830102" cy="2402233"/>
            </a:xfrm>
            <a:prstGeom prst="rect">
              <a:avLst/>
            </a:prstGeom>
          </p:spPr>
        </p:pic>
        <p:sp>
          <p:nvSpPr>
            <p:cNvPr id="182" name="Parallelogram 181">
              <a:extLst>
                <a:ext uri="{FF2B5EF4-FFF2-40B4-BE49-F238E27FC236}">
                  <a16:creationId xmlns:a16="http://schemas.microsoft.com/office/drawing/2014/main" id="{0AA39E3D-07CB-72C2-C389-D81B5E797DA5}"/>
                </a:ext>
              </a:extLst>
            </p:cNvPr>
            <p:cNvSpPr/>
            <p:nvPr/>
          </p:nvSpPr>
          <p:spPr>
            <a:xfrm flipH="1">
              <a:off x="156948" y="2889249"/>
              <a:ext cx="2063738" cy="662291"/>
            </a:xfrm>
            <a:prstGeom prst="parallelogram">
              <a:avLst>
                <a:gd name="adj" fmla="val 16163"/>
              </a:avLst>
            </a:prstGeom>
            <a:noFill/>
            <a:ln w="19050">
              <a:solidFill>
                <a:srgbClr val="0000FF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Parallelogram 182">
              <a:extLst>
                <a:ext uri="{FF2B5EF4-FFF2-40B4-BE49-F238E27FC236}">
                  <a16:creationId xmlns:a16="http://schemas.microsoft.com/office/drawing/2014/main" id="{4D3C3C2C-45FC-E703-82D5-C594F5FB5AD1}"/>
                </a:ext>
              </a:extLst>
            </p:cNvPr>
            <p:cNvSpPr/>
            <p:nvPr/>
          </p:nvSpPr>
          <p:spPr>
            <a:xfrm flipH="1">
              <a:off x="6176237" y="2279650"/>
              <a:ext cx="1227859" cy="774700"/>
            </a:xfrm>
            <a:prstGeom prst="parallelogram">
              <a:avLst>
                <a:gd name="adj" fmla="val 16163"/>
              </a:avLst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4" name="Rectangle 183">
            <a:extLst>
              <a:ext uri="{FF2B5EF4-FFF2-40B4-BE49-F238E27FC236}">
                <a16:creationId xmlns:a16="http://schemas.microsoft.com/office/drawing/2014/main" id="{40F23B6A-C0A3-B881-061F-E8B579BAA42D}"/>
              </a:ext>
            </a:extLst>
          </p:cNvPr>
          <p:cNvSpPr/>
          <p:nvPr/>
        </p:nvSpPr>
        <p:spPr>
          <a:xfrm>
            <a:off x="385804" y="994329"/>
            <a:ext cx="3028885" cy="1569660"/>
          </a:xfrm>
          <a:prstGeom prst="rect">
            <a:avLst/>
          </a:prstGeom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Drive Beam:</a:t>
            </a:r>
          </a:p>
          <a:p>
            <a:r>
              <a:rPr lang="en-US" sz="1600" dirty="0"/>
              <a:t> - </a:t>
            </a:r>
            <a:r>
              <a:rPr lang="en-US" sz="1600" b="1" dirty="0"/>
              <a:t>65 MeV </a:t>
            </a:r>
            <a:r>
              <a:rPr lang="en-US" sz="1600" dirty="0"/>
              <a:t>drive beamline</a:t>
            </a:r>
          </a:p>
          <a:p>
            <a:r>
              <a:rPr lang="en-US" sz="1600" dirty="0"/>
              <a:t> - Trains of up to </a:t>
            </a:r>
            <a:r>
              <a:rPr lang="en-US" sz="1600" b="1" dirty="0"/>
              <a:t>32 bunches</a:t>
            </a:r>
          </a:p>
          <a:p>
            <a:r>
              <a:rPr lang="en-US" sz="1600" dirty="0"/>
              <a:t> - Highest-charge photoinjector</a:t>
            </a:r>
          </a:p>
          <a:p>
            <a:r>
              <a:rPr lang="en-US" sz="1600" dirty="0"/>
              <a:t>    -  Single bunch max. </a:t>
            </a:r>
            <a:r>
              <a:rPr lang="en-US" sz="1600" b="1" dirty="0"/>
              <a:t>100 nC</a:t>
            </a:r>
          </a:p>
          <a:p>
            <a:r>
              <a:rPr lang="en-US" sz="1600" dirty="0"/>
              <a:t>    -  Bunch train max. </a:t>
            </a:r>
            <a:r>
              <a:rPr lang="en-US" sz="1600" b="1" dirty="0"/>
              <a:t>600 nC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02DC2BD-FD4E-9F61-7E49-BB4318A06991}"/>
              </a:ext>
            </a:extLst>
          </p:cNvPr>
          <p:cNvSpPr/>
          <p:nvPr/>
        </p:nvSpPr>
        <p:spPr>
          <a:xfrm>
            <a:off x="5203372" y="1143478"/>
            <a:ext cx="3317831" cy="1077218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</a:rPr>
              <a:t>Witness</a:t>
            </a:r>
            <a:r>
              <a:rPr lang="en-US" sz="1600" b="1" dirty="0">
                <a:solidFill>
                  <a:srgbClr val="FF0000"/>
                </a:solidFill>
              </a:rPr>
              <a:t> Beam:</a:t>
            </a:r>
          </a:p>
          <a:p>
            <a:r>
              <a:rPr lang="en-US" sz="1600" dirty="0"/>
              <a:t> - </a:t>
            </a:r>
            <a:r>
              <a:rPr lang="en-US" sz="1600" b="1" dirty="0"/>
              <a:t>15 MeV </a:t>
            </a:r>
            <a:r>
              <a:rPr lang="en-US" sz="1600" dirty="0"/>
              <a:t>witness (main) beamline</a:t>
            </a:r>
          </a:p>
          <a:p>
            <a:r>
              <a:rPr lang="en-US" sz="1600" dirty="0"/>
              <a:t> - Lower charge</a:t>
            </a:r>
          </a:p>
          <a:p>
            <a:r>
              <a:rPr lang="en-US" sz="1600" dirty="0"/>
              <a:t> - For two-beam acceleration</a:t>
            </a: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D605035-2319-80C0-C4EC-6E23FD6882CB}"/>
              </a:ext>
            </a:extLst>
          </p:cNvPr>
          <p:cNvCxnSpPr>
            <a:cxnSpLocks/>
          </p:cNvCxnSpPr>
          <p:nvPr/>
        </p:nvCxnSpPr>
        <p:spPr>
          <a:xfrm flipV="1">
            <a:off x="156948" y="2563989"/>
            <a:ext cx="443682" cy="69536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8AFFE3B6-9E3E-1415-A58A-6E2E4CCA7BA3}"/>
              </a:ext>
            </a:extLst>
          </p:cNvPr>
          <p:cNvCxnSpPr>
            <a:cxnSpLocks/>
          </p:cNvCxnSpPr>
          <p:nvPr/>
        </p:nvCxnSpPr>
        <p:spPr>
          <a:xfrm flipV="1">
            <a:off x="6176237" y="2220696"/>
            <a:ext cx="273764" cy="4290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76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1465B6-3CAE-5F25-7BB9-4CC600882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56" y="1981548"/>
            <a:ext cx="4206240" cy="3106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Progress in two-beam acceleration at AWA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A602CC-A59B-4BD2-B110-6259FC9350E3}"/>
              </a:ext>
            </a:extLst>
          </p:cNvPr>
          <p:cNvSpPr txBox="1"/>
          <p:nvPr/>
        </p:nvSpPr>
        <p:spPr>
          <a:xfrm>
            <a:off x="1371600" y="1578706"/>
            <a:ext cx="301752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u="sng" dirty="0">
                <a:solidFill>
                  <a:srgbClr val="47484A"/>
                </a:solidFill>
              </a:rPr>
              <a:t>Power</a:t>
            </a:r>
            <a:r>
              <a:rPr lang="en-US" sz="1400" u="sng" dirty="0">
                <a:solidFill>
                  <a:srgbClr val="47484A"/>
                </a:solidFill>
                <a:cs typeface="Arial"/>
              </a:rPr>
              <a:t> </a:t>
            </a:r>
            <a:r>
              <a:rPr lang="en-US" sz="1400" u="sng" dirty="0">
                <a:solidFill>
                  <a:srgbClr val="47484A"/>
                </a:solidFill>
              </a:rPr>
              <a:t>Extraction</a:t>
            </a:r>
            <a:endParaRPr lang="en-US" sz="1400" u="sng" dirty="0">
              <a:solidFill>
                <a:srgbClr val="47484A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091DC0-0564-4F87-9221-DAE30C23AAA0}"/>
              </a:ext>
            </a:extLst>
          </p:cNvPr>
          <p:cNvSpPr txBox="1"/>
          <p:nvPr/>
        </p:nvSpPr>
        <p:spPr>
          <a:xfrm>
            <a:off x="6149188" y="1577155"/>
            <a:ext cx="2475706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u="sng" dirty="0">
                <a:solidFill>
                  <a:srgbClr val="47484A"/>
                </a:solidFill>
              </a:rPr>
              <a:t>Acceleration Gradient</a:t>
            </a:r>
            <a:endParaRPr lang="en-US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61114"/>
          <a:stretch/>
        </p:blipFill>
        <p:spPr>
          <a:xfrm>
            <a:off x="3749227" y="860469"/>
            <a:ext cx="1404796" cy="111438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2880360" y="1799078"/>
            <a:ext cx="794332" cy="13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flipH="1" flipV="1">
            <a:off x="5230907" y="1219791"/>
            <a:ext cx="918281" cy="511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823E48-61E6-0E20-25DE-BD1E8BFE8063}"/>
              </a:ext>
            </a:extLst>
          </p:cNvPr>
          <p:cNvSpPr/>
          <p:nvPr/>
        </p:nvSpPr>
        <p:spPr>
          <a:xfrm>
            <a:off x="2659036" y="1969308"/>
            <a:ext cx="128016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1806C0-CDFE-7069-7535-57C2D61E7D24}"/>
              </a:ext>
            </a:extLst>
          </p:cNvPr>
          <p:cNvSpPr/>
          <p:nvPr/>
        </p:nvSpPr>
        <p:spPr>
          <a:xfrm>
            <a:off x="817799" y="2161961"/>
            <a:ext cx="921242" cy="6854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94A812-09A6-1E31-521E-93135F442C60}"/>
              </a:ext>
            </a:extLst>
          </p:cNvPr>
          <p:cNvSpPr/>
          <p:nvPr/>
        </p:nvSpPr>
        <p:spPr>
          <a:xfrm>
            <a:off x="3430135" y="1969308"/>
            <a:ext cx="829101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AE5299-1CC9-826F-37DC-CE9489F84AC7}"/>
              </a:ext>
            </a:extLst>
          </p:cNvPr>
          <p:cNvSpPr txBox="1"/>
          <p:nvPr/>
        </p:nvSpPr>
        <p:spPr>
          <a:xfrm>
            <a:off x="3406391" y="211701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goal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FBB61A0-897A-9D96-1F66-5A0B94767C16}"/>
              </a:ext>
            </a:extLst>
          </p:cNvPr>
          <p:cNvCxnSpPr>
            <a:cxnSpLocks/>
          </p:cNvCxnSpPr>
          <p:nvPr/>
        </p:nvCxnSpPr>
        <p:spPr>
          <a:xfrm flipV="1">
            <a:off x="797757" y="2328938"/>
            <a:ext cx="2589809" cy="2381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B9F3C359-4407-4C32-09BF-6581AC6FCD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5870" y="2121042"/>
            <a:ext cx="4023361" cy="300217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D14AD89-69B8-C699-8EFB-4A4672786E81}"/>
              </a:ext>
            </a:extLst>
          </p:cNvPr>
          <p:cNvGrpSpPr/>
          <p:nvPr/>
        </p:nvGrpSpPr>
        <p:grpSpPr>
          <a:xfrm>
            <a:off x="860142" y="2601212"/>
            <a:ext cx="1038919" cy="556730"/>
            <a:chOff x="928540" y="3605126"/>
            <a:chExt cx="1038919" cy="55673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08A8EC-073D-A1B6-572F-87401228AFE7}"/>
                </a:ext>
              </a:extLst>
            </p:cNvPr>
            <p:cNvSpPr txBox="1"/>
            <p:nvPr/>
          </p:nvSpPr>
          <p:spPr>
            <a:xfrm>
              <a:off x="1075868" y="3605126"/>
              <a:ext cx="891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</a:rPr>
                <a:t>dielectric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63EC0B-2640-62EB-D0FD-8EC94DE12856}"/>
                </a:ext>
              </a:extLst>
            </p:cNvPr>
            <p:cNvSpPr txBox="1"/>
            <p:nvPr/>
          </p:nvSpPr>
          <p:spPr>
            <a:xfrm>
              <a:off x="1109984" y="3854079"/>
              <a:ext cx="7922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metallic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EFB6553-1C44-4CF0-37CF-E0693A8D4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8540" y="3714203"/>
              <a:ext cx="153724" cy="348442"/>
            </a:xfrm>
            <a:prstGeom prst="rect">
              <a:avLst/>
            </a:prstGeom>
          </p:spPr>
        </p:pic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A979800D-1475-B0A2-BC51-73E4287ECC3E}"/>
              </a:ext>
            </a:extLst>
          </p:cNvPr>
          <p:cNvSpPr/>
          <p:nvPr/>
        </p:nvSpPr>
        <p:spPr>
          <a:xfrm>
            <a:off x="2897294" y="3852331"/>
            <a:ext cx="125308" cy="143935"/>
          </a:xfrm>
          <a:prstGeom prst="ellipse">
            <a:avLst/>
          </a:prstGeom>
          <a:solidFill>
            <a:srgbClr val="00609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CA655-9799-7FA9-E0C7-DC99F5D9C459}"/>
              </a:ext>
            </a:extLst>
          </p:cNvPr>
          <p:cNvSpPr txBox="1"/>
          <p:nvPr/>
        </p:nvSpPr>
        <p:spPr>
          <a:xfrm>
            <a:off x="7387041" y="419946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476DE9-AA8E-F14C-1B1E-3FC4958399B0}"/>
              </a:ext>
            </a:extLst>
          </p:cNvPr>
          <p:cNvSpPr txBox="1"/>
          <p:nvPr/>
        </p:nvSpPr>
        <p:spPr>
          <a:xfrm>
            <a:off x="8199192" y="300405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BD98C-1FCB-D222-A374-9ADD129CE3F7}"/>
              </a:ext>
            </a:extLst>
          </p:cNvPr>
          <p:cNvSpPr txBox="1"/>
          <p:nvPr/>
        </p:nvSpPr>
        <p:spPr>
          <a:xfrm>
            <a:off x="8368469" y="235262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10567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2877">
        <p:fade/>
      </p:transition>
    </mc:Choice>
    <mc:Fallback xmlns="">
      <p:transition advTm="22877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Power extractors:</a:t>
            </a:r>
            <a:br>
              <a:rPr lang="en-US" altLang="zh-CN" dirty="0"/>
            </a:br>
            <a:r>
              <a:rPr lang="en-US" altLang="zh-CN" dirty="0"/>
              <a:t>SWFA-based short-pulse RF sources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A00B3B-C5B6-D2B2-C907-34CA5C7B42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4" r="8930"/>
          <a:stretch/>
        </p:blipFill>
        <p:spPr>
          <a:xfrm>
            <a:off x="3084327" y="1382656"/>
            <a:ext cx="2700749" cy="1255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F6FB7-13FA-381C-4E09-77BFA46AF1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5"/>
          <a:stretch/>
        </p:blipFill>
        <p:spPr>
          <a:xfrm flipH="1">
            <a:off x="6178137" y="1382656"/>
            <a:ext cx="2740249" cy="12552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0E403A-991A-ABAF-31B7-32A2AE0DEE8A}"/>
              </a:ext>
            </a:extLst>
          </p:cNvPr>
          <p:cNvSpPr txBox="1"/>
          <p:nvPr/>
        </p:nvSpPr>
        <p:spPr>
          <a:xfrm>
            <a:off x="2854318" y="1088691"/>
            <a:ext cx="3270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X-band m</a:t>
            </a:r>
            <a:r>
              <a:rPr lang="en-US" sz="1200" b="1" dirty="0"/>
              <a:t>etallic disk-loaded, 400 MW, 6 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4C91E6-84A1-20AE-FC79-D93E7DC0B1A4}"/>
              </a:ext>
            </a:extLst>
          </p:cNvPr>
          <p:cNvSpPr txBox="1"/>
          <p:nvPr/>
        </p:nvSpPr>
        <p:spPr>
          <a:xfrm>
            <a:off x="6193377" y="1088692"/>
            <a:ext cx="2740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X-band metamaterial, 565 MW, 6 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61114"/>
          <a:stretch/>
        </p:blipFill>
        <p:spPr>
          <a:xfrm>
            <a:off x="530052" y="1088691"/>
            <a:ext cx="1977843" cy="156897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61915" y="2092351"/>
            <a:ext cx="1861199" cy="582277"/>
          </a:xfrm>
          <a:prstGeom prst="roundRect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1" y="3005470"/>
            <a:ext cx="5416319" cy="1801938"/>
          </a:xfrm>
        </p:spPr>
        <p:txBody>
          <a:bodyPr/>
          <a:lstStyle/>
          <a:p>
            <a:r>
              <a:rPr lang="en-US" altLang="zh-CN" dirty="0"/>
              <a:t>Coherent wakefield</a:t>
            </a:r>
            <a:r>
              <a:rPr lang="en-US" altLang="zh-CN" b="1" dirty="0">
                <a:solidFill>
                  <a:srgbClr val="7AB800"/>
                </a:solidFill>
              </a:rPr>
              <a:t> </a:t>
            </a:r>
            <a:r>
              <a:rPr lang="en-US" altLang="zh-CN" b="1" dirty="0">
                <a:solidFill>
                  <a:srgbClr val="00609C"/>
                </a:solidFill>
              </a:rPr>
              <a:t>stacking</a:t>
            </a:r>
          </a:p>
          <a:p>
            <a:pPr lvl="1"/>
            <a:r>
              <a:rPr lang="en-US" altLang="zh-CN" dirty="0"/>
              <a:t>High peak power of </a:t>
            </a:r>
            <a:r>
              <a:rPr lang="en-US" altLang="zh-CN" b="1" dirty="0"/>
              <a:t>over 500 MW </a:t>
            </a:r>
            <a:r>
              <a:rPr lang="en-US" altLang="zh-CN" dirty="0"/>
              <a:t>from 8-bunch trains with ~500 nC total charge</a:t>
            </a:r>
          </a:p>
          <a:p>
            <a:r>
              <a:rPr lang="en-US" altLang="zh-CN" b="1" dirty="0"/>
              <a:t>Flexibility</a:t>
            </a:r>
            <a:r>
              <a:rPr lang="en-US" altLang="zh-CN" dirty="0"/>
              <a:t> in choice of </a:t>
            </a:r>
            <a:r>
              <a:rPr lang="en-US" altLang="zh-CN" b="1" dirty="0"/>
              <a:t>RF frequency</a:t>
            </a:r>
          </a:p>
          <a:p>
            <a:pPr lvl="1"/>
            <a:r>
              <a:rPr lang="en-US" altLang="zh-CN" dirty="0"/>
              <a:t>Harmonics of the bunch frequency 1.3 GHz</a:t>
            </a:r>
            <a:endParaRPr lang="en-US" altLang="zh-CN" b="1" dirty="0"/>
          </a:p>
          <a:p>
            <a:pPr lvl="1"/>
            <a:r>
              <a:rPr lang="en-US" altLang="zh-CN" dirty="0"/>
              <a:t>Tested at AWA (in GHz): 7.8, 11.7,</a:t>
            </a:r>
            <a:r>
              <a:rPr lang="zh-CN" altLang="en-US" dirty="0"/>
              <a:t> </a:t>
            </a:r>
            <a:r>
              <a:rPr lang="en-US" altLang="zh-CN" dirty="0"/>
              <a:t>26, 91, etc.,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1066" y="3402787"/>
            <a:ext cx="3202287" cy="145635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73521" y="3085172"/>
            <a:ext cx="3270479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Wakefield stacking with 1, 2, 4, 8 bunches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8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25.1"/>
</p:tagLst>
</file>

<file path=ppt/theme/theme1.xml><?xml version="1.0" encoding="utf-8"?>
<a:theme xmlns:a="http://schemas.openxmlformats.org/drawingml/2006/main" name="presentation_16x9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16977731-C412-3943-B741-04857B423370}" vid="{1CB93506-B23E-0946-9F6E-16BB195DC3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A4E0F351CF9D4F819D101492AE1C8A" ma:contentTypeVersion="14" ma:contentTypeDescription="Create a new document." ma:contentTypeScope="" ma:versionID="af1e6a02b4f5f561e0411fedc3da8c37">
  <xsd:schema xmlns:xsd="http://www.w3.org/2001/XMLSchema" xmlns:xs="http://www.w3.org/2001/XMLSchema" xmlns:p="http://schemas.microsoft.com/office/2006/metadata/properties" xmlns:ns3="fc2bbd3c-4903-4e34-b43e-4d0e283be605" xmlns:ns4="a5bea083-c02f-4709-a360-5934c8e5d4c3" targetNamespace="http://schemas.microsoft.com/office/2006/metadata/properties" ma:root="true" ma:fieldsID="356c22dcc03f64a119ca73800f9e1a9b" ns3:_="" ns4:_="">
    <xsd:import namespace="fc2bbd3c-4903-4e34-b43e-4d0e283be605"/>
    <xsd:import namespace="a5bea083-c02f-4709-a360-5934c8e5d4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2bbd3c-4903-4e34-b43e-4d0e283be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bea083-c02f-4709-a360-5934c8e5d4c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1A8776-F56C-44D0-AC13-C6FAE7762C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2bbd3c-4903-4e34-b43e-4d0e283be605"/>
    <ds:schemaRef ds:uri="a5bea083-c02f-4709-a360-5934c8e5d4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F8BAA6-E776-4C93-A178-929425866B3E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a5bea083-c02f-4709-a360-5934c8e5d4c3"/>
    <ds:schemaRef ds:uri="http://schemas.microsoft.com/office/2006/metadata/properties"/>
    <ds:schemaRef ds:uri="fc2bbd3c-4903-4e34-b43e-4d0e283be605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1DC943F-D49A-4546-BF22-F7690AEFF6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Argonne presentation_16x9-1</Template>
  <TotalTime>12661</TotalTime>
  <Words>1565</Words>
  <Application>Microsoft Macintosh PowerPoint</Application>
  <PresentationFormat>On-screen Show (16:9)</PresentationFormat>
  <Paragraphs>266</Paragraphs>
  <Slides>20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Arial-BoldMT</vt:lpstr>
      <vt:lpstr>LiberationSans</vt:lpstr>
      <vt:lpstr>Arial</vt:lpstr>
      <vt:lpstr>Calibri</vt:lpstr>
      <vt:lpstr>Cambria Math</vt:lpstr>
      <vt:lpstr>Wingdings</vt:lpstr>
      <vt:lpstr>presentation_16x9</vt:lpstr>
      <vt:lpstr>Progress and challenges in RF structures for short-pulse SWFA</vt:lpstr>
      <vt:lpstr>Outline</vt:lpstr>
      <vt:lpstr>PowerPoint Presentation</vt:lpstr>
      <vt:lpstr>Path to GV/m with short RF pulses </vt:lpstr>
      <vt:lpstr>Structure WakeField Acceleration (SWFA): two schemes</vt:lpstr>
      <vt:lpstr>Generation of short RF pulses using:</vt:lpstr>
      <vt:lpstr>Argonne Wakefield Accelerator (AWA)</vt:lpstr>
      <vt:lpstr>Progress in two-beam acceleration at AWA</vt:lpstr>
      <vt:lpstr>Power extractors: SWFA-based short-pulse RF sources</vt:lpstr>
      <vt:lpstr>  Staging in TBA: not as challenging</vt:lpstr>
      <vt:lpstr>Short-pulse accelerating structure</vt:lpstr>
      <vt:lpstr>Short-pulse photogun</vt:lpstr>
      <vt:lpstr>One example in breakdown mitigation with   short RF pulses: electron multipacting</vt:lpstr>
      <vt:lpstr>Planned studies on short-pulse RF structures</vt:lpstr>
      <vt:lpstr>Long-term Roadmap</vt:lpstr>
      <vt:lpstr>A proposed 0.5 GeV TBA demonstrator</vt:lpstr>
      <vt:lpstr>Nearer-term application in compact light sources</vt:lpstr>
      <vt:lpstr>Linear collider options based on short-pulse TBA</vt:lpstr>
      <vt:lpstr>Conclusion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Doran, Scott</dc:creator>
  <cp:lastModifiedBy>Xueying Lu</cp:lastModifiedBy>
  <cp:revision>903</cp:revision>
  <cp:lastPrinted>2015-09-08T15:35:42Z</cp:lastPrinted>
  <dcterms:created xsi:type="dcterms:W3CDTF">2018-06-01T14:15:02Z</dcterms:created>
  <dcterms:modified xsi:type="dcterms:W3CDTF">2025-10-22T22:10:21Z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0x010100A1A4E0F351CF9D4F819D101492AE1C8A</vt:lpwstr>
  </property>
</Properties>
</file>