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1pPr>
    <a:lvl2pPr marL="0" marR="0" indent="457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2pPr>
    <a:lvl3pPr marL="0" marR="0" indent="914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3pPr>
    <a:lvl4pPr marL="0" marR="0" indent="1371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4pPr>
    <a:lvl5pPr marL="0" marR="0" indent="18288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5pPr>
    <a:lvl6pPr marL="0" marR="0" indent="22860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6pPr>
    <a:lvl7pPr marL="0" marR="0" indent="27432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7pPr>
    <a:lvl8pPr marL="0" marR="0" indent="32004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8pPr>
    <a:lvl9pPr marL="0" marR="0" indent="365760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D6EB"/>
          </a:solidFill>
        </a:fill>
      </a:tcStyle>
    </a:wholeTbl>
    <a:band2H>
      <a:tcTxStyle b="def" i="def"/>
      <a:tcStyle>
        <a:tcBdr/>
        <a:fill>
          <a:solidFill>
            <a:srgbClr val="E6EC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ED6"/>
          </a:solidFill>
        </a:fill>
      </a:tcStyle>
    </a:wholeTbl>
    <a:band2H>
      <a:tcTxStyle b="def" i="def"/>
      <a:tcStyle>
        <a:tcBdr/>
        <a:fill>
          <a:solidFill>
            <a:srgbClr val="E6E8EC"/>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CD1D5"/>
          </a:solidFill>
        </a:fill>
      </a:tcStyle>
    </a:wholeTbl>
    <a:band2H>
      <a:tcTxStyle b="def" i="def"/>
      <a:tcStyle>
        <a:tcBdr/>
        <a:fill>
          <a:solidFill>
            <a:srgbClr val="E7E9EB"/>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77" name="Shape 277"/>
          <p:cNvSpPr/>
          <p:nvPr>
            <p:ph type="sldImg"/>
          </p:nvPr>
        </p:nvSpPr>
        <p:spPr>
          <a:xfrm>
            <a:off x="1143000" y="685800"/>
            <a:ext cx="4572000" cy="3429000"/>
          </a:xfrm>
          <a:prstGeom prst="rect">
            <a:avLst/>
          </a:prstGeom>
        </p:spPr>
        <p:txBody>
          <a:bodyPr/>
          <a:lstStyle/>
          <a:p>
            <a:pPr/>
          </a:p>
        </p:txBody>
      </p:sp>
      <p:sp>
        <p:nvSpPr>
          <p:cNvPr id="278" name="Shape 27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Arial"/>
      </a:defRPr>
    </a:lvl1pPr>
    <a:lvl2pPr indent="228600" latinLnBrk="0">
      <a:defRPr sz="1200">
        <a:latin typeface="+mn-lt"/>
        <a:ea typeface="+mn-ea"/>
        <a:cs typeface="+mn-cs"/>
        <a:sym typeface="Arial"/>
      </a:defRPr>
    </a:lvl2pPr>
    <a:lvl3pPr indent="457200" latinLnBrk="0">
      <a:defRPr sz="1200">
        <a:latin typeface="+mn-lt"/>
        <a:ea typeface="+mn-ea"/>
        <a:cs typeface="+mn-cs"/>
        <a:sym typeface="Arial"/>
      </a:defRPr>
    </a:lvl3pPr>
    <a:lvl4pPr indent="685800" latinLnBrk="0">
      <a:defRPr sz="1200">
        <a:latin typeface="+mn-lt"/>
        <a:ea typeface="+mn-ea"/>
        <a:cs typeface="+mn-cs"/>
        <a:sym typeface="Arial"/>
      </a:defRPr>
    </a:lvl4pPr>
    <a:lvl5pPr indent="914400" latinLnBrk="0">
      <a:defRPr sz="1200">
        <a:latin typeface="+mn-lt"/>
        <a:ea typeface="+mn-ea"/>
        <a:cs typeface="+mn-cs"/>
        <a:sym typeface="Arial"/>
      </a:defRPr>
    </a:lvl5pPr>
    <a:lvl6pPr indent="1143000" latinLnBrk="0">
      <a:defRPr sz="1200">
        <a:latin typeface="+mn-lt"/>
        <a:ea typeface="+mn-ea"/>
        <a:cs typeface="+mn-cs"/>
        <a:sym typeface="Arial"/>
      </a:defRPr>
    </a:lvl6pPr>
    <a:lvl7pPr indent="1371600" latinLnBrk="0">
      <a:defRPr sz="1200">
        <a:latin typeface="+mn-lt"/>
        <a:ea typeface="+mn-ea"/>
        <a:cs typeface="+mn-cs"/>
        <a:sym typeface="Arial"/>
      </a:defRPr>
    </a:lvl7pPr>
    <a:lvl8pPr indent="1600200" latinLnBrk="0">
      <a:defRPr sz="1200">
        <a:latin typeface="+mn-lt"/>
        <a:ea typeface="+mn-ea"/>
        <a:cs typeface="+mn-cs"/>
        <a:sym typeface="Arial"/>
      </a:defRPr>
    </a:lvl8pPr>
    <a:lvl9pPr indent="1828800" latinLnBrk="0">
      <a:defRPr sz="1200">
        <a:latin typeface="+mn-lt"/>
        <a:ea typeface="+mn-ea"/>
        <a:cs typeface="+mn-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solidFill>
          <a:srgbClr val="FFFFFF"/>
        </a:solidFill>
      </p:bgPr>
    </p:bg>
    <p:spTree>
      <p:nvGrpSpPr>
        <p:cNvPr id="1" name=""/>
        <p:cNvGrpSpPr/>
        <p:nvPr/>
      </p:nvGrpSpPr>
      <p:grpSpPr>
        <a:xfrm>
          <a:off x="0" y="0"/>
          <a:ext cx="0" cy="0"/>
          <a:chOff x="0" y="0"/>
          <a:chExt cx="0" cy="0"/>
        </a:xfrm>
      </p:grpSpPr>
      <p:sp>
        <p:nvSpPr>
          <p:cNvPr id="11" name="Title Text"/>
          <p:cNvSpPr txBox="1"/>
          <p:nvPr>
            <p:ph type="title"/>
          </p:nvPr>
        </p:nvSpPr>
        <p:spPr>
          <a:xfrm>
            <a:off x="407987" y="349611"/>
            <a:ext cx="11376026" cy="1855255"/>
          </a:xfrm>
          <a:prstGeom prst="rect">
            <a:avLst/>
          </a:prstGeom>
        </p:spPr>
        <p:txBody>
          <a:bodyPr/>
          <a:lstStyle>
            <a:lvl1pPr>
              <a:defRPr>
                <a:solidFill>
                  <a:schemeClr val="accent1"/>
                </a:solidFill>
              </a:defRPr>
            </a:lvl1pPr>
          </a:lstStyle>
          <a:p>
            <a:pPr/>
            <a:r>
              <a:t>Title Text</a:t>
            </a:r>
          </a:p>
        </p:txBody>
      </p:sp>
      <p:sp>
        <p:nvSpPr>
          <p:cNvPr id="12" name="Body Level One…"/>
          <p:cNvSpPr txBox="1"/>
          <p:nvPr>
            <p:ph type="body" sz="half" idx="1"/>
          </p:nvPr>
        </p:nvSpPr>
        <p:spPr>
          <a:xfrm>
            <a:off x="407987" y="2335014"/>
            <a:ext cx="11376026" cy="1525788"/>
          </a:xfrm>
          <a:prstGeom prst="rect">
            <a:avLst/>
          </a:prstGeom>
        </p:spPr>
        <p:txBody>
          <a:bodyPr>
            <a:normAutofit fontScale="100000" lnSpcReduction="0"/>
          </a:bodyPr>
          <a:lstStyle>
            <a:lvl1pPr marL="0" indent="0">
              <a:buSzTx/>
              <a:buFontTx/>
              <a:buNone/>
              <a:defRPr b="1">
                <a:solidFill>
                  <a:schemeClr val="accent2"/>
                </a:solidFill>
              </a:defRPr>
            </a:lvl1pPr>
            <a:lvl2pPr marL="0" indent="457200">
              <a:buSzTx/>
              <a:buFontTx/>
              <a:buNone/>
              <a:defRPr b="1">
                <a:solidFill>
                  <a:schemeClr val="accent2"/>
                </a:solidFill>
              </a:defRPr>
            </a:lvl2pPr>
            <a:lvl3pPr marL="0" indent="914400">
              <a:buSzTx/>
              <a:buFontTx/>
              <a:buNone/>
              <a:defRPr b="1">
                <a:solidFill>
                  <a:schemeClr val="accent2"/>
                </a:solidFill>
              </a:defRPr>
            </a:lvl3pPr>
            <a:lvl4pPr marL="0" indent="1371600">
              <a:buSzTx/>
              <a:buFontTx/>
              <a:buNone/>
              <a:defRPr b="1">
                <a:solidFill>
                  <a:schemeClr val="accent2"/>
                </a:solidFill>
              </a:defRPr>
            </a:lvl4pPr>
            <a:lvl5pPr marL="0" indent="1828800">
              <a:buSzTx/>
              <a:buFontTx/>
              <a:buNone/>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3" name="Textplatzhalter 11"/>
          <p:cNvSpPr/>
          <p:nvPr>
            <p:ph type="body" sz="quarter" idx="21"/>
          </p:nvPr>
        </p:nvSpPr>
        <p:spPr>
          <a:xfrm>
            <a:off x="414395" y="4096780"/>
            <a:ext cx="11369551" cy="700374"/>
          </a:xfrm>
          <a:prstGeom prst="rect">
            <a:avLst/>
          </a:prstGeom>
        </p:spPr>
        <p:txBody>
          <a:bodyPr>
            <a:normAutofit fontScale="100000" lnSpcReduction="0"/>
          </a:bodyPr>
          <a:lstStyle/>
          <a:p>
            <a:pPr marL="0" indent="0">
              <a:spcBef>
                <a:spcPts val="0"/>
              </a:spcBef>
              <a:buSzTx/>
              <a:buFontTx/>
              <a:buNone/>
            </a:pPr>
          </a:p>
        </p:txBody>
      </p:sp>
      <p:pic>
        <p:nvPicPr>
          <p:cNvPr id="14" name="Grafik 7" descr="Grafik 7"/>
          <p:cNvPicPr>
            <a:picLocks noChangeAspect="1"/>
          </p:cNvPicPr>
          <p:nvPr/>
        </p:nvPicPr>
        <p:blipFill>
          <a:blip r:embed="rId2">
            <a:extLst/>
          </a:blip>
          <a:stretch>
            <a:fillRect/>
          </a:stretch>
        </p:blipFill>
        <p:spPr>
          <a:xfrm>
            <a:off x="395286" y="6258631"/>
            <a:ext cx="1188246" cy="161814"/>
          </a:xfrm>
          <a:prstGeom prst="rect">
            <a:avLst/>
          </a:prstGeom>
          <a:ln w="12700">
            <a:miter lim="400000"/>
          </a:ln>
        </p:spPr>
      </p:pic>
      <p:pic>
        <p:nvPicPr>
          <p:cNvPr id="15" name="Grafik 8" descr="Grafik 8"/>
          <p:cNvPicPr>
            <a:picLocks noChangeAspect="1"/>
          </p:cNvPicPr>
          <p:nvPr/>
        </p:nvPicPr>
        <p:blipFill>
          <a:blip r:embed="rId3">
            <a:extLst/>
          </a:blip>
          <a:stretch>
            <a:fillRect/>
          </a:stretch>
        </p:blipFill>
        <p:spPr>
          <a:xfrm>
            <a:off x="10885309" y="5585299"/>
            <a:ext cx="899499" cy="900001"/>
          </a:xfrm>
          <a:prstGeom prst="rect">
            <a:avLst/>
          </a:prstGeom>
          <a:ln w="12700">
            <a:miter lim="400000"/>
          </a:ln>
        </p:spPr>
      </p:pic>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Text and 2 Pictures B">
    <p:bg>
      <p:bgPr>
        <a:solidFill>
          <a:srgbClr val="FFFFFF"/>
        </a:solidFill>
      </p:bgPr>
    </p:bg>
    <p:spTree>
      <p:nvGrpSpPr>
        <p:cNvPr id="1" name=""/>
        <p:cNvGrpSpPr/>
        <p:nvPr/>
      </p:nvGrpSpPr>
      <p:grpSpPr>
        <a:xfrm>
          <a:off x="0" y="0"/>
          <a:ext cx="0" cy="0"/>
          <a:chOff x="0" y="0"/>
          <a:chExt cx="0" cy="0"/>
        </a:xfrm>
      </p:grpSpPr>
      <p:sp>
        <p:nvSpPr>
          <p:cNvPr id="112"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13"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14"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15"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16" name="Textplatzhalter 6"/>
          <p:cNvSpPr/>
          <p:nvPr>
            <p:ph type="body" sz="half" idx="21"/>
          </p:nvPr>
        </p:nvSpPr>
        <p:spPr>
          <a:xfrm>
            <a:off x="407987" y="1406427"/>
            <a:ext cx="7524751" cy="2454375"/>
          </a:xfrm>
          <a:prstGeom prst="rect">
            <a:avLst/>
          </a:prstGeom>
        </p:spPr>
        <p:txBody>
          <a:bodyPr>
            <a:normAutofit fontScale="100000" lnSpcReduction="0"/>
          </a:bodyPr>
          <a:lstStyle/>
          <a:p>
            <a:pPr/>
          </a:p>
        </p:txBody>
      </p:sp>
      <p:sp>
        <p:nvSpPr>
          <p:cNvPr id="117" name="Textplatzhalter 6"/>
          <p:cNvSpPr/>
          <p:nvPr>
            <p:ph type="body" sz="half" idx="22"/>
          </p:nvPr>
        </p:nvSpPr>
        <p:spPr>
          <a:xfrm>
            <a:off x="407987" y="3963532"/>
            <a:ext cx="7524751" cy="2454375"/>
          </a:xfrm>
          <a:prstGeom prst="rect">
            <a:avLst/>
          </a:prstGeom>
        </p:spPr>
        <p:txBody>
          <a:bodyPr>
            <a:normAutofit fontScale="100000" lnSpcReduction="0"/>
          </a:bodyPr>
          <a:lstStyle/>
          <a:p>
            <a:pPr/>
          </a:p>
        </p:txBody>
      </p:sp>
      <p:sp>
        <p:nvSpPr>
          <p:cNvPr id="118" name="Bildplatzhalter 6"/>
          <p:cNvSpPr/>
          <p:nvPr>
            <p:ph type="pic" sz="quarter" idx="23"/>
          </p:nvPr>
        </p:nvSpPr>
        <p:spPr>
          <a:xfrm>
            <a:off x="8075610" y="1449388"/>
            <a:ext cx="3708403" cy="2411413"/>
          </a:xfrm>
          <a:prstGeom prst="rect">
            <a:avLst/>
          </a:prstGeom>
        </p:spPr>
        <p:txBody>
          <a:bodyPr lIns="91439" tIns="45719" rIns="91439" bIns="45719"/>
          <a:lstStyle/>
          <a:p>
            <a:pPr/>
          </a:p>
        </p:txBody>
      </p:sp>
      <p:sp>
        <p:nvSpPr>
          <p:cNvPr id="119" name="Bildplatzhalter 6"/>
          <p:cNvSpPr/>
          <p:nvPr>
            <p:ph type="pic" sz="quarter" idx="24"/>
          </p:nvPr>
        </p:nvSpPr>
        <p:spPr>
          <a:xfrm>
            <a:off x="8075611" y="4005262"/>
            <a:ext cx="3708402" cy="2412645"/>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Text and 2 Objects B">
    <p:bg>
      <p:bgPr>
        <a:solidFill>
          <a:srgbClr val="FFFFFF"/>
        </a:solidFill>
      </p:bgPr>
    </p:bg>
    <p:spTree>
      <p:nvGrpSpPr>
        <p:cNvPr id="1" name=""/>
        <p:cNvGrpSpPr/>
        <p:nvPr/>
      </p:nvGrpSpPr>
      <p:grpSpPr>
        <a:xfrm>
          <a:off x="0" y="0"/>
          <a:ext cx="0" cy="0"/>
          <a:chOff x="0" y="0"/>
          <a:chExt cx="0" cy="0"/>
        </a:xfrm>
      </p:grpSpPr>
      <p:sp>
        <p:nvSpPr>
          <p:cNvPr id="126"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27"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28"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29"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30" name="Textplatzhalter 6"/>
          <p:cNvSpPr/>
          <p:nvPr>
            <p:ph type="body" sz="half" idx="21"/>
          </p:nvPr>
        </p:nvSpPr>
        <p:spPr>
          <a:xfrm>
            <a:off x="407987" y="1406427"/>
            <a:ext cx="7524751" cy="2454375"/>
          </a:xfrm>
          <a:prstGeom prst="rect">
            <a:avLst/>
          </a:prstGeom>
        </p:spPr>
        <p:txBody>
          <a:bodyPr>
            <a:normAutofit fontScale="100000" lnSpcReduction="0"/>
          </a:bodyPr>
          <a:lstStyle/>
          <a:p>
            <a:pPr/>
          </a:p>
        </p:txBody>
      </p:sp>
      <p:sp>
        <p:nvSpPr>
          <p:cNvPr id="131" name="Textplatzhalter 6"/>
          <p:cNvSpPr/>
          <p:nvPr>
            <p:ph type="body" sz="half" idx="22"/>
          </p:nvPr>
        </p:nvSpPr>
        <p:spPr>
          <a:xfrm>
            <a:off x="407987" y="3963532"/>
            <a:ext cx="7524751" cy="2454375"/>
          </a:xfrm>
          <a:prstGeom prst="rect">
            <a:avLst/>
          </a:prstGeom>
        </p:spPr>
        <p:txBody>
          <a:bodyPr>
            <a:normAutofit fontScale="100000" lnSpcReduction="0"/>
          </a:bodyPr>
          <a:lstStyle/>
          <a:p>
            <a:pPr/>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Text and 4 Pictures">
    <p:bg>
      <p:bgPr>
        <a:solidFill>
          <a:srgbClr val="FFFFFF"/>
        </a:solidFill>
      </p:bgPr>
    </p:bg>
    <p:spTree>
      <p:nvGrpSpPr>
        <p:cNvPr id="1" name=""/>
        <p:cNvGrpSpPr/>
        <p:nvPr/>
      </p:nvGrpSpPr>
      <p:grpSpPr>
        <a:xfrm>
          <a:off x="0" y="0"/>
          <a:ext cx="0" cy="0"/>
          <a:chOff x="0" y="0"/>
          <a:chExt cx="0" cy="0"/>
        </a:xfrm>
      </p:grpSpPr>
      <p:sp>
        <p:nvSpPr>
          <p:cNvPr id="138"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39"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40"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41"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42" name="Textplatzhalter 6"/>
          <p:cNvSpPr/>
          <p:nvPr>
            <p:ph type="body" sz="quarter" idx="21"/>
          </p:nvPr>
        </p:nvSpPr>
        <p:spPr>
          <a:xfrm>
            <a:off x="407989" y="1406427"/>
            <a:ext cx="3708401" cy="2454375"/>
          </a:xfrm>
          <a:prstGeom prst="rect">
            <a:avLst/>
          </a:prstGeom>
        </p:spPr>
        <p:txBody>
          <a:bodyPr>
            <a:normAutofit fontScale="100000" lnSpcReduction="0"/>
          </a:bodyPr>
          <a:lstStyle/>
          <a:p>
            <a:pPr/>
          </a:p>
        </p:txBody>
      </p:sp>
      <p:sp>
        <p:nvSpPr>
          <p:cNvPr id="143" name="Textplatzhalter 6"/>
          <p:cNvSpPr/>
          <p:nvPr>
            <p:ph type="body" sz="quarter" idx="22"/>
          </p:nvPr>
        </p:nvSpPr>
        <p:spPr>
          <a:xfrm>
            <a:off x="407989" y="3963532"/>
            <a:ext cx="3708401" cy="2454375"/>
          </a:xfrm>
          <a:prstGeom prst="rect">
            <a:avLst/>
          </a:prstGeom>
        </p:spPr>
        <p:txBody>
          <a:bodyPr>
            <a:normAutofit fontScale="100000" lnSpcReduction="0"/>
          </a:bodyPr>
          <a:lstStyle/>
          <a:p>
            <a:pPr/>
          </a:p>
        </p:txBody>
      </p:sp>
      <p:sp>
        <p:nvSpPr>
          <p:cNvPr id="144" name="Bildplatzhalter 6"/>
          <p:cNvSpPr/>
          <p:nvPr>
            <p:ph type="pic" sz="quarter" idx="23"/>
          </p:nvPr>
        </p:nvSpPr>
        <p:spPr>
          <a:xfrm>
            <a:off x="4259262" y="1449388"/>
            <a:ext cx="3673476" cy="2411413"/>
          </a:xfrm>
          <a:prstGeom prst="rect">
            <a:avLst/>
          </a:prstGeom>
        </p:spPr>
        <p:txBody>
          <a:bodyPr lIns="91439" tIns="45719" rIns="91439" bIns="45719"/>
          <a:lstStyle/>
          <a:p>
            <a:pPr/>
          </a:p>
        </p:txBody>
      </p:sp>
      <p:sp>
        <p:nvSpPr>
          <p:cNvPr id="145" name="Bildplatzhalter 6"/>
          <p:cNvSpPr/>
          <p:nvPr>
            <p:ph type="pic" sz="quarter" idx="24"/>
          </p:nvPr>
        </p:nvSpPr>
        <p:spPr>
          <a:xfrm>
            <a:off x="4259262" y="4005262"/>
            <a:ext cx="3673476" cy="2412645"/>
          </a:xfrm>
          <a:prstGeom prst="rect">
            <a:avLst/>
          </a:prstGeom>
        </p:spPr>
        <p:txBody>
          <a:bodyPr lIns="91439" tIns="45719" rIns="91439" bIns="45719"/>
          <a:lstStyle/>
          <a:p>
            <a:pPr/>
          </a:p>
        </p:txBody>
      </p:sp>
      <p:sp>
        <p:nvSpPr>
          <p:cNvPr id="146" name="Bildplatzhalter 6"/>
          <p:cNvSpPr/>
          <p:nvPr>
            <p:ph type="pic" sz="quarter" idx="25"/>
          </p:nvPr>
        </p:nvSpPr>
        <p:spPr>
          <a:xfrm>
            <a:off x="8075610" y="1449388"/>
            <a:ext cx="3708403" cy="2411413"/>
          </a:xfrm>
          <a:prstGeom prst="rect">
            <a:avLst/>
          </a:prstGeom>
        </p:spPr>
        <p:txBody>
          <a:bodyPr lIns="91439" tIns="45719" rIns="91439" bIns="45719"/>
          <a:lstStyle/>
          <a:p>
            <a:pPr/>
          </a:p>
        </p:txBody>
      </p:sp>
      <p:sp>
        <p:nvSpPr>
          <p:cNvPr id="147" name="Bildplatzhalter 6"/>
          <p:cNvSpPr/>
          <p:nvPr>
            <p:ph type="pic" sz="quarter" idx="26"/>
          </p:nvPr>
        </p:nvSpPr>
        <p:spPr>
          <a:xfrm>
            <a:off x="8075611" y="4005262"/>
            <a:ext cx="3708402" cy="2412645"/>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Picture">
    <p:bg>
      <p:bgPr>
        <a:solidFill>
          <a:srgbClr val="FFFFFF"/>
        </a:solidFill>
      </p:bgPr>
    </p:bg>
    <p:spTree>
      <p:nvGrpSpPr>
        <p:cNvPr id="1" name=""/>
        <p:cNvGrpSpPr/>
        <p:nvPr/>
      </p:nvGrpSpPr>
      <p:grpSpPr>
        <a:xfrm>
          <a:off x="0" y="0"/>
          <a:ext cx="0" cy="0"/>
          <a:chOff x="0" y="0"/>
          <a:chExt cx="0" cy="0"/>
        </a:xfrm>
      </p:grpSpPr>
      <p:sp>
        <p:nvSpPr>
          <p:cNvPr id="154"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55"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56"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57"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58" name="Bildplatzhalter 6"/>
          <p:cNvSpPr/>
          <p:nvPr>
            <p:ph type="pic" idx="21"/>
          </p:nvPr>
        </p:nvSpPr>
        <p:spPr>
          <a:xfrm>
            <a:off x="407989" y="1449388"/>
            <a:ext cx="11376025" cy="496728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2 Pictures">
    <p:bg>
      <p:bgPr>
        <a:solidFill>
          <a:srgbClr val="FFFFFF"/>
        </a:solidFill>
      </p:bgPr>
    </p:bg>
    <p:spTree>
      <p:nvGrpSpPr>
        <p:cNvPr id="1" name=""/>
        <p:cNvGrpSpPr/>
        <p:nvPr/>
      </p:nvGrpSpPr>
      <p:grpSpPr>
        <a:xfrm>
          <a:off x="0" y="0"/>
          <a:ext cx="0" cy="0"/>
          <a:chOff x="0" y="0"/>
          <a:chExt cx="0" cy="0"/>
        </a:xfrm>
      </p:grpSpPr>
      <p:sp>
        <p:nvSpPr>
          <p:cNvPr id="165"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66"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67"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68"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69" name="Bildplatzhalter 6"/>
          <p:cNvSpPr/>
          <p:nvPr>
            <p:ph type="pic" sz="half" idx="21"/>
          </p:nvPr>
        </p:nvSpPr>
        <p:spPr>
          <a:xfrm>
            <a:off x="407989" y="1449388"/>
            <a:ext cx="5616574" cy="4967289"/>
          </a:xfrm>
          <a:prstGeom prst="rect">
            <a:avLst/>
          </a:prstGeom>
        </p:spPr>
        <p:txBody>
          <a:bodyPr lIns="91439" tIns="45719" rIns="91439" bIns="45719"/>
          <a:lstStyle/>
          <a:p>
            <a:pPr/>
          </a:p>
        </p:txBody>
      </p:sp>
      <p:sp>
        <p:nvSpPr>
          <p:cNvPr id="170" name="Bildplatzhalter 6"/>
          <p:cNvSpPr/>
          <p:nvPr>
            <p:ph type="pic" sz="half" idx="22"/>
          </p:nvPr>
        </p:nvSpPr>
        <p:spPr>
          <a:xfrm>
            <a:off x="6167437" y="1449388"/>
            <a:ext cx="5616576" cy="496728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2 Pictures B">
    <p:bg>
      <p:bgPr>
        <a:solidFill>
          <a:srgbClr val="FFFFFF"/>
        </a:solidFill>
      </p:bgPr>
    </p:bg>
    <p:spTree>
      <p:nvGrpSpPr>
        <p:cNvPr id="1" name=""/>
        <p:cNvGrpSpPr/>
        <p:nvPr/>
      </p:nvGrpSpPr>
      <p:grpSpPr>
        <a:xfrm>
          <a:off x="0" y="0"/>
          <a:ext cx="0" cy="0"/>
          <a:chOff x="0" y="0"/>
          <a:chExt cx="0" cy="0"/>
        </a:xfrm>
      </p:grpSpPr>
      <p:sp>
        <p:nvSpPr>
          <p:cNvPr id="177"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78"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79"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80"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81" name="Bildplatzhalter 6"/>
          <p:cNvSpPr/>
          <p:nvPr>
            <p:ph type="pic" sz="half" idx="21"/>
          </p:nvPr>
        </p:nvSpPr>
        <p:spPr>
          <a:xfrm>
            <a:off x="407989" y="1449388"/>
            <a:ext cx="3708399" cy="4967289"/>
          </a:xfrm>
          <a:prstGeom prst="rect">
            <a:avLst/>
          </a:prstGeom>
        </p:spPr>
        <p:txBody>
          <a:bodyPr lIns="91439" tIns="45719" rIns="91439" bIns="45719"/>
          <a:lstStyle/>
          <a:p>
            <a:pPr/>
          </a:p>
        </p:txBody>
      </p:sp>
      <p:sp>
        <p:nvSpPr>
          <p:cNvPr id="182" name="Bildplatzhalter 6"/>
          <p:cNvSpPr/>
          <p:nvPr>
            <p:ph type="pic" idx="22"/>
          </p:nvPr>
        </p:nvSpPr>
        <p:spPr>
          <a:xfrm>
            <a:off x="4259262" y="1449388"/>
            <a:ext cx="7524751" cy="4967289"/>
          </a:xfrm>
          <a:prstGeom prst="rect">
            <a:avLst/>
          </a:prstGeom>
        </p:spPr>
        <p:txBody>
          <a:bodyPr lIns="91439" tIns="45719" rIns="91439" bIns="45719"/>
          <a:lstStyle/>
          <a:p>
            <a:pPr/>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Nur Titel">
    <p:bg>
      <p:bgPr>
        <a:solidFill>
          <a:srgbClr val="FFFFFF"/>
        </a:solidFill>
      </p:bgPr>
    </p:bg>
    <p:spTree>
      <p:nvGrpSpPr>
        <p:cNvPr id="1" name=""/>
        <p:cNvGrpSpPr/>
        <p:nvPr/>
      </p:nvGrpSpPr>
      <p:grpSpPr>
        <a:xfrm>
          <a:off x="0" y="0"/>
          <a:ext cx="0" cy="0"/>
          <a:chOff x="0" y="0"/>
          <a:chExt cx="0" cy="0"/>
        </a:xfrm>
      </p:grpSpPr>
      <p:sp>
        <p:nvSpPr>
          <p:cNvPr id="189"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90"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91"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92"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Leer">
    <p:bg>
      <p:bgPr>
        <a:solidFill>
          <a:srgbClr val="FFFFFF"/>
        </a:solidFill>
      </p:bgPr>
    </p:bg>
    <p:spTree>
      <p:nvGrpSpPr>
        <p:cNvPr id="1" name=""/>
        <p:cNvGrpSpPr/>
        <p:nvPr/>
      </p:nvGrpSpPr>
      <p:grpSpPr>
        <a:xfrm>
          <a:off x="0" y="0"/>
          <a:ext cx="0" cy="0"/>
          <a:chOff x="0" y="0"/>
          <a:chExt cx="0" cy="0"/>
        </a:xfrm>
      </p:grpSpPr>
      <p:sp>
        <p:nvSpPr>
          <p:cNvPr id="199"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200"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ontact">
    <p:bg>
      <p:bgPr>
        <a:solidFill>
          <a:srgbClr val="FFFFFF"/>
        </a:solidFill>
      </p:bgPr>
    </p:bg>
    <p:spTree>
      <p:nvGrpSpPr>
        <p:cNvPr id="1" name=""/>
        <p:cNvGrpSpPr/>
        <p:nvPr/>
      </p:nvGrpSpPr>
      <p:grpSpPr>
        <a:xfrm>
          <a:off x="0" y="0"/>
          <a:ext cx="0" cy="0"/>
          <a:chOff x="0" y="0"/>
          <a:chExt cx="0" cy="0"/>
        </a:xfrm>
      </p:grpSpPr>
      <p:sp>
        <p:nvSpPr>
          <p:cNvPr id="207" name="Rechteck 4"/>
          <p:cNvSpPr txBox="1"/>
          <p:nvPr/>
        </p:nvSpPr>
        <p:spPr>
          <a:xfrm>
            <a:off x="395288" y="3980131"/>
            <a:ext cx="4572001" cy="259222"/>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nSpc>
                <a:spcPct val="110000"/>
              </a:lnSpc>
              <a:defRPr b="1"/>
            </a:lvl1pPr>
          </a:lstStyle>
          <a:p>
            <a:pPr/>
            <a:r>
              <a:t>Contact</a:t>
            </a:r>
          </a:p>
        </p:txBody>
      </p:sp>
      <p:sp>
        <p:nvSpPr>
          <p:cNvPr id="208" name="Rechteck 5"/>
          <p:cNvSpPr txBox="1"/>
          <p:nvPr/>
        </p:nvSpPr>
        <p:spPr>
          <a:xfrm>
            <a:off x="395288" y="4516739"/>
            <a:ext cx="2700548" cy="1214855"/>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nSpc>
                <a:spcPct val="120000"/>
              </a:lnSpc>
            </a:pPr>
            <a:r>
              <a:t>Deutsches Elektronen-</a:t>
            </a:r>
          </a:p>
          <a:p>
            <a:pPr>
              <a:lnSpc>
                <a:spcPct val="120000"/>
              </a:lnSpc>
            </a:pPr>
            <a:r>
              <a:t>Synchrotron DESY</a:t>
            </a:r>
          </a:p>
          <a:p>
            <a:pPr>
              <a:lnSpc>
                <a:spcPct val="120000"/>
              </a:lnSpc>
            </a:pPr>
          </a:p>
          <a:p>
            <a:pPr>
              <a:lnSpc>
                <a:spcPct val="120000"/>
              </a:lnSpc>
            </a:pPr>
            <a:r>
              <a:t>www.desy.de</a:t>
            </a:r>
          </a:p>
        </p:txBody>
      </p:sp>
      <p:sp>
        <p:nvSpPr>
          <p:cNvPr id="209" name="Body Level One…"/>
          <p:cNvSpPr txBox="1"/>
          <p:nvPr>
            <p:ph type="body" sz="quarter" idx="1"/>
          </p:nvPr>
        </p:nvSpPr>
        <p:spPr>
          <a:xfrm>
            <a:off x="3599891" y="4516739"/>
            <a:ext cx="5148822" cy="1899936"/>
          </a:xfrm>
          <a:prstGeom prst="rect">
            <a:avLst/>
          </a:prstGeom>
        </p:spPr>
        <p:txBody>
          <a:bodyPr>
            <a:normAutofit fontScale="100000" lnSpcReduction="0"/>
          </a:bodyPr>
          <a:lstStyle>
            <a:lvl1pPr marL="0" indent="0">
              <a:lnSpc>
                <a:spcPct val="120000"/>
              </a:lnSpc>
              <a:spcBef>
                <a:spcPts val="0"/>
              </a:spcBef>
              <a:buSzTx/>
              <a:buFontTx/>
              <a:buNone/>
            </a:lvl1pPr>
            <a:lvl2pPr marL="0" indent="361950">
              <a:lnSpc>
                <a:spcPct val="120000"/>
              </a:lnSpc>
              <a:spcBef>
                <a:spcPts val="0"/>
              </a:spcBef>
              <a:buSzTx/>
              <a:buFontTx/>
              <a:buNone/>
            </a:lvl2pPr>
            <a:lvl3pPr>
              <a:lnSpc>
                <a:spcPct val="120000"/>
              </a:lnSpc>
              <a:spcBef>
                <a:spcPts val="0"/>
              </a:spcBef>
              <a:buFontTx/>
            </a:lvl3pPr>
            <a:lvl4pPr>
              <a:lnSpc>
                <a:spcPct val="120000"/>
              </a:lnSpc>
              <a:spcBef>
                <a:spcPts val="0"/>
              </a:spcBef>
              <a:buFontTx/>
            </a:lvl4pPr>
            <a:lvl5pPr>
              <a:lnSpc>
                <a:spcPct val="120000"/>
              </a:lnSpc>
              <a:spcBef>
                <a:spcPts val="0"/>
              </a:spcBef>
              <a:buFontTx/>
            </a:lvl5pPr>
          </a:lstStyle>
          <a:p>
            <a:pPr/>
            <a:r>
              <a:t>Body Level One</a:t>
            </a:r>
          </a:p>
          <a:p>
            <a:pPr lvl="1"/>
            <a:r>
              <a:t>Body Level Two</a:t>
            </a:r>
          </a:p>
          <a:p>
            <a:pPr lvl="2"/>
            <a:r>
              <a:t>Body Level Three</a:t>
            </a:r>
          </a:p>
          <a:p>
            <a:pPr lvl="3"/>
            <a:r>
              <a:t>Body Level Four</a:t>
            </a:r>
          </a:p>
          <a:p>
            <a:pPr lvl="4"/>
            <a:r>
              <a:t>Body Level Five</a:t>
            </a:r>
          </a:p>
        </p:txBody>
      </p:sp>
      <p:sp>
        <p:nvSpPr>
          <p:cNvPr id="21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bg>
      <p:bgPr>
        <a:solidFill>
          <a:srgbClr val="FFFFFF"/>
        </a:solidFill>
      </p:bgPr>
    </p:bg>
    <p:spTree>
      <p:nvGrpSpPr>
        <p:cNvPr id="1" name=""/>
        <p:cNvGrpSpPr/>
        <p:nvPr/>
      </p:nvGrpSpPr>
      <p:grpSpPr>
        <a:xfrm>
          <a:off x="0" y="0"/>
          <a:ext cx="0" cy="0"/>
          <a:chOff x="0" y="0"/>
          <a:chExt cx="0" cy="0"/>
        </a:xfrm>
      </p:grpSpPr>
      <p:sp>
        <p:nvSpPr>
          <p:cNvPr id="217" name="Slide Number"/>
          <p:cNvSpPr txBox="1"/>
          <p:nvPr>
            <p:ph type="sldNum" sz="quarter" idx="2"/>
          </p:nvPr>
        </p:nvSpPr>
        <p:spPr>
          <a:xfrm>
            <a:off x="11661327" y="6488417"/>
            <a:ext cx="266974" cy="259222"/>
          </a:xfrm>
          <a:prstGeom prst="rect">
            <a:avLst/>
          </a:prstGeom>
        </p:spPr>
        <p:txBody>
          <a:bodyPr lIns="0" tIns="0" rIns="0" bIns="0" anchor="t"/>
          <a:lstStyle>
            <a:lvl1pPr algn="l">
              <a:defRPr sz="1800"/>
            </a:lvl1pPr>
          </a:lstStyle>
          <a:p>
            <a:pPr/>
            <a:fld id="{86CB4B4D-7CA3-9044-876B-883B54F8677D}" type="slidenum"/>
          </a:p>
        </p:txBody>
      </p:sp>
      <p:pic>
        <p:nvPicPr>
          <p:cNvPr id="218" name="Grafik 6" descr="Grafik 6"/>
          <p:cNvPicPr>
            <a:picLocks noChangeAspect="1"/>
          </p:cNvPicPr>
          <p:nvPr/>
        </p:nvPicPr>
        <p:blipFill>
          <a:blip r:embed="rId2">
            <a:extLst/>
          </a:blip>
          <a:stretch>
            <a:fillRect/>
          </a:stretch>
        </p:blipFill>
        <p:spPr>
          <a:xfrm>
            <a:off x="397916" y="6582958"/>
            <a:ext cx="287967" cy="86401"/>
          </a:xfrm>
          <a:prstGeom prst="rect">
            <a:avLst/>
          </a:prstGeom>
          <a:ln w="12700">
            <a:miter lim="400000"/>
          </a:ln>
        </p:spPr>
      </p:pic>
      <p:sp>
        <p:nvSpPr>
          <p:cNvPr id="219" name="Title Text"/>
          <p:cNvSpPr txBox="1"/>
          <p:nvPr>
            <p:ph type="title"/>
          </p:nvPr>
        </p:nvSpPr>
        <p:spPr>
          <a:xfrm>
            <a:off x="407987" y="349611"/>
            <a:ext cx="11376026" cy="451098"/>
          </a:xfrm>
          <a:prstGeom prst="rect">
            <a:avLst/>
          </a:prstGeom>
        </p:spPr>
        <p:txBody>
          <a:bodyPr/>
          <a:lstStyle>
            <a:lvl1pPr>
              <a:lnSpc>
                <a:spcPct val="90000"/>
              </a:lnSpc>
              <a:defRPr sz="3000">
                <a:solidFill>
                  <a:srgbClr val="009FDF"/>
                </a:solidFill>
              </a:defRPr>
            </a:lvl1pPr>
          </a:lstStyle>
          <a:p>
            <a:pPr/>
            <a:r>
              <a:t>Title Text</a:t>
            </a:r>
          </a:p>
        </p:txBody>
      </p:sp>
      <p:sp>
        <p:nvSpPr>
          <p:cNvPr id="220"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lnSpc>
                <a:spcPct val="100000"/>
              </a:lnSpc>
              <a:spcBef>
                <a:spcPts val="0"/>
              </a:spcBef>
              <a:buSzTx/>
              <a:buFontTx/>
              <a:buNone/>
              <a:tabLst>
                <a:tab pos="266700" algn="l"/>
              </a:tabLst>
              <a:defRPr b="1" sz="1600">
                <a:solidFill>
                  <a:srgbClr val="FF9E1B"/>
                </a:solidFill>
              </a:defRPr>
            </a:lvl1pPr>
            <a:lvl2pPr marL="0" indent="266700">
              <a:lnSpc>
                <a:spcPct val="100000"/>
              </a:lnSpc>
              <a:spcBef>
                <a:spcPts val="0"/>
              </a:spcBef>
              <a:buSzTx/>
              <a:buFontTx/>
              <a:buNone/>
              <a:tabLst>
                <a:tab pos="266700" algn="l"/>
              </a:tabLst>
              <a:defRPr b="1" sz="1600">
                <a:solidFill>
                  <a:srgbClr val="FF9E1B"/>
                </a:solidFill>
              </a:defRPr>
            </a:lvl2pPr>
            <a:lvl3pPr marL="809625" indent="-266700">
              <a:lnSpc>
                <a:spcPct val="100000"/>
              </a:lnSpc>
              <a:spcBef>
                <a:spcPts val="0"/>
              </a:spcBef>
              <a:buFontTx/>
              <a:tabLst>
                <a:tab pos="266700" algn="l"/>
              </a:tabLst>
              <a:defRPr b="1" sz="1600">
                <a:solidFill>
                  <a:srgbClr val="FF9E1B"/>
                </a:solidFill>
              </a:defRPr>
            </a:lvl3pPr>
            <a:lvl4pPr marL="1076325" indent="-266700">
              <a:lnSpc>
                <a:spcPct val="100000"/>
              </a:lnSpc>
              <a:spcBef>
                <a:spcPts val="0"/>
              </a:spcBef>
              <a:buFontTx/>
              <a:tabLst>
                <a:tab pos="266700" algn="l"/>
              </a:tabLst>
              <a:defRPr b="1" sz="1600">
                <a:solidFill>
                  <a:srgbClr val="FF9E1B"/>
                </a:solidFill>
              </a:defRPr>
            </a:lvl4pPr>
            <a:lvl5pPr marL="1343025" indent="-266700">
              <a:lnSpc>
                <a:spcPct val="100000"/>
              </a:lnSpc>
              <a:spcBef>
                <a:spcPts val="0"/>
              </a:spcBef>
              <a:buFontTx/>
              <a:tabLst>
                <a:tab pos="266700" algn="l"/>
              </a:tabLst>
              <a:defRPr b="1" sz="1600">
                <a:solidFill>
                  <a:srgbClr val="FF9E1B"/>
                </a:solidFill>
              </a:defRPr>
            </a:lvl5pPr>
          </a:lstStyle>
          <a:p>
            <a:pPr/>
            <a:r>
              <a:t>Body Level One</a:t>
            </a:r>
          </a:p>
          <a:p>
            <a:pPr lvl="1"/>
            <a:r>
              <a:t>Body Level Two</a:t>
            </a:r>
          </a:p>
          <a:p>
            <a:pPr lvl="2"/>
            <a:r>
              <a:t>Body Level Three</a:t>
            </a:r>
          </a:p>
          <a:p>
            <a:pPr lvl="3"/>
            <a:r>
              <a:t>Body Level Four</a:t>
            </a:r>
          </a:p>
          <a:p>
            <a:pPr lvl="4"/>
            <a:r>
              <a:t>Body Level Five</a:t>
            </a:r>
          </a:p>
        </p:txBody>
      </p:sp>
      <p:sp>
        <p:nvSpPr>
          <p:cNvPr id="221" name="Fußzeilenplatzhalter 3"/>
          <p:cNvSpPr txBox="1"/>
          <p:nvPr/>
        </p:nvSpPr>
        <p:spPr>
          <a:xfrm>
            <a:off x="748799" y="6562658"/>
            <a:ext cx="9991718"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lvl1pPr>
          </a:lstStyle>
          <a:p>
            <a:pPr/>
            <a:r>
              <a:t>Physics at an e+e- Higgs Factory | Workshop on Future Accelerators,  24  Apr 2023  |   Jenny List</a:t>
            </a:r>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with Picture)">
    <p:bg>
      <p:bgPr>
        <a:solidFill>
          <a:srgbClr val="FFFFFF"/>
        </a:solidFill>
      </p:bgPr>
    </p:bg>
    <p:spTree>
      <p:nvGrpSpPr>
        <p:cNvPr id="1" name=""/>
        <p:cNvGrpSpPr/>
        <p:nvPr/>
      </p:nvGrpSpPr>
      <p:grpSpPr>
        <a:xfrm>
          <a:off x="0" y="0"/>
          <a:ext cx="0" cy="0"/>
          <a:chOff x="0" y="0"/>
          <a:chExt cx="0" cy="0"/>
        </a:xfrm>
      </p:grpSpPr>
      <p:sp>
        <p:nvSpPr>
          <p:cNvPr id="23" name="Title Text"/>
          <p:cNvSpPr txBox="1"/>
          <p:nvPr>
            <p:ph type="title"/>
          </p:nvPr>
        </p:nvSpPr>
        <p:spPr>
          <a:xfrm>
            <a:off x="407987" y="349611"/>
            <a:ext cx="11376026" cy="1099778"/>
          </a:xfrm>
          <a:prstGeom prst="rect">
            <a:avLst/>
          </a:prstGeom>
        </p:spPr>
        <p:txBody>
          <a:bodyPr/>
          <a:lstStyle/>
          <a:p>
            <a:pPr/>
            <a:r>
              <a:t>Title Text</a:t>
            </a:r>
          </a:p>
        </p:txBody>
      </p:sp>
      <p:sp>
        <p:nvSpPr>
          <p:cNvPr id="24" name="Body Level One…"/>
          <p:cNvSpPr txBox="1"/>
          <p:nvPr>
            <p:ph type="body" sz="quarter" idx="1"/>
          </p:nvPr>
        </p:nvSpPr>
        <p:spPr>
          <a:xfrm>
            <a:off x="407987" y="2335014"/>
            <a:ext cx="11376026" cy="889340"/>
          </a:xfrm>
          <a:prstGeom prst="rect">
            <a:avLst/>
          </a:prstGeom>
        </p:spPr>
        <p:txBody>
          <a:bodyPr>
            <a:normAutofit fontScale="100000" lnSpcReduction="0"/>
          </a:bodyPr>
          <a:lstStyle>
            <a:lvl1pPr marL="0" indent="0">
              <a:buSzTx/>
              <a:buFontTx/>
              <a:buNone/>
              <a:defRPr b="1">
                <a:solidFill>
                  <a:schemeClr val="accent2"/>
                </a:solidFill>
              </a:defRPr>
            </a:lvl1pPr>
            <a:lvl2pPr marL="0" indent="457200">
              <a:buSzTx/>
              <a:buFontTx/>
              <a:buNone/>
              <a:defRPr b="1">
                <a:solidFill>
                  <a:schemeClr val="accent2"/>
                </a:solidFill>
              </a:defRPr>
            </a:lvl2pPr>
            <a:lvl3pPr marL="0" indent="914400">
              <a:buSzTx/>
              <a:buFontTx/>
              <a:buNone/>
              <a:defRPr b="1">
                <a:solidFill>
                  <a:schemeClr val="accent2"/>
                </a:solidFill>
              </a:defRPr>
            </a:lvl3pPr>
            <a:lvl4pPr marL="0" indent="1371600">
              <a:buSzTx/>
              <a:buFontTx/>
              <a:buNone/>
              <a:defRPr b="1">
                <a:solidFill>
                  <a:schemeClr val="accent2"/>
                </a:solidFill>
              </a:defRPr>
            </a:lvl4pPr>
            <a:lvl5pPr marL="0" indent="1828800">
              <a:buSzTx/>
              <a:buFontTx/>
              <a:buNone/>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25" name="Textplatzhalter 11"/>
          <p:cNvSpPr/>
          <p:nvPr>
            <p:ph type="body" sz="quarter" idx="21"/>
          </p:nvPr>
        </p:nvSpPr>
        <p:spPr>
          <a:xfrm>
            <a:off x="414396" y="4096780"/>
            <a:ext cx="11369548" cy="700374"/>
          </a:xfrm>
          <a:prstGeom prst="rect">
            <a:avLst/>
          </a:prstGeom>
        </p:spPr>
        <p:txBody>
          <a:bodyPr>
            <a:normAutofit fontScale="100000" lnSpcReduction="0"/>
          </a:bodyPr>
          <a:lstStyle/>
          <a:p>
            <a:pPr marL="0" indent="0">
              <a:spcBef>
                <a:spcPts val="0"/>
              </a:spcBef>
              <a:buSzTx/>
              <a:buFontTx/>
              <a:buNone/>
            </a:pPr>
          </a:p>
        </p:txBody>
      </p:sp>
      <p:pic>
        <p:nvPicPr>
          <p:cNvPr id="26" name="FTXLogoDraft_v03_20201102.png" descr="FTXLogoDraft_v03_20201102.png"/>
          <p:cNvPicPr>
            <a:picLocks noChangeAspect="1"/>
          </p:cNvPicPr>
          <p:nvPr/>
        </p:nvPicPr>
        <p:blipFill>
          <a:blip r:embed="rId2">
            <a:extLst/>
          </a:blip>
          <a:stretch>
            <a:fillRect/>
          </a:stretch>
        </p:blipFill>
        <p:spPr>
          <a:xfrm>
            <a:off x="12065000" y="6731000"/>
            <a:ext cx="2894727" cy="2041544"/>
          </a:xfrm>
          <a:prstGeom prst="rect">
            <a:avLst/>
          </a:prstGeom>
          <a:ln w="12700">
            <a:miter lim="400000"/>
          </a:ln>
        </p:spPr>
      </p:pic>
      <p:pic>
        <p:nvPicPr>
          <p:cNvPr id="27" name="FTXLogoDraft_v03_20201102.png" descr="FTXLogoDraft_v03_20201102.png"/>
          <p:cNvPicPr>
            <a:picLocks noChangeAspect="1"/>
          </p:cNvPicPr>
          <p:nvPr/>
        </p:nvPicPr>
        <p:blipFill>
          <a:blip r:embed="rId2">
            <a:extLst/>
          </a:blip>
          <a:stretch>
            <a:fillRect/>
          </a:stretch>
        </p:blipFill>
        <p:spPr>
          <a:xfrm>
            <a:off x="12065000" y="6604000"/>
            <a:ext cx="2894727" cy="2041544"/>
          </a:xfrm>
          <a:prstGeom prst="rect">
            <a:avLst/>
          </a:prstGeom>
          <a:ln w="12700">
            <a:miter lim="400000"/>
          </a:ln>
        </p:spPr>
      </p:pic>
      <p:pic>
        <p:nvPicPr>
          <p:cNvPr id="28" name="FTXLogoDraft_v03_20201102.png" descr="FTXLogoDraft_v03_20201102.png"/>
          <p:cNvPicPr>
            <a:picLocks noChangeAspect="1"/>
          </p:cNvPicPr>
          <p:nvPr/>
        </p:nvPicPr>
        <p:blipFill>
          <a:blip r:embed="rId2">
            <a:extLst/>
          </a:blip>
          <a:stretch>
            <a:fillRect/>
          </a:stretch>
        </p:blipFill>
        <p:spPr>
          <a:xfrm>
            <a:off x="12065000" y="6477000"/>
            <a:ext cx="2894727" cy="2041544"/>
          </a:xfrm>
          <a:prstGeom prst="rect">
            <a:avLst/>
          </a:prstGeom>
          <a:ln w="12700">
            <a:miter lim="400000"/>
          </a:ln>
        </p:spPr>
      </p:pic>
      <p:pic>
        <p:nvPicPr>
          <p:cNvPr id="29" name="FTXLogoDraft_v03_20201102.png" descr="FTXLogoDraft_v03_20201102.png"/>
          <p:cNvPicPr>
            <a:picLocks noChangeAspect="1"/>
          </p:cNvPicPr>
          <p:nvPr/>
        </p:nvPicPr>
        <p:blipFill>
          <a:blip r:embed="rId2">
            <a:extLst/>
          </a:blip>
          <a:stretch>
            <a:fillRect/>
          </a:stretch>
        </p:blipFill>
        <p:spPr>
          <a:xfrm>
            <a:off x="12065000" y="6731000"/>
            <a:ext cx="2894727" cy="2041544"/>
          </a:xfrm>
          <a:prstGeom prst="rect">
            <a:avLst/>
          </a:prstGeom>
          <a:ln w="12700">
            <a:miter lim="400000"/>
          </a:ln>
        </p:spPr>
      </p:pic>
      <p:sp>
        <p:nvSpPr>
          <p:cNvPr id="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ivider white">
    <p:bg>
      <p:bgPr>
        <a:solidFill>
          <a:srgbClr val="FFFFFF"/>
        </a:solidFill>
      </p:bgPr>
    </p:bg>
    <p:spTree>
      <p:nvGrpSpPr>
        <p:cNvPr id="1" name=""/>
        <p:cNvGrpSpPr/>
        <p:nvPr/>
      </p:nvGrpSpPr>
      <p:grpSpPr>
        <a:xfrm>
          <a:off x="0" y="0"/>
          <a:ext cx="0" cy="0"/>
          <a:chOff x="0" y="0"/>
          <a:chExt cx="0" cy="0"/>
        </a:xfrm>
      </p:grpSpPr>
      <p:sp>
        <p:nvSpPr>
          <p:cNvPr id="228" name="Title Text"/>
          <p:cNvSpPr txBox="1"/>
          <p:nvPr>
            <p:ph type="title"/>
          </p:nvPr>
        </p:nvSpPr>
        <p:spPr>
          <a:prstGeom prst="rect">
            <a:avLst/>
          </a:prstGeom>
        </p:spPr>
        <p:txBody>
          <a:bodyPr/>
          <a:lstStyle>
            <a:lvl1pPr>
              <a:defRPr>
                <a:solidFill>
                  <a:srgbClr val="499EDA"/>
                </a:solidFill>
              </a:defRPr>
            </a:lvl1pPr>
          </a:lstStyle>
          <a:p>
            <a:pPr/>
            <a:r>
              <a:t>Title Text</a:t>
            </a:r>
          </a:p>
        </p:txBody>
      </p:sp>
      <p:sp>
        <p:nvSpPr>
          <p:cNvPr id="22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Subtitle">
    <p:bg>
      <p:bgPr>
        <a:solidFill>
          <a:srgbClr val="FFFFFF"/>
        </a:solidFill>
      </p:bgPr>
    </p:bg>
    <p:spTree>
      <p:nvGrpSpPr>
        <p:cNvPr id="1" name=""/>
        <p:cNvGrpSpPr/>
        <p:nvPr/>
      </p:nvGrpSpPr>
      <p:grpSpPr>
        <a:xfrm>
          <a:off x="0" y="0"/>
          <a:ext cx="0" cy="0"/>
          <a:chOff x="0" y="0"/>
          <a:chExt cx="0" cy="0"/>
        </a:xfrm>
      </p:grpSpPr>
      <p:sp>
        <p:nvSpPr>
          <p:cNvPr id="236" name="Title Text"/>
          <p:cNvSpPr txBox="1"/>
          <p:nvPr>
            <p:ph type="title"/>
          </p:nvPr>
        </p:nvSpPr>
        <p:spPr>
          <a:xfrm>
            <a:off x="3336726" y="1721197"/>
            <a:ext cx="5518548" cy="1741290"/>
          </a:xfrm>
          <a:prstGeom prst="rect">
            <a:avLst/>
          </a:prstGeom>
        </p:spPr>
        <p:txBody>
          <a:bodyPr lIns="26789" tIns="26789" rIns="26789" bIns="26789" anchor="b"/>
          <a:lstStyle>
            <a:lvl1pPr algn="ctr" defTabSz="410765">
              <a:defRPr b="0" sz="5400">
                <a:solidFill>
                  <a:srgbClr val="000000"/>
                </a:solidFill>
                <a:latin typeface="Helvetica Neue Medium"/>
                <a:ea typeface="Helvetica Neue Medium"/>
                <a:cs typeface="Helvetica Neue Medium"/>
                <a:sym typeface="Helvetica Neue Medium"/>
              </a:defRPr>
            </a:lvl1pPr>
          </a:lstStyle>
          <a:p>
            <a:pPr/>
            <a:r>
              <a:t>Title Text</a:t>
            </a:r>
          </a:p>
        </p:txBody>
      </p:sp>
      <p:sp>
        <p:nvSpPr>
          <p:cNvPr id="237" name="Body Level One…"/>
          <p:cNvSpPr txBox="1"/>
          <p:nvPr>
            <p:ph type="body" sz="quarter" idx="1"/>
          </p:nvPr>
        </p:nvSpPr>
        <p:spPr>
          <a:xfrm>
            <a:off x="3336726" y="3516064"/>
            <a:ext cx="5518548" cy="596058"/>
          </a:xfrm>
          <a:prstGeom prst="rect">
            <a:avLst/>
          </a:prstGeom>
        </p:spPr>
        <p:txBody>
          <a:bodyPr lIns="26789" tIns="26789" rIns="26789" bIns="26789">
            <a:normAutofit fontScale="100000" lnSpcReduction="0"/>
          </a:bodyPr>
          <a:lstStyle>
            <a:lvl1pPr marL="0" indent="0" algn="ctr" defTabSz="410765">
              <a:lnSpc>
                <a:spcPct val="100000"/>
              </a:lnSpc>
              <a:spcBef>
                <a:spcPts val="0"/>
              </a:spcBef>
              <a:buSzTx/>
              <a:buFontTx/>
              <a:buNone/>
              <a:tabLst/>
              <a:defRPr sz="2400">
                <a:latin typeface="Helvetica Neue"/>
                <a:ea typeface="Helvetica Neue"/>
                <a:cs typeface="Helvetica Neue"/>
                <a:sym typeface="Helvetica Neue"/>
              </a:defRPr>
            </a:lvl1pPr>
            <a:lvl2pPr marL="0" indent="0" algn="ctr" defTabSz="410765">
              <a:lnSpc>
                <a:spcPct val="100000"/>
              </a:lnSpc>
              <a:spcBef>
                <a:spcPts val="0"/>
              </a:spcBef>
              <a:buSzTx/>
              <a:buFontTx/>
              <a:buNone/>
              <a:tabLst/>
              <a:defRPr sz="2400">
                <a:latin typeface="Helvetica Neue"/>
                <a:ea typeface="Helvetica Neue"/>
                <a:cs typeface="Helvetica Neue"/>
                <a:sym typeface="Helvetica Neue"/>
              </a:defRPr>
            </a:lvl2pPr>
            <a:lvl3pPr marL="0" indent="0" algn="ctr" defTabSz="410765">
              <a:lnSpc>
                <a:spcPct val="100000"/>
              </a:lnSpc>
              <a:spcBef>
                <a:spcPts val="0"/>
              </a:spcBef>
              <a:buSzTx/>
              <a:buFontTx/>
              <a:buNone/>
              <a:tabLst/>
              <a:defRPr sz="2400">
                <a:latin typeface="Helvetica Neue"/>
                <a:ea typeface="Helvetica Neue"/>
                <a:cs typeface="Helvetica Neue"/>
                <a:sym typeface="Helvetica Neue"/>
              </a:defRPr>
            </a:lvl3pPr>
            <a:lvl4pPr marL="0" indent="0" algn="ctr" defTabSz="410765">
              <a:lnSpc>
                <a:spcPct val="100000"/>
              </a:lnSpc>
              <a:spcBef>
                <a:spcPts val="0"/>
              </a:spcBef>
              <a:buSzTx/>
              <a:buFontTx/>
              <a:buNone/>
              <a:tabLst/>
              <a:defRPr sz="2400">
                <a:latin typeface="Helvetica Neue"/>
                <a:ea typeface="Helvetica Neue"/>
                <a:cs typeface="Helvetica Neue"/>
                <a:sym typeface="Helvetica Neue"/>
              </a:defRPr>
            </a:lvl4pPr>
            <a:lvl5pPr marL="0" indent="0" algn="ctr" defTabSz="410765">
              <a:lnSpc>
                <a:spcPct val="100000"/>
              </a:lnSpc>
              <a:spcBef>
                <a:spcPts val="0"/>
              </a:spcBef>
              <a:buSzTx/>
              <a:buFontTx/>
              <a:buNone/>
              <a:tabLst/>
              <a:defRPr sz="2400">
                <a:latin typeface="Helvetica Neue"/>
                <a:ea typeface="Helvetica Neue"/>
                <a:cs typeface="Helvetica Neue"/>
                <a:sym typeface="Helvetica Neue"/>
              </a:defRPr>
            </a:lvl5pPr>
          </a:lstStyle>
          <a:p>
            <a:pPr/>
            <a:r>
              <a:t>Body Level One</a:t>
            </a:r>
          </a:p>
          <a:p>
            <a:pPr lvl="1"/>
            <a:r>
              <a:t>Body Level Two</a:t>
            </a:r>
          </a:p>
          <a:p>
            <a:pPr lvl="2"/>
            <a:r>
              <a:t>Body Level Three</a:t>
            </a:r>
          </a:p>
          <a:p>
            <a:pPr lvl="3"/>
            <a:r>
              <a:t>Body Level Four</a:t>
            </a:r>
          </a:p>
          <a:p>
            <a:pPr lvl="4"/>
            <a:r>
              <a:t>Body Level Five</a:t>
            </a:r>
          </a:p>
        </p:txBody>
      </p:sp>
      <p:sp>
        <p:nvSpPr>
          <p:cNvPr id="238" name="Slide Number"/>
          <p:cNvSpPr txBox="1"/>
          <p:nvPr>
            <p:ph type="sldNum" sz="quarter" idx="2"/>
          </p:nvPr>
        </p:nvSpPr>
        <p:spPr>
          <a:xfrm>
            <a:off x="5997524" y="5759648"/>
            <a:ext cx="193380" cy="189964"/>
          </a:xfrm>
          <a:prstGeom prst="rect">
            <a:avLst/>
          </a:prstGeom>
        </p:spPr>
        <p:txBody>
          <a:bodyPr lIns="26789" tIns="26789" rIns="26789" bIns="26789" anchor="t"/>
          <a:lstStyle>
            <a:lvl1pPr algn="ctr" defTabSz="410765">
              <a:defRPr sz="900">
                <a:latin typeface="Helvetica Neue Thin"/>
                <a:ea typeface="Helvetica Neue Thin"/>
                <a:cs typeface="Helvetica Neue Thin"/>
                <a:sym typeface="Helvetica Neue Thin"/>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bg>
      <p:bgPr>
        <a:solidFill>
          <a:srgbClr val="FFFFFF"/>
        </a:solidFill>
      </p:bgPr>
    </p:bg>
    <p:spTree>
      <p:nvGrpSpPr>
        <p:cNvPr id="1" name=""/>
        <p:cNvGrpSpPr/>
        <p:nvPr/>
      </p:nvGrpSpPr>
      <p:grpSpPr>
        <a:xfrm>
          <a:off x="0" y="0"/>
          <a:ext cx="0" cy="0"/>
          <a:chOff x="0" y="0"/>
          <a:chExt cx="0" cy="0"/>
        </a:xfrm>
      </p:grpSpPr>
      <p:sp>
        <p:nvSpPr>
          <p:cNvPr id="245" name="Slide Number"/>
          <p:cNvSpPr txBox="1"/>
          <p:nvPr>
            <p:ph type="sldNum" sz="quarter" idx="2"/>
          </p:nvPr>
        </p:nvSpPr>
        <p:spPr>
          <a:xfrm>
            <a:off x="11661327" y="6488417"/>
            <a:ext cx="266974" cy="259222"/>
          </a:xfrm>
          <a:prstGeom prst="rect">
            <a:avLst/>
          </a:prstGeom>
        </p:spPr>
        <p:txBody>
          <a:bodyPr lIns="0" tIns="0" rIns="0" bIns="0" anchor="t"/>
          <a:lstStyle>
            <a:lvl1pPr algn="l">
              <a:defRPr sz="1800"/>
            </a:lvl1pPr>
          </a:lstStyle>
          <a:p>
            <a:pPr/>
            <a:fld id="{86CB4B4D-7CA3-9044-876B-883B54F8677D}" type="slidenum"/>
          </a:p>
        </p:txBody>
      </p:sp>
      <p:pic>
        <p:nvPicPr>
          <p:cNvPr id="246" name="Grafik 6" descr="Grafik 6"/>
          <p:cNvPicPr>
            <a:picLocks noChangeAspect="1"/>
          </p:cNvPicPr>
          <p:nvPr/>
        </p:nvPicPr>
        <p:blipFill>
          <a:blip r:embed="rId2">
            <a:extLst/>
          </a:blip>
          <a:stretch>
            <a:fillRect/>
          </a:stretch>
        </p:blipFill>
        <p:spPr>
          <a:xfrm>
            <a:off x="397916" y="6582958"/>
            <a:ext cx="287967" cy="86401"/>
          </a:xfrm>
          <a:prstGeom prst="rect">
            <a:avLst/>
          </a:prstGeom>
          <a:ln w="12700">
            <a:miter lim="400000"/>
          </a:ln>
        </p:spPr>
      </p:pic>
      <p:sp>
        <p:nvSpPr>
          <p:cNvPr id="247" name="Title Text"/>
          <p:cNvSpPr txBox="1"/>
          <p:nvPr>
            <p:ph type="title"/>
          </p:nvPr>
        </p:nvSpPr>
        <p:spPr>
          <a:xfrm>
            <a:off x="407987" y="349611"/>
            <a:ext cx="11376026" cy="451098"/>
          </a:xfrm>
          <a:prstGeom prst="rect">
            <a:avLst/>
          </a:prstGeom>
        </p:spPr>
        <p:txBody>
          <a:bodyPr/>
          <a:lstStyle>
            <a:lvl1pPr>
              <a:lnSpc>
                <a:spcPct val="90000"/>
              </a:lnSpc>
              <a:defRPr sz="3000">
                <a:solidFill>
                  <a:srgbClr val="009FDF"/>
                </a:solidFill>
              </a:defRPr>
            </a:lvl1pPr>
          </a:lstStyle>
          <a:p>
            <a:pPr/>
            <a:r>
              <a:t>Title Text</a:t>
            </a:r>
          </a:p>
        </p:txBody>
      </p:sp>
      <p:sp>
        <p:nvSpPr>
          <p:cNvPr id="248"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lnSpc>
                <a:spcPct val="100000"/>
              </a:lnSpc>
              <a:spcBef>
                <a:spcPts val="0"/>
              </a:spcBef>
              <a:buSzTx/>
              <a:buFontTx/>
              <a:buNone/>
              <a:tabLst>
                <a:tab pos="266700" algn="l"/>
              </a:tabLst>
              <a:defRPr b="1" sz="1600">
                <a:solidFill>
                  <a:srgbClr val="FF9E1B"/>
                </a:solidFill>
              </a:defRPr>
            </a:lvl1pPr>
            <a:lvl2pPr marL="0" indent="266700">
              <a:lnSpc>
                <a:spcPct val="100000"/>
              </a:lnSpc>
              <a:spcBef>
                <a:spcPts val="0"/>
              </a:spcBef>
              <a:buSzTx/>
              <a:buFontTx/>
              <a:buNone/>
              <a:tabLst>
                <a:tab pos="266700" algn="l"/>
              </a:tabLst>
              <a:defRPr b="1" sz="1600">
                <a:solidFill>
                  <a:srgbClr val="FF9E1B"/>
                </a:solidFill>
              </a:defRPr>
            </a:lvl2pPr>
            <a:lvl3pPr marL="809625" indent="-266700">
              <a:lnSpc>
                <a:spcPct val="100000"/>
              </a:lnSpc>
              <a:spcBef>
                <a:spcPts val="0"/>
              </a:spcBef>
              <a:buFontTx/>
              <a:tabLst>
                <a:tab pos="266700" algn="l"/>
              </a:tabLst>
              <a:defRPr b="1" sz="1600">
                <a:solidFill>
                  <a:srgbClr val="FF9E1B"/>
                </a:solidFill>
              </a:defRPr>
            </a:lvl3pPr>
            <a:lvl4pPr marL="1076325" indent="-266700">
              <a:lnSpc>
                <a:spcPct val="100000"/>
              </a:lnSpc>
              <a:spcBef>
                <a:spcPts val="0"/>
              </a:spcBef>
              <a:buFontTx/>
              <a:tabLst>
                <a:tab pos="266700" algn="l"/>
              </a:tabLst>
              <a:defRPr b="1" sz="1600">
                <a:solidFill>
                  <a:srgbClr val="FF9E1B"/>
                </a:solidFill>
              </a:defRPr>
            </a:lvl4pPr>
            <a:lvl5pPr marL="1343025" indent="-266700">
              <a:lnSpc>
                <a:spcPct val="100000"/>
              </a:lnSpc>
              <a:spcBef>
                <a:spcPts val="0"/>
              </a:spcBef>
              <a:buFontTx/>
              <a:tabLst>
                <a:tab pos="266700" algn="l"/>
              </a:tabLst>
              <a:defRPr b="1" sz="1600">
                <a:solidFill>
                  <a:srgbClr val="FF9E1B"/>
                </a:solidFill>
              </a:defRPr>
            </a:lvl5pPr>
          </a:lstStyle>
          <a:p>
            <a:pPr/>
            <a:r>
              <a:t>Body Level One</a:t>
            </a:r>
          </a:p>
          <a:p>
            <a:pPr lvl="1"/>
            <a:r>
              <a:t>Body Level Two</a:t>
            </a:r>
          </a:p>
          <a:p>
            <a:pPr lvl="2"/>
            <a:r>
              <a:t>Body Level Three</a:t>
            </a:r>
          </a:p>
          <a:p>
            <a:pPr lvl="3"/>
            <a:r>
              <a:t>Body Level Four</a:t>
            </a:r>
          </a:p>
          <a:p>
            <a:pPr lvl="4"/>
            <a:r>
              <a:t>Body Level Five</a:t>
            </a:r>
          </a:p>
        </p:txBody>
      </p:sp>
      <p:sp>
        <p:nvSpPr>
          <p:cNvPr id="249" name="Fußzeilenplatzhalter 3"/>
          <p:cNvSpPr txBox="1"/>
          <p:nvPr/>
        </p:nvSpPr>
        <p:spPr>
          <a:xfrm>
            <a:off x="748799" y="6562658"/>
            <a:ext cx="9991718"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lvl1pPr>
          </a:lstStyle>
          <a:p>
            <a:pPr/>
            <a:r>
              <a:t>European Linear Collider Meeting | 18 Dec 2024  |   Jenny List</a:t>
            </a:r>
          </a:p>
        </p:txBody>
      </p:sp>
    </p:spTree>
  </p:cSld>
  <p:clrMapOvr>
    <a:masterClrMapping/>
  </p:clrMapOvr>
  <p:transition xmlns:p14="http://schemas.microsoft.com/office/powerpoint/2010/main" spd="med" advClick="1"/>
</p:sldLayout>
</file>

<file path=ppt/slideLayouts/slideLayout2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bg>
      <p:bgPr>
        <a:solidFill>
          <a:srgbClr val="FFFFFF"/>
        </a:solidFill>
      </p:bgPr>
    </p:bg>
    <p:spTree>
      <p:nvGrpSpPr>
        <p:cNvPr id="1" name=""/>
        <p:cNvGrpSpPr/>
        <p:nvPr/>
      </p:nvGrpSpPr>
      <p:grpSpPr>
        <a:xfrm>
          <a:off x="0" y="0"/>
          <a:ext cx="0" cy="0"/>
          <a:chOff x="0" y="0"/>
          <a:chExt cx="0" cy="0"/>
        </a:xfrm>
      </p:grpSpPr>
      <p:sp>
        <p:nvSpPr>
          <p:cNvPr id="256" name="Slide Number"/>
          <p:cNvSpPr txBox="1"/>
          <p:nvPr>
            <p:ph type="sldNum" sz="quarter" idx="2"/>
          </p:nvPr>
        </p:nvSpPr>
        <p:spPr>
          <a:xfrm>
            <a:off x="11661327" y="6488417"/>
            <a:ext cx="266974" cy="259222"/>
          </a:xfrm>
          <a:prstGeom prst="rect">
            <a:avLst/>
          </a:prstGeom>
        </p:spPr>
        <p:txBody>
          <a:bodyPr lIns="0" tIns="0" rIns="0" bIns="0" anchor="t"/>
          <a:lstStyle>
            <a:lvl1pPr algn="l">
              <a:defRPr sz="1800"/>
            </a:lvl1pPr>
          </a:lstStyle>
          <a:p>
            <a:pPr/>
            <a:fld id="{86CB4B4D-7CA3-9044-876B-883B54F8677D}" type="slidenum"/>
          </a:p>
        </p:txBody>
      </p:sp>
      <p:pic>
        <p:nvPicPr>
          <p:cNvPr id="257" name="Grafik 6" descr="Grafik 6"/>
          <p:cNvPicPr>
            <a:picLocks noChangeAspect="1"/>
          </p:cNvPicPr>
          <p:nvPr/>
        </p:nvPicPr>
        <p:blipFill>
          <a:blip r:embed="rId2">
            <a:extLst/>
          </a:blip>
          <a:stretch>
            <a:fillRect/>
          </a:stretch>
        </p:blipFill>
        <p:spPr>
          <a:xfrm>
            <a:off x="397916" y="6582958"/>
            <a:ext cx="287967" cy="86401"/>
          </a:xfrm>
          <a:prstGeom prst="rect">
            <a:avLst/>
          </a:prstGeom>
          <a:ln w="12700">
            <a:miter lim="400000"/>
          </a:ln>
        </p:spPr>
      </p:pic>
      <p:sp>
        <p:nvSpPr>
          <p:cNvPr id="258" name="Title Text"/>
          <p:cNvSpPr txBox="1"/>
          <p:nvPr>
            <p:ph type="title"/>
          </p:nvPr>
        </p:nvSpPr>
        <p:spPr>
          <a:xfrm>
            <a:off x="407987" y="349611"/>
            <a:ext cx="11376026" cy="451098"/>
          </a:xfrm>
          <a:prstGeom prst="rect">
            <a:avLst/>
          </a:prstGeom>
        </p:spPr>
        <p:txBody>
          <a:bodyPr/>
          <a:lstStyle>
            <a:lvl1pPr>
              <a:lnSpc>
                <a:spcPct val="90000"/>
              </a:lnSpc>
              <a:defRPr sz="3000">
                <a:solidFill>
                  <a:srgbClr val="009FDF"/>
                </a:solidFill>
              </a:defRPr>
            </a:lvl1pPr>
          </a:lstStyle>
          <a:p>
            <a:pPr/>
            <a:r>
              <a:t>Title Text</a:t>
            </a:r>
          </a:p>
        </p:txBody>
      </p:sp>
      <p:sp>
        <p:nvSpPr>
          <p:cNvPr id="259"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lnSpc>
                <a:spcPct val="100000"/>
              </a:lnSpc>
              <a:spcBef>
                <a:spcPts val="0"/>
              </a:spcBef>
              <a:buSzTx/>
              <a:buFontTx/>
              <a:buNone/>
              <a:tabLst>
                <a:tab pos="266700" algn="l"/>
              </a:tabLst>
              <a:defRPr b="1" sz="1600">
                <a:solidFill>
                  <a:srgbClr val="FF9E1B"/>
                </a:solidFill>
              </a:defRPr>
            </a:lvl1pPr>
            <a:lvl2pPr marL="0" indent="266700">
              <a:lnSpc>
                <a:spcPct val="100000"/>
              </a:lnSpc>
              <a:spcBef>
                <a:spcPts val="0"/>
              </a:spcBef>
              <a:buSzTx/>
              <a:buFontTx/>
              <a:buNone/>
              <a:tabLst>
                <a:tab pos="266700" algn="l"/>
              </a:tabLst>
              <a:defRPr b="1" sz="1600">
                <a:solidFill>
                  <a:srgbClr val="FF9E1B"/>
                </a:solidFill>
              </a:defRPr>
            </a:lvl2pPr>
            <a:lvl3pPr marL="809625" indent="-266700">
              <a:lnSpc>
                <a:spcPct val="100000"/>
              </a:lnSpc>
              <a:spcBef>
                <a:spcPts val="0"/>
              </a:spcBef>
              <a:buFontTx/>
              <a:tabLst>
                <a:tab pos="266700" algn="l"/>
              </a:tabLst>
              <a:defRPr b="1" sz="1600">
                <a:solidFill>
                  <a:srgbClr val="FF9E1B"/>
                </a:solidFill>
              </a:defRPr>
            </a:lvl3pPr>
            <a:lvl4pPr marL="1076325" indent="-266700">
              <a:lnSpc>
                <a:spcPct val="100000"/>
              </a:lnSpc>
              <a:spcBef>
                <a:spcPts val="0"/>
              </a:spcBef>
              <a:buFontTx/>
              <a:tabLst>
                <a:tab pos="266700" algn="l"/>
              </a:tabLst>
              <a:defRPr b="1" sz="1600">
                <a:solidFill>
                  <a:srgbClr val="FF9E1B"/>
                </a:solidFill>
              </a:defRPr>
            </a:lvl4pPr>
            <a:lvl5pPr marL="1343025" indent="-266700">
              <a:lnSpc>
                <a:spcPct val="100000"/>
              </a:lnSpc>
              <a:spcBef>
                <a:spcPts val="0"/>
              </a:spcBef>
              <a:buFontTx/>
              <a:tabLst>
                <a:tab pos="266700" algn="l"/>
              </a:tabLst>
              <a:defRPr b="1" sz="1600">
                <a:solidFill>
                  <a:srgbClr val="FF9E1B"/>
                </a:solidFill>
              </a:defRPr>
            </a:lvl5pPr>
          </a:lstStyle>
          <a:p>
            <a:pPr/>
            <a:r>
              <a:t>Body Level One</a:t>
            </a:r>
          </a:p>
          <a:p>
            <a:pPr lvl="1"/>
            <a:r>
              <a:t>Body Level Two</a:t>
            </a:r>
          </a:p>
          <a:p>
            <a:pPr lvl="2"/>
            <a:r>
              <a:t>Body Level Three</a:t>
            </a:r>
          </a:p>
          <a:p>
            <a:pPr lvl="3"/>
            <a:r>
              <a:t>Body Level Four</a:t>
            </a:r>
          </a:p>
          <a:p>
            <a:pPr lvl="4"/>
            <a:r>
              <a:t>Body Level Five</a:t>
            </a:r>
          </a:p>
        </p:txBody>
      </p:sp>
      <p:sp>
        <p:nvSpPr>
          <p:cNvPr id="260" name="Fußzeilenplatzhalter 3"/>
          <p:cNvSpPr txBox="1"/>
          <p:nvPr/>
        </p:nvSpPr>
        <p:spPr>
          <a:xfrm>
            <a:off x="748799" y="6562658"/>
            <a:ext cx="9991718"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lvl1pPr>
          </a:lstStyle>
          <a:p>
            <a:pPr/>
            <a:r>
              <a:t>Determining the Higgs Potenitial | FTX  I  17 Sep 2024  |   Jenny List</a:t>
            </a:r>
          </a:p>
        </p:txBody>
      </p:sp>
    </p:spTree>
  </p:cSld>
  <p:clrMapOvr>
    <a:masterClrMapping/>
  </p:clrMapOvr>
  <p:transition xmlns:p14="http://schemas.microsoft.com/office/powerpoint/2010/main" spd="med" advClick="1"/>
</p:sldLayout>
</file>

<file path=ppt/slideLayouts/slideLayout2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2 Contents">
    <p:bg>
      <p:bgPr>
        <a:solidFill>
          <a:srgbClr val="FFFFFF"/>
        </a:solidFill>
      </p:bgPr>
    </p:bg>
    <p:spTree>
      <p:nvGrpSpPr>
        <p:cNvPr id="1" name=""/>
        <p:cNvGrpSpPr/>
        <p:nvPr/>
      </p:nvGrpSpPr>
      <p:grpSpPr>
        <a:xfrm>
          <a:off x="0" y="0"/>
          <a:ext cx="0" cy="0"/>
          <a:chOff x="0" y="0"/>
          <a:chExt cx="0" cy="0"/>
        </a:xfrm>
      </p:grpSpPr>
      <p:sp>
        <p:nvSpPr>
          <p:cNvPr id="267" name="Slide Number"/>
          <p:cNvSpPr txBox="1"/>
          <p:nvPr>
            <p:ph type="sldNum" sz="quarter" idx="2"/>
          </p:nvPr>
        </p:nvSpPr>
        <p:spPr>
          <a:xfrm>
            <a:off x="11561023" y="6399311"/>
            <a:ext cx="266974" cy="259222"/>
          </a:xfrm>
          <a:prstGeom prst="rect">
            <a:avLst/>
          </a:prstGeom>
        </p:spPr>
        <p:txBody>
          <a:bodyPr lIns="0" tIns="0" rIns="0" bIns="0" anchor="t"/>
          <a:lstStyle>
            <a:lvl1pPr algn="l">
              <a:defRPr sz="1800"/>
            </a:lvl1pPr>
          </a:lstStyle>
          <a:p>
            <a:pPr/>
            <a:fld id="{86CB4B4D-7CA3-9044-876B-883B54F8677D}" type="slidenum"/>
          </a:p>
        </p:txBody>
      </p:sp>
      <p:sp>
        <p:nvSpPr>
          <p:cNvPr id="268"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269" name="Body Level One…"/>
          <p:cNvSpPr txBox="1"/>
          <p:nvPr>
            <p:ph type="body" sz="quarter" idx="1"/>
          </p:nvPr>
        </p:nvSpPr>
        <p:spPr>
          <a:xfrm>
            <a:off x="407987" y="817500"/>
            <a:ext cx="11376026" cy="451099"/>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pic>
        <p:nvPicPr>
          <p:cNvPr id="270" name="pasted-movie.png" descr="pasted-movie.png"/>
          <p:cNvPicPr>
            <a:picLocks noChangeAspect="1"/>
          </p:cNvPicPr>
          <p:nvPr/>
        </p:nvPicPr>
        <p:blipFill>
          <a:blip r:embed="rId2">
            <a:extLst/>
          </a:blip>
          <a:stretch>
            <a:fillRect/>
          </a:stretch>
        </p:blipFill>
        <p:spPr>
          <a:xfrm>
            <a:off x="234950" y="6325111"/>
            <a:ext cx="1581098" cy="483822"/>
          </a:xfrm>
          <a:prstGeom prst="rect">
            <a:avLst/>
          </a:prstGeom>
          <a:ln w="12700">
            <a:miter lim="400000"/>
          </a:ln>
        </p:spPr>
      </p:pic>
      <p:sp>
        <p:nvSpPr>
          <p:cNvPr id="271" name="Fußzeilenplatzhalter 3"/>
          <p:cNvSpPr txBox="1"/>
          <p:nvPr/>
        </p:nvSpPr>
        <p:spPr>
          <a:xfrm>
            <a:off x="1966809" y="6562658"/>
            <a:ext cx="8011410" cy="1270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900"/>
            </a:lvl1pPr>
          </a:lstStyle>
          <a:p>
            <a:pPr/>
            <a:r>
              <a:t>Goals of the Workshop | LCVision Community Event | 8 Jan 2025  | Jenny List</a:t>
            </a:r>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ivider cyan">
    <p:spTree>
      <p:nvGrpSpPr>
        <p:cNvPr id="1" name=""/>
        <p:cNvGrpSpPr/>
        <p:nvPr/>
      </p:nvGrpSpPr>
      <p:grpSpPr>
        <a:xfrm>
          <a:off x="0" y="0"/>
          <a:ext cx="0" cy="0"/>
          <a:chOff x="0" y="0"/>
          <a:chExt cx="0" cy="0"/>
        </a:xfrm>
      </p:grpSpPr>
      <p:sp>
        <p:nvSpPr>
          <p:cNvPr id="37" name="Title Text"/>
          <p:cNvSpPr txBox="1"/>
          <p:nvPr>
            <p:ph type="title"/>
          </p:nvPr>
        </p:nvSpPr>
        <p:spPr>
          <a:prstGeom prst="rect">
            <a:avLst/>
          </a:prstGeom>
        </p:spPr>
        <p:txBody>
          <a:bodyPr/>
          <a:lstStyle/>
          <a:p>
            <a:pPr/>
            <a:r>
              <a:t>Title Text</a:t>
            </a:r>
          </a:p>
        </p:txBody>
      </p:sp>
      <p:sp>
        <p:nvSpPr>
          <p:cNvPr id="3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Divider white">
    <p:bg>
      <p:bgPr>
        <a:solidFill>
          <a:srgbClr val="FFFFFF"/>
        </a:solidFill>
      </p:bgPr>
    </p:bg>
    <p:spTree>
      <p:nvGrpSpPr>
        <p:cNvPr id="1" name=""/>
        <p:cNvGrpSpPr/>
        <p:nvPr/>
      </p:nvGrpSpPr>
      <p:grpSpPr>
        <a:xfrm>
          <a:off x="0" y="0"/>
          <a:ext cx="0" cy="0"/>
          <a:chOff x="0" y="0"/>
          <a:chExt cx="0" cy="0"/>
        </a:xfrm>
      </p:grpSpPr>
      <p:sp>
        <p:nvSpPr>
          <p:cNvPr id="45" name="Title Text"/>
          <p:cNvSpPr txBox="1"/>
          <p:nvPr>
            <p:ph type="title"/>
          </p:nvPr>
        </p:nvSpPr>
        <p:spPr>
          <a:prstGeom prst="rect">
            <a:avLst/>
          </a:prstGeom>
        </p:spPr>
        <p:txBody>
          <a:bodyPr/>
          <a:lstStyle>
            <a:lvl1pPr>
              <a:defRPr>
                <a:solidFill>
                  <a:schemeClr val="accent1"/>
                </a:solidFill>
              </a:defRPr>
            </a:lvl1pPr>
          </a:lstStyle>
          <a:p>
            <a:pPr/>
            <a:r>
              <a:t>Title Text</a:t>
            </a: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el und Inhalt">
    <p:bg>
      <p:bgPr>
        <a:solidFill>
          <a:srgbClr val="FFFFFF"/>
        </a:solidFill>
      </p:bgPr>
    </p:bg>
    <p:spTree>
      <p:nvGrpSpPr>
        <p:cNvPr id="1" name=""/>
        <p:cNvGrpSpPr/>
        <p:nvPr/>
      </p:nvGrpSpPr>
      <p:grpSpPr>
        <a:xfrm>
          <a:off x="0" y="0"/>
          <a:ext cx="0" cy="0"/>
          <a:chOff x="0" y="0"/>
          <a:chExt cx="0" cy="0"/>
        </a:xfrm>
      </p:grpSpPr>
      <p:sp>
        <p:nvSpPr>
          <p:cNvPr id="53"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54"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55"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56"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2 Contents">
    <p:bg>
      <p:bgPr>
        <a:solidFill>
          <a:srgbClr val="FFFFFF"/>
        </a:solidFill>
      </p:bgPr>
    </p:bg>
    <p:spTree>
      <p:nvGrpSpPr>
        <p:cNvPr id="1" name=""/>
        <p:cNvGrpSpPr/>
        <p:nvPr/>
      </p:nvGrpSpPr>
      <p:grpSpPr>
        <a:xfrm>
          <a:off x="0" y="0"/>
          <a:ext cx="0" cy="0"/>
          <a:chOff x="0" y="0"/>
          <a:chExt cx="0" cy="0"/>
        </a:xfrm>
      </p:grpSpPr>
      <p:sp>
        <p:nvSpPr>
          <p:cNvPr id="63"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64" name="Slide Number"/>
          <p:cNvSpPr txBox="1"/>
          <p:nvPr>
            <p:ph type="sldNum" sz="quarter" idx="2"/>
          </p:nvPr>
        </p:nvSpPr>
        <p:spPr>
          <a:xfrm>
            <a:off x="11561023" y="6518961"/>
            <a:ext cx="266974" cy="259223"/>
          </a:xfrm>
          <a:prstGeom prst="rect">
            <a:avLst/>
          </a:prstGeom>
        </p:spPr>
        <p:txBody>
          <a:bodyPr lIns="0" tIns="0" rIns="0" bIns="0" anchor="t"/>
          <a:lstStyle>
            <a:lvl1pPr algn="l">
              <a:defRPr sz="1800"/>
            </a:lvl1pPr>
          </a:lstStyle>
          <a:p>
            <a:pPr/>
            <a:fld id="{86CB4B4D-7CA3-9044-876B-883B54F8677D}" type="slidenum"/>
          </a:p>
        </p:txBody>
      </p:sp>
      <p:sp>
        <p:nvSpPr>
          <p:cNvPr id="65"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66" name="Body Level One…"/>
          <p:cNvSpPr txBox="1"/>
          <p:nvPr>
            <p:ph type="body" sz="quarter" idx="1"/>
          </p:nvPr>
        </p:nvSpPr>
        <p:spPr>
          <a:xfrm>
            <a:off x="407987" y="817500"/>
            <a:ext cx="11376026" cy="451099"/>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67" name="Fußzeilenplatzhalter 2"/>
          <p:cNvSpPr txBox="1"/>
          <p:nvPr/>
        </p:nvSpPr>
        <p:spPr>
          <a:xfrm>
            <a:off x="839415" y="6580799"/>
            <a:ext cx="9901101"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000"/>
            </a:lvl1pPr>
          </a:lstStyle>
          <a:p>
            <a:pPr/>
            <a:r>
              <a:t>| Intro LC Vision Discussion | Jenny List | LCWS | 8 Jul 2024</a:t>
            </a:r>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nd 3 Contents">
    <p:bg>
      <p:bgPr>
        <a:solidFill>
          <a:srgbClr val="FFFFFF"/>
        </a:solidFill>
      </p:bgPr>
    </p:bg>
    <p:spTree>
      <p:nvGrpSpPr>
        <p:cNvPr id="1" name=""/>
        <p:cNvGrpSpPr/>
        <p:nvPr/>
      </p:nvGrpSpPr>
      <p:grpSpPr>
        <a:xfrm>
          <a:off x="0" y="0"/>
          <a:ext cx="0" cy="0"/>
          <a:chOff x="0" y="0"/>
          <a:chExt cx="0" cy="0"/>
        </a:xfrm>
      </p:grpSpPr>
      <p:sp>
        <p:nvSpPr>
          <p:cNvPr id="74"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75" name="Slide Number"/>
          <p:cNvSpPr txBox="1"/>
          <p:nvPr>
            <p:ph type="sldNum" sz="quarter" idx="2"/>
          </p:nvPr>
        </p:nvSpPr>
        <p:spPr>
          <a:xfrm>
            <a:off x="11558172" y="6518961"/>
            <a:ext cx="266974" cy="259223"/>
          </a:xfrm>
          <a:prstGeom prst="rect">
            <a:avLst/>
          </a:prstGeom>
        </p:spPr>
        <p:txBody>
          <a:bodyPr lIns="0" tIns="0" rIns="0" bIns="0" anchor="t"/>
          <a:lstStyle>
            <a:lvl1pPr algn="l">
              <a:defRPr sz="1800"/>
            </a:lvl1pPr>
          </a:lstStyle>
          <a:p>
            <a:pPr/>
            <a:fld id="{86CB4B4D-7CA3-9044-876B-883B54F8677D}" type="slidenum"/>
          </a:p>
        </p:txBody>
      </p:sp>
      <p:sp>
        <p:nvSpPr>
          <p:cNvPr id="76"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77"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78" name="Fußzeilenplatzhalter 2"/>
          <p:cNvSpPr txBox="1"/>
          <p:nvPr/>
        </p:nvSpPr>
        <p:spPr>
          <a:xfrm>
            <a:off x="839415" y="6580799"/>
            <a:ext cx="9901101"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000"/>
            </a:lvl1pPr>
          </a:lstStyle>
          <a:p>
            <a:pPr/>
            <a:r>
              <a:t>| Status of e+e- Higgs Factory Projects | Jenny List, 24 Aug 2023</a:t>
            </a:r>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Text and 2 Pictures">
    <p:bg>
      <p:bgPr>
        <a:solidFill>
          <a:srgbClr val="FFFFFF"/>
        </a:solidFill>
      </p:bgPr>
    </p:bg>
    <p:spTree>
      <p:nvGrpSpPr>
        <p:cNvPr id="1" name=""/>
        <p:cNvGrpSpPr/>
        <p:nvPr/>
      </p:nvGrpSpPr>
      <p:grpSpPr>
        <a:xfrm>
          <a:off x="0" y="0"/>
          <a:ext cx="0" cy="0"/>
          <a:chOff x="0" y="0"/>
          <a:chExt cx="0" cy="0"/>
        </a:xfrm>
      </p:grpSpPr>
      <p:sp>
        <p:nvSpPr>
          <p:cNvPr id="85"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86" name="Slide Number"/>
          <p:cNvSpPr txBox="1"/>
          <p:nvPr>
            <p:ph type="sldNum" sz="quarter" idx="2"/>
          </p:nvPr>
        </p:nvSpPr>
        <p:spPr>
          <a:xfrm>
            <a:off x="11561023" y="6562369"/>
            <a:ext cx="266974" cy="259222"/>
          </a:xfrm>
          <a:prstGeom prst="rect">
            <a:avLst/>
          </a:prstGeom>
        </p:spPr>
        <p:txBody>
          <a:bodyPr lIns="0" tIns="0" rIns="0" bIns="0" anchor="t"/>
          <a:lstStyle>
            <a:lvl1pPr algn="l">
              <a:defRPr sz="1800"/>
            </a:lvl1pPr>
          </a:lstStyle>
          <a:p>
            <a:pPr/>
            <a:fld id="{86CB4B4D-7CA3-9044-876B-883B54F8677D}" type="slidenum"/>
          </a:p>
        </p:txBody>
      </p:sp>
      <p:sp>
        <p:nvSpPr>
          <p:cNvPr id="87"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88"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89" name="Textplatzhalter 6"/>
          <p:cNvSpPr/>
          <p:nvPr>
            <p:ph type="body" sz="quarter" idx="21"/>
          </p:nvPr>
        </p:nvSpPr>
        <p:spPr>
          <a:xfrm>
            <a:off x="407987" y="1406427"/>
            <a:ext cx="5616576" cy="2454375"/>
          </a:xfrm>
          <a:prstGeom prst="rect">
            <a:avLst/>
          </a:prstGeom>
        </p:spPr>
        <p:txBody>
          <a:bodyPr>
            <a:normAutofit fontScale="100000" lnSpcReduction="0"/>
          </a:bodyPr>
          <a:lstStyle/>
          <a:p>
            <a:pPr/>
          </a:p>
        </p:txBody>
      </p:sp>
      <p:sp>
        <p:nvSpPr>
          <p:cNvPr id="90" name="Textplatzhalter 6"/>
          <p:cNvSpPr/>
          <p:nvPr>
            <p:ph type="body" sz="quarter" idx="22"/>
          </p:nvPr>
        </p:nvSpPr>
        <p:spPr>
          <a:xfrm>
            <a:off x="407987" y="3963532"/>
            <a:ext cx="5616576" cy="2454375"/>
          </a:xfrm>
          <a:prstGeom prst="rect">
            <a:avLst/>
          </a:prstGeom>
        </p:spPr>
        <p:txBody>
          <a:bodyPr>
            <a:normAutofit fontScale="100000" lnSpcReduction="0"/>
          </a:bodyPr>
          <a:lstStyle/>
          <a:p>
            <a:pPr/>
          </a:p>
        </p:txBody>
      </p:sp>
      <p:sp>
        <p:nvSpPr>
          <p:cNvPr id="91" name="Bildplatzhalter 6"/>
          <p:cNvSpPr/>
          <p:nvPr>
            <p:ph type="pic" sz="quarter" idx="23"/>
          </p:nvPr>
        </p:nvSpPr>
        <p:spPr>
          <a:xfrm>
            <a:off x="6167437" y="1449388"/>
            <a:ext cx="5616577" cy="2411413"/>
          </a:xfrm>
          <a:prstGeom prst="rect">
            <a:avLst/>
          </a:prstGeom>
        </p:spPr>
        <p:txBody>
          <a:bodyPr lIns="91439" tIns="45719" rIns="91439" bIns="45719"/>
          <a:lstStyle/>
          <a:p>
            <a:pPr/>
          </a:p>
        </p:txBody>
      </p:sp>
      <p:sp>
        <p:nvSpPr>
          <p:cNvPr id="92" name="Bildplatzhalter 6"/>
          <p:cNvSpPr/>
          <p:nvPr>
            <p:ph type="pic" sz="quarter" idx="24"/>
          </p:nvPr>
        </p:nvSpPr>
        <p:spPr>
          <a:xfrm>
            <a:off x="6167437" y="4005262"/>
            <a:ext cx="5616578" cy="2412645"/>
          </a:xfrm>
          <a:prstGeom prst="rect">
            <a:avLst/>
          </a:prstGeom>
        </p:spPr>
        <p:txBody>
          <a:bodyPr lIns="91439" tIns="45719" rIns="91439" bIns="45719"/>
          <a:lstStyle/>
          <a:p>
            <a:pPr/>
          </a:p>
        </p:txBody>
      </p:sp>
      <p:sp>
        <p:nvSpPr>
          <p:cNvPr id="93" name="Fußzeilenplatzhalter 2"/>
          <p:cNvSpPr txBox="1"/>
          <p:nvPr/>
        </p:nvSpPr>
        <p:spPr>
          <a:xfrm>
            <a:off x="839415" y="6580799"/>
            <a:ext cx="9901101"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defRPr sz="1000"/>
            </a:lvl1pPr>
          </a:lstStyle>
          <a:p>
            <a:pPr/>
            <a:r>
              <a:t>| Status of e+e- Higgs Factory Projects | Jenny List, 24 Aug 2023</a:t>
            </a:r>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Text and 2 Objects">
    <p:bg>
      <p:bgPr>
        <a:solidFill>
          <a:srgbClr val="FFFFFF"/>
        </a:solidFill>
      </p:bgPr>
    </p:bg>
    <p:spTree>
      <p:nvGrpSpPr>
        <p:cNvPr id="1" name=""/>
        <p:cNvGrpSpPr/>
        <p:nvPr/>
      </p:nvGrpSpPr>
      <p:grpSpPr>
        <a:xfrm>
          <a:off x="0" y="0"/>
          <a:ext cx="0" cy="0"/>
          <a:chOff x="0" y="0"/>
          <a:chExt cx="0" cy="0"/>
        </a:xfrm>
      </p:grpSpPr>
      <p:sp>
        <p:nvSpPr>
          <p:cNvPr id="100" name="Textfeld 3"/>
          <p:cNvSpPr txBox="1"/>
          <p:nvPr/>
        </p:nvSpPr>
        <p:spPr>
          <a:xfrm>
            <a:off x="403111" y="6580799"/>
            <a:ext cx="436305" cy="135547"/>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defRPr b="1" sz="1000">
                <a:solidFill>
                  <a:schemeClr val="accent1"/>
                </a:solidFill>
              </a:defRPr>
            </a:pPr>
            <a:r>
              <a:t>DESY</a:t>
            </a:r>
            <a:r>
              <a:rPr>
                <a:solidFill>
                  <a:schemeClr val="accent2"/>
                </a:solidFill>
              </a:rPr>
              <a:t>.</a:t>
            </a:r>
          </a:p>
        </p:txBody>
      </p:sp>
      <p:sp>
        <p:nvSpPr>
          <p:cNvPr id="101" name="Slide Number"/>
          <p:cNvSpPr txBox="1"/>
          <p:nvPr>
            <p:ph type="sldNum" sz="quarter" idx="2"/>
          </p:nvPr>
        </p:nvSpPr>
        <p:spPr>
          <a:xfrm>
            <a:off x="10848527" y="6580799"/>
            <a:ext cx="266974" cy="259223"/>
          </a:xfrm>
          <a:prstGeom prst="rect">
            <a:avLst/>
          </a:prstGeom>
        </p:spPr>
        <p:txBody>
          <a:bodyPr lIns="0" tIns="0" rIns="0" bIns="0" anchor="t"/>
          <a:lstStyle>
            <a:lvl1pPr algn="l">
              <a:defRPr sz="1800"/>
            </a:lvl1pPr>
          </a:lstStyle>
          <a:p>
            <a:pPr/>
            <a:fld id="{86CB4B4D-7CA3-9044-876B-883B54F8677D}" type="slidenum"/>
          </a:p>
        </p:txBody>
      </p:sp>
      <p:sp>
        <p:nvSpPr>
          <p:cNvPr id="102" name="Title Text"/>
          <p:cNvSpPr txBox="1"/>
          <p:nvPr>
            <p:ph type="title"/>
          </p:nvPr>
        </p:nvSpPr>
        <p:spPr>
          <a:xfrm>
            <a:off x="407987" y="349611"/>
            <a:ext cx="11376026" cy="451098"/>
          </a:xfrm>
          <a:prstGeom prst="rect">
            <a:avLst/>
          </a:prstGeom>
        </p:spPr>
        <p:txBody>
          <a:bodyPr/>
          <a:lstStyle>
            <a:lvl1pPr>
              <a:lnSpc>
                <a:spcPct val="90000"/>
              </a:lnSpc>
              <a:defRPr sz="3000">
                <a:solidFill>
                  <a:schemeClr val="accent1"/>
                </a:solidFill>
              </a:defRPr>
            </a:lvl1pPr>
          </a:lstStyle>
          <a:p>
            <a:pPr/>
            <a:r>
              <a:t>Title Text</a:t>
            </a:r>
          </a:p>
        </p:txBody>
      </p:sp>
      <p:sp>
        <p:nvSpPr>
          <p:cNvPr id="103" name="Body Level One…"/>
          <p:cNvSpPr txBox="1"/>
          <p:nvPr>
            <p:ph type="body" sz="quarter" idx="1"/>
          </p:nvPr>
        </p:nvSpPr>
        <p:spPr>
          <a:xfrm>
            <a:off x="407987" y="817500"/>
            <a:ext cx="11376026" cy="379253"/>
          </a:xfrm>
          <a:prstGeom prst="rect">
            <a:avLst/>
          </a:prstGeom>
        </p:spPr>
        <p:txBody>
          <a:bodyPr>
            <a:normAutofit fontScale="100000" lnSpcReduction="0"/>
          </a:bodyPr>
          <a:lstStyle>
            <a:lvl1pPr marL="0" indent="0">
              <a:spcBef>
                <a:spcPts val="0"/>
              </a:spcBef>
              <a:buSzTx/>
              <a:buFontTx/>
              <a:buNone/>
              <a:defRPr b="1">
                <a:solidFill>
                  <a:schemeClr val="accent2"/>
                </a:solidFill>
              </a:defRPr>
            </a:lvl1pPr>
            <a:lvl2pPr marL="0" indent="26670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pPr/>
            <a:r>
              <a:t>Body Level One</a:t>
            </a:r>
          </a:p>
          <a:p>
            <a:pPr lvl="1"/>
            <a:r>
              <a:t>Body Level Two</a:t>
            </a:r>
          </a:p>
          <a:p>
            <a:pPr lvl="2"/>
            <a:r>
              <a:t>Body Level Three</a:t>
            </a:r>
          </a:p>
          <a:p>
            <a:pPr lvl="3"/>
            <a:r>
              <a:t>Body Level Four</a:t>
            </a:r>
          </a:p>
          <a:p>
            <a:pPr lvl="4"/>
            <a:r>
              <a:t>Body Level Five</a:t>
            </a:r>
          </a:p>
        </p:txBody>
      </p:sp>
      <p:sp>
        <p:nvSpPr>
          <p:cNvPr id="104" name="Textplatzhalter 6"/>
          <p:cNvSpPr/>
          <p:nvPr>
            <p:ph type="body" sz="quarter" idx="21"/>
          </p:nvPr>
        </p:nvSpPr>
        <p:spPr>
          <a:xfrm>
            <a:off x="407987" y="1406427"/>
            <a:ext cx="5616576" cy="2454375"/>
          </a:xfrm>
          <a:prstGeom prst="rect">
            <a:avLst/>
          </a:prstGeom>
        </p:spPr>
        <p:txBody>
          <a:bodyPr>
            <a:normAutofit fontScale="100000" lnSpcReduction="0"/>
          </a:bodyPr>
          <a:lstStyle/>
          <a:p>
            <a:pPr/>
          </a:p>
        </p:txBody>
      </p:sp>
      <p:sp>
        <p:nvSpPr>
          <p:cNvPr id="105" name="Textplatzhalter 6"/>
          <p:cNvSpPr/>
          <p:nvPr>
            <p:ph type="body" sz="quarter" idx="22"/>
          </p:nvPr>
        </p:nvSpPr>
        <p:spPr>
          <a:xfrm>
            <a:off x="407987" y="3963532"/>
            <a:ext cx="5616576" cy="2454375"/>
          </a:xfrm>
          <a:prstGeom prst="rect">
            <a:avLst/>
          </a:prstGeom>
        </p:spPr>
        <p:txBody>
          <a:bodyPr>
            <a:normAutofit fontScale="100000" lnSpcReduction="0"/>
          </a:bodyPr>
          <a:lstStyle/>
          <a:p>
            <a:pPr/>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 Id="rId24" Type="http://schemas.openxmlformats.org/officeDocument/2006/relationships/slideLayout" Target="../slideLayouts/slideLayout23.xml"/><Relationship Id="rId25"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chemeClr val="accent1"/>
        </a:solidFill>
      </p:bgPr>
    </p:bg>
    <p:spTree>
      <p:nvGrpSpPr>
        <p:cNvPr id="1" name=""/>
        <p:cNvGrpSpPr/>
        <p:nvPr/>
      </p:nvGrpSpPr>
      <p:grpSpPr>
        <a:xfrm>
          <a:off x="0" y="0"/>
          <a:ext cx="0" cy="0"/>
          <a:chOff x="0" y="0"/>
          <a:chExt cx="0" cy="0"/>
        </a:xfrm>
      </p:grpSpPr>
      <p:sp>
        <p:nvSpPr>
          <p:cNvPr id="2" name="Title Text"/>
          <p:cNvSpPr txBox="1"/>
          <p:nvPr>
            <p:ph type="title"/>
          </p:nvPr>
        </p:nvSpPr>
        <p:spPr>
          <a:xfrm>
            <a:off x="407987" y="349610"/>
            <a:ext cx="11376026" cy="351119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a:r>
              <a:t>Title Text</a:t>
            </a:r>
          </a:p>
        </p:txBody>
      </p:sp>
      <p:sp>
        <p:nvSpPr>
          <p:cNvPr id="3" name="Body Level One…"/>
          <p:cNvSpPr txBox="1"/>
          <p:nvPr>
            <p:ph type="body" idx="1"/>
          </p:nvPr>
        </p:nvSpPr>
        <p:spPr>
          <a:xfrm>
            <a:off x="609600" y="1600200"/>
            <a:ext cx="10972800" cy="4525963"/>
          </a:xfrm>
          <a:prstGeom prst="rect">
            <a:avLst/>
          </a:prstGeom>
          <a:ln w="12700">
            <a:miter lim="400000"/>
          </a:ln>
          <a:extLst>
            <a:ext uri="{C572A759-6A51-4108-AA02-DFA0A04FC94B}">
              <ma14:wrappingTextBoxFlag xmlns:ma14="http://schemas.microsoft.com/office/mac/drawingml/2011/main" val="1"/>
            </a:ext>
          </a:extLst>
        </p:spPr>
        <p:txBody>
          <a:bodyPr lIns="0" tIns="0" rIns="0" bIns="0"/>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5892800" y="6172200"/>
            <a:ext cx="2844800" cy="368301"/>
          </a:xfrm>
          <a:prstGeom prst="rect">
            <a:avLst/>
          </a:prstGeom>
          <a:ln w="12700">
            <a:miter lim="400000"/>
          </a:ln>
        </p:spPr>
        <p:txBody>
          <a:bodyPr wrap="none" lIns="45719" rIns="45719" anchor="ctr">
            <a:spAutoFit/>
          </a:bodyPr>
          <a:lstStyle>
            <a:lvl1pPr algn="r">
              <a:defRPr sz="12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1pPr>
      <a:lvl2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2pPr>
      <a:lvl3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3pPr>
      <a:lvl4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4pPr>
      <a:lvl5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5pPr>
      <a:lvl6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6pPr>
      <a:lvl7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7pPr>
      <a:lvl8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8pPr>
      <a:lvl9pPr marL="0" marR="0" indent="0" algn="l" defTabSz="914400" rtl="0" latinLnBrk="0">
        <a:lnSpc>
          <a:spcPct val="100000"/>
        </a:lnSpc>
        <a:spcBef>
          <a:spcPts val="0"/>
        </a:spcBef>
        <a:spcAft>
          <a:spcPts val="0"/>
        </a:spcAft>
        <a:buClrTx/>
        <a:buSzTx/>
        <a:buFontTx/>
        <a:buNone/>
        <a:tabLst/>
        <a:defRPr b="1" baseline="0" cap="none" i="0" spc="0" strike="noStrike" sz="6000" u="none">
          <a:solidFill>
            <a:srgbClr val="FFFFFF"/>
          </a:solidFill>
          <a:uFillTx/>
          <a:latin typeface="+mn-lt"/>
          <a:ea typeface="+mn-ea"/>
          <a:cs typeface="+mn-cs"/>
          <a:sym typeface="Arial"/>
        </a:defRPr>
      </a:lvl9pPr>
    </p:titleStyle>
    <p:bodyStyle>
      <a:lvl1pPr marL="361950" marR="0" indent="-361950"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1pPr>
      <a:lvl2pPr marL="661987" marR="0" indent="-300037"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2pPr>
      <a:lvl3pPr marL="928687" marR="0" indent="-300037"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3pPr>
      <a:lvl4pPr marL="1195387" marR="0" indent="-300037"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4pPr>
      <a:lvl5pPr marL="1472803" marR="0" indent="-310753"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5pPr>
      <a:lvl6pPr marL="2514600" marR="0" indent="-228600"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6pPr>
      <a:lvl7pPr marL="2971800" marR="0" indent="-228600"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7pPr>
      <a:lvl8pPr marL="3429000" marR="0" indent="-228600"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8pPr>
      <a:lvl9pPr marL="3886200" marR="0" indent="-228600" algn="l" defTabSz="914400" rtl="0" latinLnBrk="0">
        <a:lnSpc>
          <a:spcPct val="110000"/>
        </a:lnSpc>
        <a:spcBef>
          <a:spcPts val="1200"/>
        </a:spcBef>
        <a:spcAft>
          <a:spcPts val="0"/>
        </a:spcAft>
        <a:buClrTx/>
        <a:buSzPct val="100000"/>
        <a:buFont typeface="Arial"/>
        <a:buChar char="•"/>
        <a:tabLst>
          <a:tab pos="355600" algn="l"/>
        </a:tabLst>
        <a:defRPr b="0" baseline="0" cap="none" i="0" spc="0" strike="noStrike" sz="1800" u="none">
          <a:solidFill>
            <a:srgbClr val="000000"/>
          </a:solidFill>
          <a:uFillTx/>
          <a:latin typeface="+mn-lt"/>
          <a:ea typeface="+mn-ea"/>
          <a:cs typeface="+mn-cs"/>
          <a:sym typeface="Arial"/>
        </a:defRPr>
      </a:lvl9pPr>
    </p:bodyStyle>
    <p:otherStyle>
      <a:lvl1pPr marL="0" marR="0" indent="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1pPr>
      <a:lvl2pPr marL="0" marR="0" indent="457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2pPr>
      <a:lvl3pPr marL="0" marR="0" indent="914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3pPr>
      <a:lvl4pPr marL="0" marR="0" indent="1371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4pPr>
      <a:lvl5pPr marL="0" marR="0" indent="18288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5pPr>
      <a:lvl6pPr marL="0" marR="0" indent="22860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6pPr>
      <a:lvl7pPr marL="0" marR="0" indent="27432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7pPr>
      <a:lvl8pPr marL="0" marR="0" indent="32004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8pPr>
      <a:lvl9pPr marL="0" marR="0" indent="3657600" algn="r" defTabSz="457200" rtl="0" latinLnBrk="0">
        <a:lnSpc>
          <a:spcPct val="100000"/>
        </a:lnSpc>
        <a:spcBef>
          <a:spcPts val="0"/>
        </a:spcBef>
        <a:spcAft>
          <a:spcPts val="0"/>
        </a:spcAft>
        <a:buClrTx/>
        <a:buSzTx/>
        <a:buFontTx/>
        <a:buNone/>
        <a:tabLst/>
        <a:defRPr b="0" baseline="0" cap="none" i="0" spc="0" strike="noStrike" sz="12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hyperlink" Target="https://newsline.linearcollider.org/" TargetMode="External"/><Relationship Id="rId3" Type="http://schemas.openxmlformats.org/officeDocument/2006/relationships/hyperlink" Target="https://agenda.linearcollider.org/event/10134/timetable" TargetMode="External"/><Relationship Id="rId4" Type="http://schemas.openxmlformats.org/officeDocument/2006/relationships/hyperlink" Target="http://simba3.web.cern.ch/simba3/SelfSubscription.aspx?groupName=LCVision-General" TargetMode="External"/><Relationship Id="rId5" Type="http://schemas.openxmlformats.org/officeDocument/2006/relationships/image" Target="../media/image1.tif"/></Relationships>

</file>

<file path=ppt/slides/_rels/slide3.xml.rels><?xml version="1.0" encoding="UTF-8"?>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7.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Titel 1"/>
          <p:cNvSpPr txBox="1"/>
          <p:nvPr>
            <p:ph type="title"/>
          </p:nvPr>
        </p:nvSpPr>
        <p:spPr>
          <a:xfrm>
            <a:off x="451569" y="721300"/>
            <a:ext cx="10877963" cy="2354827"/>
          </a:xfrm>
          <a:prstGeom prst="rect">
            <a:avLst/>
          </a:prstGeom>
        </p:spPr>
        <p:txBody>
          <a:bodyPr/>
          <a:lstStyle>
            <a:lvl1pPr>
              <a:defRPr sz="4800">
                <a:solidFill>
                  <a:srgbClr val="3579C2"/>
                </a:solidFill>
              </a:defRPr>
            </a:lvl1pPr>
          </a:lstStyle>
          <a:p>
            <a:pPr/>
            <a:r>
              <a:t>LCVision: Introduction &amp; Goals of the Workshop</a:t>
            </a:r>
          </a:p>
        </p:txBody>
      </p:sp>
      <p:sp>
        <p:nvSpPr>
          <p:cNvPr id="281" name="Untertitel 2"/>
          <p:cNvSpPr txBox="1"/>
          <p:nvPr>
            <p:ph type="body" sz="quarter" idx="1"/>
          </p:nvPr>
        </p:nvSpPr>
        <p:spPr>
          <a:xfrm>
            <a:off x="509482" y="4604269"/>
            <a:ext cx="11173036" cy="1004314"/>
          </a:xfrm>
          <a:prstGeom prst="rect">
            <a:avLst/>
          </a:prstGeom>
        </p:spPr>
        <p:txBody>
          <a:bodyPr/>
          <a:lstStyle/>
          <a:p>
            <a:pPr/>
            <a:r>
              <a:t>M. Ishino, </a:t>
            </a:r>
            <a:r>
              <a:rPr u="sng"/>
              <a:t>J. List</a:t>
            </a:r>
            <a:r>
              <a:t>, T. Nakada, M. Peskin, </a:t>
            </a:r>
            <a:br/>
            <a:r>
              <a:t>R. Pöschl,  A. Robson, S. Stapnes</a:t>
            </a:r>
          </a:p>
        </p:txBody>
      </p:sp>
      <p:sp>
        <p:nvSpPr>
          <p:cNvPr id="282" name="Textplatzhalter 3"/>
          <p:cNvSpPr/>
          <p:nvPr/>
        </p:nvSpPr>
        <p:spPr>
          <a:xfrm>
            <a:off x="529684" y="3234178"/>
            <a:ext cx="9889489" cy="868080"/>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defTabSz="1828800">
              <a:lnSpc>
                <a:spcPct val="110000"/>
              </a:lnSpc>
              <a:tabLst>
                <a:tab pos="711200" algn="l"/>
              </a:tabLst>
              <a:defRPr b="1" sz="2400"/>
            </a:pPr>
            <a:r>
              <a:t>LC Vision Community Event</a:t>
            </a:r>
          </a:p>
          <a:p>
            <a:pPr defTabSz="1828800">
              <a:lnSpc>
                <a:spcPct val="110000"/>
              </a:lnSpc>
              <a:tabLst>
                <a:tab pos="711200" algn="l"/>
              </a:tabLst>
              <a:defRPr b="1" sz="2400"/>
            </a:pPr>
            <a:r>
              <a:t>Jan 8, 2025</a:t>
            </a:r>
          </a:p>
        </p:txBody>
      </p:sp>
      <p:pic>
        <p:nvPicPr>
          <p:cNvPr id="283" name="Image" descr="Image"/>
          <p:cNvPicPr>
            <a:picLocks noChangeAspect="1"/>
          </p:cNvPicPr>
          <p:nvPr/>
        </p:nvPicPr>
        <p:blipFill>
          <a:blip r:embed="rId2">
            <a:extLst/>
          </a:blip>
          <a:stretch>
            <a:fillRect/>
          </a:stretch>
        </p:blipFill>
        <p:spPr>
          <a:xfrm>
            <a:off x="6497938" y="2533340"/>
            <a:ext cx="5206381" cy="3867597"/>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5" name="Slide Number"/>
          <p:cNvSpPr txBox="1"/>
          <p:nvPr>
            <p:ph type="sldNum" sz="quarter" idx="2"/>
          </p:nvPr>
        </p:nvSpPr>
        <p:spPr>
          <a:xfrm>
            <a:off x="11561023" y="6399311"/>
            <a:ext cx="127001" cy="197384"/>
          </a:xfrm>
          <a:prstGeom prst="rect">
            <a:avLst/>
          </a:prstGeom>
          <a:extLst>
            <a:ext uri="{C572A759-6A51-4108-AA02-DFA0A04FC94B}">
              <ma14:wrappingTextBoxFlag xmlns:ma14="http://schemas.microsoft.com/office/mac/drawingml/2011/main" val="1"/>
            </a:ext>
          </a:extLst>
        </p:spPr>
        <p:txBody>
          <a:bodyPr/>
          <a:lstStyle>
            <a:lvl1pPr>
              <a:defRPr sz="1400"/>
            </a:lvl1pPr>
          </a:lstStyle>
          <a:p>
            <a:pPr/>
            <a:fld id="{86CB4B4D-7CA3-9044-876B-883B54F8677D}" type="slidenum"/>
          </a:p>
        </p:txBody>
      </p:sp>
      <p:sp>
        <p:nvSpPr>
          <p:cNvPr id="286" name="LCVision"/>
          <p:cNvSpPr txBox="1"/>
          <p:nvPr>
            <p:ph type="title"/>
          </p:nvPr>
        </p:nvSpPr>
        <p:spPr>
          <a:prstGeom prst="rect">
            <a:avLst/>
          </a:prstGeom>
        </p:spPr>
        <p:txBody>
          <a:bodyPr/>
          <a:lstStyle>
            <a:lvl1pPr>
              <a:defRPr sz="3200"/>
            </a:lvl1pPr>
          </a:lstStyle>
          <a:p>
            <a:pPr/>
            <a:r>
              <a:t>LCVision</a:t>
            </a:r>
          </a:p>
        </p:txBody>
      </p:sp>
      <p:sp>
        <p:nvSpPr>
          <p:cNvPr id="287" name="Overview"/>
          <p:cNvSpPr txBox="1"/>
          <p:nvPr>
            <p:ph type="body" sz="quarter" idx="1"/>
          </p:nvPr>
        </p:nvSpPr>
        <p:spPr>
          <a:prstGeom prst="rect">
            <a:avLst/>
          </a:prstGeom>
        </p:spPr>
        <p:txBody>
          <a:bodyPr/>
          <a:lstStyle>
            <a:lvl1pPr>
              <a:spcBef>
                <a:spcPts val="2800"/>
              </a:spcBef>
            </a:lvl1pPr>
          </a:lstStyle>
          <a:p>
            <a:pPr/>
            <a:r>
              <a:t>Overview</a:t>
            </a:r>
          </a:p>
        </p:txBody>
      </p:sp>
      <p:sp>
        <p:nvSpPr>
          <p:cNvPr id="288" name="Textplatzhalter 7"/>
          <p:cNvSpPr txBox="1"/>
          <p:nvPr/>
        </p:nvSpPr>
        <p:spPr>
          <a:xfrm>
            <a:off x="413990" y="1700171"/>
            <a:ext cx="10237221" cy="4430915"/>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214162" indent="-214162" defTabSz="813816">
              <a:spcBef>
                <a:spcPts val="500"/>
              </a:spcBef>
              <a:buSzPct val="100000"/>
              <a:buChar char="•"/>
              <a:tabLst>
                <a:tab pos="304800" algn="l"/>
              </a:tabLst>
              <a:defRPr sz="2136"/>
            </a:pPr>
            <a:r>
              <a:t>LCVision originated from a bottom-up </a:t>
            </a:r>
            <a:br/>
            <a:r>
              <a:t>brain-storming in spring 2024</a:t>
            </a:r>
          </a:p>
          <a:p>
            <a:pPr marL="214162" indent="-214162" defTabSz="813816">
              <a:spcBef>
                <a:spcPts val="500"/>
              </a:spcBef>
              <a:buSzPct val="100000"/>
              <a:buChar char="•"/>
              <a:tabLst>
                <a:tab pos="304800" algn="l"/>
              </a:tabLst>
              <a:defRPr sz="2136"/>
            </a:pPr>
            <a:r>
              <a:t>Leading up to a first public presentation and </a:t>
            </a:r>
            <a:br/>
            <a:r>
              <a:t>discussion at LCWS2024, c.f.</a:t>
            </a:r>
          </a:p>
          <a:p>
            <a:pPr lvl="1" marL="553252" indent="-214162" defTabSz="813816">
              <a:spcBef>
                <a:spcPts val="500"/>
              </a:spcBef>
              <a:buSzPct val="100000"/>
              <a:buChar char="•"/>
              <a:tabLst>
                <a:tab pos="304800" algn="l"/>
              </a:tabLst>
              <a:defRPr sz="1602" u="sng"/>
            </a:pPr>
            <a:r>
              <a:rPr>
                <a:hlinkClick r:id="rId2" invalidUrl="" action="" tgtFrame="" tooltip="" history="1" highlightClick="0" endSnd="0"/>
              </a:rPr>
              <a:t>https://newsline.linearcollider.org/</a:t>
            </a:r>
          </a:p>
          <a:p>
            <a:pPr lvl="1" marL="553252" indent="-214162" defTabSz="813816">
              <a:spcBef>
                <a:spcPts val="500"/>
              </a:spcBef>
              <a:buSzPct val="100000"/>
              <a:buChar char="•"/>
              <a:tabLst>
                <a:tab pos="304800" algn="l"/>
              </a:tabLst>
              <a:defRPr sz="1602" u="sng"/>
            </a:pPr>
            <a:r>
              <a:rPr>
                <a:hlinkClick r:id="rId3" invalidUrl="" action="" tgtFrame="" tooltip="" history="1" highlightClick="0" endSnd="0"/>
              </a:rPr>
              <a:t>https://agenda.linearcollider.org/event/10134/timetable</a:t>
            </a:r>
          </a:p>
          <a:p>
            <a:pPr lvl="2" indent="406908" defTabSz="813816">
              <a:spcBef>
                <a:spcPts val="500"/>
              </a:spcBef>
              <a:tabLst>
                <a:tab pos="304800" algn="l"/>
              </a:tabLst>
              <a:defRPr sz="1602"/>
            </a:pPr>
            <a:r>
              <a:t>=&gt; decision to develop this further into an EPPSU input</a:t>
            </a:r>
          </a:p>
          <a:p>
            <a:pPr marL="214162" indent="-214162" defTabSz="813816">
              <a:spcBef>
                <a:spcPts val="500"/>
              </a:spcBef>
              <a:buSzPct val="100000"/>
              <a:buChar char="•"/>
              <a:tabLst>
                <a:tab pos="304800" algn="l"/>
              </a:tabLst>
              <a:defRPr sz="2136"/>
            </a:pPr>
            <a:r>
              <a:t>This week: taking stock here at the LC Vision Community Event </a:t>
            </a:r>
          </a:p>
          <a:p>
            <a:pPr marL="214162" indent="-214162" defTabSz="813816">
              <a:spcBef>
                <a:spcPts val="500"/>
              </a:spcBef>
              <a:buSzPct val="100000"/>
              <a:buChar char="•"/>
              <a:tabLst>
                <a:tab pos="304800" algn="l"/>
              </a:tabLst>
              <a:defRPr sz="2136"/>
            </a:pPr>
            <a:r>
              <a:t>Staying in touch:</a:t>
            </a:r>
          </a:p>
          <a:p>
            <a:pPr lvl="1" marL="553252" indent="-214162" defTabSz="813816">
              <a:spcBef>
                <a:spcPts val="500"/>
              </a:spcBef>
              <a:buSzPct val="100000"/>
              <a:buChar char="•"/>
              <a:tabLst>
                <a:tab pos="304800" algn="l"/>
              </a:tabLst>
              <a:defRPr sz="2136"/>
            </a:pPr>
            <a:r>
              <a:t>sign-up for LCVision e-group: </a:t>
            </a:r>
            <a:br/>
            <a:r>
              <a:rPr b="1" sz="1602" u="sng">
                <a:hlinkClick r:id="rId4" invalidUrl="" action="" tgtFrame="" tooltip="" history="1" highlightClick="0" endSnd="0"/>
              </a:rPr>
              <a:t>http://simba3.web.cern.ch/simba3/SelfSubscription.aspx?groupName=LCVision-General</a:t>
            </a:r>
          </a:p>
          <a:p>
            <a:pPr defTabSz="813816">
              <a:spcBef>
                <a:spcPts val="500"/>
              </a:spcBef>
              <a:tabLst>
                <a:tab pos="304800" algn="l"/>
              </a:tabLst>
              <a:defRPr sz="2136"/>
            </a:pPr>
          </a:p>
        </p:txBody>
      </p:sp>
      <p:pic>
        <p:nvPicPr>
          <p:cNvPr id="289" name="Image" descr="Image"/>
          <p:cNvPicPr>
            <a:picLocks noChangeAspect="1"/>
          </p:cNvPicPr>
          <p:nvPr/>
        </p:nvPicPr>
        <p:blipFill>
          <a:blip r:embed="rId5">
            <a:extLst/>
          </a:blip>
          <a:stretch>
            <a:fillRect/>
          </a:stretch>
        </p:blipFill>
        <p:spPr>
          <a:xfrm>
            <a:off x="7041340" y="469900"/>
            <a:ext cx="4928410" cy="3285607"/>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Slide Number"/>
          <p:cNvSpPr txBox="1"/>
          <p:nvPr>
            <p:ph type="sldNum" sz="quarter" idx="2"/>
          </p:nvPr>
        </p:nvSpPr>
        <p:spPr>
          <a:xfrm>
            <a:off x="11561023" y="6399311"/>
            <a:ext cx="127001" cy="197384"/>
          </a:xfrm>
          <a:prstGeom prst="rect">
            <a:avLst/>
          </a:prstGeom>
          <a:extLst>
            <a:ext uri="{C572A759-6A51-4108-AA02-DFA0A04FC94B}">
              <ma14:wrappingTextBoxFlag xmlns:ma14="http://schemas.microsoft.com/office/mac/drawingml/2011/main" val="1"/>
            </a:ext>
          </a:extLst>
        </p:spPr>
        <p:txBody>
          <a:bodyPr/>
          <a:lstStyle>
            <a:lvl1pPr>
              <a:defRPr sz="1400"/>
            </a:lvl1pPr>
          </a:lstStyle>
          <a:p>
            <a:pPr/>
            <a:fld id="{86CB4B4D-7CA3-9044-876B-883B54F8677D}" type="slidenum"/>
          </a:p>
        </p:txBody>
      </p:sp>
      <p:sp>
        <p:nvSpPr>
          <p:cNvPr id="292" name="LCVision"/>
          <p:cNvSpPr txBox="1"/>
          <p:nvPr>
            <p:ph type="title"/>
          </p:nvPr>
        </p:nvSpPr>
        <p:spPr>
          <a:prstGeom prst="rect">
            <a:avLst/>
          </a:prstGeom>
        </p:spPr>
        <p:txBody>
          <a:bodyPr/>
          <a:lstStyle>
            <a:lvl1pPr>
              <a:defRPr sz="3200"/>
            </a:lvl1pPr>
          </a:lstStyle>
          <a:p>
            <a:pPr/>
            <a:r>
              <a:t>LCVision</a:t>
            </a:r>
          </a:p>
        </p:txBody>
      </p:sp>
      <p:sp>
        <p:nvSpPr>
          <p:cNvPr id="293" name="Objectives"/>
          <p:cNvSpPr txBox="1"/>
          <p:nvPr>
            <p:ph type="body" sz="quarter" idx="1"/>
          </p:nvPr>
        </p:nvSpPr>
        <p:spPr>
          <a:prstGeom prst="rect">
            <a:avLst/>
          </a:prstGeom>
        </p:spPr>
        <p:txBody>
          <a:bodyPr/>
          <a:lstStyle>
            <a:lvl1pPr>
              <a:spcBef>
                <a:spcPts val="2800"/>
              </a:spcBef>
            </a:lvl1pPr>
          </a:lstStyle>
          <a:p>
            <a:pPr/>
            <a:r>
              <a:t>Objectives</a:t>
            </a:r>
          </a:p>
        </p:txBody>
      </p:sp>
      <p:sp>
        <p:nvSpPr>
          <p:cNvPr id="294" name="Textplatzhalter 7"/>
          <p:cNvSpPr txBox="1"/>
          <p:nvPr/>
        </p:nvSpPr>
        <p:spPr>
          <a:xfrm>
            <a:off x="401290" y="1213542"/>
            <a:ext cx="11178658" cy="4279111"/>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170848" indent="-170848" defTabSz="649223">
              <a:spcBef>
                <a:spcPts val="400"/>
              </a:spcBef>
              <a:buSzPct val="100000"/>
              <a:buChar char="•"/>
              <a:tabLst>
                <a:tab pos="241300" algn="l"/>
              </a:tabLst>
              <a:defRPr sz="1703"/>
            </a:pPr>
            <a:r>
              <a:t>make a strong case for Linear Colliders in general</a:t>
            </a:r>
          </a:p>
          <a:p>
            <a:pPr lvl="1" marL="441358" indent="-170848" defTabSz="649223">
              <a:spcBef>
                <a:spcPts val="400"/>
              </a:spcBef>
              <a:buSzPct val="100000"/>
              <a:buChar char="•"/>
              <a:tabLst>
                <a:tab pos="241300" algn="l"/>
              </a:tabLst>
              <a:defRPr sz="1703"/>
            </a:pPr>
            <a:r>
              <a:t>based on physics arguments </a:t>
            </a:r>
          </a:p>
          <a:p>
            <a:pPr lvl="2" marL="711868" indent="-170848" defTabSz="649223">
              <a:spcBef>
                <a:spcPts val="400"/>
              </a:spcBef>
              <a:buSzPct val="100000"/>
              <a:buChar char="•"/>
              <a:tabLst>
                <a:tab pos="241300" algn="l"/>
              </a:tabLst>
              <a:defRPr sz="1703"/>
            </a:pPr>
            <a:r>
              <a:t>capabilities at low energies (90-380GeV)</a:t>
            </a:r>
          </a:p>
          <a:p>
            <a:pPr lvl="2" marL="711868" indent="-170848" defTabSz="649223">
              <a:spcBef>
                <a:spcPts val="400"/>
              </a:spcBef>
              <a:buSzPct val="100000"/>
              <a:buChar char="•"/>
              <a:tabLst>
                <a:tab pos="241300" algn="l"/>
              </a:tabLst>
              <a:defRPr sz="1703"/>
            </a:pPr>
            <a:r>
              <a:t>unique added-value at high energies (500GeV … 1 TeV … 3 TeV)</a:t>
            </a:r>
          </a:p>
          <a:p>
            <a:pPr lvl="1" marL="441358" indent="-170848" defTabSz="649223">
              <a:spcBef>
                <a:spcPts val="400"/>
              </a:spcBef>
              <a:buSzPct val="100000"/>
              <a:buChar char="•"/>
              <a:tabLst>
                <a:tab pos="241300" algn="l"/>
              </a:tabLst>
              <a:defRPr sz="1703"/>
            </a:pPr>
            <a:r>
              <a:t>and attractive upgrade options</a:t>
            </a:r>
          </a:p>
          <a:p>
            <a:pPr lvl="2" marL="711868" indent="-170848" defTabSz="649223">
              <a:spcBef>
                <a:spcPts val="400"/>
              </a:spcBef>
              <a:buSzPct val="100000"/>
              <a:buChar char="•"/>
              <a:tabLst>
                <a:tab pos="241300" algn="l"/>
              </a:tabLst>
              <a:defRPr sz="1703"/>
            </a:pPr>
            <a:r>
              <a:t>based on advanced / new technologies rather than tunnel length</a:t>
            </a:r>
          </a:p>
          <a:p>
            <a:pPr lvl="1" marL="441358" indent="-170848" defTabSz="649223">
              <a:spcBef>
                <a:spcPts val="1400"/>
              </a:spcBef>
              <a:buSzPct val="100000"/>
              <a:buChar char="•"/>
              <a:tabLst>
                <a:tab pos="241300" algn="l"/>
              </a:tabLst>
              <a:defRPr sz="1703"/>
            </a:pPr>
            <a:r>
              <a:t>independently of the exact implementation (acc. technology, site, …)</a:t>
            </a:r>
          </a:p>
          <a:p>
            <a:pPr marL="170848" indent="-170848" defTabSz="649223">
              <a:spcBef>
                <a:spcPts val="400"/>
              </a:spcBef>
              <a:buSzPct val="100000"/>
              <a:buChar char="•"/>
              <a:tabLst>
                <a:tab pos="241300" algn="l"/>
              </a:tabLst>
              <a:defRPr sz="1703"/>
            </a:pPr>
            <a:r>
              <a:t>propose a versatile Linear Collider Facility (LCF)</a:t>
            </a:r>
          </a:p>
          <a:p>
            <a:pPr lvl="1" marL="441358" indent="-170848" defTabSz="649223">
              <a:spcBef>
                <a:spcPts val="400"/>
              </a:spcBef>
              <a:buSzPct val="100000"/>
              <a:buChar char="•"/>
              <a:tabLst>
                <a:tab pos="241300" algn="l"/>
              </a:tabLst>
              <a:defRPr sz="1703"/>
            </a:pPr>
            <a:r>
              <a:t>suited to host a long-term program, for instance at CERN</a:t>
            </a:r>
          </a:p>
          <a:p>
            <a:pPr lvl="1" marL="441358" indent="-170848" defTabSz="649223">
              <a:spcBef>
                <a:spcPts val="400"/>
              </a:spcBef>
              <a:buSzPct val="100000"/>
              <a:buChar char="•"/>
              <a:tabLst>
                <a:tab pos="241300" algn="l"/>
              </a:tabLst>
              <a:defRPr sz="1703"/>
            </a:pPr>
            <a:r>
              <a:t>starting from an affordable and timely realizable baseline</a:t>
            </a:r>
          </a:p>
          <a:p>
            <a:pPr lvl="1" marL="441358" indent="-170848" defTabSz="649223">
              <a:spcBef>
                <a:spcPts val="400"/>
              </a:spcBef>
              <a:buSzPct val="100000"/>
              <a:buChar char="•"/>
              <a:tabLst>
                <a:tab pos="241300" algn="l"/>
              </a:tabLst>
              <a:defRPr sz="1703"/>
            </a:pPr>
            <a:r>
              <a:t>building upon all the important R&amp;D done for all the mature LC concepts</a:t>
            </a:r>
          </a:p>
          <a:p>
            <a:pPr lvl="1" marL="441358" indent="-170848" defTabSz="649223">
              <a:spcBef>
                <a:spcPts val="1400"/>
              </a:spcBef>
              <a:buSzPct val="100000"/>
              <a:buChar char="•"/>
              <a:tabLst>
                <a:tab pos="241300" algn="l"/>
              </a:tabLst>
              <a:defRPr sz="1703"/>
            </a:pPr>
            <a:r>
              <a:t>with scientifically and technologically exciting upgrade options</a:t>
            </a:r>
          </a:p>
          <a:p>
            <a:pPr marL="170848" indent="-170848" defTabSz="649223">
              <a:spcBef>
                <a:spcPts val="400"/>
              </a:spcBef>
              <a:buSzPct val="100000"/>
              <a:buChar char="•"/>
              <a:tabLst>
                <a:tab pos="241300" algn="l"/>
              </a:tabLst>
              <a:defRPr sz="1703"/>
            </a:pPr>
            <a:r>
              <a:t>aim for broad, joint support across all Linear Collider concepts </a:t>
            </a:r>
          </a:p>
        </p:txBody>
      </p:sp>
      <p:sp>
        <p:nvSpPr>
          <p:cNvPr id="295" name="Group"/>
          <p:cNvSpPr/>
          <p:nvPr/>
        </p:nvSpPr>
        <p:spPr>
          <a:xfrm>
            <a:off x="998147" y="5587658"/>
            <a:ext cx="8762634" cy="541404"/>
          </a:xfrm>
          <a:prstGeom prst="rect">
            <a:avLst/>
          </a:prstGeom>
          <a:solidFill>
            <a:srgbClr val="FFFB00"/>
          </a:solidFill>
          <a:ln w="50800">
            <a:solidFill>
              <a:srgbClr val="FF2600"/>
            </a:solidFill>
            <a:miter/>
          </a:ln>
          <a:extLst>
            <a:ext uri="{C572A759-6A51-4108-AA02-DFA0A04FC94B}">
              <ma14:wrappingTextBoxFlag xmlns:ma14="http://schemas.microsoft.com/office/mac/drawingml/2011/main" val="1"/>
            </a:ext>
          </a:extLst>
        </p:spPr>
        <p:txBody>
          <a:bodyPr lIns="0" tIns="0" rIns="0" bIns="0" anchor="ctr"/>
          <a:lstStyle>
            <a:lvl1pPr algn="ctr">
              <a:defRPr b="1"/>
            </a:lvl1pPr>
          </a:lstStyle>
          <a:p>
            <a:pPr/>
            <a:r>
              <a:t>Contribute both the generic case and the LCF@CERN to the EPPSU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9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5"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97" name="umbrella_slides_new.pdf" descr="umbrella_slides_new.pdf"/>
          <p:cNvPicPr>
            <a:picLocks noChangeAspect="1"/>
          </p:cNvPicPr>
          <p:nvPr/>
        </p:nvPicPr>
        <p:blipFill>
          <a:blip r:embed="rId2">
            <a:extLst/>
          </a:blip>
          <a:stretch>
            <a:fillRect/>
          </a:stretch>
        </p:blipFill>
        <p:spPr>
          <a:xfrm>
            <a:off x="1294614" y="816396"/>
            <a:ext cx="10128809" cy="5697456"/>
          </a:xfrm>
          <a:prstGeom prst="rect">
            <a:avLst/>
          </a:prstGeom>
          <a:ln w="12700">
            <a:miter lim="400000"/>
          </a:ln>
        </p:spPr>
      </p:pic>
      <p:sp>
        <p:nvSpPr>
          <p:cNvPr id="298" name="Textfeld 13"/>
          <p:cNvSpPr txBox="1"/>
          <p:nvPr>
            <p:ph type="sldNum" sz="quarter" idx="2"/>
          </p:nvPr>
        </p:nvSpPr>
        <p:spPr>
          <a:xfrm>
            <a:off x="11434023" y="6399311"/>
            <a:ext cx="127001" cy="135546"/>
          </a:xfrm>
          <a:prstGeom prst="rect">
            <a:avLst/>
          </a:prstGeom>
          <a:extLst>
            <a:ext uri="{C572A759-6A51-4108-AA02-DFA0A04FC94B}">
              <ma14:wrappingTextBoxFlag xmlns:ma14="http://schemas.microsoft.com/office/mac/drawingml/2011/main" val="1"/>
            </a:ext>
          </a:extLst>
        </p:spPr>
        <p:txBody>
          <a:bodyPr/>
          <a:lstStyle>
            <a:lvl1pPr algn="r">
              <a:defRPr b="1" sz="1000"/>
            </a:lvl1pPr>
          </a:lstStyle>
          <a:p>
            <a:pPr/>
            <a:fld id="{86CB4B4D-7CA3-9044-876B-883B54F8677D}" type="slidenum"/>
          </a:p>
        </p:txBody>
      </p:sp>
      <p:sp>
        <p:nvSpPr>
          <p:cNvPr id="299" name="Titel 1"/>
          <p:cNvSpPr txBox="1"/>
          <p:nvPr>
            <p:ph type="title"/>
          </p:nvPr>
        </p:nvSpPr>
        <p:spPr>
          <a:prstGeom prst="rect">
            <a:avLst/>
          </a:prstGeom>
        </p:spPr>
        <p:txBody>
          <a:bodyPr/>
          <a:lstStyle/>
          <a:p>
            <a:pPr/>
            <a:r>
              <a:t>LC Vision Documents</a:t>
            </a:r>
          </a:p>
        </p:txBody>
      </p:sp>
      <p:sp>
        <p:nvSpPr>
          <p:cNvPr id="300" name="Textplatzhalter 3"/>
          <p:cNvSpPr txBox="1"/>
          <p:nvPr>
            <p:ph type="body" sz="quarter" idx="1"/>
          </p:nvPr>
        </p:nvSpPr>
        <p:spPr>
          <a:prstGeom prst="rect">
            <a:avLst/>
          </a:prstGeom>
        </p:spPr>
        <p:txBody>
          <a:bodyPr/>
          <a:lstStyle/>
          <a:p>
            <a:pPr/>
            <a:r>
              <a:t>and their relations to other EPPSU inputs</a:t>
            </a:r>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2" name="Slide Number"/>
          <p:cNvSpPr txBox="1"/>
          <p:nvPr>
            <p:ph type="sldNum" sz="quarter" idx="2"/>
          </p:nvPr>
        </p:nvSpPr>
        <p:spPr>
          <a:xfrm>
            <a:off x="11561023" y="6399311"/>
            <a:ext cx="127001" cy="197384"/>
          </a:xfrm>
          <a:prstGeom prst="rect">
            <a:avLst/>
          </a:prstGeom>
          <a:extLst>
            <a:ext uri="{C572A759-6A51-4108-AA02-DFA0A04FC94B}">
              <ma14:wrappingTextBoxFlag xmlns:ma14="http://schemas.microsoft.com/office/mac/drawingml/2011/main" val="1"/>
            </a:ext>
          </a:extLst>
        </p:spPr>
        <p:txBody>
          <a:bodyPr/>
          <a:lstStyle>
            <a:lvl1pPr>
              <a:defRPr sz="1400"/>
            </a:lvl1pPr>
          </a:lstStyle>
          <a:p>
            <a:pPr/>
            <a:fld id="{86CB4B4D-7CA3-9044-876B-883B54F8677D}" type="slidenum"/>
          </a:p>
        </p:txBody>
      </p:sp>
      <p:sp>
        <p:nvSpPr>
          <p:cNvPr id="303" name="LCVision"/>
          <p:cNvSpPr txBox="1"/>
          <p:nvPr>
            <p:ph type="title"/>
          </p:nvPr>
        </p:nvSpPr>
        <p:spPr>
          <a:prstGeom prst="rect">
            <a:avLst/>
          </a:prstGeom>
        </p:spPr>
        <p:txBody>
          <a:bodyPr/>
          <a:lstStyle>
            <a:lvl1pPr>
              <a:defRPr sz="3200"/>
            </a:lvl1pPr>
          </a:lstStyle>
          <a:p>
            <a:pPr/>
            <a:r>
              <a:t>LCVision</a:t>
            </a:r>
          </a:p>
        </p:txBody>
      </p:sp>
      <p:sp>
        <p:nvSpPr>
          <p:cNvPr id="304" name="Developments"/>
          <p:cNvSpPr txBox="1"/>
          <p:nvPr>
            <p:ph type="body" sz="quarter" idx="1"/>
          </p:nvPr>
        </p:nvSpPr>
        <p:spPr>
          <a:prstGeom prst="rect">
            <a:avLst/>
          </a:prstGeom>
        </p:spPr>
        <p:txBody>
          <a:bodyPr/>
          <a:lstStyle>
            <a:lvl1pPr>
              <a:spcBef>
                <a:spcPts val="2800"/>
              </a:spcBef>
              <a:defRPr>
                <a:solidFill>
                  <a:srgbClr val="DC7530"/>
                </a:solidFill>
              </a:defRPr>
            </a:lvl1pPr>
          </a:lstStyle>
          <a:p>
            <a:pPr/>
            <a:r>
              <a:t>Developments</a:t>
            </a:r>
          </a:p>
        </p:txBody>
      </p:sp>
      <p:sp>
        <p:nvSpPr>
          <p:cNvPr id="305" name="Textplatzhalter 7"/>
          <p:cNvSpPr txBox="1"/>
          <p:nvPr/>
        </p:nvSpPr>
        <p:spPr>
          <a:xfrm>
            <a:off x="383185" y="1347453"/>
            <a:ext cx="11178658" cy="4163094"/>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202130" indent="-202130" defTabSz="768095">
              <a:spcBef>
                <a:spcPts val="500"/>
              </a:spcBef>
              <a:buSzPct val="100000"/>
              <a:buChar char="•"/>
              <a:tabLst>
                <a:tab pos="292100" algn="l"/>
              </a:tabLst>
              <a:defRPr sz="2016"/>
            </a:pPr>
            <a:r>
              <a:t>Since LCWS 2024:</a:t>
            </a:r>
          </a:p>
          <a:p>
            <a:pPr lvl="1" marL="522170" indent="-202130" defTabSz="768095">
              <a:spcBef>
                <a:spcPts val="500"/>
              </a:spcBef>
              <a:buSzPct val="100000"/>
              <a:buChar char="•"/>
              <a:tabLst>
                <a:tab pos="292100" algn="l"/>
              </a:tabLst>
              <a:defRPr sz="2016"/>
            </a:pPr>
            <a:r>
              <a:t>Coordination Group with representatives of  LC concepts / technologies, ECRs and national contacts formed</a:t>
            </a:r>
          </a:p>
          <a:p>
            <a:pPr lvl="1" marL="522170" indent="-202130" defTabSz="768095">
              <a:spcBef>
                <a:spcPts val="500"/>
              </a:spcBef>
              <a:buSzPct val="100000"/>
              <a:buChar char="•"/>
              <a:tabLst>
                <a:tab pos="292100" algn="l"/>
              </a:tabLst>
              <a:defRPr sz="2016"/>
            </a:pPr>
            <a:r>
              <a:t>Expert Teams working on upgrade options</a:t>
            </a:r>
          </a:p>
          <a:p>
            <a:pPr lvl="1" marL="522170" indent="-202130" defTabSz="768095">
              <a:spcBef>
                <a:spcPts val="500"/>
              </a:spcBef>
              <a:buSzPct val="100000"/>
              <a:buChar char="•"/>
              <a:tabLst>
                <a:tab pos="292100" algn="l"/>
              </a:tabLst>
              <a:defRPr sz="2016"/>
            </a:pPr>
            <a:r>
              <a:t>Siting / CFS / costing for CERN under preparation</a:t>
            </a:r>
          </a:p>
          <a:p>
            <a:pPr lvl="1" marL="522170" indent="-202130" defTabSz="768095">
              <a:spcBef>
                <a:spcPts val="1600"/>
              </a:spcBef>
              <a:buSzPct val="100000"/>
              <a:buChar char="•"/>
              <a:tabLst>
                <a:tab pos="292100" algn="l"/>
              </a:tabLst>
              <a:defRPr sz="2016"/>
            </a:pPr>
            <a:r>
              <a:t>Defined which documents to prepare for EPPSU (actual submission &amp; supporting documents)</a:t>
            </a:r>
          </a:p>
          <a:p>
            <a:pPr marL="202130" indent="-202130" defTabSz="768095">
              <a:spcBef>
                <a:spcPts val="500"/>
              </a:spcBef>
              <a:buSzPct val="100000"/>
              <a:buChar char="•"/>
              <a:tabLst>
                <a:tab pos="292100" algn="l"/>
              </a:tabLst>
              <a:defRPr sz="2016"/>
            </a:pPr>
            <a:r>
              <a:t>Core Editing Team started weekly meetings from November</a:t>
            </a:r>
          </a:p>
          <a:p>
            <a:pPr marL="202130" indent="-202130" defTabSz="768095">
              <a:spcBef>
                <a:spcPts val="500"/>
              </a:spcBef>
              <a:buSzPct val="100000"/>
              <a:buChar char="•"/>
              <a:tabLst>
                <a:tab pos="292100" algn="l"/>
              </a:tabLst>
              <a:defRPr sz="2016"/>
            </a:pPr>
            <a:r>
              <a:t>Author Teams for physics part started early December</a:t>
            </a:r>
          </a:p>
          <a:p>
            <a:pPr marL="202130" indent="-202130" defTabSz="768095">
              <a:spcBef>
                <a:spcPts val="500"/>
              </a:spcBef>
              <a:buSzPct val="100000"/>
              <a:buChar char="•"/>
              <a:tabLst>
                <a:tab pos="292100" algn="l"/>
              </a:tabLst>
              <a:defRPr sz="2016"/>
            </a:pPr>
            <a:r>
              <a:t>Drafts are beginning to appear on overleaf…</a:t>
            </a:r>
          </a:p>
          <a:p>
            <a:pPr marL="202130" indent="-202130" defTabSz="768095">
              <a:spcBef>
                <a:spcPts val="500"/>
              </a:spcBef>
              <a:buSzPct val="100000"/>
              <a:buChar char="•"/>
              <a:tabLst>
                <a:tab pos="292100" algn="l"/>
              </a:tabLst>
              <a:defRPr sz="2016"/>
            </a:pPr>
            <a:r>
              <a:t>Preparing system for signature collections for EPPSU documents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7" name="Slide Number"/>
          <p:cNvSpPr txBox="1"/>
          <p:nvPr>
            <p:ph type="sldNum" sz="quarter" idx="2"/>
          </p:nvPr>
        </p:nvSpPr>
        <p:spPr>
          <a:xfrm>
            <a:off x="11561023" y="6399311"/>
            <a:ext cx="139838" cy="25922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08" name="LCVision"/>
          <p:cNvSpPr txBox="1"/>
          <p:nvPr>
            <p:ph type="title"/>
          </p:nvPr>
        </p:nvSpPr>
        <p:spPr>
          <a:prstGeom prst="rect">
            <a:avLst/>
          </a:prstGeom>
        </p:spPr>
        <p:txBody>
          <a:bodyPr/>
          <a:lstStyle/>
          <a:p>
            <a:pPr/>
            <a:r>
              <a:t>LCVision</a:t>
            </a:r>
          </a:p>
        </p:txBody>
      </p:sp>
      <p:sp>
        <p:nvSpPr>
          <p:cNvPr id="309" name="Chairs: J. List, S. Stapnes"/>
          <p:cNvSpPr txBox="1"/>
          <p:nvPr/>
        </p:nvSpPr>
        <p:spPr>
          <a:xfrm>
            <a:off x="4509166" y="1257005"/>
            <a:ext cx="3173668" cy="384746"/>
          </a:xfrm>
          <a:prstGeom prst="rect">
            <a:avLst/>
          </a:prstGeom>
          <a:ln w="3175">
            <a:solidFill>
              <a:srgbClr val="000000"/>
            </a:solidFill>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lvl1pPr algn="ctr" defTabSz="410765">
              <a:defRPr b="1" sz="2000">
                <a:latin typeface="Helvetica Neue"/>
                <a:ea typeface="Helvetica Neue"/>
                <a:cs typeface="Helvetica Neue"/>
                <a:sym typeface="Helvetica Neue"/>
              </a:defRPr>
            </a:lvl1pPr>
          </a:lstStyle>
          <a:p>
            <a:pPr/>
            <a:r>
              <a:t>Chairs: J. List, S. Stapnes</a:t>
            </a:r>
          </a:p>
        </p:txBody>
      </p:sp>
      <p:sp>
        <p:nvSpPr>
          <p:cNvPr id="310" name="Coordination Group…"/>
          <p:cNvSpPr txBox="1"/>
          <p:nvPr/>
        </p:nvSpPr>
        <p:spPr>
          <a:xfrm>
            <a:off x="208309" y="1846658"/>
            <a:ext cx="11775381" cy="1265238"/>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wrap="none" lIns="35718" tIns="35718" rIns="35718" bIns="35718" anchor="ctr">
            <a:spAutoFit/>
          </a:bodyPr>
          <a:lstStyle/>
          <a:p>
            <a:pPr algn="ctr" defTabSz="410765">
              <a:defRPr b="1" sz="2000">
                <a:latin typeface="Helvetica Neue"/>
                <a:ea typeface="Helvetica Neue"/>
                <a:cs typeface="Helvetica Neue"/>
                <a:sym typeface="Helvetica Neue"/>
              </a:defRPr>
            </a:pPr>
            <a:r>
              <a:t>Coordination Group</a:t>
            </a:r>
          </a:p>
          <a:p>
            <a:pPr defTabSz="321468">
              <a:defRPr sz="1400">
                <a:latin typeface="+mj-lt"/>
                <a:ea typeface="+mj-ea"/>
                <a:cs typeface="+mj-cs"/>
                <a:sym typeface="Helvetica"/>
              </a:defRPr>
            </a:pPr>
            <a:r>
              <a:t>Halina Abrahmovic, Erik Adli, Ties Behnke, Ivanka Bosovic, Phil Burrows, Marcel Demarteau, Yuanning Gao, Carsten Hensel, Mark Hogan, </a:t>
            </a:r>
          </a:p>
          <a:p>
            <a:pPr defTabSz="321468">
              <a:defRPr sz="1400">
                <a:latin typeface="+mj-lt"/>
                <a:ea typeface="+mj-ea"/>
                <a:cs typeface="+mj-cs"/>
                <a:sym typeface="Helvetica"/>
              </a:defRPr>
            </a:pPr>
            <a:r>
              <a:t>Masaya Ishino, Daniel Jeans, Imad Laktineh, Andy Lankford, Benno List, Kajari Mazumar, Shin Michizono, Emmanuela Musumeci, Tatsuya Nakada, Mihoko Nojiri, Dimitris Ntounis, Jens Osterhoff, Ritchie Patterson, Aidan Robson, Daniel Schulte, Taikan Suehara, Geoffrey Taylor, Caterina Vernieri, Marcel Vos, Georg Weiglein, Filip Zarnecki, Jinlong Zhang, Patrick Koppenburg, Hitoshi Murayama, Laura Monaco, Jochen Schieck</a:t>
            </a:r>
          </a:p>
        </p:txBody>
      </p:sp>
      <p:sp>
        <p:nvSpPr>
          <p:cNvPr id="311" name="Expert Team 1…"/>
          <p:cNvSpPr txBox="1"/>
          <p:nvPr/>
        </p:nvSpPr>
        <p:spPr>
          <a:xfrm>
            <a:off x="1244121" y="3475348"/>
            <a:ext cx="2336559" cy="1265239"/>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1</a:t>
            </a:r>
          </a:p>
          <a:p>
            <a:pPr algn="ctr" defTabSz="321468">
              <a:defRPr sz="1400">
                <a:latin typeface="+mj-lt"/>
                <a:ea typeface="+mj-ea"/>
                <a:cs typeface="+mj-cs"/>
                <a:sym typeface="Helvetica"/>
              </a:defRPr>
            </a:pPr>
            <a:r>
              <a:t>“Physics-driven run plan </a:t>
            </a:r>
          </a:p>
          <a:p>
            <a:pPr algn="ctr" defTabSz="321468">
              <a:defRPr sz="1400">
                <a:latin typeface="+mj-lt"/>
                <a:ea typeface="+mj-ea"/>
                <a:cs typeface="+mj-cs"/>
                <a:sym typeface="Helvetica"/>
              </a:defRPr>
            </a:pPr>
            <a:r>
              <a:t>and EPPSU documents”</a:t>
            </a:r>
          </a:p>
          <a:p>
            <a:pPr algn="ctr" defTabSz="321468">
              <a:defRPr sz="1400">
                <a:latin typeface="+mj-lt"/>
                <a:ea typeface="+mj-ea"/>
                <a:cs typeface="+mj-cs"/>
                <a:sym typeface="Helvetica"/>
              </a:defRPr>
            </a:pPr>
            <a:r>
              <a:t>Roman Poeschl,</a:t>
            </a:r>
          </a:p>
          <a:p>
            <a:pPr algn="ctr" defTabSz="321468">
              <a:defRPr sz="1400">
                <a:latin typeface="+mj-lt"/>
                <a:ea typeface="+mj-ea"/>
                <a:cs typeface="+mj-cs"/>
                <a:sym typeface="Helvetica"/>
              </a:defRPr>
            </a:pPr>
            <a:r>
              <a:t> Michael Peskin</a:t>
            </a:r>
          </a:p>
        </p:txBody>
      </p:sp>
      <p:sp>
        <p:nvSpPr>
          <p:cNvPr id="312" name="Expert Team 2…"/>
          <p:cNvSpPr txBox="1"/>
          <p:nvPr/>
        </p:nvSpPr>
        <p:spPr>
          <a:xfrm>
            <a:off x="1244121" y="4950256"/>
            <a:ext cx="2336559" cy="1265238"/>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2</a:t>
            </a:r>
          </a:p>
          <a:p>
            <a:pPr algn="ctr" defTabSz="321468">
              <a:defRPr sz="1400">
                <a:latin typeface="+mj-lt"/>
                <a:ea typeface="+mj-ea"/>
                <a:cs typeface="+mj-cs"/>
                <a:sym typeface="Helvetica"/>
              </a:defRPr>
            </a:pPr>
            <a:r>
              <a:t>“LCF@CERN”</a:t>
            </a:r>
          </a:p>
          <a:p>
            <a:pPr algn="ctr" defTabSz="321468">
              <a:defRPr sz="1400">
                <a:latin typeface="+mj-lt"/>
                <a:ea typeface="+mj-ea"/>
                <a:cs typeface="+mj-cs"/>
                <a:sym typeface="Helvetica"/>
              </a:defRPr>
            </a:pPr>
            <a:r>
              <a:t>Steinar Stapnes, </a:t>
            </a:r>
            <a:br/>
            <a:r>
              <a:t>Thomas Schörner</a:t>
            </a:r>
          </a:p>
        </p:txBody>
      </p:sp>
      <p:sp>
        <p:nvSpPr>
          <p:cNvPr id="313" name="Expert Team 3…"/>
          <p:cNvSpPr txBox="1"/>
          <p:nvPr/>
        </p:nvSpPr>
        <p:spPr>
          <a:xfrm>
            <a:off x="3737279" y="3475348"/>
            <a:ext cx="2139134" cy="1265239"/>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3</a:t>
            </a:r>
          </a:p>
          <a:p>
            <a:pPr algn="ctr" defTabSz="321468">
              <a:defRPr sz="1400">
                <a:latin typeface="+mj-lt"/>
                <a:ea typeface="+mj-ea"/>
                <a:cs typeface="+mj-cs"/>
                <a:sym typeface="Helvetica"/>
              </a:defRPr>
            </a:pPr>
            <a:r>
              <a:t>“SCRF upgrades”</a:t>
            </a:r>
          </a:p>
          <a:p>
            <a:pPr algn="ctr" defTabSz="321468">
              <a:defRPr sz="1400">
                <a:latin typeface="+mj-lt"/>
                <a:ea typeface="+mj-ea"/>
                <a:cs typeface="+mj-cs"/>
                <a:sym typeface="Helvetica"/>
              </a:defRPr>
            </a:pPr>
            <a:r>
              <a:t>Sergey Belomestnykh, Hiroshi Sakai, </a:t>
            </a:r>
          </a:p>
          <a:p>
            <a:pPr algn="ctr" defTabSz="321468">
              <a:defRPr sz="1400">
                <a:latin typeface="+mj-lt"/>
                <a:ea typeface="+mj-ea"/>
                <a:cs typeface="+mj-cs"/>
                <a:sym typeface="Helvetica"/>
              </a:defRPr>
            </a:pPr>
            <a:r>
              <a:t>Marc Wenskat</a:t>
            </a:r>
          </a:p>
        </p:txBody>
      </p:sp>
      <p:sp>
        <p:nvSpPr>
          <p:cNvPr id="314" name="Expert Team 4…"/>
          <p:cNvSpPr txBox="1"/>
          <p:nvPr/>
        </p:nvSpPr>
        <p:spPr>
          <a:xfrm>
            <a:off x="3737279" y="4950256"/>
            <a:ext cx="2139134" cy="1265238"/>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4</a:t>
            </a:r>
          </a:p>
          <a:p>
            <a:pPr algn="ctr" defTabSz="321468">
              <a:defRPr sz="1400">
                <a:latin typeface="+mj-lt"/>
                <a:ea typeface="+mj-ea"/>
                <a:cs typeface="+mj-cs"/>
                <a:sym typeface="Helvetica"/>
              </a:defRPr>
            </a:pPr>
            <a:r>
              <a:t>“C3/CLIC upgrades”</a:t>
            </a:r>
          </a:p>
          <a:p>
            <a:pPr algn="ctr" defTabSz="321468">
              <a:defRPr sz="1400">
                <a:latin typeface="+mj-lt"/>
                <a:ea typeface="+mj-ea"/>
                <a:cs typeface="+mj-cs"/>
                <a:sym typeface="Helvetica"/>
              </a:defRPr>
            </a:pPr>
            <a:r>
              <a:t>Angeles Faus-Golfe, </a:t>
            </a:r>
          </a:p>
          <a:p>
            <a:pPr algn="ctr" defTabSz="321468">
              <a:defRPr sz="1400">
                <a:latin typeface="+mj-lt"/>
                <a:ea typeface="+mj-ea"/>
                <a:cs typeface="+mj-cs"/>
                <a:sym typeface="Helvetica"/>
              </a:defRPr>
            </a:pPr>
            <a:r>
              <a:t>Enrico Nanni</a:t>
            </a:r>
          </a:p>
        </p:txBody>
      </p:sp>
      <p:sp>
        <p:nvSpPr>
          <p:cNvPr id="315" name="Expert Team 5…"/>
          <p:cNvSpPr txBox="1"/>
          <p:nvPr/>
        </p:nvSpPr>
        <p:spPr>
          <a:xfrm>
            <a:off x="6033012" y="3475348"/>
            <a:ext cx="2139135" cy="1265239"/>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5</a:t>
            </a:r>
          </a:p>
          <a:p>
            <a:pPr algn="ctr" defTabSz="321468">
              <a:defRPr sz="1400">
                <a:latin typeface="+mj-lt"/>
                <a:ea typeface="+mj-ea"/>
                <a:cs typeface="+mj-cs"/>
                <a:sym typeface="Helvetica"/>
              </a:defRPr>
            </a:pPr>
            <a:r>
              <a:t>“ERL upgrades”</a:t>
            </a:r>
          </a:p>
          <a:p>
            <a:pPr algn="ctr" defTabSz="321468">
              <a:defRPr sz="1400">
                <a:latin typeface="+mj-lt"/>
                <a:ea typeface="+mj-ea"/>
                <a:cs typeface="+mj-cs"/>
                <a:sym typeface="Helvetica"/>
              </a:defRPr>
            </a:pPr>
            <a:r>
              <a:t>Walid Kaabi, </a:t>
            </a:r>
          </a:p>
          <a:p>
            <a:pPr algn="ctr" defTabSz="321468">
              <a:defRPr sz="1400">
                <a:latin typeface="+mj-lt"/>
                <a:ea typeface="+mj-ea"/>
                <a:cs typeface="+mj-cs"/>
                <a:sym typeface="Helvetica"/>
              </a:defRPr>
            </a:pPr>
            <a:r>
              <a:t>Vladimir Litvinenko, Kaoru Yokoya</a:t>
            </a:r>
          </a:p>
        </p:txBody>
      </p:sp>
      <p:sp>
        <p:nvSpPr>
          <p:cNvPr id="316" name="Expert Team 6…"/>
          <p:cNvSpPr txBox="1"/>
          <p:nvPr/>
        </p:nvSpPr>
        <p:spPr>
          <a:xfrm>
            <a:off x="6033012" y="4950256"/>
            <a:ext cx="2190448" cy="1265238"/>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6</a:t>
            </a:r>
          </a:p>
          <a:p>
            <a:pPr algn="ctr" defTabSz="321468">
              <a:defRPr sz="1400">
                <a:latin typeface="+mj-lt"/>
                <a:ea typeface="+mj-ea"/>
                <a:cs typeface="+mj-cs"/>
                <a:sym typeface="Helvetica"/>
              </a:defRPr>
            </a:pPr>
            <a:r>
              <a:t>“Plasma upgrades”</a:t>
            </a:r>
          </a:p>
          <a:p>
            <a:pPr algn="ctr" defTabSz="321468">
              <a:defRPr sz="1400">
                <a:latin typeface="+mj-lt"/>
                <a:ea typeface="+mj-ea"/>
                <a:cs typeface="+mj-cs"/>
                <a:sym typeface="Helvetica"/>
              </a:defRPr>
            </a:pPr>
            <a:r>
              <a:t>Brian Foster, </a:t>
            </a:r>
          </a:p>
          <a:p>
            <a:pPr algn="ctr" defTabSz="321468">
              <a:defRPr sz="1400">
                <a:latin typeface="+mj-lt"/>
                <a:ea typeface="+mj-ea"/>
                <a:cs typeface="+mj-cs"/>
                <a:sym typeface="Helvetica"/>
              </a:defRPr>
            </a:pPr>
            <a:r>
              <a:t>Spencer Gessner</a:t>
            </a:r>
          </a:p>
        </p:txBody>
      </p:sp>
      <p:sp>
        <p:nvSpPr>
          <p:cNvPr id="317" name="Expert Team 7…"/>
          <p:cNvSpPr txBox="1"/>
          <p:nvPr/>
        </p:nvSpPr>
        <p:spPr>
          <a:xfrm>
            <a:off x="8328746" y="3475348"/>
            <a:ext cx="2439185" cy="1265239"/>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7</a:t>
            </a:r>
          </a:p>
          <a:p>
            <a:pPr algn="ctr" defTabSz="321468">
              <a:defRPr sz="1400">
                <a:latin typeface="+mj-lt"/>
                <a:ea typeface="+mj-ea"/>
                <a:cs typeface="+mj-cs"/>
                <a:sym typeface="Helvetica"/>
              </a:defRPr>
            </a:pPr>
            <a:r>
              <a:t>“Beyond Collider”</a:t>
            </a:r>
          </a:p>
          <a:p>
            <a:pPr algn="ctr" defTabSz="321468">
              <a:defRPr sz="1400">
                <a:latin typeface="+mj-lt"/>
                <a:ea typeface="+mj-ea"/>
                <a:cs typeface="+mj-cs"/>
                <a:sym typeface="Helvetica"/>
              </a:defRPr>
            </a:pPr>
            <a:r>
              <a:t>Stefania Gori, </a:t>
            </a:r>
            <a:br/>
            <a:r>
              <a:t>Yasuhito Sakaki, </a:t>
            </a:r>
          </a:p>
          <a:p>
            <a:pPr algn="ctr" defTabSz="321468">
              <a:defRPr sz="1400">
                <a:latin typeface="+mj-lt"/>
                <a:ea typeface="+mj-ea"/>
                <a:cs typeface="+mj-cs"/>
                <a:sym typeface="Helvetica"/>
              </a:defRPr>
            </a:pPr>
            <a:r>
              <a:t>Ivo Schulthess</a:t>
            </a:r>
          </a:p>
        </p:txBody>
      </p:sp>
      <p:sp>
        <p:nvSpPr>
          <p:cNvPr id="318" name="Expert Team 8…"/>
          <p:cNvSpPr txBox="1"/>
          <p:nvPr/>
        </p:nvSpPr>
        <p:spPr>
          <a:xfrm>
            <a:off x="8380059" y="4950256"/>
            <a:ext cx="2336559" cy="1265238"/>
          </a:xfrm>
          <a:prstGeom prst="rect">
            <a:avLst/>
          </a:prstGeom>
          <a:ln w="12700">
            <a:solidFill>
              <a:srgbClr val="000000"/>
            </a:solidFill>
            <a:miter lim="400000"/>
          </a:ln>
          <a:extLst>
            <a:ext uri="{C572A759-6A51-4108-AA02-DFA0A04FC94B}">
              <ma14:wrappingTextBoxFlag xmlns:ma14="http://schemas.microsoft.com/office/mac/drawingml/2011/main" val="1"/>
            </a:ext>
          </a:extLst>
        </p:spPr>
        <p:txBody>
          <a:bodyPr lIns="35718" tIns="35718" rIns="35718" bIns="35718" anchor="ctr">
            <a:spAutoFit/>
          </a:bodyPr>
          <a:lstStyle/>
          <a:p>
            <a:pPr algn="ctr" defTabSz="410765">
              <a:defRPr b="1" sz="2000">
                <a:latin typeface="Helvetica Neue"/>
                <a:ea typeface="Helvetica Neue"/>
                <a:cs typeface="Helvetica Neue"/>
                <a:sym typeface="Helvetica Neue"/>
              </a:defRPr>
            </a:pPr>
            <a:r>
              <a:t>Expert Team 8</a:t>
            </a:r>
          </a:p>
          <a:p>
            <a:pPr algn="ctr" defTabSz="321468">
              <a:defRPr sz="1400">
                <a:latin typeface="+mj-lt"/>
                <a:ea typeface="+mj-ea"/>
                <a:cs typeface="+mj-cs"/>
                <a:sym typeface="Helvetica"/>
              </a:defRPr>
            </a:pPr>
            <a:r>
              <a:t>“Alternative Collider Modes”</a:t>
            </a:r>
          </a:p>
          <a:p>
            <a:pPr algn="ctr" defTabSz="321468">
              <a:defRPr sz="1400">
                <a:latin typeface="+mj-lt"/>
                <a:ea typeface="+mj-ea"/>
                <a:cs typeface="+mj-cs"/>
                <a:sym typeface="Helvetica"/>
              </a:defRPr>
            </a:pPr>
            <a:r>
              <a:t>Tim Barklow, Gudi Moortgat-Pick, Ariel Schwartzman</a:t>
            </a:r>
          </a:p>
        </p:txBody>
      </p:sp>
      <p:sp>
        <p:nvSpPr>
          <p:cNvPr id="319" name="Coordination Group &amp; Expert Team Leaders"/>
          <p:cNvSpPr txBox="1"/>
          <p:nvPr>
            <p:ph type="body" sz="quarter" idx="1"/>
          </p:nvPr>
        </p:nvSpPr>
        <p:spPr>
          <a:prstGeom prst="rect">
            <a:avLst/>
          </a:prstGeom>
        </p:spPr>
        <p:txBody>
          <a:bodyPr/>
          <a:lstStyle>
            <a:lvl1pPr>
              <a:lnSpc>
                <a:spcPct val="100000"/>
              </a:lnSpc>
              <a:spcBef>
                <a:spcPts val="2800"/>
              </a:spcBef>
              <a:tabLst>
                <a:tab pos="266700" algn="l"/>
              </a:tabLst>
              <a:defRPr sz="1600">
                <a:solidFill>
                  <a:srgbClr val="DD7F3F"/>
                </a:solidFill>
              </a:defRPr>
            </a:lvl1pPr>
          </a:lstStyle>
          <a:p>
            <a:pPr/>
            <a:r>
              <a:t>Coordination Group &amp; Expert Team Leaders</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1" name="Slide Number"/>
          <p:cNvSpPr txBox="1"/>
          <p:nvPr>
            <p:ph type="sldNum" sz="quarter" idx="2"/>
          </p:nvPr>
        </p:nvSpPr>
        <p:spPr>
          <a:xfrm>
            <a:off x="11561023" y="6399311"/>
            <a:ext cx="139838" cy="259222"/>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22" name="LCVision"/>
          <p:cNvSpPr txBox="1"/>
          <p:nvPr>
            <p:ph type="title"/>
          </p:nvPr>
        </p:nvSpPr>
        <p:spPr>
          <a:prstGeom prst="rect">
            <a:avLst/>
          </a:prstGeom>
        </p:spPr>
        <p:txBody>
          <a:bodyPr/>
          <a:lstStyle/>
          <a:p>
            <a:pPr/>
            <a:r>
              <a:t>LCVision</a:t>
            </a:r>
          </a:p>
        </p:txBody>
      </p:sp>
      <p:grpSp>
        <p:nvGrpSpPr>
          <p:cNvPr id="332" name="Group"/>
          <p:cNvGrpSpPr/>
          <p:nvPr/>
        </p:nvGrpSpPr>
        <p:grpSpPr>
          <a:xfrm>
            <a:off x="1421405" y="1741943"/>
            <a:ext cx="9349190" cy="3736742"/>
            <a:chOff x="0" y="0"/>
            <a:chExt cx="9349188" cy="3736741"/>
          </a:xfrm>
        </p:grpSpPr>
        <p:sp>
          <p:nvSpPr>
            <p:cNvPr id="323" name="Core Editing Team…"/>
            <p:cNvSpPr txBox="1"/>
            <p:nvPr/>
          </p:nvSpPr>
          <p:spPr>
            <a:xfrm>
              <a:off x="438" y="-1"/>
              <a:ext cx="9348751" cy="6175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Core Editing Team</a:t>
              </a:r>
            </a:p>
            <a:p>
              <a:pPr defTabSz="321468">
                <a:defRPr sz="1400">
                  <a:latin typeface="+mj-lt"/>
                  <a:ea typeface="+mj-ea"/>
                  <a:cs typeface="+mj-cs"/>
                  <a:sym typeface="Helvetica"/>
                </a:defRPr>
              </a:pPr>
              <a:r>
                <a:t>Masaya Ishino, Jenny List, Tatsuya Nakada, Michael Peskin, Roman Poeschl, Aidan Robson, Steinar Stapnes </a:t>
              </a:r>
            </a:p>
          </p:txBody>
        </p:sp>
        <p:sp>
          <p:nvSpPr>
            <p:cNvPr id="324" name="Higgs at 250 GeV…"/>
            <p:cNvSpPr txBox="1"/>
            <p:nvPr/>
          </p:nvSpPr>
          <p:spPr>
            <a:xfrm>
              <a:off x="0" y="853051"/>
              <a:ext cx="2336558" cy="8334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Higgs at 250 GeV</a:t>
              </a:r>
            </a:p>
            <a:p>
              <a:pPr algn="ctr" defTabSz="321468">
                <a:defRPr sz="1400">
                  <a:latin typeface="+mj-lt"/>
                  <a:ea typeface="+mj-ea"/>
                  <a:cs typeface="+mj-cs"/>
                  <a:sym typeface="Helvetica"/>
                </a:defRPr>
              </a:pPr>
              <a:r>
                <a:t>Dirk Zerwas, Caterina Vernieri, Kei Yagyu</a:t>
              </a:r>
              <a:r>
                <a:rPr sz="1200">
                  <a:latin typeface="Times Roman"/>
                  <a:ea typeface="Times Roman"/>
                  <a:cs typeface="Times Roman"/>
                  <a:sym typeface="Times Roman"/>
                </a:rPr>
                <a:t> </a:t>
              </a:r>
            </a:p>
          </p:txBody>
        </p:sp>
        <p:sp>
          <p:nvSpPr>
            <p:cNvPr id="325" name="Top from threshold to highest E…"/>
            <p:cNvSpPr txBox="1"/>
            <p:nvPr/>
          </p:nvSpPr>
          <p:spPr>
            <a:xfrm>
              <a:off x="0" y="1957596"/>
              <a:ext cx="2336558" cy="1684338"/>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Top from threshold to highest E</a:t>
              </a:r>
            </a:p>
            <a:p>
              <a:pPr algn="ctr" defTabSz="321468">
                <a:defRPr sz="1400">
                  <a:latin typeface="+mj-lt"/>
                  <a:ea typeface="+mj-ea"/>
                  <a:cs typeface="+mj-cs"/>
                  <a:sym typeface="Helvetica"/>
                </a:defRPr>
              </a:pPr>
              <a:r>
                <a:t>Marcel Vos, </a:t>
              </a:r>
              <a:br/>
              <a:r>
                <a:t>Gauthier Durieux,  </a:t>
              </a:r>
              <a:br/>
              <a:r>
                <a:t>Ken Mimasu </a:t>
              </a:r>
            </a:p>
          </p:txBody>
        </p:sp>
        <p:sp>
          <p:nvSpPr>
            <p:cNvPr id="326" name="EW from Z pole to highest E…"/>
            <p:cNvSpPr txBox="1"/>
            <p:nvPr/>
          </p:nvSpPr>
          <p:spPr>
            <a:xfrm>
              <a:off x="2493157" y="852253"/>
              <a:ext cx="2139134" cy="11509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EW from Z pole to highest E</a:t>
              </a:r>
            </a:p>
            <a:p>
              <a:pPr algn="ctr" defTabSz="321468">
                <a:defRPr sz="1400">
                  <a:latin typeface="+mj-lt"/>
                  <a:ea typeface="+mj-ea"/>
                  <a:cs typeface="+mj-cs"/>
                  <a:sym typeface="Helvetica"/>
                </a:defRPr>
              </a:pPr>
              <a:r>
                <a:t>Graham Wilson, Adrian Irles, Taikan Suehara</a:t>
              </a:r>
            </a:p>
          </p:txBody>
        </p:sp>
        <p:sp>
          <p:nvSpPr>
            <p:cNvPr id="327" name="Direct BSM…"/>
            <p:cNvSpPr txBox="1"/>
            <p:nvPr/>
          </p:nvSpPr>
          <p:spPr>
            <a:xfrm>
              <a:off x="2493157" y="2376695"/>
              <a:ext cx="2139134" cy="12652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Direct BSM</a:t>
              </a:r>
            </a:p>
            <a:p>
              <a:pPr algn="ctr" defTabSz="321468">
                <a:defRPr sz="1400">
                  <a:latin typeface="+mj-lt"/>
                  <a:ea typeface="+mj-ea"/>
                  <a:cs typeface="+mj-cs"/>
                  <a:sym typeface="Helvetica"/>
                </a:defRPr>
              </a:pPr>
              <a:r>
                <a:t>Filip Zarnecki, Sabine Kraml, Sven Heinemeyer, Howard Baer, Natsumi Nagata</a:t>
              </a:r>
            </a:p>
          </p:txBody>
        </p:sp>
        <p:sp>
          <p:nvSpPr>
            <p:cNvPr id="328" name="Higgs at high(est) E…"/>
            <p:cNvSpPr txBox="1"/>
            <p:nvPr/>
          </p:nvSpPr>
          <p:spPr>
            <a:xfrm>
              <a:off x="4788890" y="852253"/>
              <a:ext cx="2139135" cy="15827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Higgs at high(est) E</a:t>
              </a:r>
            </a:p>
            <a:p>
              <a:pPr algn="ctr" defTabSz="321468">
                <a:defRPr sz="1400">
                  <a:latin typeface="+mj-lt"/>
                  <a:ea typeface="+mj-ea"/>
                  <a:cs typeface="+mj-cs"/>
                  <a:sym typeface="Helvetica"/>
                </a:defRPr>
              </a:pPr>
              <a:r>
                <a:t>Shinya Kanemura, </a:t>
              </a:r>
            </a:p>
            <a:p>
              <a:pPr algn="ctr" defTabSz="321468">
                <a:defRPr sz="1400">
                  <a:latin typeface="+mj-lt"/>
                  <a:ea typeface="+mj-ea"/>
                  <a:cs typeface="+mj-cs"/>
                  <a:sym typeface="Helvetica"/>
                </a:defRPr>
              </a:pPr>
              <a:r>
                <a:t>Georg Weiglein, Johannes Braathen, Margarete Muehlleitner</a:t>
              </a:r>
            </a:p>
          </p:txBody>
        </p:sp>
        <p:sp>
          <p:nvSpPr>
            <p:cNvPr id="329" name="Global Interpretations…"/>
            <p:cNvSpPr txBox="1"/>
            <p:nvPr/>
          </p:nvSpPr>
          <p:spPr>
            <a:xfrm>
              <a:off x="7084624" y="853051"/>
              <a:ext cx="2263915" cy="11509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Global Interpretations</a:t>
              </a:r>
            </a:p>
            <a:p>
              <a:pPr algn="ctr" defTabSz="321468">
                <a:defRPr sz="1400">
                  <a:latin typeface="+mj-lt"/>
                  <a:ea typeface="+mj-ea"/>
                  <a:cs typeface="+mj-cs"/>
                  <a:sym typeface="Helvetica"/>
                </a:defRPr>
              </a:pPr>
              <a:r>
                <a:t>Junping Tian, </a:t>
              </a:r>
            </a:p>
            <a:p>
              <a:pPr algn="ctr" defTabSz="321468">
                <a:defRPr sz="1400">
                  <a:latin typeface="+mj-lt"/>
                  <a:ea typeface="+mj-ea"/>
                  <a:cs typeface="+mj-cs"/>
                  <a:sym typeface="Helvetica"/>
                </a:defRPr>
              </a:pPr>
              <a:r>
                <a:t>Jorge de Blas</a:t>
              </a:r>
            </a:p>
          </p:txBody>
        </p:sp>
        <p:sp>
          <p:nvSpPr>
            <p:cNvPr id="330" name="ttH and VV…"/>
            <p:cNvSpPr txBox="1"/>
            <p:nvPr/>
          </p:nvSpPr>
          <p:spPr>
            <a:xfrm>
              <a:off x="4788890" y="2687403"/>
              <a:ext cx="2139135" cy="10493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ttH and VV </a:t>
              </a:r>
            </a:p>
            <a:p>
              <a:pPr algn="ctr" defTabSz="321468">
                <a:defRPr sz="1400">
                  <a:latin typeface="+mj-lt"/>
                  <a:ea typeface="+mj-ea"/>
                  <a:cs typeface="+mj-cs"/>
                  <a:sym typeface="Helvetica"/>
                </a:defRPr>
              </a:pPr>
              <a:r>
                <a:t>Juergen Reuter, Wolfgang Kilian, Jan Strube, Koji Tsumura </a:t>
              </a:r>
            </a:p>
          </p:txBody>
        </p:sp>
        <p:sp>
          <p:nvSpPr>
            <p:cNvPr id="331" name="Alternative Collider Modes &amp; Beyond-Collider…"/>
            <p:cNvSpPr txBox="1"/>
            <p:nvPr/>
          </p:nvSpPr>
          <p:spPr>
            <a:xfrm>
              <a:off x="7084624" y="2173495"/>
              <a:ext cx="2263915" cy="1468439"/>
            </a:xfrm>
            <a:prstGeom prst="rect">
              <a:avLst/>
            </a:prstGeom>
            <a:noFill/>
            <a:ln w="12700" cap="flat">
              <a:solidFill>
                <a:srgbClr val="000000"/>
              </a:solidFill>
              <a:prstDash val="solid"/>
              <a:miter lim="400000"/>
            </a:ln>
            <a:effectLst/>
            <a:extLst>
              <a:ext uri="{C572A759-6A51-4108-AA02-DFA0A04FC94B}">
                <ma14:wrappingTextBoxFlag xmlns:ma14="http://schemas.microsoft.com/office/mac/drawingml/2011/main" val="1"/>
              </a:ext>
            </a:extLst>
          </p:spPr>
          <p:txBody>
            <a:bodyPr wrap="square" lIns="35718" tIns="35718" rIns="35718" bIns="35718" numCol="1" anchor="ctr">
              <a:spAutoFit/>
            </a:bodyPr>
            <a:lstStyle/>
            <a:p>
              <a:pPr algn="ctr" defTabSz="410765">
                <a:defRPr b="1" sz="2000">
                  <a:latin typeface="Helvetica Neue"/>
                  <a:ea typeface="Helvetica Neue"/>
                  <a:cs typeface="Helvetica Neue"/>
                  <a:sym typeface="Helvetica Neue"/>
                </a:defRPr>
              </a:pPr>
              <a:r>
                <a:t>Alternative Collider Modes &amp; Beyond-Collider</a:t>
              </a:r>
            </a:p>
            <a:p>
              <a:pPr algn="ctr" defTabSz="321468">
                <a:defRPr sz="1400">
                  <a:latin typeface="+mj-lt"/>
                  <a:ea typeface="+mj-ea"/>
                  <a:cs typeface="+mj-cs"/>
                  <a:sym typeface="Helvetica"/>
                </a:defRPr>
              </a:pPr>
              <a:r>
                <a:t>=&gt; physics covered by respective expert teams</a:t>
              </a:r>
            </a:p>
          </p:txBody>
        </p:sp>
      </p:grpSp>
      <p:sp>
        <p:nvSpPr>
          <p:cNvPr id="333" name="Document Writing - Core Editing Team, Physics Team &amp; Expert Teams"/>
          <p:cNvSpPr txBox="1"/>
          <p:nvPr>
            <p:ph type="body" sz="quarter" idx="1"/>
          </p:nvPr>
        </p:nvSpPr>
        <p:spPr>
          <a:prstGeom prst="rect">
            <a:avLst/>
          </a:prstGeom>
        </p:spPr>
        <p:txBody>
          <a:bodyPr/>
          <a:lstStyle>
            <a:lvl1pPr>
              <a:lnSpc>
                <a:spcPct val="100000"/>
              </a:lnSpc>
              <a:spcBef>
                <a:spcPts val="2800"/>
              </a:spcBef>
              <a:tabLst>
                <a:tab pos="266700" algn="l"/>
              </a:tabLst>
              <a:defRPr sz="1600">
                <a:solidFill>
                  <a:srgbClr val="DD7F3F"/>
                </a:solidFill>
              </a:defRPr>
            </a:lvl1pPr>
          </a:lstStyle>
          <a:p>
            <a:pPr/>
            <a:r>
              <a:t>Document Writing - Core Editing Team, Physics Team &amp; Expert Teams</a:t>
            </a:r>
          </a:p>
        </p:txBody>
      </p:sp>
      <p:sp>
        <p:nvSpPr>
          <p:cNvPr id="334" name="Group"/>
          <p:cNvSpPr/>
          <p:nvPr/>
        </p:nvSpPr>
        <p:spPr>
          <a:xfrm>
            <a:off x="1714683" y="5583792"/>
            <a:ext cx="8762634" cy="541404"/>
          </a:xfrm>
          <a:prstGeom prst="rect">
            <a:avLst/>
          </a:prstGeom>
          <a:solidFill>
            <a:srgbClr val="FFFB00"/>
          </a:solidFill>
          <a:ln w="50800">
            <a:solidFill>
              <a:srgbClr val="FF2600"/>
            </a:solidFill>
            <a:miter/>
          </a:ln>
          <a:extLst>
            <a:ext uri="{C572A759-6A51-4108-AA02-DFA0A04FC94B}">
              <ma14:wrappingTextBoxFlag xmlns:ma14="http://schemas.microsoft.com/office/mac/drawingml/2011/main" val="1"/>
            </a:ext>
          </a:extLst>
        </p:spPr>
        <p:txBody>
          <a:bodyPr lIns="0" tIns="0" rIns="0" bIns="0" anchor="ctr"/>
          <a:lstStyle>
            <a:lvl1pPr algn="ctr">
              <a:defRPr b="1"/>
            </a:lvl1pPr>
          </a:lstStyle>
          <a:p>
            <a:pPr/>
            <a:r>
              <a:t>=&gt; more contributors welcome, please get in touch!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34" grpId="1"/>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lide Number"/>
          <p:cNvSpPr txBox="1"/>
          <p:nvPr>
            <p:ph type="sldNum" sz="quarter" idx="2"/>
          </p:nvPr>
        </p:nvSpPr>
        <p:spPr>
          <a:xfrm>
            <a:off x="11561023" y="6399311"/>
            <a:ext cx="127001" cy="197384"/>
          </a:xfrm>
          <a:prstGeom prst="rect">
            <a:avLst/>
          </a:prstGeom>
          <a:extLst>
            <a:ext uri="{C572A759-6A51-4108-AA02-DFA0A04FC94B}">
              <ma14:wrappingTextBoxFlag xmlns:ma14="http://schemas.microsoft.com/office/mac/drawingml/2011/main" val="1"/>
            </a:ext>
          </a:extLst>
        </p:spPr>
        <p:txBody>
          <a:bodyPr/>
          <a:lstStyle>
            <a:lvl1pPr>
              <a:defRPr sz="1400"/>
            </a:lvl1pPr>
          </a:lstStyle>
          <a:p>
            <a:pPr/>
            <a:fld id="{86CB4B4D-7CA3-9044-876B-883B54F8677D}" type="slidenum"/>
          </a:p>
        </p:txBody>
      </p:sp>
      <p:sp>
        <p:nvSpPr>
          <p:cNvPr id="337" name="This Workshop"/>
          <p:cNvSpPr txBox="1"/>
          <p:nvPr>
            <p:ph type="title"/>
          </p:nvPr>
        </p:nvSpPr>
        <p:spPr>
          <a:prstGeom prst="rect">
            <a:avLst/>
          </a:prstGeom>
        </p:spPr>
        <p:txBody>
          <a:bodyPr/>
          <a:lstStyle>
            <a:lvl1pPr>
              <a:defRPr sz="3200"/>
            </a:lvl1pPr>
          </a:lstStyle>
          <a:p>
            <a:pPr/>
            <a:r>
              <a:t>This Workshop</a:t>
            </a:r>
          </a:p>
        </p:txBody>
      </p:sp>
      <p:sp>
        <p:nvSpPr>
          <p:cNvPr id="338" name="Goals"/>
          <p:cNvSpPr txBox="1"/>
          <p:nvPr>
            <p:ph type="body" sz="quarter" idx="1"/>
          </p:nvPr>
        </p:nvSpPr>
        <p:spPr>
          <a:prstGeom prst="rect">
            <a:avLst/>
          </a:prstGeom>
        </p:spPr>
        <p:txBody>
          <a:bodyPr/>
          <a:lstStyle>
            <a:lvl1pPr>
              <a:spcBef>
                <a:spcPts val="2800"/>
              </a:spcBef>
            </a:lvl1pPr>
          </a:lstStyle>
          <a:p>
            <a:pPr/>
            <a:r>
              <a:t>Goals</a:t>
            </a:r>
          </a:p>
        </p:txBody>
      </p:sp>
      <p:sp>
        <p:nvSpPr>
          <p:cNvPr id="339" name="Textplatzhalter 7"/>
          <p:cNvSpPr txBox="1"/>
          <p:nvPr/>
        </p:nvSpPr>
        <p:spPr>
          <a:xfrm>
            <a:off x="401290" y="1213542"/>
            <a:ext cx="11178658" cy="4936283"/>
          </a:xfrm>
          <a:prstGeom prst="rect">
            <a:avLst/>
          </a:prstGeom>
          <a:ln w="12700">
            <a:miter lim="400000"/>
          </a:ln>
          <a:extLst>
            <a:ext uri="{C572A759-6A51-4108-AA02-DFA0A04FC94B}">
              <ma14:wrappingTextBoxFlag xmlns:ma14="http://schemas.microsoft.com/office/mac/drawingml/2011/main" val="1"/>
            </a:ext>
          </a:extLst>
        </p:spPr>
        <p:txBody>
          <a:bodyPr lIns="0" tIns="0" rIns="0" bIns="0">
            <a:normAutofit fontScale="100000" lnSpcReduction="0"/>
          </a:bodyPr>
          <a:lstStyle/>
          <a:p>
            <a:pPr marL="170848" indent="-170848" defTabSz="649223">
              <a:spcBef>
                <a:spcPts val="400"/>
              </a:spcBef>
              <a:buSzPct val="100000"/>
              <a:buChar char="•"/>
              <a:tabLst>
                <a:tab pos="241300" algn="l"/>
              </a:tabLst>
              <a:defRPr b="1" sz="1703"/>
            </a:pPr>
            <a:r>
              <a:t>Review the current status</a:t>
            </a:r>
          </a:p>
          <a:p>
            <a:pPr marL="170848" indent="-170848" defTabSz="649223">
              <a:spcBef>
                <a:spcPts val="400"/>
              </a:spcBef>
              <a:buSzPct val="100000"/>
              <a:buChar char="•"/>
              <a:tabLst>
                <a:tab pos="241300" algn="l"/>
              </a:tabLst>
              <a:defRPr b="1" sz="1703"/>
            </a:pPr>
            <a:r>
              <a:t>A critical item: definition of the “baseline” — between physicists wishes and technical &amp; cost constraints</a:t>
            </a:r>
          </a:p>
          <a:p>
            <a:pPr marL="170848" indent="-170848" defTabSz="649223">
              <a:spcBef>
                <a:spcPts val="400"/>
              </a:spcBef>
              <a:buSzPct val="100000"/>
              <a:buChar char="•"/>
              <a:tabLst>
                <a:tab pos="241300" algn="l"/>
              </a:tabLst>
              <a:defRPr b="1" sz="1703"/>
            </a:pPr>
            <a:r>
              <a:t>Collect feed-back from the community</a:t>
            </a:r>
            <a:r>
              <a:t> </a:t>
            </a:r>
            <a:br/>
            <a:r>
              <a:t>  </a:t>
            </a:r>
            <a:r>
              <a:rPr b="0"/>
              <a:t> =&gt;  discussion between talk and dedicated discussion blocks</a:t>
            </a:r>
            <a:br>
              <a:rPr b="0"/>
            </a:br>
            <a:r>
              <a:rPr b="0"/>
              <a:t>   =&gt;  junior and senior colleagues are encouraged to speak up!</a:t>
            </a:r>
          </a:p>
          <a:p>
            <a:pPr marL="170848" indent="-170848" defTabSz="649223">
              <a:spcBef>
                <a:spcPts val="1400"/>
              </a:spcBef>
              <a:buSzPct val="100000"/>
              <a:buChar char="•"/>
              <a:tabLst>
                <a:tab pos="241300" algn="l"/>
              </a:tabLst>
              <a:defRPr b="1" sz="1703"/>
            </a:pPr>
            <a:r>
              <a:t>Define the next steps until March, for the next ~12 months, and beyond</a:t>
            </a:r>
          </a:p>
          <a:p>
            <a:pPr marL="170848" indent="-170848" defTabSz="649223">
              <a:spcBef>
                <a:spcPts val="400"/>
              </a:spcBef>
              <a:buSzPct val="100000"/>
              <a:buChar char="•"/>
              <a:tabLst>
                <a:tab pos="241300" algn="l"/>
              </a:tabLst>
              <a:defRPr sz="1703"/>
            </a:pPr>
            <a:r>
              <a:t>Program overview:</a:t>
            </a:r>
          </a:p>
          <a:p>
            <a:pPr lvl="1" marL="441358" indent="-170848" defTabSz="649223">
              <a:spcBef>
                <a:spcPts val="400"/>
              </a:spcBef>
              <a:buSzPct val="100000"/>
              <a:buChar char="•"/>
              <a:tabLst>
                <a:tab pos="241300" algn="l"/>
              </a:tabLst>
              <a:defRPr sz="1703"/>
            </a:pPr>
            <a:r>
              <a:t>Today: Physics</a:t>
            </a:r>
          </a:p>
          <a:p>
            <a:pPr lvl="1" marL="441358" indent="-170848" defTabSz="649223">
              <a:spcBef>
                <a:spcPts val="400"/>
              </a:spcBef>
              <a:buSzPct val="100000"/>
              <a:buChar char="•"/>
              <a:tabLst>
                <a:tab pos="241300" algn="l"/>
              </a:tabLst>
              <a:defRPr sz="1703"/>
            </a:pPr>
            <a:r>
              <a:t>Tomorrow: </a:t>
            </a:r>
          </a:p>
          <a:p>
            <a:pPr lvl="2" marL="711868" indent="-170848" defTabSz="649223">
              <a:spcBef>
                <a:spcPts val="400"/>
              </a:spcBef>
              <a:buSzPct val="100000"/>
              <a:buChar char="•"/>
              <a:tabLst>
                <a:tab pos="241300" algn="l"/>
              </a:tabLst>
              <a:defRPr sz="1703"/>
            </a:pPr>
            <a:r>
              <a:t>Baseline and upgrade options - generically</a:t>
            </a:r>
          </a:p>
          <a:p>
            <a:pPr lvl="2" marL="711868" indent="-170848" defTabSz="649223">
              <a:spcBef>
                <a:spcPts val="400"/>
              </a:spcBef>
              <a:buSzPct val="100000"/>
              <a:buChar char="•"/>
              <a:tabLst>
                <a:tab pos="241300" algn="l"/>
              </a:tabLst>
              <a:defRPr sz="1703"/>
            </a:pPr>
            <a:r>
              <a:t>Physics and Technical Input requested by the ESG</a:t>
            </a:r>
          </a:p>
          <a:p>
            <a:pPr lvl="2" marL="711868" indent="-170848" defTabSz="649223">
              <a:spcBef>
                <a:spcPts val="400"/>
              </a:spcBef>
              <a:buSzPct val="100000"/>
              <a:buChar char="•"/>
              <a:tabLst>
                <a:tab pos="241300" algn="l"/>
              </a:tabLst>
              <a:defRPr sz="1703"/>
            </a:pPr>
            <a:r>
              <a:t>Detector Aspects</a:t>
            </a:r>
          </a:p>
          <a:p>
            <a:pPr lvl="2" marL="711868" indent="-170848" defTabSz="649223">
              <a:spcBef>
                <a:spcPts val="400"/>
              </a:spcBef>
              <a:buSzPct val="100000"/>
              <a:buChar char="•"/>
              <a:tabLst>
                <a:tab pos="241300" algn="l"/>
              </a:tabLst>
              <a:defRPr sz="1703"/>
            </a:pPr>
            <a:r>
              <a:t>Implementation in Japan</a:t>
            </a:r>
          </a:p>
          <a:p>
            <a:pPr lvl="1" marL="441358" indent="-170848" defTabSz="649223">
              <a:spcBef>
                <a:spcPts val="400"/>
              </a:spcBef>
              <a:buSzPct val="100000"/>
              <a:buChar char="•"/>
              <a:tabLst>
                <a:tab pos="241300" algn="l"/>
              </a:tabLst>
              <a:defRPr sz="1703"/>
            </a:pPr>
            <a:r>
              <a:t>Friday:</a:t>
            </a:r>
          </a:p>
          <a:p>
            <a:pPr lvl="2" marL="711868" indent="-170848" defTabSz="649223">
              <a:spcBef>
                <a:spcPts val="400"/>
              </a:spcBef>
              <a:buSzPct val="100000"/>
              <a:buChar char="•"/>
              <a:tabLst>
                <a:tab pos="241300" algn="l"/>
              </a:tabLst>
              <a:defRPr sz="1703"/>
            </a:pPr>
            <a:r>
              <a:t>Implementation at CERN: The Linear Collider Facility</a:t>
            </a:r>
          </a:p>
          <a:p>
            <a:pPr lvl="2" marL="711868" indent="-170848" defTabSz="649223">
              <a:spcBef>
                <a:spcPts val="400"/>
              </a:spcBef>
              <a:buSzPct val="100000"/>
              <a:buChar char="•"/>
              <a:tabLst>
                <a:tab pos="241300" algn="l"/>
              </a:tabLst>
              <a:defRPr sz="1703"/>
            </a:pPr>
            <a:r>
              <a:t>Next steps</a:t>
            </a:r>
          </a:p>
        </p:txBody>
      </p:sp>
      <p:sp>
        <p:nvSpPr>
          <p:cNvPr id="340" name="Group"/>
          <p:cNvSpPr/>
          <p:nvPr/>
        </p:nvSpPr>
        <p:spPr>
          <a:xfrm>
            <a:off x="7747183" y="4206537"/>
            <a:ext cx="3469561" cy="1276069"/>
          </a:xfrm>
          <a:prstGeom prst="rect">
            <a:avLst/>
          </a:prstGeom>
          <a:solidFill>
            <a:srgbClr val="FFFB00"/>
          </a:solidFill>
          <a:ln w="50800">
            <a:solidFill>
              <a:srgbClr val="FF2600"/>
            </a:solidFill>
            <a:miter/>
          </a:ln>
          <a:extLst>
            <a:ext uri="{C572A759-6A51-4108-AA02-DFA0A04FC94B}">
              <ma14:wrappingTextBoxFlag xmlns:ma14="http://schemas.microsoft.com/office/mac/drawingml/2011/main" val="1"/>
            </a:ext>
          </a:extLst>
        </p:spPr>
        <p:txBody>
          <a:bodyPr lIns="0" tIns="0" rIns="0" bIns="0" anchor="ctr"/>
          <a:lstStyle>
            <a:lvl1pPr algn="ctr">
              <a:defRPr b="1"/>
            </a:lvl1pPr>
          </a:lstStyle>
          <a:p>
            <a:pPr/>
            <a:r>
              <a:t>Enjoy two days of interesting talks and constructive discussions!</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40" grpId="1"/>
    </p:bldLst>
  </p:timing>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2" name="Titel 1"/>
          <p:cNvSpPr txBox="1"/>
          <p:nvPr>
            <p:ph type="title"/>
          </p:nvPr>
        </p:nvSpPr>
        <p:spPr>
          <a:prstGeom prst="rect">
            <a:avLst/>
          </a:prstGeom>
        </p:spPr>
        <p:txBody>
          <a:bodyPr/>
          <a:lstStyle/>
          <a:p>
            <a:pPr/>
            <a:r>
              <a:t>Any Questions?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DESY">
  <a:themeElements>
    <a:clrScheme name="DESY">
      <a:dk1>
        <a:srgbClr val="000000"/>
      </a:dk1>
      <a:lt1>
        <a:srgbClr val="FFFFFF"/>
      </a:lt1>
      <a:dk2>
        <a:srgbClr val="A7A7A7"/>
      </a:dk2>
      <a:lt2>
        <a:srgbClr val="535353"/>
      </a:lt2>
      <a:accent1>
        <a:srgbClr val="007BC8"/>
      </a:accent1>
      <a:accent2>
        <a:srgbClr val="EB6E0F"/>
      </a:accent2>
      <a:accent3>
        <a:srgbClr val="004B7D"/>
      </a:accent3>
      <a:accent4>
        <a:srgbClr val="898D8D"/>
      </a:accent4>
      <a:accent5>
        <a:srgbClr val="B2B4B2"/>
      </a:accent5>
      <a:accent6>
        <a:srgbClr val="375E77"/>
      </a:accent6>
      <a:hlink>
        <a:srgbClr val="0000FF"/>
      </a:hlink>
      <a:folHlink>
        <a:srgbClr val="FF00FF"/>
      </a:folHlink>
    </a:clrScheme>
    <a:fontScheme name="DESY">
      <a:majorFont>
        <a:latin typeface="Helvetica"/>
        <a:ea typeface="Helvetica"/>
        <a:cs typeface="Helvetica"/>
      </a:majorFont>
      <a:minorFont>
        <a:latin typeface="Arial"/>
        <a:ea typeface="Arial"/>
        <a:cs typeface="Arial"/>
      </a:minorFont>
    </a:fontScheme>
    <a:fmtScheme name="DES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DESY">
  <a:themeElements>
    <a:clrScheme name="DESY">
      <a:dk1>
        <a:srgbClr val="000000"/>
      </a:dk1>
      <a:lt1>
        <a:srgbClr val="FFFFFF"/>
      </a:lt1>
      <a:dk2>
        <a:srgbClr val="A7A7A7"/>
      </a:dk2>
      <a:lt2>
        <a:srgbClr val="535353"/>
      </a:lt2>
      <a:accent1>
        <a:srgbClr val="007BC8"/>
      </a:accent1>
      <a:accent2>
        <a:srgbClr val="EB6E0F"/>
      </a:accent2>
      <a:accent3>
        <a:srgbClr val="004B7D"/>
      </a:accent3>
      <a:accent4>
        <a:srgbClr val="898D8D"/>
      </a:accent4>
      <a:accent5>
        <a:srgbClr val="B2B4B2"/>
      </a:accent5>
      <a:accent6>
        <a:srgbClr val="375E77"/>
      </a:accent6>
      <a:hlink>
        <a:srgbClr val="0000FF"/>
      </a:hlink>
      <a:folHlink>
        <a:srgbClr val="FF00FF"/>
      </a:folHlink>
    </a:clrScheme>
    <a:fontScheme name="DESY">
      <a:majorFont>
        <a:latin typeface="Helvetica"/>
        <a:ea typeface="Helvetica"/>
        <a:cs typeface="Helvetica"/>
      </a:majorFont>
      <a:minorFont>
        <a:latin typeface="Arial"/>
        <a:ea typeface="Arial"/>
        <a:cs typeface="Arial"/>
      </a:minorFont>
    </a:fontScheme>
    <a:fmtScheme name="DESY">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4572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