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2E74C-4F85-548C-52CE-8867B78CF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376819F-AA9B-FE0E-1D1A-222DD3F01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FE8A11-4089-0B15-3AAF-181C9203E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A32784-42B6-B8F6-8A8B-51FDA044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1D7BD5-4425-A091-1F44-0AA29142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459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F07A53-76FE-0C5D-0835-765A419D0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331AAC-8761-E3FE-B93B-50E22C471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162FF-A261-414B-0BE4-677AA7528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7237A2-6857-0D14-A7FF-CBCB4478F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8DA48F-0C6E-57D2-1A8E-CD854522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07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4A7CAD-016B-EBB1-8828-47AC1430A2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76380E-D375-2F01-60DF-9C4A209B9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FA5984-C330-4CB1-FEBB-C808E183A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F44EC3-D64E-245F-DBE6-E89DF4BDC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CD3695-74FE-24CC-AF00-B8E5CEC85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66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83AC8D-7EC1-9EA3-64B4-149EA220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A25509-7D2D-D49E-ACBA-FFCDA258C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7E5A0D-A717-3206-B37D-0FFB35A1A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A786C3-9BDC-4F94-DB60-EF0CEAB64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AE60C8-FEDF-F842-05CE-3915D51E1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06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0E001D-FE16-7DA5-0B48-92ED80C8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9AF9FC-D2F3-A2DA-3924-5CE68EA60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D04BC4-09B0-73A8-7007-F6D6AC15E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5BEA8A-B138-4BD6-96B4-64C6D00FE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0AFABB-E585-5E74-7579-25E5FBF9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36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032E96-3B6F-B0C6-37CE-E970C9B7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F289E2-FFCB-0927-F392-FD2BD0C89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7D8213A-62CB-73B2-D74F-A0C0320E4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A24D43-6688-8841-C5AD-4C7C2CFEE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B703F1-12EE-9A4C-5B02-2B16A41AE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95556E-07BF-46C2-B4AF-6A4AFC053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83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EB424-EF84-A576-B11E-4167BDF3F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C739AE-AD94-6629-E6DC-99375603F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9A64ACA-06F8-590F-0071-8B3C268F7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CD1C7B-1323-654A-AEAE-60EE5063D0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84A2725-2277-9B10-F19D-08283CAE3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82EEA4-DCC3-0F49-76BD-8C250966D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AF10994-D76D-AF0B-C155-E5CF7A4D9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3F5050-01C2-444A-786D-DA098106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17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D5FAA3-1861-189C-A17C-BD2281612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12A158-2022-AA42-BC6D-8FAA9D962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582AD5-E1C4-5EEC-1FD2-4E59D43D6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752D4E2-BF32-BB1E-0514-EAC56025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87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3A1379-2F50-74B9-51EB-13D72F18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A61206-9043-1EA6-AEA3-2945624DD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612BE1-B9D7-F348-7F83-FD3084762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29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862038-DB27-BCC2-544A-2CFFC2A64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ADFD07-7186-3809-DBA6-E4B919B02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3B5626-B0C9-88DF-0F11-EB684883AA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4181E2-7D53-4347-0651-549FE755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006FE6-1709-605A-4860-772225CF9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F9E442-9B7A-1B65-EAB4-78338ABD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19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4DAE85-6698-8E7B-6810-1EC9AB1BF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B913C67-9873-56B0-C181-DE3F824206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C399E7-2AFB-BD7B-7B65-3307AE004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D346FA-A256-67A0-E532-0987D9234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2A902-9FB0-1010-6AA7-422E20E09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E3FB29-F667-BC10-36B3-0EA9F7CA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7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238E5FE-15F9-AF17-2D14-7D03620EB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3E4B8D-3D4D-6362-7211-5989CA119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559CA0-2A76-B097-8B9C-55B04BD43A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20D5F4-85C6-490A-945D-C1FB32573C97}" type="datetimeFigureOut">
              <a:rPr kumimoji="1" lang="ja-JP" altLang="en-US" smtClean="0"/>
              <a:t>2025/7/8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0D63AF-B163-6F8E-FD7C-FA81A509D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9DE5DB-88CB-93A8-B1CC-4A7967EDF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C17201-1CFF-40AA-A16E-69567D741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37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75C0C-E760-1189-C99A-AE20047B6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Comparison with LCWS2024 and present plan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6ABC93-3B63-FDB6-B7BB-C845EC7C9B06}"/>
              </a:ext>
            </a:extLst>
          </p:cNvPr>
          <p:cNvSpPr txBox="1"/>
          <p:nvPr/>
        </p:nvSpPr>
        <p:spPr>
          <a:xfrm>
            <a:off x="5034987" y="5220182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H.Sakai</a:t>
            </a:r>
            <a:endParaRPr kumimoji="1" lang="en-US" altLang="ja-JP" dirty="0"/>
          </a:p>
          <a:p>
            <a:r>
              <a:rPr kumimoji="1" lang="en-US" altLang="ja-JP" dirty="0"/>
              <a:t>2025.7.3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61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91F40-2617-D3A9-C7FE-F80711FAC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Recommendation about </a:t>
            </a:r>
            <a:r>
              <a:rPr kumimoji="1" lang="en-US" altLang="ja-JP"/>
              <a:t>Acc session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A536AF-5E3C-EB2B-D83A-4F496DAB6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019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B52E98-86BC-A665-0B91-4483EFE0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How to modify of LCWS2025</a:t>
            </a:r>
            <a:endParaRPr kumimoji="1" lang="ja-JP" altLang="en-US" dirty="0"/>
          </a:p>
        </p:txBody>
      </p:sp>
      <p:pic>
        <p:nvPicPr>
          <p:cNvPr id="4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5B59992F-E7CA-8478-A1E5-89F48B843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14" y="1146422"/>
            <a:ext cx="6118423" cy="3206289"/>
          </a:xfr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1EAAB7-3244-1C4C-5CAE-DDBEF133317B}"/>
              </a:ext>
            </a:extLst>
          </p:cNvPr>
          <p:cNvSpPr txBox="1"/>
          <p:nvPr/>
        </p:nvSpPr>
        <p:spPr>
          <a:xfrm>
            <a:off x="352425" y="4402949"/>
            <a:ext cx="41537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Project (first):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ITN: </a:t>
            </a:r>
            <a:r>
              <a:rPr kumimoji="1" lang="en-US" altLang="ja-JP" dirty="0" err="1"/>
              <a:t>Michizono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SCRF including advanced :  Sakai,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CLIC Walter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C</a:t>
            </a:r>
            <a:r>
              <a:rPr lang="en-US" altLang="ja-JP" dirty="0"/>
              <a:t>3 : Emilio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HALHF : 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Energy recovery : Walid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10 </a:t>
            </a:r>
            <a:r>
              <a:rPr lang="en-US" altLang="ja-JP" dirty="0" err="1"/>
              <a:t>Tev</a:t>
            </a:r>
            <a:r>
              <a:rPr lang="en-US" altLang="ja-JP" dirty="0"/>
              <a:t> </a:t>
            </a:r>
            <a:r>
              <a:rPr lang="en-US" altLang="ja-JP" dirty="0" err="1"/>
              <a:t>pCM</a:t>
            </a:r>
            <a:r>
              <a:rPr lang="en-US" altLang="ja-JP" dirty="0"/>
              <a:t> : Spencer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D08175-2FD9-4066-C817-79F97349F4C9}"/>
              </a:ext>
            </a:extLst>
          </p:cNvPr>
          <p:cNvSpPr txBox="1"/>
          <p:nvPr/>
        </p:nvSpPr>
        <p:spPr>
          <a:xfrm>
            <a:off x="8296262" y="961756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Refer to LCWS2024 afternoon</a:t>
            </a:r>
            <a:endParaRPr kumimoji="1" lang="ja-JP" altLang="en-US" dirty="0"/>
          </a:p>
        </p:txBody>
      </p:sp>
      <p:pic>
        <p:nvPicPr>
          <p:cNvPr id="7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016CC761-D3B3-2CB0-15D5-0716C302C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455" y="1331088"/>
            <a:ext cx="5186316" cy="55269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55E884-B49B-F2CA-9CA4-0A4C5B009710}"/>
              </a:ext>
            </a:extLst>
          </p:cNvPr>
          <p:cNvSpPr txBox="1"/>
          <p:nvPr/>
        </p:nvSpPr>
        <p:spPr>
          <a:xfrm>
            <a:off x="4341454" y="4511249"/>
            <a:ext cx="2638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Pickup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BDS/FF : Angeles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Positron : Gudrid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Keynote: priorities for Accelerator R&amp;D : 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Do you need more ?</a:t>
            </a:r>
          </a:p>
        </p:txBody>
      </p:sp>
    </p:spTree>
    <p:extLst>
      <p:ext uri="{BB962C8B-B14F-4D97-AF65-F5344CB8AC3E}">
        <p14:creationId xmlns:p14="http://schemas.microsoft.com/office/powerpoint/2010/main" val="14196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94C49-5E5E-87E2-8836-D6443734C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565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LCWS2025 all</a:t>
            </a:r>
            <a:endParaRPr kumimoji="1" lang="ja-JP" altLang="en-US" dirty="0"/>
          </a:p>
        </p:txBody>
      </p:sp>
      <p:pic>
        <p:nvPicPr>
          <p:cNvPr id="5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48903AD1-146B-5020-B522-C90ACF1927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555" y="864926"/>
            <a:ext cx="10515600" cy="5899975"/>
          </a:xfrm>
        </p:spPr>
      </p:pic>
    </p:spTree>
    <p:extLst>
      <p:ext uri="{BB962C8B-B14F-4D97-AF65-F5344CB8AC3E}">
        <p14:creationId xmlns:p14="http://schemas.microsoft.com/office/powerpoint/2010/main" val="400469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EFBFE3-4BBE-A65F-555B-EF32330FA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現状：</a:t>
            </a:r>
            <a:r>
              <a:rPr lang="en-US" altLang="ja-JP" dirty="0"/>
              <a:t>LCWS2025 Mon Morning</a:t>
            </a:r>
            <a:endParaRPr kumimoji="1" lang="ja-JP" altLang="en-US" dirty="0"/>
          </a:p>
        </p:txBody>
      </p:sp>
      <p:pic>
        <p:nvPicPr>
          <p:cNvPr id="5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4C3E4E4E-C388-E30F-860B-0587BEE0C9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93" y="1408937"/>
            <a:ext cx="7322452" cy="4351338"/>
          </a:xfrm>
        </p:spPr>
      </p:pic>
    </p:spTree>
    <p:extLst>
      <p:ext uri="{BB962C8B-B14F-4D97-AF65-F5344CB8AC3E}">
        <p14:creationId xmlns:p14="http://schemas.microsoft.com/office/powerpoint/2010/main" val="80563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17E241-2E6F-BD44-32B1-E08229BDF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LCWS2025 Thu morning</a:t>
            </a:r>
            <a:endParaRPr kumimoji="1" lang="ja-JP" altLang="en-US" dirty="0"/>
          </a:p>
        </p:txBody>
      </p:sp>
      <p:pic>
        <p:nvPicPr>
          <p:cNvPr id="5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940C047C-C446-91F4-BED0-47BC61C75E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65" y="1825625"/>
            <a:ext cx="8303470" cy="4351338"/>
          </a:xfrm>
        </p:spPr>
      </p:pic>
    </p:spTree>
    <p:extLst>
      <p:ext uri="{BB962C8B-B14F-4D97-AF65-F5344CB8AC3E}">
        <p14:creationId xmlns:p14="http://schemas.microsoft.com/office/powerpoint/2010/main" val="362167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CD791-E3B5-2738-4590-63B08BCB8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F2E69D-E475-66C8-A33C-0DBF39647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LCWS2025 Thu afternoon</a:t>
            </a:r>
            <a:endParaRPr kumimoji="1" lang="ja-JP" altLang="en-US" dirty="0"/>
          </a:p>
        </p:txBody>
      </p:sp>
      <p:pic>
        <p:nvPicPr>
          <p:cNvPr id="7" name="コンテンツ プレースホルダー 6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E0410F5F-E2DF-898B-CAB5-51356795D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920" y="1524683"/>
            <a:ext cx="7852919" cy="4351338"/>
          </a:xfrm>
        </p:spPr>
      </p:pic>
    </p:spTree>
    <p:extLst>
      <p:ext uri="{BB962C8B-B14F-4D97-AF65-F5344CB8AC3E}">
        <p14:creationId xmlns:p14="http://schemas.microsoft.com/office/powerpoint/2010/main" val="2216709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ABA36-3BB2-AA7B-E523-925ACA92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LCWS2025 Fri Morning (summary)</a:t>
            </a:r>
            <a:endParaRPr kumimoji="1" lang="ja-JP" altLang="en-US" dirty="0"/>
          </a:p>
        </p:txBody>
      </p:sp>
      <p:pic>
        <p:nvPicPr>
          <p:cNvPr id="5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27274106-4A11-85DD-BEE4-545082DD9C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242" y="1439862"/>
            <a:ext cx="8051824" cy="4632326"/>
          </a:xfrm>
        </p:spPr>
      </p:pic>
    </p:spTree>
    <p:extLst>
      <p:ext uri="{BB962C8B-B14F-4D97-AF65-F5344CB8AC3E}">
        <p14:creationId xmlns:p14="http://schemas.microsoft.com/office/powerpoint/2010/main" val="1195968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C74AE8-9E7F-5FCE-A8A2-C63189451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LCWS2024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571178-2972-76C8-1A89-A4A0704FF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en-US" altLang="ja-JP" dirty="0"/>
              <a:t>Monday and Thursday are </a:t>
            </a:r>
            <a:r>
              <a:rPr lang="en-US" altLang="ja-JP" dirty="0" err="1"/>
              <a:t>prenary</a:t>
            </a:r>
            <a:endParaRPr lang="en-US" altLang="ja-JP" dirty="0"/>
          </a:p>
          <a:p>
            <a:r>
              <a:rPr kumimoji="1" lang="en-US" altLang="ja-JP" dirty="0"/>
              <a:t>Only 4days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037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7695ED-E6BA-48A9-B4FE-0512853E7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72" y="80394"/>
            <a:ext cx="5976938" cy="720725"/>
          </a:xfrm>
        </p:spPr>
        <p:txBody>
          <a:bodyPr/>
          <a:lstStyle/>
          <a:p>
            <a:r>
              <a:rPr kumimoji="1" lang="en-US" altLang="ja-JP" dirty="0"/>
              <a:t>LCWS2024 Monday all</a:t>
            </a:r>
            <a:endParaRPr kumimoji="1" lang="ja-JP" altLang="en-US" dirty="0"/>
          </a:p>
        </p:txBody>
      </p:sp>
      <p:pic>
        <p:nvPicPr>
          <p:cNvPr id="5" name="コンテンツ プレースホルダー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16F21422-2F44-83D3-682C-EE18B3729E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13" y="871538"/>
            <a:ext cx="5403919" cy="5758804"/>
          </a:xfrm>
        </p:spPr>
      </p:pic>
      <p:pic>
        <p:nvPicPr>
          <p:cNvPr id="7" name="図 6" descr="テーブル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18354315-B47C-6B86-4906-6061134EA0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610" y="80394"/>
            <a:ext cx="5809842" cy="606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E5F78-C88B-9975-4777-FE7989FB8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02D135-114B-FB43-5A4C-C3A548441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72" y="80394"/>
            <a:ext cx="5976938" cy="720725"/>
          </a:xfrm>
        </p:spPr>
        <p:txBody>
          <a:bodyPr/>
          <a:lstStyle/>
          <a:p>
            <a:r>
              <a:rPr kumimoji="1" lang="en-US" altLang="ja-JP" dirty="0"/>
              <a:t>LCWS2024 Thursday all</a:t>
            </a:r>
            <a:endParaRPr kumimoji="1" lang="ja-JP" altLang="en-US" dirty="0"/>
          </a:p>
        </p:txBody>
      </p:sp>
      <p:pic>
        <p:nvPicPr>
          <p:cNvPr id="8" name="図 7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2A3305D7-6250-AB03-92C4-7A8BBFB0F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97" y="801119"/>
            <a:ext cx="5725887" cy="5914464"/>
          </a:xfrm>
          <a:prstGeom prst="rect">
            <a:avLst/>
          </a:prstGeom>
        </p:spPr>
      </p:pic>
      <p:pic>
        <p:nvPicPr>
          <p:cNvPr id="10" name="図 9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A5E06435-DB2A-4051-08A8-F77D0B8F3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609" y="986314"/>
            <a:ext cx="5993220" cy="515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87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112</Words>
  <Application>Microsoft Office PowerPoint</Application>
  <PresentationFormat>ワイド画面</PresentationFormat>
  <Paragraphs>29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游ゴシック</vt:lpstr>
      <vt:lpstr>游ゴシック Light</vt:lpstr>
      <vt:lpstr>Arial</vt:lpstr>
      <vt:lpstr>Office テーマ</vt:lpstr>
      <vt:lpstr>Comparison with LCWS2024 and present plan</vt:lpstr>
      <vt:lpstr>LCWS2025 all</vt:lpstr>
      <vt:lpstr>現状：LCWS2025 Mon Morning</vt:lpstr>
      <vt:lpstr>LCWS2025 Thu morning</vt:lpstr>
      <vt:lpstr>LCWS2025 Thu afternoon</vt:lpstr>
      <vt:lpstr>LCWS2025 Fri Morning (summary)</vt:lpstr>
      <vt:lpstr>LCWS2024</vt:lpstr>
      <vt:lpstr>LCWS2024 Monday all</vt:lpstr>
      <vt:lpstr>LCWS2024 Thursday all</vt:lpstr>
      <vt:lpstr>Recommendation about Acc session</vt:lpstr>
      <vt:lpstr>How to modify of LCWS2025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SAKAI Hiroshi</dc:creator>
  <cp:lastModifiedBy>SAKAI Hiroshi</cp:lastModifiedBy>
  <cp:revision>4</cp:revision>
  <dcterms:created xsi:type="dcterms:W3CDTF">2025-07-08T00:02:57Z</dcterms:created>
  <dcterms:modified xsi:type="dcterms:W3CDTF">2025-07-08T05:09:11Z</dcterms:modified>
</cp:coreProperties>
</file>