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handoutMasterIdLst>
    <p:handoutMasterId r:id="rId5"/>
  </p:handoutMasterIdLst>
  <p:sldIdLst>
    <p:sldId id="278" r:id="rId2"/>
    <p:sldId id="279" r:id="rId3"/>
  </p:sldIdLst>
  <p:sldSz cx="9144000" cy="5715000" type="screen16x10"/>
  <p:notesSz cx="6858000" cy="9144000"/>
  <p:defaultTextStyle>
    <a:defPPr>
      <a:defRPr lang="en-US"/>
    </a:defPPr>
    <a:lvl1pPr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1pPr>
    <a:lvl2pPr marL="422275" indent="-36513"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2pPr>
    <a:lvl3pPr marL="847725" indent="-76200"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3pPr>
    <a:lvl4pPr marL="1271588" indent="-114300"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4pPr>
    <a:lvl5pPr marL="1697038" indent="-153988"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7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7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7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7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3599">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0001"/>
    <a:srgbClr val="97BEE3"/>
    <a:srgbClr val="630822"/>
    <a:srgbClr val="010000"/>
    <a:srgbClr val="692A36"/>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981" autoAdjust="0"/>
    <p:restoredTop sz="96327" autoAdjust="0"/>
  </p:normalViewPr>
  <p:slideViewPr>
    <p:cSldViewPr snapToGrid="0" snapToObjects="1">
      <p:cViewPr varScale="1">
        <p:scale>
          <a:sx n="154" d="100"/>
          <a:sy n="154" d="100"/>
        </p:scale>
        <p:origin x="448" y="184"/>
      </p:cViewPr>
      <p:guideLst>
        <p:guide orient="horz" pos="3599"/>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7780EA39-4E55-C042-8FE9-6A6A58AD03C1}" type="datetime1">
              <a:rPr lang="en-US"/>
              <a:pPr>
                <a:defRPr/>
              </a:pPr>
              <a:t>12/9/25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6B6319EF-3CAB-954E-AA81-73D70CE5A4D1}" type="slidenum">
              <a:rPr lang="en-US"/>
              <a:pPr>
                <a:defRPr/>
              </a:pPr>
              <a:t>‹#›</a:t>
            </a:fld>
            <a:endParaRPr lang="en-US"/>
          </a:p>
        </p:txBody>
      </p:sp>
    </p:spTree>
    <p:extLst>
      <p:ext uri="{BB962C8B-B14F-4D97-AF65-F5344CB8AC3E}">
        <p14:creationId xmlns:p14="http://schemas.microsoft.com/office/powerpoint/2010/main" val="38852735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527883B8-07FF-044E-A76B-8D06FEF9FB29}" type="datetime1">
              <a:rPr lang="en-US"/>
              <a:pPr>
                <a:defRPr/>
              </a:pPr>
              <a:t>12/9/25</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CCBC0F47-88F6-F049-9FB3-BD75BBF58E76}" type="slidenum">
              <a:rPr lang="en-US"/>
              <a:pPr>
                <a:defRPr/>
              </a:pPr>
              <a:t>‹#›</a:t>
            </a:fld>
            <a:endParaRPr lang="en-US"/>
          </a:p>
        </p:txBody>
      </p:sp>
    </p:spTree>
    <p:extLst>
      <p:ext uri="{BB962C8B-B14F-4D97-AF65-F5344CB8AC3E}">
        <p14:creationId xmlns:p14="http://schemas.microsoft.com/office/powerpoint/2010/main" val="3030189550"/>
      </p:ext>
    </p:extLst>
  </p:cSld>
  <p:clrMap bg1="lt1" tx1="dk1" bg2="lt2" tx2="dk2" accent1="accent1" accent2="accent2" accent3="accent3" accent4="accent4" accent5="accent5" accent6="accent6" hlink="hlink" folHlink="folHlink"/>
  <p:hf hdr="0" ftr="0" dt="0"/>
  <p:notesStyle>
    <a:lvl1pPr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ＭＳ Ｐゴシック" pitchFamily="-84" charset="-128"/>
      </a:defRPr>
    </a:lvl1pPr>
    <a:lvl2pPr marL="422275"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2pPr>
    <a:lvl3pPr marL="847725"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3pPr>
    <a:lvl4pPr marL="1271588"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4pPr>
    <a:lvl5pPr marL="1697038"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5pPr>
    <a:lvl6pPr marL="2122574" algn="l" defTabSz="424515" rtl="0" eaLnBrk="1" latinLnBrk="0" hangingPunct="1">
      <a:defRPr sz="1100" kern="1200">
        <a:solidFill>
          <a:schemeClr val="tx1"/>
        </a:solidFill>
        <a:latin typeface="+mn-lt"/>
        <a:ea typeface="+mn-ea"/>
        <a:cs typeface="+mn-cs"/>
      </a:defRPr>
    </a:lvl6pPr>
    <a:lvl7pPr marL="2547089" algn="l" defTabSz="424515" rtl="0" eaLnBrk="1" latinLnBrk="0" hangingPunct="1">
      <a:defRPr sz="1100" kern="1200">
        <a:solidFill>
          <a:schemeClr val="tx1"/>
        </a:solidFill>
        <a:latin typeface="+mn-lt"/>
        <a:ea typeface="+mn-ea"/>
        <a:cs typeface="+mn-cs"/>
      </a:defRPr>
    </a:lvl7pPr>
    <a:lvl8pPr marL="2971603" algn="l" defTabSz="424515" rtl="0" eaLnBrk="1" latinLnBrk="0" hangingPunct="1">
      <a:defRPr sz="1100" kern="1200">
        <a:solidFill>
          <a:schemeClr val="tx1"/>
        </a:solidFill>
        <a:latin typeface="+mn-lt"/>
        <a:ea typeface="+mn-ea"/>
        <a:cs typeface="+mn-cs"/>
      </a:defRPr>
    </a:lvl8pPr>
    <a:lvl9pPr marL="3396118" algn="l" defTabSz="424515"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1273" y="2188585"/>
            <a:ext cx="7481455" cy="1460500"/>
          </a:xfrm>
          <a:prstGeom prst="rect">
            <a:avLst/>
          </a:prstGeom>
        </p:spPr>
        <p:txBody>
          <a:bodyPr>
            <a:normAutofit/>
          </a:bodyPr>
          <a:lstStyle>
            <a:lvl1pPr marL="0" indent="0" algn="l">
              <a:buNone/>
              <a:defRPr sz="2700" b="1">
                <a:solidFill>
                  <a:schemeClr val="tx1">
                    <a:tint val="75000"/>
                  </a:schemeClr>
                </a:solidFill>
                <a:latin typeface="Arial"/>
                <a:cs typeface="Arial"/>
              </a:defRPr>
            </a:lvl1pPr>
            <a:lvl2pPr marL="424515" indent="0" algn="ctr">
              <a:buNone/>
              <a:defRPr>
                <a:solidFill>
                  <a:schemeClr val="tx1">
                    <a:tint val="75000"/>
                  </a:schemeClr>
                </a:solidFill>
              </a:defRPr>
            </a:lvl2pPr>
            <a:lvl3pPr marL="849030" indent="0" algn="ctr">
              <a:buNone/>
              <a:defRPr>
                <a:solidFill>
                  <a:schemeClr val="tx1">
                    <a:tint val="75000"/>
                  </a:schemeClr>
                </a:solidFill>
              </a:defRPr>
            </a:lvl3pPr>
            <a:lvl4pPr marL="1273544" indent="0" algn="ctr">
              <a:buNone/>
              <a:defRPr>
                <a:solidFill>
                  <a:schemeClr val="tx1">
                    <a:tint val="75000"/>
                  </a:schemeClr>
                </a:solidFill>
              </a:defRPr>
            </a:lvl4pPr>
            <a:lvl5pPr marL="1698059" indent="0" algn="ctr">
              <a:buNone/>
              <a:defRPr>
                <a:solidFill>
                  <a:schemeClr val="tx1">
                    <a:tint val="75000"/>
                  </a:schemeClr>
                </a:solidFill>
              </a:defRPr>
            </a:lvl5pPr>
            <a:lvl6pPr marL="2122574" indent="0" algn="ctr">
              <a:buNone/>
              <a:defRPr>
                <a:solidFill>
                  <a:schemeClr val="tx1">
                    <a:tint val="75000"/>
                  </a:schemeClr>
                </a:solidFill>
              </a:defRPr>
            </a:lvl6pPr>
            <a:lvl7pPr marL="2547089" indent="0" algn="ctr">
              <a:buNone/>
              <a:defRPr>
                <a:solidFill>
                  <a:schemeClr val="tx1">
                    <a:tint val="75000"/>
                  </a:schemeClr>
                </a:solidFill>
              </a:defRPr>
            </a:lvl7pPr>
            <a:lvl8pPr marL="2971603" indent="0" algn="ctr">
              <a:buNone/>
              <a:defRPr>
                <a:solidFill>
                  <a:schemeClr val="tx1">
                    <a:tint val="75000"/>
                  </a:schemeClr>
                </a:solidFill>
              </a:defRPr>
            </a:lvl8pPr>
            <a:lvl9pPr marL="3396118"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23.10.2025</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8B6ED91-5357-8440-B285-101380F06B3D}" type="slidenum">
              <a:rPr lang="en-US"/>
              <a:pPr>
                <a:defRPr/>
              </a:pPr>
              <a:t>‹#›</a:t>
            </a:fld>
            <a:endParaRPr lang="en-US"/>
          </a:p>
        </p:txBody>
      </p:sp>
    </p:spTree>
    <p:extLst>
      <p:ext uri="{BB962C8B-B14F-4D97-AF65-F5344CB8AC3E}">
        <p14:creationId xmlns:p14="http://schemas.microsoft.com/office/powerpoint/2010/main" val="400826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1416394"/>
            <a:ext cx="3671455" cy="392023"/>
          </a:xfrm>
          <a:prstGeom prst="rect">
            <a:avLst/>
          </a:prstGeom>
        </p:spPr>
        <p:txBody>
          <a:bodyPr anchor="b">
            <a:normAutofit/>
          </a:bodyPr>
          <a:lstStyle>
            <a:lvl1pPr marL="0" indent="0">
              <a:buNone/>
              <a:defRPr sz="1700" b="1">
                <a:latin typeface="Arial"/>
                <a:cs typeface="Arial"/>
              </a:defRPr>
            </a:lvl1pPr>
            <a:lvl2pPr marL="424515" indent="0">
              <a:buNone/>
              <a:defRPr sz="1900" b="1"/>
            </a:lvl2pPr>
            <a:lvl3pPr marL="849030" indent="0">
              <a:buNone/>
              <a:defRPr sz="1700" b="1"/>
            </a:lvl3pPr>
            <a:lvl4pPr marL="1273544" indent="0">
              <a:buNone/>
              <a:defRPr sz="1500" b="1"/>
            </a:lvl4pPr>
            <a:lvl5pPr marL="1698059" indent="0">
              <a:buNone/>
              <a:defRPr sz="1500" b="1"/>
            </a:lvl5pPr>
            <a:lvl6pPr marL="2122574" indent="0">
              <a:buNone/>
              <a:defRPr sz="1500" b="1"/>
            </a:lvl6pPr>
            <a:lvl7pPr marL="2547089" indent="0">
              <a:buNone/>
              <a:defRPr sz="1500" b="1"/>
            </a:lvl7pPr>
            <a:lvl8pPr marL="2971603" indent="0">
              <a:buNone/>
              <a:defRPr sz="1500" b="1"/>
            </a:lvl8pPr>
            <a:lvl9pPr marL="3396118" indent="0">
              <a:buNone/>
              <a:defRPr sz="1500" b="1"/>
            </a:lvl9pPr>
          </a:lstStyle>
          <a:p>
            <a:pPr lvl="0"/>
            <a:r>
              <a:rPr lang="en-GB"/>
              <a:t>Click to edit Master text styles</a:t>
            </a:r>
          </a:p>
        </p:txBody>
      </p:sp>
      <p:sp>
        <p:nvSpPr>
          <p:cNvPr id="5" name="Text Placeholder 4"/>
          <p:cNvSpPr>
            <a:spLocks noGrp="1"/>
          </p:cNvSpPr>
          <p:nvPr>
            <p:ph type="body" sz="quarter" idx="3"/>
          </p:nvPr>
        </p:nvSpPr>
        <p:spPr>
          <a:xfrm>
            <a:off x="4702848" y="1416413"/>
            <a:ext cx="3609880" cy="392004"/>
          </a:xfrm>
          <a:prstGeom prst="rect">
            <a:avLst/>
          </a:prstGeom>
        </p:spPr>
        <p:txBody>
          <a:bodyPr anchor="b">
            <a:normAutofit/>
          </a:bodyPr>
          <a:lstStyle>
            <a:lvl1pPr marL="0" indent="0" algn="l">
              <a:buNone/>
              <a:defRPr sz="1700" b="1">
                <a:latin typeface="Arial"/>
                <a:cs typeface="Arial"/>
              </a:defRPr>
            </a:lvl1pPr>
            <a:lvl2pPr marL="424515" indent="0">
              <a:buNone/>
              <a:defRPr sz="1900" b="1"/>
            </a:lvl2pPr>
            <a:lvl3pPr marL="849030" indent="0">
              <a:buNone/>
              <a:defRPr sz="1700" b="1"/>
            </a:lvl3pPr>
            <a:lvl4pPr marL="1273544" indent="0">
              <a:buNone/>
              <a:defRPr sz="1500" b="1"/>
            </a:lvl4pPr>
            <a:lvl5pPr marL="1698059" indent="0">
              <a:buNone/>
              <a:defRPr sz="1500" b="1"/>
            </a:lvl5pPr>
            <a:lvl6pPr marL="2122574" indent="0">
              <a:buNone/>
              <a:defRPr sz="1500" b="1"/>
            </a:lvl6pPr>
            <a:lvl7pPr marL="2547089" indent="0">
              <a:buNone/>
              <a:defRPr sz="1500" b="1"/>
            </a:lvl7pPr>
            <a:lvl8pPr marL="2971603" indent="0">
              <a:buNone/>
              <a:defRPr sz="1500" b="1"/>
            </a:lvl8pPr>
            <a:lvl9pPr marL="3396118" indent="0">
              <a:buNone/>
              <a:defRPr sz="1500" b="1"/>
            </a:lvl9pPr>
          </a:lstStyle>
          <a:p>
            <a:pPr lvl="0"/>
            <a:r>
              <a:rPr lang="en-GB"/>
              <a:t>Click to edit Master text styles</a:t>
            </a:r>
          </a:p>
        </p:txBody>
      </p:sp>
      <p:sp>
        <p:nvSpPr>
          <p:cNvPr id="10" name="Content Placeholder 2"/>
          <p:cNvSpPr>
            <a:spLocks noGrp="1"/>
          </p:cNvSpPr>
          <p:nvPr>
            <p:ph idx="13"/>
          </p:nvPr>
        </p:nvSpPr>
        <p:spPr>
          <a:xfrm>
            <a:off x="831273" y="1943486"/>
            <a:ext cx="3671455" cy="2918433"/>
          </a:xfrm>
          <a:prstGeom prst="rect">
            <a:avLst/>
          </a:prstGeom>
        </p:spPr>
        <p:txBody>
          <a:bodyPr/>
          <a:lstStyle>
            <a:lvl2pPr marL="385923" indent="-385923">
              <a:defRPr sz="2000">
                <a:latin typeface="Arial"/>
                <a:cs typeface="Arial"/>
              </a:defRPr>
            </a:lvl2pPr>
            <a:lvl3pPr marL="774525" indent="-288102">
              <a:defRPr sz="1700">
                <a:latin typeface="Arial"/>
                <a:cs typeface="Arial"/>
              </a:defRPr>
            </a:lvl3pPr>
            <a:lvl4pPr marL="1014387" indent="-242542">
              <a:buFont typeface="Lucida Grande"/>
              <a:buChar char="‒"/>
              <a:defRPr sz="1500">
                <a:latin typeface="Arial"/>
                <a:cs typeface="Arial"/>
              </a:defRPr>
            </a:lvl4pPr>
            <a:lvl5pPr marL="1258269"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Content Placeholder 2"/>
          <p:cNvSpPr>
            <a:spLocks noGrp="1"/>
          </p:cNvSpPr>
          <p:nvPr>
            <p:ph idx="14"/>
          </p:nvPr>
        </p:nvSpPr>
        <p:spPr>
          <a:xfrm>
            <a:off x="4702848" y="1943486"/>
            <a:ext cx="3609880" cy="2918433"/>
          </a:xfrm>
          <a:prstGeom prst="rect">
            <a:avLst/>
          </a:prstGeom>
        </p:spPr>
        <p:txBody>
          <a:bodyPr/>
          <a:lstStyle>
            <a:lvl2pPr marL="385923" indent="-385923">
              <a:defRPr sz="2000">
                <a:latin typeface="Arial"/>
                <a:cs typeface="Arial"/>
              </a:defRPr>
            </a:lvl2pPr>
            <a:lvl3pPr marL="679385" indent="-293462">
              <a:defRPr sz="1700">
                <a:latin typeface="Arial"/>
                <a:cs typeface="Arial"/>
              </a:defRPr>
            </a:lvl3pPr>
            <a:lvl4pPr marL="964806" indent="-285422">
              <a:buFont typeface="Lucida Grande"/>
              <a:buChar char="‒"/>
              <a:defRPr sz="1500">
                <a:latin typeface="Arial"/>
                <a:cs typeface="Arial"/>
              </a:defRPr>
            </a:lvl4pPr>
            <a:lvl5pPr marL="1157768" indent="-192961" defTabSz="310882">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5"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en-GB"/>
              <a:t>Click to edit Master title style</a:t>
            </a:r>
            <a:endParaRPr lang="en-US" dirty="0"/>
          </a:p>
        </p:txBody>
      </p:sp>
      <p:sp>
        <p:nvSpPr>
          <p:cNvPr id="7" name="Date Placeholder 3"/>
          <p:cNvSpPr>
            <a:spLocks noGrp="1"/>
          </p:cNvSpPr>
          <p:nvPr>
            <p:ph type="dt" sz="half" idx="15"/>
          </p:nvPr>
        </p:nvSpPr>
        <p:spPr/>
        <p:txBody>
          <a:bodyPr/>
          <a:lstStyle>
            <a:lvl1pPr>
              <a:defRPr/>
            </a:lvl1pPr>
          </a:lstStyle>
          <a:p>
            <a:pPr>
              <a:defRPr/>
            </a:pPr>
            <a:r>
              <a:rPr lang="de-DE"/>
              <a:t>23.10.2025</a:t>
            </a:r>
            <a:endParaRPr lang="en-US" dirty="0"/>
          </a:p>
        </p:txBody>
      </p:sp>
      <p:sp>
        <p:nvSpPr>
          <p:cNvPr id="8"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9" name="Slide Number Placeholder 5"/>
          <p:cNvSpPr>
            <a:spLocks noGrp="1"/>
          </p:cNvSpPr>
          <p:nvPr>
            <p:ph type="sldNum" sz="quarter" idx="17"/>
          </p:nvPr>
        </p:nvSpPr>
        <p:spPr/>
        <p:txBody>
          <a:bodyPr/>
          <a:lstStyle>
            <a:lvl1pPr>
              <a:defRPr/>
            </a:lvl1pPr>
          </a:lstStyle>
          <a:p>
            <a:pPr>
              <a:defRPr/>
            </a:pPr>
            <a:fld id="{5798227F-2F45-EC43-BEB9-220E7175DDAB}" type="slidenum">
              <a:rPr lang="en-US"/>
              <a:pPr>
                <a:defRPr/>
              </a:pPr>
              <a:t>‹#›</a:t>
            </a:fld>
            <a:endParaRPr lang="en-US"/>
          </a:p>
        </p:txBody>
      </p:sp>
    </p:spTree>
    <p:extLst>
      <p:ext uri="{BB962C8B-B14F-4D97-AF65-F5344CB8AC3E}">
        <p14:creationId xmlns:p14="http://schemas.microsoft.com/office/powerpoint/2010/main" val="2656142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de-DE"/>
              <a:t>23.10.2025</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4555A8F0-F7AE-DC43-A199-62937CA7DB88}" type="slidenum">
              <a:rPr lang="en-US"/>
              <a:pPr>
                <a:defRPr/>
              </a:pPr>
              <a:t>‹#›</a:t>
            </a:fld>
            <a:endParaRPr lang="en-US"/>
          </a:p>
        </p:txBody>
      </p:sp>
    </p:spTree>
    <p:extLst>
      <p:ext uri="{BB962C8B-B14F-4D97-AF65-F5344CB8AC3E}">
        <p14:creationId xmlns:p14="http://schemas.microsoft.com/office/powerpoint/2010/main" val="2459761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BD29B91E-3ACF-DA44-9F32-BA305C52DA75}"/>
              </a:ext>
            </a:extLst>
          </p:cNvPr>
          <p:cNvSpPr>
            <a:spLocks noGrp="1"/>
          </p:cNvSpPr>
          <p:nvPr>
            <p:ph type="dt" sz="half" idx="10"/>
          </p:nvPr>
        </p:nvSpPr>
        <p:spPr/>
        <p:txBody>
          <a:bodyPr/>
          <a:lstStyle/>
          <a:p>
            <a:pPr>
              <a:defRPr/>
            </a:pPr>
            <a:r>
              <a:rPr lang="de-DE"/>
              <a:t>23.10.2025</a:t>
            </a:r>
            <a:endParaRPr lang="en-US" dirty="0"/>
          </a:p>
        </p:txBody>
      </p:sp>
      <p:sp>
        <p:nvSpPr>
          <p:cNvPr id="7" name="Footer Placeholder 6">
            <a:extLst>
              <a:ext uri="{FF2B5EF4-FFF2-40B4-BE49-F238E27FC236}">
                <a16:creationId xmlns:a16="http://schemas.microsoft.com/office/drawing/2014/main" id="{866ACF67-E492-7744-AC17-01546E1E766F}"/>
              </a:ext>
            </a:extLst>
          </p:cNvPr>
          <p:cNvSpPr>
            <a:spLocks noGrp="1"/>
          </p:cNvSpPr>
          <p:nvPr>
            <p:ph type="ftr" sz="quarter" idx="11"/>
          </p:nvPr>
        </p:nvSpPr>
        <p:spPr/>
        <p:txBody>
          <a:bodyPr/>
          <a:lstStyle/>
          <a:p>
            <a:pPr>
              <a:defRPr/>
            </a:pPr>
            <a:r>
              <a:rPr lang="en-US"/>
              <a:t>Benno List</a:t>
            </a:r>
          </a:p>
        </p:txBody>
      </p:sp>
      <p:sp>
        <p:nvSpPr>
          <p:cNvPr id="8" name="Slide Number Placeholder 7">
            <a:extLst>
              <a:ext uri="{FF2B5EF4-FFF2-40B4-BE49-F238E27FC236}">
                <a16:creationId xmlns:a16="http://schemas.microsoft.com/office/drawing/2014/main" id="{80084227-9644-BA47-BFBA-3F5A9DC51940}"/>
              </a:ext>
            </a:extLst>
          </p:cNvPr>
          <p:cNvSpPr>
            <a:spLocks noGrp="1"/>
          </p:cNvSpPr>
          <p:nvPr>
            <p:ph type="sldNum" sz="quarter" idx="12"/>
          </p:nvPr>
        </p:nvSpPr>
        <p:spPr/>
        <p:txBody>
          <a:bodyPr/>
          <a:lstStyle/>
          <a:p>
            <a:pPr>
              <a:defRPr/>
            </a:pPr>
            <a:fld id="{8825DD34-8F63-8F41-AB0B-C310CE5C51DA}" type="slidenum">
              <a:rPr lang="en-US" smtClean="0"/>
              <a:pPr>
                <a:defRPr/>
              </a:pPr>
              <a:t>‹#›</a:t>
            </a:fld>
            <a:endParaRPr lang="en-US"/>
          </a:p>
        </p:txBody>
      </p:sp>
      <p:sp>
        <p:nvSpPr>
          <p:cNvPr id="9" name="Rectangle 8">
            <a:extLst>
              <a:ext uri="{FF2B5EF4-FFF2-40B4-BE49-F238E27FC236}">
                <a16:creationId xmlns:a16="http://schemas.microsoft.com/office/drawing/2014/main" id="{B3E711DF-D855-774C-B9F4-89735AD7E314}"/>
              </a:ext>
            </a:extLst>
          </p:cNvPr>
          <p:cNvSpPr/>
          <p:nvPr userDrawn="1"/>
        </p:nvSpPr>
        <p:spPr>
          <a:xfrm>
            <a:off x="0" y="0"/>
            <a:ext cx="9144000" cy="516301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1539895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1273" y="859494"/>
            <a:ext cx="2634241" cy="545202"/>
          </a:xfrm>
          <a:prstGeom prst="rect">
            <a:avLst/>
          </a:prstGeom>
        </p:spPr>
        <p:txBody>
          <a:bodyPr lIns="0" tIns="0" rIns="0" bIns="0" anchor="b"/>
          <a:lstStyle>
            <a:lvl1pPr algn="l">
              <a:defRPr sz="1400" b="1">
                <a:latin typeface="Arial"/>
                <a:cs typeface="Arial"/>
              </a:defRPr>
            </a:lvl1pPr>
          </a:lstStyle>
          <a:p>
            <a:r>
              <a:rPr lang="en-GB"/>
              <a:t>Click to edit Master title style</a:t>
            </a:r>
            <a:endParaRPr lang="en-US" dirty="0"/>
          </a:p>
        </p:txBody>
      </p:sp>
      <p:sp>
        <p:nvSpPr>
          <p:cNvPr id="3" name="Content Placeholder 2"/>
          <p:cNvSpPr>
            <a:spLocks noGrp="1"/>
          </p:cNvSpPr>
          <p:nvPr>
            <p:ph idx="1"/>
          </p:nvPr>
        </p:nvSpPr>
        <p:spPr>
          <a:xfrm>
            <a:off x="3575051" y="859495"/>
            <a:ext cx="4737677" cy="3944697"/>
          </a:xfrm>
          <a:prstGeom prst="rect">
            <a:avLst/>
          </a:prstGeom>
        </p:spPr>
        <p:txBody>
          <a:bodyPr/>
          <a:lstStyle>
            <a:lvl1pPr>
              <a:defRPr sz="2500" baseline="0"/>
            </a:lvl1pPr>
            <a:lvl2pPr>
              <a:defRPr sz="2000">
                <a:latin typeface="Arial"/>
                <a:cs typeface="Arial"/>
              </a:defRPr>
            </a:lvl2pPr>
            <a:lvl3pPr>
              <a:defRPr sz="1700">
                <a:latin typeface="Arial"/>
                <a:cs typeface="Arial"/>
              </a:defRPr>
            </a:lvl3pPr>
            <a:lvl4pPr>
              <a:defRPr sz="1500">
                <a:latin typeface="Arial"/>
                <a:cs typeface="Arial"/>
              </a:defRPr>
            </a:lvl4pPr>
            <a:lvl5pPr>
              <a:defRPr sz="1500">
                <a:latin typeface="Arial"/>
                <a:cs typeface="Arial"/>
              </a:defRPr>
            </a:lvl5pPr>
            <a:lvl6pPr>
              <a:defRPr sz="1900"/>
            </a:lvl6pPr>
            <a:lvl7pPr>
              <a:defRPr sz="1900"/>
            </a:lvl7pPr>
            <a:lvl8pPr>
              <a:defRPr sz="1900"/>
            </a:lvl8pPr>
            <a:lvl9pPr>
              <a:defRPr sz="19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1272" y="1526566"/>
            <a:ext cx="2634242" cy="3277626"/>
          </a:xfrm>
          <a:prstGeom prst="rect">
            <a:avLst/>
          </a:prstGeom>
        </p:spPr>
        <p:txBody>
          <a:bodyPr>
            <a:normAutofit/>
          </a:bodyPr>
          <a:lstStyle>
            <a:lvl1pPr marL="0" indent="0">
              <a:buNone/>
              <a:defRPr sz="1200" b="1"/>
            </a:lvl1pPr>
            <a:lvl2pPr marL="424515" indent="0">
              <a:buNone/>
              <a:defRPr sz="1100"/>
            </a:lvl2pPr>
            <a:lvl3pPr marL="849030" indent="0">
              <a:buNone/>
              <a:defRPr sz="900"/>
            </a:lvl3pPr>
            <a:lvl4pPr marL="1273544" indent="0">
              <a:buNone/>
              <a:defRPr sz="800"/>
            </a:lvl4pPr>
            <a:lvl5pPr marL="1698059" indent="0">
              <a:buNone/>
              <a:defRPr sz="800"/>
            </a:lvl5pPr>
            <a:lvl6pPr marL="2122574" indent="0">
              <a:buNone/>
              <a:defRPr sz="800"/>
            </a:lvl6pPr>
            <a:lvl7pPr marL="2547089" indent="0">
              <a:buNone/>
              <a:defRPr sz="800"/>
            </a:lvl7pPr>
            <a:lvl8pPr marL="2971603" indent="0">
              <a:buNone/>
              <a:defRPr sz="800"/>
            </a:lvl8pPr>
            <a:lvl9pPr marL="3396118" indent="0">
              <a:buNone/>
              <a:defRPr sz="8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de-DE"/>
              <a:t>23.10.2025</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763DF2F-1611-344D-9FDB-28C10B4FD992}" type="slidenum">
              <a:rPr lang="en-US"/>
              <a:pPr>
                <a:defRPr/>
              </a:pPr>
              <a:t>‹#›</a:t>
            </a:fld>
            <a:endParaRPr lang="en-US"/>
          </a:p>
        </p:txBody>
      </p:sp>
    </p:spTree>
    <p:extLst>
      <p:ext uri="{BB962C8B-B14F-4D97-AF65-F5344CB8AC3E}">
        <p14:creationId xmlns:p14="http://schemas.microsoft.com/office/powerpoint/2010/main" val="3511515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893384"/>
            <a:ext cx="5486400" cy="472282"/>
          </a:xfrm>
          <a:prstGeom prst="rect">
            <a:avLst/>
          </a:prstGeom>
        </p:spPr>
        <p:txBody>
          <a:bodyPr lIns="0" tIns="0" rIns="0" bIns="0" anchor="b"/>
          <a:lstStyle>
            <a:lvl1pPr algn="l">
              <a:defRPr sz="2000" b="1">
                <a:latin typeface="Arial"/>
                <a:cs typeface="Arial"/>
              </a:defRPr>
            </a:lvl1pPr>
          </a:lstStyle>
          <a:p>
            <a:r>
              <a:rPr lang="en-GB"/>
              <a:t>Click to edit Master title style</a:t>
            </a:r>
            <a:endParaRPr lang="en-US" dirty="0"/>
          </a:p>
        </p:txBody>
      </p:sp>
      <p:sp>
        <p:nvSpPr>
          <p:cNvPr id="3" name="Picture Placeholder 2"/>
          <p:cNvSpPr>
            <a:spLocks noGrp="1"/>
          </p:cNvSpPr>
          <p:nvPr>
            <p:ph type="pic" idx="1"/>
          </p:nvPr>
        </p:nvSpPr>
        <p:spPr>
          <a:xfrm>
            <a:off x="1792288" y="763283"/>
            <a:ext cx="5486400" cy="2950505"/>
          </a:xfrm>
          <a:prstGeom prst="rect">
            <a:avLst/>
          </a:prstGeom>
        </p:spPr>
        <p:txBody>
          <a:bodyPr rtlCol="0">
            <a:normAutofit/>
          </a:bodyPr>
          <a:lstStyle>
            <a:lvl1pPr marL="0" indent="0">
              <a:buNone/>
              <a:defRPr sz="3000"/>
            </a:lvl1pPr>
            <a:lvl2pPr marL="424515" indent="0">
              <a:buNone/>
              <a:defRPr sz="2600"/>
            </a:lvl2pPr>
            <a:lvl3pPr marL="849030" indent="0">
              <a:buNone/>
              <a:defRPr sz="2200"/>
            </a:lvl3pPr>
            <a:lvl4pPr marL="1273544" indent="0">
              <a:buNone/>
              <a:defRPr sz="1900"/>
            </a:lvl4pPr>
            <a:lvl5pPr marL="1698059" indent="0">
              <a:buNone/>
              <a:defRPr sz="1900"/>
            </a:lvl5pPr>
            <a:lvl6pPr marL="2122574" indent="0">
              <a:buNone/>
              <a:defRPr sz="1900"/>
            </a:lvl6pPr>
            <a:lvl7pPr marL="2547089" indent="0">
              <a:buNone/>
              <a:defRPr sz="1900"/>
            </a:lvl7pPr>
            <a:lvl8pPr marL="2971603" indent="0">
              <a:buNone/>
              <a:defRPr sz="1900"/>
            </a:lvl8pPr>
            <a:lvl9pPr marL="3396118" indent="0">
              <a:buNone/>
              <a:defRPr sz="1900"/>
            </a:lvl9pPr>
          </a:lstStyle>
          <a:p>
            <a:pPr lvl="0"/>
            <a:r>
              <a:rPr lang="en-GB" noProof="0"/>
              <a:t>Click icon to add picture</a:t>
            </a:r>
            <a:endParaRPr lang="en-US" noProof="0" dirty="0"/>
          </a:p>
        </p:txBody>
      </p:sp>
      <p:sp>
        <p:nvSpPr>
          <p:cNvPr id="4" name="Text Placeholder 3"/>
          <p:cNvSpPr>
            <a:spLocks noGrp="1"/>
          </p:cNvSpPr>
          <p:nvPr>
            <p:ph type="body" sz="half" idx="2"/>
          </p:nvPr>
        </p:nvSpPr>
        <p:spPr>
          <a:xfrm>
            <a:off x="1792288" y="4365666"/>
            <a:ext cx="5486400" cy="670718"/>
          </a:xfrm>
          <a:prstGeom prst="rect">
            <a:avLst/>
          </a:prstGeom>
        </p:spPr>
        <p:txBody>
          <a:bodyPr>
            <a:normAutofit/>
          </a:bodyPr>
          <a:lstStyle>
            <a:lvl1pPr marL="0" indent="0">
              <a:buNone/>
              <a:defRPr sz="1200">
                <a:latin typeface="Arial"/>
                <a:cs typeface="Arial"/>
              </a:defRPr>
            </a:lvl1pPr>
            <a:lvl2pPr marL="424515" indent="0">
              <a:buNone/>
              <a:defRPr sz="1100"/>
            </a:lvl2pPr>
            <a:lvl3pPr marL="849030" indent="0">
              <a:buNone/>
              <a:defRPr sz="900"/>
            </a:lvl3pPr>
            <a:lvl4pPr marL="1273544" indent="0">
              <a:buNone/>
              <a:defRPr sz="800"/>
            </a:lvl4pPr>
            <a:lvl5pPr marL="1698059" indent="0">
              <a:buNone/>
              <a:defRPr sz="800"/>
            </a:lvl5pPr>
            <a:lvl6pPr marL="2122574" indent="0">
              <a:buNone/>
              <a:defRPr sz="800"/>
            </a:lvl6pPr>
            <a:lvl7pPr marL="2547089" indent="0">
              <a:buNone/>
              <a:defRPr sz="800"/>
            </a:lvl7pPr>
            <a:lvl8pPr marL="2971603" indent="0">
              <a:buNone/>
              <a:defRPr sz="800"/>
            </a:lvl8pPr>
            <a:lvl9pPr marL="3396118" indent="0">
              <a:buNone/>
              <a:defRPr sz="8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de-DE"/>
              <a:t>23.10.2025</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E79F8F1-40C3-3F40-B66F-41CA8B16AFBD}" type="slidenum">
              <a:rPr lang="en-US"/>
              <a:pPr>
                <a:defRPr/>
              </a:pPr>
              <a:t>‹#›</a:t>
            </a:fld>
            <a:endParaRPr lang="en-US"/>
          </a:p>
        </p:txBody>
      </p:sp>
    </p:spTree>
    <p:extLst>
      <p:ext uri="{BB962C8B-B14F-4D97-AF65-F5344CB8AC3E}">
        <p14:creationId xmlns:p14="http://schemas.microsoft.com/office/powerpoint/2010/main" val="13892639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DDFD47-0C88-3641-8CEA-984B3FE2EC87}"/>
              </a:ext>
            </a:extLst>
          </p:cNvPr>
          <p:cNvSpPr/>
          <p:nvPr userDrawn="1"/>
        </p:nvSpPr>
        <p:spPr>
          <a:xfrm>
            <a:off x="0" y="0"/>
            <a:ext cx="9144000" cy="5715000"/>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DE" dirty="0"/>
          </a:p>
        </p:txBody>
      </p:sp>
      <p:pic>
        <p:nvPicPr>
          <p:cNvPr id="2" name="Picture 1">
            <a:extLst>
              <a:ext uri="{FF2B5EF4-FFF2-40B4-BE49-F238E27FC236}">
                <a16:creationId xmlns:a16="http://schemas.microsoft.com/office/drawing/2014/main" id="{19B0EA3D-65E6-BA0F-0FBE-134A2A8CDDA1}"/>
              </a:ext>
            </a:extLst>
          </p:cNvPr>
          <p:cNvPicPr>
            <a:picLocks noChangeAspect="1"/>
          </p:cNvPicPr>
          <p:nvPr userDrawn="1"/>
        </p:nvPicPr>
        <p:blipFill>
          <a:blip r:embed="rId2"/>
          <a:stretch>
            <a:fillRect/>
          </a:stretch>
        </p:blipFill>
        <p:spPr>
          <a:xfrm>
            <a:off x="6617970" y="4908910"/>
            <a:ext cx="1856021" cy="566059"/>
          </a:xfrm>
          <a:prstGeom prst="rect">
            <a:avLst/>
          </a:prstGeom>
        </p:spPr>
      </p:pic>
    </p:spTree>
    <p:extLst>
      <p:ext uri="{BB962C8B-B14F-4D97-AF65-F5344CB8AC3E}">
        <p14:creationId xmlns:p14="http://schemas.microsoft.com/office/powerpoint/2010/main" val="596288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92101" y="85990"/>
            <a:ext cx="8520113" cy="453760"/>
          </a:xfrm>
          <a:prstGeom prst="rect">
            <a:avLst/>
          </a:prstGeom>
        </p:spPr>
        <p:txBody>
          <a:bodyPr/>
          <a:lstStyle/>
          <a:p>
            <a:r>
              <a:rPr lang="en-GB"/>
              <a:t>Click to edit Master title style</a:t>
            </a:r>
            <a:endParaRPr lang="de-DE"/>
          </a:p>
        </p:txBody>
      </p:sp>
      <p:sp>
        <p:nvSpPr>
          <p:cNvPr id="3" name="Inhaltsplatzhalt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Tree>
    <p:extLst>
      <p:ext uri="{BB962C8B-B14F-4D97-AF65-F5344CB8AC3E}">
        <p14:creationId xmlns:p14="http://schemas.microsoft.com/office/powerpoint/2010/main" val="40264338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a:t>Click to edit Master title style</a:t>
            </a:r>
            <a:endParaRPr lang="en-US" noProof="0" dirty="0"/>
          </a:p>
        </p:txBody>
      </p:sp>
      <p:sp>
        <p:nvSpPr>
          <p:cNvPr id="8" name="Textplatzhalter 7"/>
          <p:cNvSpPr>
            <a:spLocks noGrp="1"/>
          </p:cNvSpPr>
          <p:nvPr>
            <p:ph type="body" sz="quarter" idx="13"/>
          </p:nvPr>
        </p:nvSpPr>
        <p:spPr>
          <a:xfrm>
            <a:off x="305991" y="681250"/>
            <a:ext cx="8532019" cy="316043"/>
          </a:xfrm>
        </p:spPr>
        <p:txBody>
          <a:bodyPr/>
          <a:lstStyle>
            <a:lvl1pPr marL="0" indent="0">
              <a:spcAft>
                <a:spcPts val="0"/>
              </a:spcAft>
              <a:buNone/>
              <a:defRPr b="1">
                <a:solidFill>
                  <a:schemeClr val="accent2"/>
                </a:solidFill>
              </a:defRPr>
            </a:lvl1pPr>
            <a:lvl2pPr marL="200025" indent="0">
              <a:buNone/>
              <a:defRPr/>
            </a:lvl2pPr>
          </a:lstStyle>
          <a:p>
            <a:pPr lvl="0"/>
            <a:r>
              <a:rPr lang="en-GB" noProof="0"/>
              <a:t>Click to edit Master text styles</a:t>
            </a:r>
          </a:p>
        </p:txBody>
      </p:sp>
      <p:sp>
        <p:nvSpPr>
          <p:cNvPr id="3" name="Content Placeholder 2"/>
          <p:cNvSpPr>
            <a:spLocks noGrp="1"/>
          </p:cNvSpPr>
          <p:nvPr>
            <p:ph idx="1"/>
          </p:nvPr>
        </p:nvSpPr>
        <p:spPr>
          <a:xfrm>
            <a:off x="305992" y="1172023"/>
            <a:ext cx="4212431" cy="4175208"/>
          </a:xfrm>
        </p:spPr>
        <p:txBody>
          <a:bodyPr/>
          <a:lstStyle/>
          <a:p>
            <a:pPr lvl="0"/>
            <a:r>
              <a:rPr lang="en-GB" noProof="0"/>
              <a:t>Click to edit Master text styles</a:t>
            </a:r>
          </a:p>
        </p:txBody>
      </p:sp>
      <p:sp>
        <p:nvSpPr>
          <p:cNvPr id="6" name="Content Placeholder 2"/>
          <p:cNvSpPr>
            <a:spLocks noGrp="1"/>
          </p:cNvSpPr>
          <p:nvPr>
            <p:ph idx="14"/>
          </p:nvPr>
        </p:nvSpPr>
        <p:spPr>
          <a:xfrm>
            <a:off x="4625579" y="1172023"/>
            <a:ext cx="4212431" cy="4175208"/>
          </a:xfrm>
        </p:spPr>
        <p:txBody>
          <a:bodyPr/>
          <a:lstStyle/>
          <a:p>
            <a:pPr lvl="0"/>
            <a:r>
              <a:rPr lang="en-GB" noProof="0"/>
              <a:t>Click to edit Master text styles</a:t>
            </a:r>
          </a:p>
        </p:txBody>
      </p:sp>
      <p:sp>
        <p:nvSpPr>
          <p:cNvPr id="5" name="Footer Placeholder 4"/>
          <p:cNvSpPr>
            <a:spLocks noGrp="1"/>
          </p:cNvSpPr>
          <p:nvPr>
            <p:ph type="ftr" sz="quarter" idx="11"/>
          </p:nvPr>
        </p:nvSpPr>
        <p:spPr/>
        <p:txBody>
          <a:bodyPr/>
          <a:lstStyle/>
          <a:p>
            <a:r>
              <a:rPr lang="en-US" noProof="0"/>
              <a:t>Benno List</a:t>
            </a:r>
            <a:endParaRPr lang="en-US" noProof="0" dirty="0"/>
          </a:p>
        </p:txBody>
      </p:sp>
    </p:spTree>
    <p:extLst>
      <p:ext uri="{BB962C8B-B14F-4D97-AF65-F5344CB8AC3E}">
        <p14:creationId xmlns:p14="http://schemas.microsoft.com/office/powerpoint/2010/main" val="18028679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a:t>Click to edit Master title style</a:t>
            </a:r>
            <a:endParaRPr lang="en-US" noProof="0" dirty="0"/>
          </a:p>
        </p:txBody>
      </p:sp>
      <p:sp>
        <p:nvSpPr>
          <p:cNvPr id="8" name="Textplatzhalter 7"/>
          <p:cNvSpPr>
            <a:spLocks noGrp="1"/>
          </p:cNvSpPr>
          <p:nvPr>
            <p:ph type="body" sz="quarter" idx="13"/>
          </p:nvPr>
        </p:nvSpPr>
        <p:spPr>
          <a:xfrm>
            <a:off x="305991" y="681250"/>
            <a:ext cx="8532018" cy="316043"/>
          </a:xfrm>
        </p:spPr>
        <p:txBody>
          <a:bodyPr/>
          <a:lstStyle>
            <a:lvl1pPr marL="0" indent="0">
              <a:spcAft>
                <a:spcPts val="0"/>
              </a:spcAft>
              <a:buNone/>
              <a:defRPr b="1">
                <a:solidFill>
                  <a:schemeClr val="accent2"/>
                </a:solidFill>
              </a:defRPr>
            </a:lvl1pPr>
            <a:lvl2pPr marL="200025" indent="0">
              <a:buNone/>
              <a:defRPr/>
            </a:lvl2pPr>
          </a:lstStyle>
          <a:p>
            <a:pPr lvl="0"/>
            <a:r>
              <a:rPr lang="en-GB" noProof="0"/>
              <a:t>Click to edit Master text styles</a:t>
            </a:r>
          </a:p>
        </p:txBody>
      </p:sp>
      <p:sp>
        <p:nvSpPr>
          <p:cNvPr id="3" name="Content Placeholder 2"/>
          <p:cNvSpPr>
            <a:spLocks noGrp="1"/>
          </p:cNvSpPr>
          <p:nvPr>
            <p:ph idx="1"/>
          </p:nvPr>
        </p:nvSpPr>
        <p:spPr/>
        <p:txBody>
          <a:bodyPr/>
          <a:lstStyle/>
          <a:p>
            <a:pPr lvl="0"/>
            <a:r>
              <a:rPr lang="en-GB" noProof="0"/>
              <a:t>Click to edit Master text styles</a:t>
            </a:r>
          </a:p>
        </p:txBody>
      </p:sp>
      <p:sp>
        <p:nvSpPr>
          <p:cNvPr id="5" name="Footer Placeholder 4"/>
          <p:cNvSpPr>
            <a:spLocks noGrp="1"/>
          </p:cNvSpPr>
          <p:nvPr>
            <p:ph type="ftr" sz="quarter" idx="11"/>
          </p:nvPr>
        </p:nvSpPr>
        <p:spPr/>
        <p:txBody>
          <a:bodyPr/>
          <a:lstStyle/>
          <a:p>
            <a:r>
              <a:rPr lang="en-US" noProof="0"/>
              <a:t>Benno List</a:t>
            </a:r>
            <a:endParaRPr lang="en-US" noProof="0" dirty="0"/>
          </a:p>
        </p:txBody>
      </p:sp>
    </p:spTree>
    <p:extLst>
      <p:ext uri="{BB962C8B-B14F-4D97-AF65-F5344CB8AC3E}">
        <p14:creationId xmlns:p14="http://schemas.microsoft.com/office/powerpoint/2010/main" val="316609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22911" y="679561"/>
            <a:ext cx="8321040" cy="4400439"/>
          </a:xfrm>
          <a:prstGeom prst="rect">
            <a:avLst/>
          </a:prstGeom>
        </p:spPr>
        <p:txBody>
          <a:bodyPr/>
          <a:lstStyle>
            <a:lvl1pPr>
              <a:defRPr sz="1600" b="0"/>
            </a:lvl1pPr>
            <a:lvl2pPr marL="385923" indent="-241200">
              <a:defRPr sz="14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Title 1"/>
          <p:cNvSpPr>
            <a:spLocks noGrp="1"/>
          </p:cNvSpPr>
          <p:nvPr>
            <p:ph type="title"/>
          </p:nvPr>
        </p:nvSpPr>
        <p:spPr>
          <a:xfrm>
            <a:off x="422910" y="117818"/>
            <a:ext cx="8321040" cy="416919"/>
          </a:xfrm>
          <a:prstGeom prst="rect">
            <a:avLst/>
          </a:prstGeom>
        </p:spPr>
        <p:txBody>
          <a:bodyPr vert="horz" lIns="0" tIns="0" rIns="0" bIns="0"/>
          <a:lstStyle>
            <a:lvl1pPr algn="l">
              <a:defRPr sz="2000" b="1">
                <a:latin typeface="Arial"/>
                <a:cs typeface="Arial"/>
              </a:defRPr>
            </a:lvl1pPr>
          </a:lstStyle>
          <a:p>
            <a:r>
              <a:rPr lang="en-GB"/>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23.10.2025</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2693386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480" y="679561"/>
            <a:ext cx="8343899" cy="4400439"/>
          </a:xfrm>
          <a:prstGeom prst="rect">
            <a:avLst/>
          </a:prstGeom>
        </p:spPr>
        <p:txBody>
          <a:bodyPr/>
          <a:lstStyle>
            <a:lvl1pPr>
              <a:defRPr sz="1600" b="0"/>
            </a:lvl1pPr>
            <a:lvl2pPr marL="385923" indent="-241200">
              <a:defRPr sz="14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Title 1"/>
          <p:cNvSpPr>
            <a:spLocks noGrp="1"/>
          </p:cNvSpPr>
          <p:nvPr>
            <p:ph type="title"/>
          </p:nvPr>
        </p:nvSpPr>
        <p:spPr>
          <a:xfrm>
            <a:off x="411480" y="114300"/>
            <a:ext cx="8335009" cy="416919"/>
          </a:xfrm>
          <a:prstGeom prst="rect">
            <a:avLst/>
          </a:prstGeom>
        </p:spPr>
        <p:txBody>
          <a:bodyPr vert="horz" lIns="0" tIns="0" rIns="0" bIns="0"/>
          <a:lstStyle>
            <a:lvl1pPr algn="l">
              <a:defRPr sz="2000" b="1">
                <a:latin typeface="Arial"/>
                <a:cs typeface="Arial"/>
              </a:defRPr>
            </a:lvl1pPr>
          </a:lstStyle>
          <a:p>
            <a:r>
              <a:rPr lang="en-GB"/>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23.10.2025</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480837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400051" y="752560"/>
            <a:ext cx="4019550" cy="4029824"/>
          </a:xfrm>
          <a:prstGeom prst="rect">
            <a:avLst/>
          </a:prstGeom>
        </p:spPr>
        <p:txBody>
          <a:bodyPr/>
          <a:lstStyle>
            <a:lvl1pPr marL="144000" indent="-144000">
              <a:spcBef>
                <a:spcPts val="400"/>
              </a:spcBef>
              <a:defRPr sz="1400" b="0"/>
            </a:lvl1pPr>
            <a:lvl2pPr marL="288000" indent="-144000">
              <a:spcBef>
                <a:spcPts val="400"/>
              </a:spcBef>
              <a:defRPr sz="1200">
                <a:latin typeface="Arial"/>
                <a:cs typeface="Arial"/>
              </a:defRPr>
            </a:lvl2pPr>
            <a:lvl3pPr marL="432000" indent="-144000">
              <a:defRPr sz="1100">
                <a:latin typeface="Arial"/>
                <a:cs typeface="Arial"/>
              </a:defRPr>
            </a:lvl3pPr>
            <a:lvl4pPr marL="576000" indent="-144000">
              <a:buFont typeface="Lucida Grande"/>
              <a:buChar char="‒"/>
              <a:defRPr sz="1100">
                <a:latin typeface="Arial"/>
                <a:cs typeface="Arial"/>
              </a:defRPr>
            </a:lvl4pPr>
            <a:lvl5pPr marL="1258269"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dirty="0"/>
          </a:p>
        </p:txBody>
      </p:sp>
      <p:sp>
        <p:nvSpPr>
          <p:cNvPr id="9" name="Title 1"/>
          <p:cNvSpPr>
            <a:spLocks noGrp="1"/>
          </p:cNvSpPr>
          <p:nvPr>
            <p:ph type="title"/>
          </p:nvPr>
        </p:nvSpPr>
        <p:spPr>
          <a:xfrm>
            <a:off x="400050" y="144632"/>
            <a:ext cx="8355329" cy="304801"/>
          </a:xfrm>
          <a:prstGeom prst="rect">
            <a:avLst/>
          </a:prstGeom>
        </p:spPr>
        <p:txBody>
          <a:bodyPr vert="horz" lIns="0" tIns="0" rIns="0" bIns="0"/>
          <a:lstStyle>
            <a:lvl1pPr algn="l">
              <a:defRPr sz="2000" b="1">
                <a:latin typeface="Arial"/>
                <a:cs typeface="Arial"/>
              </a:defRPr>
            </a:lvl1pPr>
          </a:lstStyle>
          <a:p>
            <a:r>
              <a:rPr lang="en-GB"/>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pPr>
              <a:defRPr/>
            </a:pPr>
            <a:r>
              <a:rPr lang="de-DE"/>
              <a:t>23.10.2025</a:t>
            </a:r>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7"/>
          </p:nvPr>
        </p:nvSpPr>
        <p:spPr/>
        <p:txBody>
          <a:bodyPr/>
          <a:lstStyle>
            <a:lvl1pPr>
              <a:defRPr/>
            </a:lvl1pPr>
          </a:lstStyle>
          <a:p>
            <a:pPr>
              <a:defRPr/>
            </a:pPr>
            <a:fld id="{B671927D-F133-FB4E-BE50-700D114097C3}" type="slidenum">
              <a:rPr lang="en-US"/>
              <a:pPr>
                <a:defRPr/>
              </a:pPr>
              <a:t>‹#›</a:t>
            </a:fld>
            <a:endParaRPr lang="en-US"/>
          </a:p>
        </p:txBody>
      </p:sp>
      <p:sp>
        <p:nvSpPr>
          <p:cNvPr id="10" name="Content Placeholder 2">
            <a:extLst>
              <a:ext uri="{FF2B5EF4-FFF2-40B4-BE49-F238E27FC236}">
                <a16:creationId xmlns:a16="http://schemas.microsoft.com/office/drawing/2014/main" id="{0C36F55D-6840-884A-9D32-08F1D537A5C8}"/>
              </a:ext>
            </a:extLst>
          </p:cNvPr>
          <p:cNvSpPr>
            <a:spLocks noGrp="1"/>
          </p:cNvSpPr>
          <p:nvPr>
            <p:ph idx="18"/>
          </p:nvPr>
        </p:nvSpPr>
        <p:spPr>
          <a:xfrm>
            <a:off x="4724400" y="752560"/>
            <a:ext cx="4030979" cy="4029824"/>
          </a:xfrm>
          <a:prstGeom prst="rect">
            <a:avLst/>
          </a:prstGeom>
        </p:spPr>
        <p:txBody>
          <a:bodyPr/>
          <a:lstStyle>
            <a:lvl1pPr marL="144000" indent="-144000">
              <a:spcBef>
                <a:spcPts val="400"/>
              </a:spcBef>
              <a:defRPr sz="1400" b="0"/>
            </a:lvl1pPr>
            <a:lvl2pPr marL="288000" indent="-144000">
              <a:spcBef>
                <a:spcPts val="400"/>
              </a:spcBef>
              <a:defRPr sz="1200">
                <a:latin typeface="Arial"/>
                <a:cs typeface="Arial"/>
              </a:defRPr>
            </a:lvl2pPr>
            <a:lvl3pPr marL="432000" indent="-144000">
              <a:defRPr sz="1100">
                <a:latin typeface="Arial"/>
                <a:cs typeface="Arial"/>
              </a:defRPr>
            </a:lvl3pPr>
            <a:lvl4pPr marL="576000" indent="-144000">
              <a:buFont typeface="Lucida Grande"/>
              <a:buChar char="‒"/>
              <a:defRPr sz="1100">
                <a:latin typeface="Arial"/>
                <a:cs typeface="Arial"/>
              </a:defRPr>
            </a:lvl4pPr>
            <a:lvl5pPr marL="1258269"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dirty="0"/>
          </a:p>
        </p:txBody>
      </p:sp>
    </p:spTree>
    <p:extLst>
      <p:ext uri="{BB962C8B-B14F-4D97-AF65-F5344CB8AC3E}">
        <p14:creationId xmlns:p14="http://schemas.microsoft.com/office/powerpoint/2010/main" val="1714428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2829822" y="117818"/>
            <a:ext cx="5482906" cy="416919"/>
          </a:xfrm>
          <a:prstGeom prst="rect">
            <a:avLst/>
          </a:prstGeom>
        </p:spPr>
        <p:txBody>
          <a:bodyPr vert="horz" lIns="0" tIns="0" rIns="0" bIns="0"/>
          <a:lstStyle>
            <a:lvl1pPr algn="l">
              <a:defRPr sz="2000" b="1">
                <a:latin typeface="Arial"/>
                <a:cs typeface="Arial"/>
              </a:defRPr>
            </a:lvl1pPr>
          </a:lstStyle>
          <a:p>
            <a:r>
              <a:rPr lang="en-GB"/>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23.10.2025</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320047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273" y="1491288"/>
            <a:ext cx="7481455" cy="3203864"/>
          </a:xfrm>
          <a:prstGeom prst="rect">
            <a:avLst/>
          </a:prstGeom>
        </p:spPr>
        <p:txBody>
          <a:bodyPr/>
          <a:lstStyle>
            <a:lvl1pPr marL="216000" indent="-216000">
              <a:defRPr sz="1600" b="0"/>
            </a:lvl1pPr>
            <a:lvl2pPr marL="457923" indent="-205923">
              <a:defRPr sz="15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Title 1"/>
          <p:cNvSpPr>
            <a:spLocks noGrp="1"/>
          </p:cNvSpPr>
          <p:nvPr>
            <p:ph type="title"/>
          </p:nvPr>
        </p:nvSpPr>
        <p:spPr>
          <a:xfrm>
            <a:off x="831273" y="853081"/>
            <a:ext cx="7481455" cy="416919"/>
          </a:xfrm>
          <a:prstGeom prst="rect">
            <a:avLst/>
          </a:prstGeom>
        </p:spPr>
        <p:txBody>
          <a:bodyPr vert="horz" lIns="0" tIns="0" rIns="0" bIns="0"/>
          <a:lstStyle>
            <a:lvl1pPr algn="l">
              <a:defRPr sz="2000" b="1">
                <a:latin typeface="Arial"/>
                <a:cs typeface="Arial"/>
              </a:defRPr>
            </a:lvl1pPr>
          </a:lstStyle>
          <a:p>
            <a:r>
              <a:rPr lang="en-GB"/>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23.10.2025</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D790913-7BED-9B49-AE85-4C0946355D84}" type="slidenum">
              <a:rPr lang="en-US"/>
              <a:pPr>
                <a:defRPr/>
              </a:pPr>
              <a:t>‹#›</a:t>
            </a:fld>
            <a:endParaRPr lang="en-US"/>
          </a:p>
        </p:txBody>
      </p:sp>
    </p:spTree>
    <p:extLst>
      <p:ext uri="{BB962C8B-B14F-4D97-AF65-F5344CB8AC3E}">
        <p14:creationId xmlns:p14="http://schemas.microsoft.com/office/powerpoint/2010/main" val="4285106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2422261"/>
            <a:ext cx="7516091" cy="1250156"/>
          </a:xfrm>
          <a:prstGeom prst="rect">
            <a:avLst/>
          </a:prstGeom>
        </p:spPr>
        <p:txBody>
          <a:bodyPr anchor="b">
            <a:normAutofit/>
          </a:bodyPr>
          <a:lstStyle>
            <a:lvl1pPr marL="0" indent="0">
              <a:buNone/>
              <a:defRPr sz="2000">
                <a:solidFill>
                  <a:schemeClr val="tx1">
                    <a:tint val="75000"/>
                  </a:schemeClr>
                </a:solidFill>
                <a:latin typeface="Arial"/>
                <a:cs typeface="Arial"/>
              </a:defRPr>
            </a:lvl1pPr>
            <a:lvl2pPr marL="424515" indent="0">
              <a:buNone/>
              <a:defRPr sz="1700">
                <a:solidFill>
                  <a:schemeClr val="tx1">
                    <a:tint val="75000"/>
                  </a:schemeClr>
                </a:solidFill>
              </a:defRPr>
            </a:lvl2pPr>
            <a:lvl3pPr marL="849030" indent="0">
              <a:buNone/>
              <a:defRPr sz="1500">
                <a:solidFill>
                  <a:schemeClr val="tx1">
                    <a:tint val="75000"/>
                  </a:schemeClr>
                </a:solidFill>
              </a:defRPr>
            </a:lvl3pPr>
            <a:lvl4pPr marL="1273544" indent="0">
              <a:buNone/>
              <a:defRPr sz="1300">
                <a:solidFill>
                  <a:schemeClr val="tx1">
                    <a:tint val="75000"/>
                  </a:schemeClr>
                </a:solidFill>
              </a:defRPr>
            </a:lvl4pPr>
            <a:lvl5pPr marL="1698059" indent="0">
              <a:buNone/>
              <a:defRPr sz="1300">
                <a:solidFill>
                  <a:schemeClr val="tx1">
                    <a:tint val="75000"/>
                  </a:schemeClr>
                </a:solidFill>
              </a:defRPr>
            </a:lvl5pPr>
            <a:lvl6pPr marL="2122574" indent="0">
              <a:buNone/>
              <a:defRPr sz="1300">
                <a:solidFill>
                  <a:schemeClr val="tx1">
                    <a:tint val="75000"/>
                  </a:schemeClr>
                </a:solidFill>
              </a:defRPr>
            </a:lvl6pPr>
            <a:lvl7pPr marL="2547089" indent="0">
              <a:buNone/>
              <a:defRPr sz="1300">
                <a:solidFill>
                  <a:schemeClr val="tx1">
                    <a:tint val="75000"/>
                  </a:schemeClr>
                </a:solidFill>
              </a:defRPr>
            </a:lvl7pPr>
            <a:lvl8pPr marL="2971603" indent="0">
              <a:buNone/>
              <a:defRPr sz="1300">
                <a:solidFill>
                  <a:schemeClr val="tx1">
                    <a:tint val="75000"/>
                  </a:schemeClr>
                </a:solidFill>
              </a:defRPr>
            </a:lvl8pPr>
            <a:lvl9pPr marL="3396118" indent="0">
              <a:buNone/>
              <a:defRPr sz="1300">
                <a:solidFill>
                  <a:schemeClr val="tx1">
                    <a:tint val="75000"/>
                  </a:schemeClr>
                </a:solidFill>
              </a:defRPr>
            </a:lvl9pPr>
          </a:lstStyle>
          <a:p>
            <a:pPr lvl="0"/>
            <a:r>
              <a:rPr lang="en-GB"/>
              <a:t>Click to edit Master text styles</a:t>
            </a:r>
          </a:p>
        </p:txBody>
      </p:sp>
      <p:sp>
        <p:nvSpPr>
          <p:cNvPr id="7" name="Title 1"/>
          <p:cNvSpPr>
            <a:spLocks noGrp="1"/>
          </p:cNvSpPr>
          <p:nvPr>
            <p:ph type="title"/>
          </p:nvPr>
        </p:nvSpPr>
        <p:spPr>
          <a:xfrm>
            <a:off x="831273" y="853081"/>
            <a:ext cx="7481455" cy="1090404"/>
          </a:xfrm>
          <a:prstGeom prst="rect">
            <a:avLst/>
          </a:prstGeom>
        </p:spPr>
        <p:txBody>
          <a:bodyPr vert="horz" lIns="0" tIns="0" rIns="0" bIns="0"/>
          <a:lstStyle>
            <a:lvl1pPr algn="l">
              <a:defRPr sz="2500" b="1">
                <a:latin typeface="Arial"/>
                <a:cs typeface="Arial"/>
              </a:defRPr>
            </a:lvl1pPr>
          </a:lstStyle>
          <a:p>
            <a:r>
              <a:rPr lang="en-GB"/>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23.10.2025</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A7692A7-37D3-4643-9775-73A5861BE081}" type="slidenum">
              <a:rPr lang="en-US"/>
              <a:pPr>
                <a:defRPr/>
              </a:pPr>
              <a:t>‹#›</a:t>
            </a:fld>
            <a:endParaRPr lang="en-US"/>
          </a:p>
        </p:txBody>
      </p:sp>
    </p:spTree>
    <p:extLst>
      <p:ext uri="{BB962C8B-B14F-4D97-AF65-F5344CB8AC3E}">
        <p14:creationId xmlns:p14="http://schemas.microsoft.com/office/powerpoint/2010/main" val="63666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en-GB"/>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r>
              <a:rPr lang="de-DE"/>
              <a:t>23.10.2025</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39A886F-98CE-9745-8CC5-B998539C1055}" type="slidenum">
              <a:rPr lang="en-US"/>
              <a:pPr>
                <a:defRPr/>
              </a:pPr>
              <a:t>‹#›</a:t>
            </a:fld>
            <a:endParaRPr lang="en-US"/>
          </a:p>
        </p:txBody>
      </p:sp>
    </p:spTree>
    <p:extLst>
      <p:ext uri="{BB962C8B-B14F-4D97-AF65-F5344CB8AC3E}">
        <p14:creationId xmlns:p14="http://schemas.microsoft.com/office/powerpoint/2010/main" val="3626742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845127" y="1539394"/>
            <a:ext cx="3574473" cy="3242989"/>
          </a:xfrm>
          <a:prstGeom prst="rect">
            <a:avLst/>
          </a:prstGeom>
        </p:spPr>
        <p:txBody>
          <a:bodyPr/>
          <a:lstStyle>
            <a:lvl2pPr marL="385923" indent="-385923">
              <a:defRPr sz="2000">
                <a:latin typeface="Arial"/>
                <a:cs typeface="Arial"/>
              </a:defRPr>
            </a:lvl2pPr>
            <a:lvl3pPr marL="774525" indent="-288102">
              <a:defRPr sz="1700">
                <a:latin typeface="Arial"/>
                <a:cs typeface="Arial"/>
              </a:defRPr>
            </a:lvl3pPr>
            <a:lvl4pPr marL="1014387" indent="-242542">
              <a:buFont typeface="Lucida Grande"/>
              <a:buChar char="‒"/>
              <a:defRPr sz="1500">
                <a:latin typeface="Arial"/>
                <a:cs typeface="Arial"/>
              </a:defRPr>
            </a:lvl4pPr>
            <a:lvl5pPr marL="1258269"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3" name="Content Placeholder 2"/>
          <p:cNvSpPr>
            <a:spLocks noGrp="1"/>
          </p:cNvSpPr>
          <p:nvPr>
            <p:ph idx="14"/>
          </p:nvPr>
        </p:nvSpPr>
        <p:spPr>
          <a:xfrm>
            <a:off x="4726709" y="1539394"/>
            <a:ext cx="3574473" cy="3242989"/>
          </a:xfrm>
          <a:prstGeom prst="rect">
            <a:avLst/>
          </a:prstGeom>
        </p:spPr>
        <p:txBody>
          <a:bodyPr/>
          <a:lstStyle>
            <a:lvl2pPr marL="385923" indent="-385923">
              <a:defRPr sz="2000">
                <a:latin typeface="Arial"/>
                <a:cs typeface="Arial"/>
              </a:defRPr>
            </a:lvl2pPr>
            <a:lvl3pPr marL="679385" indent="-293462">
              <a:defRPr sz="1700">
                <a:latin typeface="Arial"/>
                <a:cs typeface="Arial"/>
              </a:defRPr>
            </a:lvl3pPr>
            <a:lvl4pPr marL="964806" indent="-285422">
              <a:buFont typeface="Lucida Grande"/>
              <a:buChar char="‒"/>
              <a:defRPr sz="1500">
                <a:latin typeface="Arial"/>
                <a:cs typeface="Arial"/>
              </a:defRPr>
            </a:lvl4pPr>
            <a:lvl5pPr marL="1157768" indent="-192961" defTabSz="310882">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en-GB"/>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pPr>
              <a:defRPr/>
            </a:pPr>
            <a:r>
              <a:rPr lang="de-DE"/>
              <a:t>23.10.2025</a:t>
            </a:r>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7"/>
          </p:nvPr>
        </p:nvSpPr>
        <p:spPr/>
        <p:txBody>
          <a:bodyPr/>
          <a:lstStyle>
            <a:lvl1pPr>
              <a:defRPr/>
            </a:lvl1pPr>
          </a:lstStyle>
          <a:p>
            <a:pPr>
              <a:defRPr/>
            </a:pPr>
            <a:fld id="{B671927D-F133-FB4E-BE50-700D114097C3}" type="slidenum">
              <a:rPr lang="en-US"/>
              <a:pPr>
                <a:defRPr/>
              </a:pPr>
              <a:t>‹#›</a:t>
            </a:fld>
            <a:endParaRPr lang="en-US"/>
          </a:p>
        </p:txBody>
      </p:sp>
    </p:spTree>
    <p:extLst>
      <p:ext uri="{BB962C8B-B14F-4D97-AF65-F5344CB8AC3E}">
        <p14:creationId xmlns:p14="http://schemas.microsoft.com/office/powerpoint/2010/main" val="4101781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3919538" y="5295900"/>
            <a:ext cx="1304925" cy="304800"/>
          </a:xfrm>
          <a:prstGeom prst="rect">
            <a:avLst/>
          </a:prstGeom>
        </p:spPr>
        <p:txBody>
          <a:bodyPr vert="horz" wrap="square" lIns="0" tIns="0" rIns="0" bIns="0" numCol="1" anchor="ctr" anchorCtr="0" compatLnSpc="1">
            <a:prstTxWarp prst="textNoShape">
              <a:avLst/>
            </a:prstTxWarp>
          </a:bodyPr>
          <a:lstStyle>
            <a:lvl1pPr algn="ctr" defTabSz="423443">
              <a:defRPr sz="1000" smtClean="0">
                <a:solidFill>
                  <a:schemeClr val="tx2">
                    <a:lumMod val="75000"/>
                  </a:schemeClr>
                </a:solidFill>
                <a:ea typeface="ＭＳ Ｐゴシック" pitchFamily="-1" charset="-128"/>
                <a:cs typeface="Arial" charset="0"/>
              </a:defRPr>
            </a:lvl1pPr>
          </a:lstStyle>
          <a:p>
            <a:pPr>
              <a:defRPr/>
            </a:pPr>
            <a:r>
              <a:rPr lang="de-DE"/>
              <a:t>23.10.2025</a:t>
            </a:r>
            <a:endParaRPr lang="en-US" dirty="0"/>
          </a:p>
        </p:txBody>
      </p:sp>
      <p:sp>
        <p:nvSpPr>
          <p:cNvPr id="5" name="Footer Placeholder 4"/>
          <p:cNvSpPr>
            <a:spLocks noGrp="1"/>
          </p:cNvSpPr>
          <p:nvPr>
            <p:ph type="ftr" sz="quarter" idx="3"/>
          </p:nvPr>
        </p:nvSpPr>
        <p:spPr>
          <a:xfrm>
            <a:off x="5451475" y="5295900"/>
            <a:ext cx="3303905" cy="304800"/>
          </a:xfrm>
          <a:prstGeom prst="rect">
            <a:avLst/>
          </a:prstGeom>
        </p:spPr>
        <p:txBody>
          <a:bodyPr vert="horz" wrap="square" lIns="0" tIns="0" rIns="0" bIns="0" numCol="1" anchor="ctr" anchorCtr="0" compatLnSpc="1">
            <a:prstTxWarp prst="textNoShape">
              <a:avLst/>
            </a:prstTxWarp>
          </a:bodyPr>
          <a:lstStyle>
            <a:lvl1pPr algn="r" defTabSz="423443">
              <a:defRPr sz="1000" smtClean="0">
                <a:solidFill>
                  <a:schemeClr val="tx2">
                    <a:lumMod val="75000"/>
                  </a:schemeClr>
                </a:solidFill>
                <a:latin typeface="Arial" pitchFamily="-1" charset="0"/>
                <a:ea typeface="Arial" pitchFamily="-1" charset="0"/>
                <a:cs typeface="Arial" pitchFamily="-1" charset="0"/>
              </a:defRPr>
            </a:lvl1pPr>
          </a:lstStyle>
          <a:p>
            <a:pPr>
              <a:defRPr/>
            </a:pPr>
            <a:r>
              <a:rPr lang="en-US"/>
              <a:t>Benno List</a:t>
            </a:r>
          </a:p>
        </p:txBody>
      </p:sp>
      <p:sp>
        <p:nvSpPr>
          <p:cNvPr id="6" name="Slide Number Placeholder 5"/>
          <p:cNvSpPr>
            <a:spLocks noGrp="1"/>
          </p:cNvSpPr>
          <p:nvPr>
            <p:ph type="sldNum" sz="quarter" idx="4"/>
          </p:nvPr>
        </p:nvSpPr>
        <p:spPr>
          <a:xfrm>
            <a:off x="2041310" y="5295900"/>
            <a:ext cx="522504" cy="304800"/>
          </a:xfrm>
          <a:prstGeom prst="rect">
            <a:avLst/>
          </a:prstGeom>
        </p:spPr>
        <p:txBody>
          <a:bodyPr vert="horz" wrap="square" lIns="0" tIns="0" rIns="0" bIns="0" numCol="1" anchor="ctr" anchorCtr="0" compatLnSpc="1">
            <a:prstTxWarp prst="textNoShape">
              <a:avLst/>
            </a:prstTxWarp>
          </a:bodyPr>
          <a:lstStyle>
            <a:lvl1pPr defTabSz="423443">
              <a:defRPr sz="1000">
                <a:solidFill>
                  <a:schemeClr val="tx2">
                    <a:lumMod val="75000"/>
                  </a:schemeClr>
                </a:solidFill>
                <a:ea typeface="ＭＳ Ｐゴシック" pitchFamily="-1" charset="-128"/>
                <a:cs typeface="Arial" charset="0"/>
              </a:defRPr>
            </a:lvl1pPr>
          </a:lstStyle>
          <a:p>
            <a:pPr>
              <a:defRPr/>
            </a:pPr>
            <a:fld id="{8825DD34-8F63-8F41-AB0B-C310CE5C51DA}" type="slidenum">
              <a:rPr lang="en-US" smtClean="0"/>
              <a:pPr>
                <a:defRPr/>
              </a:pPr>
              <a:t>‹#›</a:t>
            </a:fld>
            <a:endParaRPr lang="en-US" dirty="0"/>
          </a:p>
        </p:txBody>
      </p:sp>
      <p:sp>
        <p:nvSpPr>
          <p:cNvPr id="1029" name="Text Placeholder 8"/>
          <p:cNvSpPr>
            <a:spLocks noGrp="1"/>
          </p:cNvSpPr>
          <p:nvPr>
            <p:ph type="body" idx="1"/>
          </p:nvPr>
        </p:nvSpPr>
        <p:spPr bwMode="auto">
          <a:xfrm>
            <a:off x="411480" y="865188"/>
            <a:ext cx="83439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title style</a:t>
            </a:r>
          </a:p>
          <a:p>
            <a:pPr lvl="0"/>
            <a:r>
              <a:rPr lang="en-US"/>
              <a:t>Second level</a:t>
            </a:r>
          </a:p>
          <a:p>
            <a:pPr lvl="2"/>
            <a:r>
              <a:rPr lang="en-US"/>
              <a:t>Third level</a:t>
            </a:r>
          </a:p>
        </p:txBody>
      </p:sp>
      <p:pic>
        <p:nvPicPr>
          <p:cNvPr id="3" name="Picture 2">
            <a:extLst>
              <a:ext uri="{FF2B5EF4-FFF2-40B4-BE49-F238E27FC236}">
                <a16:creationId xmlns:a16="http://schemas.microsoft.com/office/drawing/2014/main" id="{D891D840-EDD8-52BA-25D0-4E3D13F797A4}"/>
              </a:ext>
            </a:extLst>
          </p:cNvPr>
          <p:cNvPicPr>
            <a:picLocks noChangeAspect="1"/>
          </p:cNvPicPr>
          <p:nvPr userDrawn="1"/>
        </p:nvPicPr>
        <p:blipFill>
          <a:blip r:embed="rId20"/>
          <a:stretch>
            <a:fillRect/>
          </a:stretch>
        </p:blipFill>
        <p:spPr>
          <a:xfrm>
            <a:off x="362779" y="5241713"/>
            <a:ext cx="1589314" cy="484717"/>
          </a:xfrm>
          <a:prstGeom prst="rect">
            <a:avLst/>
          </a:prstGeom>
        </p:spPr>
      </p:pic>
      <p:cxnSp>
        <p:nvCxnSpPr>
          <p:cNvPr id="8" name="Straight Connector 7">
            <a:extLst>
              <a:ext uri="{FF2B5EF4-FFF2-40B4-BE49-F238E27FC236}">
                <a16:creationId xmlns:a16="http://schemas.microsoft.com/office/drawing/2014/main" id="{74024331-5AFB-9D3B-1FEC-8FE48476911A}"/>
              </a:ext>
            </a:extLst>
          </p:cNvPr>
          <p:cNvCxnSpPr>
            <a:cxnSpLocks/>
          </p:cNvCxnSpPr>
          <p:nvPr userDrawn="1"/>
        </p:nvCxnSpPr>
        <p:spPr>
          <a:xfrm>
            <a:off x="411480" y="542170"/>
            <a:ext cx="8343900" cy="0"/>
          </a:xfrm>
          <a:prstGeom prst="line">
            <a:avLst/>
          </a:prstGeom>
          <a:ln w="28575">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B0B31D72-144F-5F45-B6F9-383834CAA59E}"/>
              </a:ext>
            </a:extLst>
          </p:cNvPr>
          <p:cNvCxnSpPr>
            <a:cxnSpLocks/>
          </p:cNvCxnSpPr>
          <p:nvPr userDrawn="1"/>
        </p:nvCxnSpPr>
        <p:spPr>
          <a:xfrm>
            <a:off x="411480" y="5209087"/>
            <a:ext cx="8343900" cy="0"/>
          </a:xfrm>
          <a:prstGeom prst="line">
            <a:avLst/>
          </a:prstGeom>
          <a:ln w="28575">
            <a:solidFill>
              <a:schemeClr val="accent1"/>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98" r:id="rId1"/>
    <p:sldLayoutId id="2147483699" r:id="rId2"/>
    <p:sldLayoutId id="2147483713" r:id="rId3"/>
    <p:sldLayoutId id="2147483712" r:id="rId4"/>
    <p:sldLayoutId id="2147483710" r:id="rId5"/>
    <p:sldLayoutId id="2147483700" r:id="rId6"/>
    <p:sldLayoutId id="2147483701" r:id="rId7"/>
    <p:sldLayoutId id="2147483702" r:id="rId8"/>
    <p:sldLayoutId id="2147483703" r:id="rId9"/>
    <p:sldLayoutId id="2147483704" r:id="rId10"/>
    <p:sldLayoutId id="2147483705" r:id="rId11"/>
    <p:sldLayoutId id="2147483711" r:id="rId12"/>
    <p:sldLayoutId id="2147483706" r:id="rId13"/>
    <p:sldLayoutId id="2147483707" r:id="rId14"/>
    <p:sldLayoutId id="2147483708" r:id="rId15"/>
    <p:sldLayoutId id="2147483709" r:id="rId16"/>
    <p:sldLayoutId id="2147483714" r:id="rId17"/>
    <p:sldLayoutId id="2147483715" r:id="rId18"/>
  </p:sldLayoutIdLst>
  <p:hf hdr="0"/>
  <p:txStyles>
    <p:titleStyle>
      <a:lvl1pPr algn="ctr" defTabSz="422275" rtl="0" eaLnBrk="1" fontAlgn="base" hangingPunct="1">
        <a:spcBef>
          <a:spcPct val="0"/>
        </a:spcBef>
        <a:spcAft>
          <a:spcPct val="0"/>
        </a:spcAft>
        <a:defRPr sz="4100" kern="1200">
          <a:solidFill>
            <a:schemeClr val="tx1"/>
          </a:solidFill>
          <a:latin typeface="+mj-lt"/>
          <a:ea typeface="ＭＳ Ｐゴシック" pitchFamily="-84" charset="-128"/>
          <a:cs typeface="ＭＳ Ｐゴシック" pitchFamily="-84" charset="-128"/>
        </a:defRPr>
      </a:lvl1pPr>
      <a:lvl2pPr algn="ctr" defTabSz="422275"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2pPr>
      <a:lvl3pPr algn="ctr" defTabSz="422275"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3pPr>
      <a:lvl4pPr algn="ctr" defTabSz="422275"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4pPr>
      <a:lvl5pPr algn="ctr" defTabSz="422275"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5pPr>
      <a:lvl6pPr marL="385923"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6pPr>
      <a:lvl7pPr marL="771845"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7pPr>
      <a:lvl8pPr marL="1157768"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8pPr>
      <a:lvl9pPr marL="1543690"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9pPr>
    </p:titleStyle>
    <p:bodyStyle>
      <a:lvl1pPr marL="317500" indent="-317500" algn="l" defTabSz="422275" rtl="0" eaLnBrk="1" fontAlgn="base" hangingPunct="1">
        <a:spcBef>
          <a:spcPct val="20000"/>
        </a:spcBef>
        <a:spcAft>
          <a:spcPct val="0"/>
        </a:spcAft>
        <a:buFont typeface="Arial" charset="0"/>
        <a:buChar char="•"/>
        <a:defRPr sz="2500" b="1" kern="1200">
          <a:solidFill>
            <a:schemeClr val="tx1"/>
          </a:solidFill>
          <a:latin typeface="Arial"/>
          <a:ea typeface="ＭＳ Ｐゴシック" pitchFamily="-84" charset="-128"/>
          <a:cs typeface="Arial"/>
        </a:defRPr>
      </a:lvl1pPr>
      <a:lvl2pPr marL="687388" indent="-265113" algn="l" defTabSz="422275" rtl="0" eaLnBrk="1" fontAlgn="base" hangingPunct="1">
        <a:spcBef>
          <a:spcPct val="20000"/>
        </a:spcBef>
        <a:spcAft>
          <a:spcPct val="0"/>
        </a:spcAft>
        <a:buFont typeface="Arial" charset="0"/>
        <a:buChar char="•"/>
        <a:defRPr sz="3400" kern="1200">
          <a:solidFill>
            <a:schemeClr val="tx1"/>
          </a:solidFill>
          <a:latin typeface="+mn-lt"/>
          <a:ea typeface="ＭＳ Ｐゴシック" pitchFamily="-84" charset="-128"/>
          <a:cs typeface="+mn-cs"/>
        </a:defRPr>
      </a:lvl2pPr>
      <a:lvl3pPr marL="1060450" indent="-211138" algn="l" defTabSz="422275" rtl="0" eaLnBrk="1" fontAlgn="base" hangingPunct="1">
        <a:spcBef>
          <a:spcPct val="20000"/>
        </a:spcBef>
        <a:spcAft>
          <a:spcPct val="0"/>
        </a:spcAft>
        <a:buFont typeface="Lucida Grande" charset="0"/>
        <a:buChar char="‒"/>
        <a:defRPr sz="2000" kern="1200">
          <a:solidFill>
            <a:schemeClr val="tx1"/>
          </a:solidFill>
          <a:latin typeface="Arial"/>
          <a:ea typeface="Arial" pitchFamily="-84" charset="0"/>
          <a:cs typeface="Arial"/>
        </a:defRPr>
      </a:lvl3pPr>
      <a:lvl4pPr marL="1484313" indent="-211138" algn="l" defTabSz="422275" rtl="0" eaLnBrk="1" fontAlgn="base" hangingPunct="1">
        <a:spcBef>
          <a:spcPct val="20000"/>
        </a:spcBef>
        <a:spcAft>
          <a:spcPct val="0"/>
        </a:spcAft>
        <a:buFont typeface="Arial" charset="0"/>
        <a:buChar char="–"/>
        <a:defRPr sz="1900" kern="1200">
          <a:solidFill>
            <a:schemeClr val="tx1"/>
          </a:solidFill>
          <a:latin typeface="+mn-lt"/>
          <a:ea typeface="ＭＳ Ｐゴシック" pitchFamily="-84" charset="-128"/>
          <a:cs typeface="ＭＳ Ｐゴシック" pitchFamily="-1" charset="-128"/>
        </a:defRPr>
      </a:lvl4pPr>
      <a:lvl5pPr marL="1908175" indent="-211138" algn="l" defTabSz="422275" rtl="0" eaLnBrk="1" fontAlgn="base" hangingPunct="1">
        <a:spcBef>
          <a:spcPct val="20000"/>
        </a:spcBef>
        <a:spcAft>
          <a:spcPct val="0"/>
        </a:spcAft>
        <a:buFont typeface="Arial" charset="0"/>
        <a:buChar char="»"/>
        <a:defRPr sz="1900" kern="1200">
          <a:solidFill>
            <a:schemeClr val="tx1"/>
          </a:solidFill>
          <a:latin typeface="+mn-lt"/>
          <a:ea typeface="ＭＳ Ｐゴシック" pitchFamily="-84" charset="-128"/>
          <a:cs typeface="Arial" charset="0"/>
        </a:defRPr>
      </a:lvl5pPr>
      <a:lvl6pPr marL="2334831" indent="-212257" algn="l" defTabSz="424515" rtl="0" eaLnBrk="1" latinLnBrk="0" hangingPunct="1">
        <a:spcBef>
          <a:spcPct val="20000"/>
        </a:spcBef>
        <a:buFont typeface="Arial"/>
        <a:buChar char="•"/>
        <a:defRPr sz="1900" kern="1200">
          <a:solidFill>
            <a:schemeClr val="tx1"/>
          </a:solidFill>
          <a:latin typeface="+mn-lt"/>
          <a:ea typeface="+mn-ea"/>
          <a:cs typeface="+mn-cs"/>
        </a:defRPr>
      </a:lvl6pPr>
      <a:lvl7pPr marL="2759346" indent="-212257" algn="l" defTabSz="424515" rtl="0" eaLnBrk="1" latinLnBrk="0" hangingPunct="1">
        <a:spcBef>
          <a:spcPct val="20000"/>
        </a:spcBef>
        <a:buFont typeface="Arial"/>
        <a:buChar char="•"/>
        <a:defRPr sz="1900" kern="1200">
          <a:solidFill>
            <a:schemeClr val="tx1"/>
          </a:solidFill>
          <a:latin typeface="+mn-lt"/>
          <a:ea typeface="+mn-ea"/>
          <a:cs typeface="+mn-cs"/>
        </a:defRPr>
      </a:lvl7pPr>
      <a:lvl8pPr marL="3183861" indent="-212257" algn="l" defTabSz="424515" rtl="0" eaLnBrk="1" latinLnBrk="0" hangingPunct="1">
        <a:spcBef>
          <a:spcPct val="20000"/>
        </a:spcBef>
        <a:buFont typeface="Arial"/>
        <a:buChar char="•"/>
        <a:defRPr sz="1900" kern="1200">
          <a:solidFill>
            <a:schemeClr val="tx1"/>
          </a:solidFill>
          <a:latin typeface="+mn-lt"/>
          <a:ea typeface="+mn-ea"/>
          <a:cs typeface="+mn-cs"/>
        </a:defRPr>
      </a:lvl8pPr>
      <a:lvl9pPr marL="3608376" indent="-212257" algn="l" defTabSz="424515"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24515" rtl="0" eaLnBrk="1" latinLnBrk="0" hangingPunct="1">
        <a:defRPr sz="1700" kern="1200">
          <a:solidFill>
            <a:schemeClr val="tx1"/>
          </a:solidFill>
          <a:latin typeface="+mn-lt"/>
          <a:ea typeface="+mn-ea"/>
          <a:cs typeface="+mn-cs"/>
        </a:defRPr>
      </a:lvl1pPr>
      <a:lvl2pPr marL="424515" algn="l" defTabSz="424515" rtl="0" eaLnBrk="1" latinLnBrk="0" hangingPunct="1">
        <a:defRPr sz="1700" kern="1200">
          <a:solidFill>
            <a:schemeClr val="tx1"/>
          </a:solidFill>
          <a:latin typeface="+mn-lt"/>
          <a:ea typeface="+mn-ea"/>
          <a:cs typeface="+mn-cs"/>
        </a:defRPr>
      </a:lvl2pPr>
      <a:lvl3pPr marL="849030" algn="l" defTabSz="424515" rtl="0" eaLnBrk="1" latinLnBrk="0" hangingPunct="1">
        <a:defRPr sz="1700" kern="1200">
          <a:solidFill>
            <a:schemeClr val="tx1"/>
          </a:solidFill>
          <a:latin typeface="+mn-lt"/>
          <a:ea typeface="+mn-ea"/>
          <a:cs typeface="+mn-cs"/>
        </a:defRPr>
      </a:lvl3pPr>
      <a:lvl4pPr marL="1273544" algn="l" defTabSz="424515" rtl="0" eaLnBrk="1" latinLnBrk="0" hangingPunct="1">
        <a:defRPr sz="1700" kern="1200">
          <a:solidFill>
            <a:schemeClr val="tx1"/>
          </a:solidFill>
          <a:latin typeface="+mn-lt"/>
          <a:ea typeface="+mn-ea"/>
          <a:cs typeface="+mn-cs"/>
        </a:defRPr>
      </a:lvl4pPr>
      <a:lvl5pPr marL="1698059" algn="l" defTabSz="424515" rtl="0" eaLnBrk="1" latinLnBrk="0" hangingPunct="1">
        <a:defRPr sz="1700" kern="1200">
          <a:solidFill>
            <a:schemeClr val="tx1"/>
          </a:solidFill>
          <a:latin typeface="+mn-lt"/>
          <a:ea typeface="+mn-ea"/>
          <a:cs typeface="+mn-cs"/>
        </a:defRPr>
      </a:lvl5pPr>
      <a:lvl6pPr marL="2122574" algn="l" defTabSz="424515" rtl="0" eaLnBrk="1" latinLnBrk="0" hangingPunct="1">
        <a:defRPr sz="1700" kern="1200">
          <a:solidFill>
            <a:schemeClr val="tx1"/>
          </a:solidFill>
          <a:latin typeface="+mn-lt"/>
          <a:ea typeface="+mn-ea"/>
          <a:cs typeface="+mn-cs"/>
        </a:defRPr>
      </a:lvl6pPr>
      <a:lvl7pPr marL="2547089" algn="l" defTabSz="424515" rtl="0" eaLnBrk="1" latinLnBrk="0" hangingPunct="1">
        <a:defRPr sz="1700" kern="1200">
          <a:solidFill>
            <a:schemeClr val="tx1"/>
          </a:solidFill>
          <a:latin typeface="+mn-lt"/>
          <a:ea typeface="+mn-ea"/>
          <a:cs typeface="+mn-cs"/>
        </a:defRPr>
      </a:lvl7pPr>
      <a:lvl8pPr marL="2971603" algn="l" defTabSz="424515" rtl="0" eaLnBrk="1" latinLnBrk="0" hangingPunct="1">
        <a:defRPr sz="1700" kern="1200">
          <a:solidFill>
            <a:schemeClr val="tx1"/>
          </a:solidFill>
          <a:latin typeface="+mn-lt"/>
          <a:ea typeface="+mn-ea"/>
          <a:cs typeface="+mn-cs"/>
        </a:defRPr>
      </a:lvl8pPr>
      <a:lvl9pPr marL="3396118" algn="l" defTabSz="42451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594BECB-908D-4D97-F4A5-5E355076C475}"/>
              </a:ext>
            </a:extLst>
          </p:cNvPr>
          <p:cNvSpPr>
            <a:spLocks noGrp="1"/>
          </p:cNvSpPr>
          <p:nvPr>
            <p:ph type="sldNum" sz="quarter" idx="4294967295"/>
          </p:nvPr>
        </p:nvSpPr>
        <p:spPr>
          <a:xfrm>
            <a:off x="0" y="5295900"/>
            <a:ext cx="2132013" cy="304800"/>
          </a:xfrm>
        </p:spPr>
        <p:txBody>
          <a:bodyPr/>
          <a:lstStyle/>
          <a:p>
            <a:pPr>
              <a:defRPr/>
            </a:pPr>
            <a:fld id="{B671927D-F133-FB4E-BE50-700D114097C3}" type="slidenum">
              <a:rPr lang="en-US" smtClean="0"/>
              <a:pPr>
                <a:defRPr/>
              </a:pPr>
              <a:t>1</a:t>
            </a:fld>
            <a:endParaRPr lang="en-US"/>
          </a:p>
        </p:txBody>
      </p:sp>
      <p:sp>
        <p:nvSpPr>
          <p:cNvPr id="8" name="TextBox 7">
            <a:extLst>
              <a:ext uri="{FF2B5EF4-FFF2-40B4-BE49-F238E27FC236}">
                <a16:creationId xmlns:a16="http://schemas.microsoft.com/office/drawing/2014/main" id="{ED983454-7357-A9C0-A3D9-349B30C37FE5}"/>
              </a:ext>
            </a:extLst>
          </p:cNvPr>
          <p:cNvSpPr txBox="1"/>
          <p:nvPr/>
        </p:nvSpPr>
        <p:spPr>
          <a:xfrm>
            <a:off x="2696886" y="2476500"/>
            <a:ext cx="5826081" cy="1400383"/>
          </a:xfrm>
          <a:prstGeom prst="rect">
            <a:avLst/>
          </a:prstGeom>
          <a:noFill/>
        </p:spPr>
        <p:txBody>
          <a:bodyPr wrap="square" rtlCol="0">
            <a:spAutoFit/>
          </a:bodyPr>
          <a:lstStyle/>
          <a:p>
            <a:pPr algn="r"/>
            <a:r>
              <a:rPr lang="en-GB" b="1" i="0" u="none" strike="noStrike" dirty="0">
                <a:solidFill>
                  <a:schemeClr val="bg1"/>
                </a:solidFill>
                <a:effectLst/>
                <a:latin typeface="Roboto" panose="02000000000000000000" pitchFamily="2" charset="0"/>
              </a:rPr>
              <a:t>LCF@CERN</a:t>
            </a:r>
          </a:p>
          <a:p>
            <a:pPr algn="r"/>
            <a:endParaRPr lang="en-GB" b="1" dirty="0">
              <a:solidFill>
                <a:schemeClr val="bg1"/>
              </a:solidFill>
              <a:latin typeface="Roboto" panose="02000000000000000000" pitchFamily="2" charset="0"/>
            </a:endParaRPr>
          </a:p>
          <a:p>
            <a:pPr algn="r"/>
            <a:r>
              <a:rPr lang="en-GB" b="1" dirty="0">
                <a:solidFill>
                  <a:schemeClr val="bg1"/>
                </a:solidFill>
                <a:latin typeface="Roboto" panose="02000000000000000000" pitchFamily="2" charset="0"/>
              </a:rPr>
              <a:t>B. List</a:t>
            </a:r>
          </a:p>
          <a:p>
            <a:pPr algn="r"/>
            <a:r>
              <a:rPr lang="en-GB" b="1" dirty="0">
                <a:solidFill>
                  <a:schemeClr val="bg1"/>
                </a:solidFill>
                <a:latin typeface="Roboto" panose="02000000000000000000" pitchFamily="2" charset="0"/>
              </a:rPr>
              <a:t>IDT WG2 Meeting</a:t>
            </a:r>
          </a:p>
          <a:p>
            <a:pPr algn="r"/>
            <a:r>
              <a:rPr lang="en-GB" b="1" dirty="0">
                <a:solidFill>
                  <a:schemeClr val="bg1"/>
                </a:solidFill>
                <a:latin typeface="Roboto" panose="02000000000000000000" pitchFamily="2" charset="0"/>
              </a:rPr>
              <a:t>9.12.2025</a:t>
            </a:r>
            <a:endParaRPr lang="en-GB" dirty="0">
              <a:solidFill>
                <a:schemeClr val="bg1"/>
              </a:solidFill>
            </a:endParaRPr>
          </a:p>
        </p:txBody>
      </p:sp>
      <p:pic>
        <p:nvPicPr>
          <p:cNvPr id="1026" name="Picture 2">
            <a:extLst>
              <a:ext uri="{FF2B5EF4-FFF2-40B4-BE49-F238E27FC236}">
                <a16:creationId xmlns:a16="http://schemas.microsoft.com/office/drawing/2014/main" id="{38F27908-BDFA-D7D2-5843-15A002C1BF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772886"/>
            <a:ext cx="5357993" cy="3981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7339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05675-6460-7500-4255-CE311724C61C}"/>
              </a:ext>
            </a:extLst>
          </p:cNvPr>
          <p:cNvSpPr>
            <a:spLocks noGrp="1"/>
          </p:cNvSpPr>
          <p:nvPr>
            <p:ph type="title"/>
          </p:nvPr>
        </p:nvSpPr>
        <p:spPr/>
        <p:txBody>
          <a:bodyPr/>
          <a:lstStyle/>
          <a:p>
            <a:r>
              <a:rPr lang="en-GB" dirty="0"/>
              <a:t>ESPPU Status and Work Plan for CERN</a:t>
            </a:r>
          </a:p>
        </p:txBody>
      </p:sp>
      <p:sp>
        <p:nvSpPr>
          <p:cNvPr id="3" name="Content Placeholder 2">
            <a:extLst>
              <a:ext uri="{FF2B5EF4-FFF2-40B4-BE49-F238E27FC236}">
                <a16:creationId xmlns:a16="http://schemas.microsoft.com/office/drawing/2014/main" id="{E613BF4E-1DD5-81DD-A3CE-BB308B4D0E90}"/>
              </a:ext>
            </a:extLst>
          </p:cNvPr>
          <p:cNvSpPr>
            <a:spLocks noGrp="1"/>
          </p:cNvSpPr>
          <p:nvPr>
            <p:ph idx="13"/>
          </p:nvPr>
        </p:nvSpPr>
        <p:spPr>
          <a:xfrm>
            <a:off x="400050" y="752559"/>
            <a:ext cx="8552757" cy="4492771"/>
          </a:xfrm>
        </p:spPr>
        <p:txBody>
          <a:bodyPr/>
          <a:lstStyle/>
          <a:p>
            <a:r>
              <a:rPr lang="en-GB" dirty="0"/>
              <a:t>Last week Dec 1-5 ESG drafting session in Ascona</a:t>
            </a:r>
          </a:p>
          <a:p>
            <a:r>
              <a:rPr lang="en-GB" dirty="0"/>
              <a:t>This week CERN council</a:t>
            </a:r>
            <a:br>
              <a:rPr lang="en-GB" dirty="0"/>
            </a:br>
            <a:r>
              <a:rPr lang="en-GB" dirty="0"/>
              <a:t>-&gt; Expect some statement on Friday Dec 12</a:t>
            </a:r>
          </a:p>
          <a:p>
            <a:r>
              <a:rPr lang="en-GB" dirty="0"/>
              <a:t>Work plan for CERN activities has been prepared:</a:t>
            </a:r>
          </a:p>
          <a:p>
            <a:pPr lvl="1"/>
            <a:r>
              <a:rPr lang="en-GB" dirty="0"/>
              <a:t>Assume a linear collider project (technology choice may be SRF, or CLIC, or undefined)</a:t>
            </a:r>
          </a:p>
          <a:p>
            <a:pPr lvl="1"/>
            <a:r>
              <a:rPr lang="en-GB" dirty="0"/>
              <a:t>Assume budget ~35MCHF over 3 years 2026-2028, as in ESPPU </a:t>
            </a:r>
            <a:r>
              <a:rPr lang="en-GB" dirty="0" err="1"/>
              <a:t>submssions</a:t>
            </a:r>
            <a:endParaRPr lang="en-GB" dirty="0"/>
          </a:p>
          <a:p>
            <a:r>
              <a:rPr lang="en-GB" dirty="0"/>
              <a:t>Structure (WP definitions given here for SRF case):</a:t>
            </a:r>
          </a:p>
          <a:p>
            <a:pPr lvl="1"/>
            <a:r>
              <a:rPr lang="en-GB" b="1" dirty="0"/>
              <a:t>WP1: Accelerator design and parameters</a:t>
            </a:r>
            <a:br>
              <a:rPr lang="en-GB" dirty="0"/>
            </a:br>
            <a:r>
              <a:rPr lang="en-GB" dirty="0"/>
              <a:t>Updated start-to-end simulations, injectors, damping rings, RTML, main linac and BDS for initial parameters and upgrades.</a:t>
            </a:r>
          </a:p>
          <a:p>
            <a:pPr lvl="1"/>
            <a:r>
              <a:rPr lang="en-GB" b="1" dirty="0"/>
              <a:t>WP2: Implementation – Civil Engineering and Conventional Systems  </a:t>
            </a:r>
            <a:br>
              <a:rPr lang="en-GB" dirty="0"/>
            </a:br>
            <a:r>
              <a:rPr lang="en-GB" dirty="0"/>
              <a:t>Siting incl. shaft/access points, CE layout and infrastructure for the machine. Study of tunnel diameter.</a:t>
            </a:r>
          </a:p>
          <a:p>
            <a:pPr lvl="1"/>
            <a:r>
              <a:rPr lang="en-GB" b="1" dirty="0"/>
              <a:t>WP3: Technology developments (together with ITN)</a:t>
            </a:r>
            <a:br>
              <a:rPr lang="en-GB" dirty="0"/>
            </a:br>
            <a:r>
              <a:rPr lang="en-GB" dirty="0"/>
              <a:t>SCRF including cryomodule components. Klystrons, positron source, ATF, Damping Rings, Crab </a:t>
            </a:r>
            <a:r>
              <a:rPr lang="en-GB" dirty="0" err="1"/>
              <a:t>cavitiess</a:t>
            </a:r>
            <a:r>
              <a:rPr lang="en-GB" dirty="0"/>
              <a:t>, dumps.</a:t>
            </a:r>
          </a:p>
          <a:p>
            <a:pPr lvl="1"/>
            <a:r>
              <a:rPr lang="en-GB" b="1" dirty="0"/>
              <a:t>WP4: Beyond Collider and Upgrade Options</a:t>
            </a:r>
            <a:br>
              <a:rPr lang="en-GB" dirty="0"/>
            </a:br>
            <a:r>
              <a:rPr lang="en-GB" dirty="0"/>
              <a:t>Studies of the implications for civil engineering and the equipment used in the initial facility, in order to allow collider upgrades in the future (e.g. C3, plasma, energy recovery), and to accommodate the "beyond colliders" programme.</a:t>
            </a:r>
          </a:p>
          <a:p>
            <a:pPr lvl="1"/>
            <a:r>
              <a:rPr lang="en-GB" b="1" dirty="0"/>
              <a:t>WP5: Management</a:t>
            </a:r>
            <a:br>
              <a:rPr lang="en-GB" b="1" dirty="0"/>
            </a:br>
            <a:r>
              <a:rPr lang="en-GB" dirty="0"/>
              <a:t>Management of the project. Deliverables: Project plan, costs, schedule, risk assessment, LCA; planning of phase II</a:t>
            </a:r>
          </a:p>
          <a:p>
            <a:pPr lvl="1"/>
            <a:endParaRPr lang="en-GB" dirty="0"/>
          </a:p>
          <a:p>
            <a:pPr lvl="1"/>
            <a:endParaRPr lang="en-GB" dirty="0"/>
          </a:p>
          <a:p>
            <a:pPr lvl="1"/>
            <a:endParaRPr lang="en-GB" dirty="0"/>
          </a:p>
        </p:txBody>
      </p:sp>
    </p:spTree>
    <p:extLst>
      <p:ext uri="{BB962C8B-B14F-4D97-AF65-F5344CB8AC3E}">
        <p14:creationId xmlns:p14="http://schemas.microsoft.com/office/powerpoint/2010/main" val="4232645369"/>
      </p:ext>
    </p:extLst>
  </p:cSld>
  <p:clrMapOvr>
    <a:masterClrMapping/>
  </p:clrMapOvr>
</p:sld>
</file>

<file path=ppt/theme/theme1.xml><?xml version="1.0" encoding="utf-8"?>
<a:theme xmlns:a="http://schemas.openxmlformats.org/drawingml/2006/main" name="LLC_PowerPoint">
  <a:themeElements>
    <a:clrScheme name="Custom 1">
      <a:dk1>
        <a:srgbClr val="000000"/>
      </a:dk1>
      <a:lt1>
        <a:srgbClr val="FFFFFF"/>
      </a:lt1>
      <a:dk2>
        <a:srgbClr val="498400"/>
      </a:dk2>
      <a:lt2>
        <a:srgbClr val="F3E4B2"/>
      </a:lt2>
      <a:accent1>
        <a:srgbClr val="FE2D90"/>
      </a:accent1>
      <a:accent2>
        <a:srgbClr val="E700CD"/>
      </a:accent2>
      <a:accent3>
        <a:srgbClr val="660922"/>
      </a:accent3>
      <a:accent4>
        <a:srgbClr val="6D3321"/>
      </a:accent4>
      <a:accent5>
        <a:srgbClr val="A6A6A6"/>
      </a:accent5>
      <a:accent6>
        <a:srgbClr val="71C900"/>
      </a:accent6>
      <a:hlink>
        <a:srgbClr val="1C99D4"/>
      </a:hlink>
      <a:folHlink>
        <a:srgbClr val="4427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CF_style" id="{B152930A-A709-CA49-A800-7100A2AD99ED}" vid="{EBCE2290-0CC6-1445-9F53-CDBA4438B9A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Template>
  <TotalTime>1563</TotalTime>
  <Words>261</Words>
  <Application>Microsoft Macintosh PowerPoint</Application>
  <PresentationFormat>On-screen Show (16:10)</PresentationFormat>
  <Paragraphs>19</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Lucida Grande</vt:lpstr>
      <vt:lpstr>Roboto</vt:lpstr>
      <vt:lpstr>LLC_PowerPoint</vt:lpstr>
      <vt:lpstr>PowerPoint Presentation</vt:lpstr>
      <vt:lpstr>ESPPU Status and Work Plan for CERN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Benno List</dc:creator>
  <cp:lastModifiedBy>Benno List</cp:lastModifiedBy>
  <cp:revision>6</cp:revision>
  <dcterms:created xsi:type="dcterms:W3CDTF">2025-10-22T17:16:32Z</dcterms:created>
  <dcterms:modified xsi:type="dcterms:W3CDTF">2025-12-09T14:12:32Z</dcterms:modified>
</cp:coreProperties>
</file>