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57" r:id="rId4"/>
    <p:sldId id="261" r:id="rId5"/>
    <p:sldId id="256" r:id="rId6"/>
    <p:sldId id="275" r:id="rId7"/>
    <p:sldId id="276" r:id="rId8"/>
    <p:sldId id="273" r:id="rId9"/>
    <p:sldId id="260" r:id="rId10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660"/>
  </p:normalViewPr>
  <p:slideViewPr>
    <p:cSldViewPr snapToGrid="0">
      <p:cViewPr>
        <p:scale>
          <a:sx n="76" d="100"/>
          <a:sy n="76" d="100"/>
        </p:scale>
        <p:origin x="6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E8751-01A5-45C5-ADEC-BD61E3BE37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EBE4E0-99E5-889B-CBC0-27534F58C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B5614-DF62-0655-7B49-0EA5B371D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4B068-2B6C-CB1A-C86E-ADB9F4FC8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9E7EA-0127-AD84-44BA-32DFC292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4274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4F1F7-D9F4-AD41-6A70-F2A5474C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365B8-78FE-B75C-2AB9-9E988FD36C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BBC6B-6F26-A032-4955-4DE297149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F4E1F-8CF1-5080-69AA-22E847258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F696C-DC86-267B-76DC-F168BA74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5900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74CAD2-5B89-D1C8-C9EE-BC5C2B0F3A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1262A-1E49-4F9D-0FB1-C6F0B7AB6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E5DB4-FA32-0C07-2E55-7BEDFE090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5CE55-33D9-5F53-D746-AC6F4273D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D1086-2A5C-CF57-4893-1D2D2745E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9485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9BD35-3458-33EF-A7CE-16C078308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7943A-51C2-08FA-8F58-22002B9FD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A8B26-44F8-D1BB-3E4E-2A2946CEC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5CCC4-8E19-3F31-7726-DACBA351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A737B-6566-7827-B27F-A7BECCA21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55055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B4938-EDBF-A2B6-221C-7A24842CC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D1647-D0BC-96EA-671E-AB0B021ED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65E64-8DFE-CC0B-DECA-947A5846A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040F0-AFB0-4A82-E8E9-B097355C4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E60B4-BBA4-FD2D-4963-405805FB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53514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5CF83-9C0B-6EF3-25E5-5E9BFD759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137D-9717-4851-27C9-3DDE5B09D1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A5B04-D637-D64C-A2FC-4832DF850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93B25-7F09-7AFD-9411-85428D433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7BA41-CCD1-31D9-7A12-2EE777F53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8B263-5853-8C22-288F-2248B02A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45102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7CA97-42E5-AEE4-8D2F-7015B4CFB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16279-F8EC-E8AF-1534-1F699AD3E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044627-1FBA-F79B-FA63-9A83D750A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BA59B6-8B51-D311-7108-5B1D97F25A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FECC4E-A957-CB1F-8CBE-157FA021E9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FB9DAF-131E-BE93-6B12-9A705082D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BDF12-816B-0CDF-5E3E-8BAFDFABE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1C68C5-1585-AECE-52B9-F2032F2C8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1639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E54EC-E406-E421-B9C9-D458E92E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E0F264-908C-794F-0310-B3909EF58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0459A-5A75-BEA9-F241-F017E2964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E1867-E641-AB58-0CB3-2E94DEFFC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2144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D311EE-B251-DCC8-7EC6-1DF05FDD3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84B48F-6F74-3C77-0210-8F56E3B6F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C15DC-974F-5CDC-25CA-AF401529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64547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3ACC3-583E-5AAC-6F03-D4D057C8F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AF432-D077-1D89-D2D3-A8DDE237D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31FAE-FEE2-1DD6-9E87-59604DBF7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3B9F6-3BBB-76EA-7133-FD993C216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BA2612-7F31-98D3-ACB0-70304DFF2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81AC4-6041-8CB6-0718-D002C6BD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651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D9684-23CB-7276-41D3-A8F842857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AA6995-8BB6-C4A2-C35A-024CB7F69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8D906-EF44-8F28-D394-CF00A7355E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D5EDB-155F-5A9A-ED29-482ABBF85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F6117-9C96-B9D8-4209-FE1FFB7CA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18A35-17FB-FC4E-B466-B79BEB7A6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5386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23CFE-09C6-0FA1-CC22-C307D0106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0306C-AE8E-9A9B-162A-D09FD2000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E2DFD-6C93-DEAD-88CE-C6084F27F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AEA044-13F1-4794-983C-AB69E7EF20D8}" type="datetimeFigureOut">
              <a:rPr lang="en-SE" smtClean="0"/>
              <a:t>2026-01-21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39325-30C3-44AF-73F5-7CB6DE2D9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ED405-AE8F-86C2-74F4-7A60DB859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0CC90F-3906-48BF-92BA-3F0ED9816D7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3750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B7F0E4-0F39-445D-AA6F-7CDC59505AA4}"/>
              </a:ext>
            </a:extLst>
          </p:cNvPr>
          <p:cNvSpPr/>
          <p:nvPr/>
        </p:nvSpPr>
        <p:spPr>
          <a:xfrm>
            <a:off x="1452923" y="921012"/>
            <a:ext cx="8738290" cy="3754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The Lund-group:</a:t>
            </a:r>
          </a:p>
          <a:p>
            <a:endParaRPr lang="sv-SE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Leif Jönsson (retired)</a:t>
            </a: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Björn Lundberg (electronics, self- employed, previously the Lund group)</a:t>
            </a: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Ulf Mjörnmark (retired, research engineer)</a:t>
            </a: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Jonas Nilsson (FPGA-programmer, self-employed)</a:t>
            </a: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Anders Oskarsson (retired)</a:t>
            </a: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Lennart Österman (</a:t>
            </a:r>
            <a:r>
              <a:rPr lang="sv-SE" sz="20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electronics</a:t>
            </a:r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)</a:t>
            </a:r>
          </a:p>
          <a:p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Matthias Holl (</a:t>
            </a:r>
            <a:r>
              <a:rPr lang="sv-SE" sz="20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physicist</a:t>
            </a:r>
            <a:r>
              <a:rPr lang="sv-SE" sz="2000">
                <a:solidFill>
                  <a:srgbClr val="0070C0"/>
                </a:solidFill>
                <a:latin typeface="Comic Sans MS" panose="030F0702030302020204" pitchFamily="66" charset="0"/>
              </a:rPr>
              <a:t>, research </a:t>
            </a:r>
            <a:r>
              <a:rPr lang="sv-SE" sz="20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engineer</a:t>
            </a:r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)</a:t>
            </a:r>
          </a:p>
          <a:p>
            <a:r>
              <a:rPr lang="sv-SE" sz="20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Blahoslav</a:t>
            </a:r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Rataj</a:t>
            </a:r>
            <a:r>
              <a:rPr lang="sv-SE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 (PhD student) </a:t>
            </a:r>
          </a:p>
          <a:p>
            <a:endParaRPr lang="sv-SE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962696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DB83C-FD83-6387-0421-8738D56CC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7937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Cylindrical prototype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/CO2 mix</a:t>
            </a:r>
          </a:p>
          <a:p>
            <a:pPr marL="0" indent="0">
              <a:buNone/>
            </a:pPr>
            <a:r>
              <a:rPr lang="en-US" dirty="0"/>
              <a:t> Projected track length 10cm</a:t>
            </a:r>
          </a:p>
          <a:p>
            <a:pPr marL="0" indent="0">
              <a:buNone/>
            </a:pPr>
            <a:r>
              <a:rPr lang="en-US" dirty="0"/>
              <a:t> Longest drift 23cm</a:t>
            </a:r>
          </a:p>
          <a:p>
            <a:endParaRPr lang="en-US" dirty="0"/>
          </a:p>
          <a:p>
            <a:r>
              <a:rPr lang="en-US" dirty="0"/>
              <a:t> Readout:</a:t>
            </a:r>
          </a:p>
          <a:p>
            <a:pPr marL="0" indent="0">
              <a:buNone/>
            </a:pPr>
            <a:r>
              <a:rPr lang="en-US" dirty="0"/>
              <a:t> Triple GEM</a:t>
            </a:r>
          </a:p>
          <a:p>
            <a:pPr marL="0" indent="0">
              <a:buNone/>
            </a:pPr>
            <a:r>
              <a:rPr lang="en-US" dirty="0"/>
              <a:t> Zigzag pad plane</a:t>
            </a:r>
          </a:p>
          <a:p>
            <a:pPr marL="0" indent="0">
              <a:buNone/>
            </a:pPr>
            <a:r>
              <a:rPr lang="en-US" dirty="0"/>
              <a:t> SALTRO + MCM + SRU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AAFFC3-A8B7-3B8A-C867-71DC85CD223A}"/>
              </a:ext>
            </a:extLst>
          </p:cNvPr>
          <p:cNvSpPr txBox="1"/>
          <p:nvPr/>
        </p:nvSpPr>
        <p:spPr>
          <a:xfrm>
            <a:off x="838200" y="681037"/>
            <a:ext cx="5200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TPC Prototype - Overview</a:t>
            </a:r>
            <a:endParaRPr lang="en-SE" sz="3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6D3671-1BF0-E986-2DC3-0ABE28F88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426" y="1246934"/>
            <a:ext cx="4450582" cy="3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0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3848A4-A906-D756-3E3F-9CE8CF3B56FA}"/>
              </a:ext>
            </a:extLst>
          </p:cNvPr>
          <p:cNvSpPr txBox="1"/>
          <p:nvPr/>
        </p:nvSpPr>
        <p:spPr>
          <a:xfrm>
            <a:off x="2582602" y="428050"/>
            <a:ext cx="787706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Beamtest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for HIBEAM in December 2025 at CCB Krakow</a:t>
            </a:r>
          </a:p>
          <a:p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of TPC with zig-zag pads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for a large number of incident angles relative to drift field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Scintillator bars with WLS fiber and </a:t>
            </a:r>
            <a:r>
              <a:rPr lang="en-US" dirty="0" err="1"/>
              <a:t>SiPM</a:t>
            </a:r>
            <a:r>
              <a:rPr lang="en-US" dirty="0"/>
              <a:t> readout for calorimetry </a:t>
            </a:r>
            <a:endParaRPr lang="en-S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C80EB0-5A72-2222-DDDD-47216D59090D}"/>
              </a:ext>
            </a:extLst>
          </p:cNvPr>
          <p:cNvGrpSpPr/>
          <p:nvPr/>
        </p:nvGrpSpPr>
        <p:grpSpPr>
          <a:xfrm>
            <a:off x="7830671" y="3532797"/>
            <a:ext cx="3085961" cy="703563"/>
            <a:chOff x="7653689" y="3896022"/>
            <a:chExt cx="3085961" cy="703563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6285149-0924-525A-E1E1-6FCE940385ED}"/>
                </a:ext>
              </a:extLst>
            </p:cNvPr>
            <p:cNvCxnSpPr>
              <a:cxnSpLocks/>
            </p:cNvCxnSpPr>
            <p:nvPr/>
          </p:nvCxnSpPr>
          <p:spPr>
            <a:xfrm>
              <a:off x="9615931" y="4056899"/>
              <a:ext cx="49575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A0177CC-DBD1-4741-956A-874DA5DD626F}"/>
                </a:ext>
              </a:extLst>
            </p:cNvPr>
            <p:cNvCxnSpPr>
              <a:cxnSpLocks/>
            </p:cNvCxnSpPr>
            <p:nvPr/>
          </p:nvCxnSpPr>
          <p:spPr>
            <a:xfrm>
              <a:off x="9615930" y="4119318"/>
              <a:ext cx="4957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8BF6BA8-0A21-16C8-1A88-DEE9630C3CDC}"/>
                </a:ext>
              </a:extLst>
            </p:cNvPr>
            <p:cNvCxnSpPr/>
            <p:nvPr/>
          </p:nvCxnSpPr>
          <p:spPr>
            <a:xfrm>
              <a:off x="9615930" y="4435486"/>
              <a:ext cx="1123720" cy="0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E92AE7-C5F9-06F4-0BA9-8691594AD47F}"/>
                </a:ext>
              </a:extLst>
            </p:cNvPr>
            <p:cNvSpPr txBox="1"/>
            <p:nvPr/>
          </p:nvSpPr>
          <p:spPr>
            <a:xfrm>
              <a:off x="7653689" y="3896022"/>
              <a:ext cx="2018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Pair of trigger </a:t>
              </a:r>
              <a:r>
                <a:rPr lang="en-US" dirty="0" err="1"/>
                <a:t>scint</a:t>
              </a:r>
              <a:endParaRPr lang="en-SE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10A0342-BA6C-6C63-BCAC-2CF7D5F2CE55}"/>
                </a:ext>
              </a:extLst>
            </p:cNvPr>
            <p:cNvSpPr txBox="1"/>
            <p:nvPr/>
          </p:nvSpPr>
          <p:spPr>
            <a:xfrm>
              <a:off x="7686757" y="4230253"/>
              <a:ext cx="1439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Scint</a:t>
              </a:r>
              <a:r>
                <a:rPr lang="en-US" dirty="0"/>
                <a:t> bar</a:t>
              </a:r>
              <a:endParaRPr lang="en-SE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AEC627C-A977-A04F-7945-FC014E8DFCCB}"/>
              </a:ext>
            </a:extLst>
          </p:cNvPr>
          <p:cNvGrpSpPr/>
          <p:nvPr/>
        </p:nvGrpSpPr>
        <p:grpSpPr>
          <a:xfrm>
            <a:off x="2390025" y="2873535"/>
            <a:ext cx="4915751" cy="2903273"/>
            <a:chOff x="2149043" y="3504373"/>
            <a:chExt cx="4915751" cy="290327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2E7E343-1940-6009-8AA2-DAE27DB5D5DB}"/>
                </a:ext>
              </a:extLst>
            </p:cNvPr>
            <p:cNvCxnSpPr>
              <a:cxnSpLocks/>
            </p:cNvCxnSpPr>
            <p:nvPr/>
          </p:nvCxnSpPr>
          <p:spPr>
            <a:xfrm>
              <a:off x="2181339" y="4990640"/>
              <a:ext cx="25650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15429B-4AD2-02DA-C2FB-85FFBCD60CCC}"/>
                </a:ext>
              </a:extLst>
            </p:cNvPr>
            <p:cNvCxnSpPr>
              <a:cxnSpLocks/>
            </p:cNvCxnSpPr>
            <p:nvPr/>
          </p:nvCxnSpPr>
          <p:spPr>
            <a:xfrm>
              <a:off x="4746433" y="4770302"/>
              <a:ext cx="0" cy="471889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991000E-A92F-1105-BB43-F61BADA02C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46433" y="4263527"/>
              <a:ext cx="673866" cy="73812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C0689AB-CAC5-499B-846D-89F24BA5849F}"/>
                </a:ext>
              </a:extLst>
            </p:cNvPr>
            <p:cNvGrpSpPr/>
            <p:nvPr/>
          </p:nvGrpSpPr>
          <p:grpSpPr>
            <a:xfrm rot="2522320">
              <a:off x="5140732" y="3804949"/>
              <a:ext cx="958467" cy="504022"/>
              <a:chOff x="6588087" y="3429000"/>
              <a:chExt cx="958467" cy="50402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E695221-07D3-B292-5ED5-F1F383B7680D}"/>
                  </a:ext>
                </a:extLst>
              </p:cNvPr>
              <p:cNvSpPr/>
              <p:nvPr/>
            </p:nvSpPr>
            <p:spPr>
              <a:xfrm>
                <a:off x="6588087" y="3429000"/>
                <a:ext cx="958467" cy="50402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TPV</a:t>
                </a:r>
                <a:endParaRPr lang="en-SE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04514F5-38DC-F480-60DC-E2834F63AF8A}"/>
                  </a:ext>
                </a:extLst>
              </p:cNvPr>
              <p:cNvSpPr txBox="1"/>
              <p:nvPr/>
            </p:nvSpPr>
            <p:spPr>
              <a:xfrm>
                <a:off x="6773008" y="3528295"/>
                <a:ext cx="5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TPC</a:t>
                </a:r>
                <a:endParaRPr lang="en-SE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AF54B59-EF45-2B6C-DFB0-885FF24D9F0D}"/>
                </a:ext>
              </a:extLst>
            </p:cNvPr>
            <p:cNvGrpSpPr/>
            <p:nvPr/>
          </p:nvGrpSpPr>
          <p:grpSpPr>
            <a:xfrm rot="2601730">
              <a:off x="5384434" y="3504373"/>
              <a:ext cx="1123720" cy="396329"/>
              <a:chOff x="6395292" y="3307165"/>
              <a:chExt cx="1123720" cy="473527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95BC0DA-190F-8887-9124-A8A661F9C8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7239" y="3706115"/>
                <a:ext cx="495759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9AF9EE2-583C-BE48-F13E-5151F239E4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7238" y="3780692"/>
                <a:ext cx="49576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6E59642-9596-1CCC-1767-65D31B8D883A}"/>
                  </a:ext>
                </a:extLst>
              </p:cNvPr>
              <p:cNvCxnSpPr/>
              <p:nvPr/>
            </p:nvCxnSpPr>
            <p:spPr>
              <a:xfrm>
                <a:off x="6395292" y="3602516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206347B-5D10-732E-A225-7B4B36699E54}"/>
                  </a:ext>
                </a:extLst>
              </p:cNvPr>
              <p:cNvCxnSpPr/>
              <p:nvPr/>
            </p:nvCxnSpPr>
            <p:spPr>
              <a:xfrm>
                <a:off x="6395292" y="3512545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2D32584-E020-0213-2866-881D72F17B59}"/>
                  </a:ext>
                </a:extLst>
              </p:cNvPr>
              <p:cNvCxnSpPr/>
              <p:nvPr/>
            </p:nvCxnSpPr>
            <p:spPr>
              <a:xfrm>
                <a:off x="6395292" y="3414311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3BBB2DA-4A0A-ECA2-1C3D-C256C1C5B474}"/>
                  </a:ext>
                </a:extLst>
              </p:cNvPr>
              <p:cNvCxnSpPr/>
              <p:nvPr/>
            </p:nvCxnSpPr>
            <p:spPr>
              <a:xfrm>
                <a:off x="6395292" y="3307165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5B8FF27-A452-3B26-AE97-F1D4C135D2CF}"/>
                </a:ext>
              </a:extLst>
            </p:cNvPr>
            <p:cNvGrpSpPr/>
            <p:nvPr/>
          </p:nvGrpSpPr>
          <p:grpSpPr>
            <a:xfrm rot="6564978">
              <a:off x="6012115" y="5521307"/>
              <a:ext cx="1082665" cy="399287"/>
              <a:chOff x="6395292" y="3307165"/>
              <a:chExt cx="1123720" cy="473527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246E18B-18D6-8A06-2E8B-988BF1A12B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7239" y="3706115"/>
                <a:ext cx="495759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E035C6D-D9CC-BC6A-6627-709B3EE648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7238" y="3780692"/>
                <a:ext cx="49576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0FCFE95-0035-A13F-D9B9-3799AE19F77E}"/>
                  </a:ext>
                </a:extLst>
              </p:cNvPr>
              <p:cNvCxnSpPr/>
              <p:nvPr/>
            </p:nvCxnSpPr>
            <p:spPr>
              <a:xfrm>
                <a:off x="6395292" y="3602516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8B74CEA-30B9-24D0-6B9E-D0075738DD63}"/>
                  </a:ext>
                </a:extLst>
              </p:cNvPr>
              <p:cNvCxnSpPr/>
              <p:nvPr/>
            </p:nvCxnSpPr>
            <p:spPr>
              <a:xfrm>
                <a:off x="6395292" y="3512545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A9C8453-F8AE-3D6A-EC6E-0D21653470DD}"/>
                  </a:ext>
                </a:extLst>
              </p:cNvPr>
              <p:cNvCxnSpPr/>
              <p:nvPr/>
            </p:nvCxnSpPr>
            <p:spPr>
              <a:xfrm>
                <a:off x="6395292" y="3414311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252434E-5AAD-8001-666F-3444401E11BB}"/>
                  </a:ext>
                </a:extLst>
              </p:cNvPr>
              <p:cNvCxnSpPr/>
              <p:nvPr/>
            </p:nvCxnSpPr>
            <p:spPr>
              <a:xfrm>
                <a:off x="6395292" y="3307165"/>
                <a:ext cx="1123720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18D7B0D-3116-4AE9-1AA0-32E0C2AE31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46433" y="4990640"/>
              <a:ext cx="1605698" cy="6893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C892B2C-24C9-BFBB-AA7A-27838FBB8450}"/>
                </a:ext>
              </a:extLst>
            </p:cNvPr>
            <p:cNvGrpSpPr/>
            <p:nvPr/>
          </p:nvGrpSpPr>
          <p:grpSpPr>
            <a:xfrm>
              <a:off x="6829912" y="5242191"/>
              <a:ext cx="234882" cy="1165455"/>
              <a:chOff x="8098120" y="4886777"/>
              <a:chExt cx="234882" cy="1165455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CEF75725-3D9D-9AB9-E32D-8689039B9968}"/>
                  </a:ext>
                </a:extLst>
              </p:cNvPr>
              <p:cNvCxnSpPr/>
              <p:nvPr/>
            </p:nvCxnSpPr>
            <p:spPr>
              <a:xfrm rot="6564978">
                <a:off x="7556787" y="5428110"/>
                <a:ext cx="1082665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B60770F-8543-91DA-9124-29748D053935}"/>
                  </a:ext>
                </a:extLst>
              </p:cNvPr>
              <p:cNvCxnSpPr/>
              <p:nvPr/>
            </p:nvCxnSpPr>
            <p:spPr>
              <a:xfrm rot="6564978">
                <a:off x="7628338" y="5453330"/>
                <a:ext cx="1082665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D0F9317-3678-6FC6-BD9A-AE72FF829EC1}"/>
                  </a:ext>
                </a:extLst>
              </p:cNvPr>
              <p:cNvCxnSpPr/>
              <p:nvPr/>
            </p:nvCxnSpPr>
            <p:spPr>
              <a:xfrm rot="6564978">
                <a:off x="7706460" y="5480866"/>
                <a:ext cx="1082665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7AF8A64B-BF9F-6AB8-4860-4CDD7053D586}"/>
                  </a:ext>
                </a:extLst>
              </p:cNvPr>
              <p:cNvCxnSpPr/>
              <p:nvPr/>
            </p:nvCxnSpPr>
            <p:spPr>
              <a:xfrm rot="6564978">
                <a:off x="7791669" y="5510900"/>
                <a:ext cx="1082665" cy="0"/>
              </a:xfrm>
              <a:prstGeom prst="line">
                <a:avLst/>
              </a:prstGeom>
              <a:ln w="571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F3C464-5D44-08A7-757B-18A1B7246AAB}"/>
                </a:ext>
              </a:extLst>
            </p:cNvPr>
            <p:cNvSpPr txBox="1"/>
            <p:nvPr/>
          </p:nvSpPr>
          <p:spPr>
            <a:xfrm>
              <a:off x="2149043" y="4511139"/>
              <a:ext cx="1847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190 MeV protons</a:t>
              </a:r>
              <a:endParaRPr lang="en-SE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910C5D1-5FB4-8E4E-82C9-4DB49DFF8776}"/>
                </a:ext>
              </a:extLst>
            </p:cNvPr>
            <p:cNvSpPr txBox="1"/>
            <p:nvPr/>
          </p:nvSpPr>
          <p:spPr>
            <a:xfrm>
              <a:off x="4467209" y="5229955"/>
              <a:ext cx="7631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CD2</a:t>
              </a:r>
            </a:p>
            <a:p>
              <a:r>
                <a:rPr lang="en-US" dirty="0"/>
                <a:t>target</a:t>
              </a:r>
              <a:endParaRPr lang="en-SE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CDB5A5-3C1B-6673-B390-4317ECFF4F04}"/>
              </a:ext>
            </a:extLst>
          </p:cNvPr>
          <p:cNvSpPr txBox="1"/>
          <p:nvPr/>
        </p:nvSpPr>
        <p:spPr>
          <a:xfrm>
            <a:off x="4920692" y="3714426"/>
            <a:ext cx="49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p,d</a:t>
            </a:r>
            <a:endParaRPr lang="en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4A65B3-1F9B-AA6E-BEF9-57EF10658C3A}"/>
              </a:ext>
            </a:extLst>
          </p:cNvPr>
          <p:cNvSpPr txBox="1"/>
          <p:nvPr/>
        </p:nvSpPr>
        <p:spPr>
          <a:xfrm>
            <a:off x="5556558" y="4736585"/>
            <a:ext cx="49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p,d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81672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2E1271-6522-48E3-967E-A3CDA0E359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58" y="1177140"/>
            <a:ext cx="3263503" cy="4351338"/>
          </a:xfr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850B308-03C6-421F-BC39-F027CB8B46C9}"/>
              </a:ext>
            </a:extLst>
          </p:cNvPr>
          <p:cNvGrpSpPr/>
          <p:nvPr/>
        </p:nvGrpSpPr>
        <p:grpSpPr>
          <a:xfrm>
            <a:off x="4372281" y="1550113"/>
            <a:ext cx="5947377" cy="3782984"/>
            <a:chOff x="1657071" y="963859"/>
            <a:chExt cx="7200000" cy="498382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98973D8-E729-431A-8A58-1642F5EA72C4}"/>
                </a:ext>
              </a:extLst>
            </p:cNvPr>
            <p:cNvSpPr/>
            <p:nvPr/>
          </p:nvSpPr>
          <p:spPr>
            <a:xfrm>
              <a:off x="1657071" y="1021009"/>
              <a:ext cx="7200000" cy="492667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62F389C-1161-4348-A45D-EACD826C0F40}"/>
                </a:ext>
              </a:extLst>
            </p:cNvPr>
            <p:cNvCxnSpPr/>
            <p:nvPr/>
          </p:nvCxnSpPr>
          <p:spPr>
            <a:xfrm>
              <a:off x="6273664" y="264051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44CEA1-C28C-4EA4-8F17-3A6C5FAC495C}"/>
                </a:ext>
              </a:extLst>
            </p:cNvPr>
            <p:cNvSpPr/>
            <p:nvPr/>
          </p:nvSpPr>
          <p:spPr>
            <a:xfrm>
              <a:off x="4537071" y="3168009"/>
              <a:ext cx="1440000" cy="1890000"/>
            </a:xfrm>
            <a:prstGeom prst="rect">
              <a:avLst/>
            </a:prstGeom>
            <a:noFill/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2A74E1D-985E-43BF-AE72-280B27462440}"/>
                </a:ext>
              </a:extLst>
            </p:cNvPr>
            <p:cNvGrpSpPr/>
            <p:nvPr/>
          </p:nvGrpSpPr>
          <p:grpSpPr>
            <a:xfrm>
              <a:off x="1657071" y="963859"/>
              <a:ext cx="2880000" cy="4926677"/>
              <a:chOff x="1657071" y="963859"/>
              <a:chExt cx="2880000" cy="4926677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36A7134F-40AA-4AC4-9EDD-C523756D340E}"/>
                  </a:ext>
                </a:extLst>
              </p:cNvPr>
              <p:cNvGrpSpPr/>
              <p:nvPr/>
            </p:nvGrpSpPr>
            <p:grpSpPr>
              <a:xfrm>
                <a:off x="1657071" y="963859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7A295C06-C590-4A9B-A53E-E21441844541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9B2BDE03-CE69-400E-A6CC-EE0A2AB2F466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1243E5B9-FF59-4226-A8BB-A28566CD8A3A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767E3A8E-C367-44CB-A649-0E741627DC02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9203B419-B7E3-40A7-8BCD-520C6C6D0AFD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E403E719-AB89-4614-8011-94B06B70AF09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9A445F70-7863-4CC7-9D99-CE41CF2A870A}"/>
                  </a:ext>
                </a:extLst>
              </p:cNvPr>
              <p:cNvGrpSpPr/>
              <p:nvPr/>
            </p:nvGrpSpPr>
            <p:grpSpPr>
              <a:xfrm>
                <a:off x="1657071" y="2602990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22819930-6D78-4110-A39E-BAB2A95415BA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8E5B807D-7AA8-427E-8C11-3243F78A555A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1BC013E1-57E6-4784-B633-E40B09579BB0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98CB4631-2A6A-43E1-BD03-73ABC2688095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7B4B147A-8BD0-4E1F-B7EE-3F2AE20732DA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3B698284-6552-4BEA-BC70-8E77C83F9137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F199BD25-B1F8-4513-A480-3737FA533DC0}"/>
                  </a:ext>
                </a:extLst>
              </p:cNvPr>
              <p:cNvGrpSpPr/>
              <p:nvPr/>
            </p:nvGrpSpPr>
            <p:grpSpPr>
              <a:xfrm>
                <a:off x="1657071" y="4251404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5C239D6B-2A95-4C01-B21B-4C65ED33C0C2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FACBBEDB-A49A-4379-B13C-8C26F2270C9A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DB6BA012-D290-4084-8B24-27E1A1EBBF29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13D36953-C79A-4FCC-8B3D-C4AE0B178146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096C607D-6435-454F-BA35-7B747492F4E3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1A660509-40A6-41F7-A2C1-81C76A2DD599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0F0C810-914B-4610-A3A5-6ED62D79F5BA}"/>
                </a:ext>
              </a:extLst>
            </p:cNvPr>
            <p:cNvGrpSpPr/>
            <p:nvPr/>
          </p:nvGrpSpPr>
          <p:grpSpPr>
            <a:xfrm>
              <a:off x="3097071" y="963859"/>
              <a:ext cx="2880000" cy="4926677"/>
              <a:chOff x="1657071" y="963859"/>
              <a:chExt cx="2880000" cy="4926677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7D0FEC3F-76A7-4E02-98BA-BD008C6F16EB}"/>
                  </a:ext>
                </a:extLst>
              </p:cNvPr>
              <p:cNvGrpSpPr/>
              <p:nvPr/>
            </p:nvGrpSpPr>
            <p:grpSpPr>
              <a:xfrm>
                <a:off x="1657071" y="963859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A4F754FE-98F1-41A7-BB58-F7892F73F5C8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24EEE90A-239C-432F-8B4B-516CB17C924A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0B261237-055A-4CF5-93AC-179B9214725C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D96613F3-AC4C-4A9F-90ED-70A84B1F2830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310F8644-2BD2-444B-B754-5ED3F520439D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F906BA5D-F829-404D-A74B-8E07BDF9902B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0469FF9E-8B6B-46C9-890D-318A3FDE7B79}"/>
                  </a:ext>
                </a:extLst>
              </p:cNvPr>
              <p:cNvGrpSpPr/>
              <p:nvPr/>
            </p:nvGrpSpPr>
            <p:grpSpPr>
              <a:xfrm>
                <a:off x="1657071" y="2602990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BDC1C6BD-9692-4128-A7BC-BF56099A4DE9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218316F6-F532-483C-802F-BB8E28D5FB5E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B4D4E1D-D8F7-4660-80B1-BAC64AE29202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2E32CFE4-7EFD-4597-8742-3F0C154CCA1B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7FA33BC2-CAB8-4295-A685-456218C9FF13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3CBEFB9D-FA66-4466-9046-EC521B4A4D2E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340642AC-AAD9-4A38-B1F2-AA0276ABDE82}"/>
                  </a:ext>
                </a:extLst>
              </p:cNvPr>
              <p:cNvGrpSpPr/>
              <p:nvPr/>
            </p:nvGrpSpPr>
            <p:grpSpPr>
              <a:xfrm>
                <a:off x="1657071" y="4251404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BCB7ABEA-6CE6-4385-83F3-BDAC23E67515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419E1831-97D7-4DE5-8676-1C827B7C013E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A8315501-0D2A-43F4-802A-FE08E130C551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1C76D136-89A3-4075-87EB-8D6791A6ED15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D027CE4-FC23-4A32-82F7-3713ECDB3F1F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97612B9F-3E48-44A1-B691-DF8AD83CCA71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E708A7A-BB48-4E40-8444-0265436A5B2A}"/>
                </a:ext>
              </a:extLst>
            </p:cNvPr>
            <p:cNvGrpSpPr/>
            <p:nvPr/>
          </p:nvGrpSpPr>
          <p:grpSpPr>
            <a:xfrm>
              <a:off x="4537071" y="963859"/>
              <a:ext cx="2880000" cy="4926677"/>
              <a:chOff x="1657071" y="963859"/>
              <a:chExt cx="2880000" cy="4926677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9B848033-BE16-4E46-8317-207E53F733DB}"/>
                  </a:ext>
                </a:extLst>
              </p:cNvPr>
              <p:cNvGrpSpPr/>
              <p:nvPr/>
            </p:nvGrpSpPr>
            <p:grpSpPr>
              <a:xfrm>
                <a:off x="1657071" y="963859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61742788-7D4B-4D26-96FA-687653208ACE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79106E01-3813-41E4-9822-DAB2776A04E1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B7B2E546-C37E-4D1C-B3AD-2E2B8F3CFC15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AE9FD80-8141-4BFF-BF32-F11D3EC9270C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CDC13695-5CD4-4894-AE92-2233AC33A1BC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0144FAF7-AA98-44D2-8DB7-EAB33D6A87B6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C305913-3734-4591-9A56-BBAEA9B6BB04}"/>
                  </a:ext>
                </a:extLst>
              </p:cNvPr>
              <p:cNvGrpSpPr/>
              <p:nvPr/>
            </p:nvGrpSpPr>
            <p:grpSpPr>
              <a:xfrm>
                <a:off x="1657071" y="2602990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BC3083F1-C007-49C2-91EF-B17B6EE7B7E4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057603DE-3A00-4998-850E-EB4062BB58C6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4DC9076-2043-4859-9879-1B52A4E4385B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5853C927-B656-46C0-B798-9BE5F8E70B5C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837A4F4-3759-4118-9CE7-5A2C97B33C78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C28FCE9E-9D0C-4897-8798-C7A02B0EED31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9FEFD93-30D2-4663-B0D8-8B559D531EFF}"/>
                  </a:ext>
                </a:extLst>
              </p:cNvPr>
              <p:cNvGrpSpPr/>
              <p:nvPr/>
            </p:nvGrpSpPr>
            <p:grpSpPr>
              <a:xfrm>
                <a:off x="1657071" y="4251404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040B69C0-6A09-49C2-B328-EC42EA20C0BA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5CEEFC08-06A9-4AD2-806C-2232FA4D5E43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0B2EA021-23DE-45DC-A145-7324CE968734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7412AFE7-4E59-42C6-8865-4E2457322F0B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A15F5843-A4BF-4CAD-B1AB-17942BA0078D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C9B9F0D-9E6E-440C-ABD8-84F06C65C9EA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F320356-B807-41C7-AE3F-7E6D37346E79}"/>
                </a:ext>
              </a:extLst>
            </p:cNvPr>
            <p:cNvGrpSpPr/>
            <p:nvPr/>
          </p:nvGrpSpPr>
          <p:grpSpPr>
            <a:xfrm>
              <a:off x="5977071" y="963859"/>
              <a:ext cx="2880000" cy="4926677"/>
              <a:chOff x="1657071" y="963859"/>
              <a:chExt cx="2880000" cy="4926677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07F5333-0C44-4BE8-B927-A107FD8106AE}"/>
                  </a:ext>
                </a:extLst>
              </p:cNvPr>
              <p:cNvGrpSpPr/>
              <p:nvPr/>
            </p:nvGrpSpPr>
            <p:grpSpPr>
              <a:xfrm>
                <a:off x="1657071" y="963859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363EF93-7D80-41D7-83CE-A280A72FD169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CBF38589-C08A-4852-811B-A46B6BEDD291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5CC99E47-F9DC-40CA-A37B-BA99F4F3ECDE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A0379C7-2A3B-4C9D-9F3B-3192EBE06F66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848EA01B-188E-4CC8-944E-4E86108EBA7B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A9559A3F-D323-4D76-BBBE-C8749AB352CC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3BB64272-A942-48D5-AEBB-23842B2E8545}"/>
                  </a:ext>
                </a:extLst>
              </p:cNvPr>
              <p:cNvGrpSpPr/>
              <p:nvPr/>
            </p:nvGrpSpPr>
            <p:grpSpPr>
              <a:xfrm>
                <a:off x="1657071" y="2602990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B443D58B-02B3-42D5-B807-25EFA01799A0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E869051-95A5-4D2B-8AAF-6FCEA61CFAF5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01BDA99-15D0-4B61-B6DA-7A62E4BC7805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65B40592-35F7-4476-BB6C-09037FB3F0D0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420BCF52-57E8-43B5-83D4-8D5F13B5487C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0F80278-060E-4089-9F37-1B319BD10E7C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DB684BC-4200-49E1-AA5E-C1D25FF90439}"/>
                  </a:ext>
                </a:extLst>
              </p:cNvPr>
              <p:cNvGrpSpPr/>
              <p:nvPr/>
            </p:nvGrpSpPr>
            <p:grpSpPr>
              <a:xfrm>
                <a:off x="1657071" y="4251404"/>
                <a:ext cx="2880000" cy="1639132"/>
                <a:chOff x="1363773" y="3821349"/>
                <a:chExt cx="2880000" cy="1639132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B3347AC-FDB9-43C8-8C8B-6AAAEF15EE9D}"/>
                    </a:ext>
                  </a:extLst>
                </p:cNvPr>
                <p:cNvCxnSpPr/>
                <p:nvPr/>
              </p:nvCxnSpPr>
              <p:spPr>
                <a:xfrm flipV="1">
                  <a:off x="1363773" y="5185132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C30AE49-3D39-4FB2-BF48-619B52E832FC}"/>
                    </a:ext>
                  </a:extLst>
                </p:cNvPr>
                <p:cNvCxnSpPr/>
                <p:nvPr/>
              </p:nvCxnSpPr>
              <p:spPr>
                <a:xfrm>
                  <a:off x="1363773" y="4916263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A60CA2B-8DC8-4451-ACED-05A6B516E7F7}"/>
                    </a:ext>
                  </a:extLst>
                </p:cNvPr>
                <p:cNvCxnSpPr/>
                <p:nvPr/>
              </p:nvCxnSpPr>
              <p:spPr>
                <a:xfrm flipV="1">
                  <a:off x="1363773" y="4640914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2006FEB-9E40-49DA-ABD1-11502CAEC613}"/>
                    </a:ext>
                  </a:extLst>
                </p:cNvPr>
                <p:cNvCxnSpPr/>
                <p:nvPr/>
              </p:nvCxnSpPr>
              <p:spPr>
                <a:xfrm>
                  <a:off x="1363773" y="4365566"/>
                  <a:ext cx="2880000" cy="26886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6DBCEE0-0618-4585-8BE3-5AB252BF9226}"/>
                    </a:ext>
                  </a:extLst>
                </p:cNvPr>
                <p:cNvCxnSpPr/>
                <p:nvPr/>
              </p:nvCxnSpPr>
              <p:spPr>
                <a:xfrm flipV="1">
                  <a:off x="1363773" y="4090217"/>
                  <a:ext cx="2880000" cy="27534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4018BEB-2FC0-4C41-BACC-FDE592A0C6B4}"/>
                    </a:ext>
                  </a:extLst>
                </p:cNvPr>
                <p:cNvCxnSpPr/>
                <p:nvPr/>
              </p:nvCxnSpPr>
              <p:spPr>
                <a:xfrm flipH="1" flipV="1">
                  <a:off x="1363773" y="3821349"/>
                  <a:ext cx="2880000" cy="264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EC2A5E8-0D41-4581-8421-19AEF5226D3B}"/>
                </a:ext>
              </a:extLst>
            </p:cNvPr>
            <p:cNvCxnSpPr/>
            <p:nvPr/>
          </p:nvCxnSpPr>
          <p:spPr>
            <a:xfrm flipV="1">
              <a:off x="4537071" y="1196381"/>
              <a:ext cx="4320000" cy="40987"/>
            </a:xfrm>
            <a:prstGeom prst="line">
              <a:avLst/>
            </a:prstGeom>
            <a:ln w="38100">
              <a:solidFill>
                <a:srgbClr val="00B050"/>
              </a:solidFill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0FEA124-339A-470C-BF0D-47DB76B7AAB8}"/>
                </a:ext>
              </a:extLst>
            </p:cNvPr>
            <p:cNvCxnSpPr/>
            <p:nvPr/>
          </p:nvCxnSpPr>
          <p:spPr>
            <a:xfrm flipV="1">
              <a:off x="4537071" y="3150447"/>
              <a:ext cx="4320000" cy="1984"/>
            </a:xfrm>
            <a:prstGeom prst="line">
              <a:avLst/>
            </a:prstGeom>
            <a:ln w="38100">
              <a:solidFill>
                <a:srgbClr val="00B050"/>
              </a:solidFill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BA16997-AABB-4620-8ABA-B22063C7C9D1}"/>
                </a:ext>
              </a:extLst>
            </p:cNvPr>
            <p:cNvCxnSpPr/>
            <p:nvPr/>
          </p:nvCxnSpPr>
          <p:spPr>
            <a:xfrm flipV="1">
              <a:off x="4537071" y="5064489"/>
              <a:ext cx="4320000" cy="12961"/>
            </a:xfrm>
            <a:prstGeom prst="line">
              <a:avLst/>
            </a:prstGeom>
            <a:ln w="38100">
              <a:solidFill>
                <a:srgbClr val="00B050"/>
              </a:solidFill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3208AB-B9C3-4BDC-899F-4C70989EF030}"/>
                </a:ext>
              </a:extLst>
            </p:cNvPr>
            <p:cNvSpPr/>
            <p:nvPr/>
          </p:nvSpPr>
          <p:spPr>
            <a:xfrm>
              <a:off x="4537071" y="1240608"/>
              <a:ext cx="1440000" cy="1890000"/>
            </a:xfrm>
            <a:prstGeom prst="rect">
              <a:avLst/>
            </a:prstGeom>
            <a:noFill/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D93E0C61-E466-45AA-8FBE-04CF99C4C8CF}"/>
              </a:ext>
            </a:extLst>
          </p:cNvPr>
          <p:cNvSpPr/>
          <p:nvPr/>
        </p:nvSpPr>
        <p:spPr>
          <a:xfrm>
            <a:off x="1446549" y="2837678"/>
            <a:ext cx="986452" cy="4288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748098-9AE7-4023-8AA1-A9060A570229}"/>
              </a:ext>
            </a:extLst>
          </p:cNvPr>
          <p:cNvCxnSpPr>
            <a:cxnSpLocks/>
            <a:endCxn id="2" idx="1"/>
          </p:cNvCxnSpPr>
          <p:nvPr/>
        </p:nvCxnSpPr>
        <p:spPr>
          <a:xfrm flipH="1">
            <a:off x="1591012" y="1550112"/>
            <a:ext cx="2781268" cy="13503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3BD2A7B-91F9-4B0D-B299-1EB271F95544}"/>
              </a:ext>
            </a:extLst>
          </p:cNvPr>
          <p:cNvCxnSpPr>
            <a:cxnSpLocks/>
            <a:endCxn id="2" idx="3"/>
          </p:cNvCxnSpPr>
          <p:nvPr/>
        </p:nvCxnSpPr>
        <p:spPr>
          <a:xfrm flipH="1" flipV="1">
            <a:off x="1591012" y="3203749"/>
            <a:ext cx="2781268" cy="20391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1F3E9ADB-AEE1-4E4B-83E7-3457F262967F}"/>
              </a:ext>
            </a:extLst>
          </p:cNvPr>
          <p:cNvSpPr txBox="1"/>
          <p:nvPr/>
        </p:nvSpPr>
        <p:spPr>
          <a:xfrm>
            <a:off x="4702830" y="205273"/>
            <a:ext cx="2786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The new Pad Plane</a:t>
            </a:r>
            <a:endParaRPr lang="en-SE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760AB10B-BCE1-4EB1-AFEE-7CF9D36AE2E4}"/>
              </a:ext>
            </a:extLst>
          </p:cNvPr>
          <p:cNvCxnSpPr>
            <a:cxnSpLocks/>
          </p:cNvCxnSpPr>
          <p:nvPr/>
        </p:nvCxnSpPr>
        <p:spPr>
          <a:xfrm flipV="1">
            <a:off x="10733418" y="1631792"/>
            <a:ext cx="0" cy="13635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8E8E414-C6AB-4189-BD4E-66C8F6C97D79}"/>
              </a:ext>
            </a:extLst>
          </p:cNvPr>
          <p:cNvCxnSpPr>
            <a:cxnSpLocks/>
          </p:cNvCxnSpPr>
          <p:nvPr/>
        </p:nvCxnSpPr>
        <p:spPr>
          <a:xfrm>
            <a:off x="10733418" y="3727437"/>
            <a:ext cx="0" cy="16418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953EA1AF-64EA-4060-9110-F576C49560D3}"/>
              </a:ext>
            </a:extLst>
          </p:cNvPr>
          <p:cNvSpPr txBox="1"/>
          <p:nvPr/>
        </p:nvSpPr>
        <p:spPr>
          <a:xfrm>
            <a:off x="10394279" y="3168434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10 mm</a:t>
            </a:r>
            <a:endParaRPr lang="en-SE" sz="200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C9B2C783-A3EC-49A9-B36A-4B7BF4F4799A}"/>
              </a:ext>
            </a:extLst>
          </p:cNvPr>
          <p:cNvCxnSpPr>
            <a:cxnSpLocks/>
          </p:cNvCxnSpPr>
          <p:nvPr/>
        </p:nvCxnSpPr>
        <p:spPr>
          <a:xfrm flipH="1">
            <a:off x="6757555" y="5494413"/>
            <a:ext cx="588414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9CE983A0-D315-46DE-B468-79C013257A26}"/>
              </a:ext>
            </a:extLst>
          </p:cNvPr>
          <p:cNvCxnSpPr>
            <a:cxnSpLocks/>
          </p:cNvCxnSpPr>
          <p:nvPr/>
        </p:nvCxnSpPr>
        <p:spPr>
          <a:xfrm>
            <a:off x="7327893" y="5494412"/>
            <a:ext cx="612814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F66258DD-21C7-4973-922E-7FA5118CB01B}"/>
              </a:ext>
            </a:extLst>
          </p:cNvPr>
          <p:cNvSpPr txBox="1"/>
          <p:nvPr/>
        </p:nvSpPr>
        <p:spPr>
          <a:xfrm>
            <a:off x="6954675" y="5536119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4 mm</a:t>
            </a:r>
            <a:endParaRPr lang="en-SE" sz="2000" dirty="0"/>
          </a:p>
        </p:txBody>
      </p:sp>
    </p:spTree>
    <p:extLst>
      <p:ext uri="{BB962C8B-B14F-4D97-AF65-F5344CB8AC3E}">
        <p14:creationId xmlns:p14="http://schemas.microsoft.com/office/powerpoint/2010/main" val="673276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841E93-34A7-9B07-316C-D639FC2A8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628" y="1013856"/>
            <a:ext cx="4308743" cy="574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7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E16A0B-C454-498C-0C6A-5566D113A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7069" y="569659"/>
            <a:ext cx="4250452" cy="572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90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4DA185-D939-66AB-29A4-01E37ABB2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5695" y="854110"/>
            <a:ext cx="7511302" cy="543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26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78AD2D30-3A10-4F13-ACD0-42AE8787FC36}"/>
              </a:ext>
            </a:extLst>
          </p:cNvPr>
          <p:cNvSpPr txBox="1"/>
          <p:nvPr/>
        </p:nvSpPr>
        <p:spPr>
          <a:xfrm>
            <a:off x="2257648" y="183263"/>
            <a:ext cx="7132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The principle of charge division with zigzag pads</a:t>
            </a:r>
            <a:endParaRPr lang="en-SE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C2A9251-434D-4B15-8AC4-9B1F22571955}"/>
              </a:ext>
            </a:extLst>
          </p:cNvPr>
          <p:cNvGrpSpPr/>
          <p:nvPr/>
        </p:nvGrpSpPr>
        <p:grpSpPr>
          <a:xfrm>
            <a:off x="1593344" y="945833"/>
            <a:ext cx="7906156" cy="5728904"/>
            <a:chOff x="1593344" y="945833"/>
            <a:chExt cx="7906156" cy="572890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B020053-658B-46F4-BD68-52F5FD29DAA8}"/>
                </a:ext>
              </a:extLst>
            </p:cNvPr>
            <p:cNvGrpSpPr/>
            <p:nvPr/>
          </p:nvGrpSpPr>
          <p:grpSpPr>
            <a:xfrm>
              <a:off x="2110680" y="1080912"/>
              <a:ext cx="7388820" cy="2775858"/>
              <a:chOff x="283800" y="2448000"/>
              <a:chExt cx="11350450" cy="361315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2AE514A-F8C2-4904-8BCF-3CE0C70F37AE}"/>
                  </a:ext>
                </a:extLst>
              </p:cNvPr>
              <p:cNvGrpSpPr/>
              <p:nvPr/>
            </p:nvGrpSpPr>
            <p:grpSpPr>
              <a:xfrm>
                <a:off x="283800" y="2448000"/>
                <a:ext cx="11350450" cy="3613150"/>
                <a:chOff x="283800" y="2985000"/>
                <a:chExt cx="11350450" cy="3613150"/>
              </a:xfrm>
            </p:grpSpPr>
            <p:sp>
              <p:nvSpPr>
                <p:cNvPr id="7" name="Freeform 8">
                  <a:extLst>
                    <a:ext uri="{FF2B5EF4-FFF2-40B4-BE49-F238E27FC236}">
                      <a16:creationId xmlns:a16="http://schemas.microsoft.com/office/drawing/2014/main" id="{E213CD5A-8ED2-4E42-9F08-43F38023B104}"/>
                    </a:ext>
                  </a:extLst>
                </p:cNvPr>
                <p:cNvSpPr/>
                <p:nvPr/>
              </p:nvSpPr>
              <p:spPr>
                <a:xfrm>
                  <a:off x="283800" y="2985000"/>
                  <a:ext cx="4870450" cy="3613150"/>
                </a:xfrm>
                <a:custGeom>
                  <a:avLst/>
                  <a:gdLst>
                    <a:gd name="connsiteX0" fmla="*/ 1651000 w 4870450"/>
                    <a:gd name="connsiteY0" fmla="*/ 3613150 h 3613150"/>
                    <a:gd name="connsiteX1" fmla="*/ 4851400 w 4870450"/>
                    <a:gd name="connsiteY1" fmla="*/ 3263900 h 3613150"/>
                    <a:gd name="connsiteX2" fmla="*/ 1625600 w 4870450"/>
                    <a:gd name="connsiteY2" fmla="*/ 2965450 h 3613150"/>
                    <a:gd name="connsiteX3" fmla="*/ 4857750 w 4870450"/>
                    <a:gd name="connsiteY3" fmla="*/ 2628900 h 3613150"/>
                    <a:gd name="connsiteX4" fmla="*/ 1638300 w 4870450"/>
                    <a:gd name="connsiteY4" fmla="*/ 2305050 h 3613150"/>
                    <a:gd name="connsiteX5" fmla="*/ 4870450 w 4870450"/>
                    <a:gd name="connsiteY5" fmla="*/ 1962150 h 3613150"/>
                    <a:gd name="connsiteX6" fmla="*/ 1657350 w 4870450"/>
                    <a:gd name="connsiteY6" fmla="*/ 1657350 h 3613150"/>
                    <a:gd name="connsiteX7" fmla="*/ 4864100 w 4870450"/>
                    <a:gd name="connsiteY7" fmla="*/ 1333500 h 3613150"/>
                    <a:gd name="connsiteX8" fmla="*/ 1612900 w 4870450"/>
                    <a:gd name="connsiteY8" fmla="*/ 1009650 h 3613150"/>
                    <a:gd name="connsiteX9" fmla="*/ 4870450 w 4870450"/>
                    <a:gd name="connsiteY9" fmla="*/ 654050 h 3613150"/>
                    <a:gd name="connsiteX10" fmla="*/ 1638300 w 4870450"/>
                    <a:gd name="connsiteY10" fmla="*/ 336550 h 3613150"/>
                    <a:gd name="connsiteX11" fmla="*/ 4851400 w 4870450"/>
                    <a:gd name="connsiteY11" fmla="*/ 0 h 3613150"/>
                    <a:gd name="connsiteX12" fmla="*/ 3232150 w 4870450"/>
                    <a:gd name="connsiteY12" fmla="*/ 12700 h 3613150"/>
                    <a:gd name="connsiteX13" fmla="*/ 0 w 4870450"/>
                    <a:gd name="connsiteY13" fmla="*/ 342900 h 3613150"/>
                    <a:gd name="connsiteX14" fmla="*/ 3251200 w 4870450"/>
                    <a:gd name="connsiteY14" fmla="*/ 660400 h 3613150"/>
                    <a:gd name="connsiteX15" fmla="*/ 6350 w 4870450"/>
                    <a:gd name="connsiteY15" fmla="*/ 996950 h 3613150"/>
                    <a:gd name="connsiteX16" fmla="*/ 3244850 w 4870450"/>
                    <a:gd name="connsiteY16" fmla="*/ 1308100 h 3613150"/>
                    <a:gd name="connsiteX17" fmla="*/ 25400 w 4870450"/>
                    <a:gd name="connsiteY17" fmla="*/ 1651000 h 3613150"/>
                    <a:gd name="connsiteX18" fmla="*/ 3244850 w 4870450"/>
                    <a:gd name="connsiteY18" fmla="*/ 1962150 h 3613150"/>
                    <a:gd name="connsiteX19" fmla="*/ 12700 w 4870450"/>
                    <a:gd name="connsiteY19" fmla="*/ 2298700 h 3613150"/>
                    <a:gd name="connsiteX20" fmla="*/ 3244850 w 4870450"/>
                    <a:gd name="connsiteY20" fmla="*/ 2622550 h 3613150"/>
                    <a:gd name="connsiteX21" fmla="*/ 19050 w 4870450"/>
                    <a:gd name="connsiteY21" fmla="*/ 2952750 h 3613150"/>
                    <a:gd name="connsiteX22" fmla="*/ 3238500 w 4870450"/>
                    <a:gd name="connsiteY22" fmla="*/ 3282950 h 3613150"/>
                    <a:gd name="connsiteX23" fmla="*/ 6350 w 4870450"/>
                    <a:gd name="connsiteY23" fmla="*/ 3606800 h 3613150"/>
                    <a:gd name="connsiteX24" fmla="*/ 1651000 w 4870450"/>
                    <a:gd name="connsiteY24" fmla="*/ 3613150 h 3613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870450" h="3613150">
                      <a:moveTo>
                        <a:pt x="1651000" y="3613150"/>
                      </a:moveTo>
                      <a:lnTo>
                        <a:pt x="4851400" y="3263900"/>
                      </a:lnTo>
                      <a:lnTo>
                        <a:pt x="1625600" y="2965450"/>
                      </a:lnTo>
                      <a:lnTo>
                        <a:pt x="4857750" y="2628900"/>
                      </a:lnTo>
                      <a:lnTo>
                        <a:pt x="1638300" y="2305050"/>
                      </a:lnTo>
                      <a:lnTo>
                        <a:pt x="4870450" y="1962150"/>
                      </a:lnTo>
                      <a:lnTo>
                        <a:pt x="1657350" y="1657350"/>
                      </a:lnTo>
                      <a:lnTo>
                        <a:pt x="4864100" y="1333500"/>
                      </a:lnTo>
                      <a:lnTo>
                        <a:pt x="1612900" y="1009650"/>
                      </a:lnTo>
                      <a:lnTo>
                        <a:pt x="4870450" y="654050"/>
                      </a:lnTo>
                      <a:lnTo>
                        <a:pt x="1638300" y="336550"/>
                      </a:lnTo>
                      <a:lnTo>
                        <a:pt x="4851400" y="0"/>
                      </a:lnTo>
                      <a:lnTo>
                        <a:pt x="3232150" y="12700"/>
                      </a:lnTo>
                      <a:lnTo>
                        <a:pt x="0" y="342900"/>
                      </a:lnTo>
                      <a:lnTo>
                        <a:pt x="3251200" y="660400"/>
                      </a:lnTo>
                      <a:lnTo>
                        <a:pt x="6350" y="996950"/>
                      </a:lnTo>
                      <a:lnTo>
                        <a:pt x="3244850" y="1308100"/>
                      </a:lnTo>
                      <a:lnTo>
                        <a:pt x="25400" y="1651000"/>
                      </a:lnTo>
                      <a:lnTo>
                        <a:pt x="3244850" y="1962150"/>
                      </a:lnTo>
                      <a:lnTo>
                        <a:pt x="12700" y="2298700"/>
                      </a:lnTo>
                      <a:lnTo>
                        <a:pt x="3244850" y="2622550"/>
                      </a:lnTo>
                      <a:lnTo>
                        <a:pt x="19050" y="2952750"/>
                      </a:lnTo>
                      <a:lnTo>
                        <a:pt x="3238500" y="3282950"/>
                      </a:lnTo>
                      <a:lnTo>
                        <a:pt x="6350" y="3606800"/>
                      </a:lnTo>
                      <a:lnTo>
                        <a:pt x="1651000" y="36131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Freeform 9">
                  <a:extLst>
                    <a:ext uri="{FF2B5EF4-FFF2-40B4-BE49-F238E27FC236}">
                      <a16:creationId xmlns:a16="http://schemas.microsoft.com/office/drawing/2014/main" id="{C229A6AF-FC65-4A71-B068-1DFAC9CB83F1}"/>
                    </a:ext>
                  </a:extLst>
                </p:cNvPr>
                <p:cNvSpPr/>
                <p:nvPr/>
              </p:nvSpPr>
              <p:spPr>
                <a:xfrm>
                  <a:off x="1903800" y="2985000"/>
                  <a:ext cx="4870450" cy="3613150"/>
                </a:xfrm>
                <a:custGeom>
                  <a:avLst/>
                  <a:gdLst>
                    <a:gd name="connsiteX0" fmla="*/ 1651000 w 4870450"/>
                    <a:gd name="connsiteY0" fmla="*/ 3613150 h 3613150"/>
                    <a:gd name="connsiteX1" fmla="*/ 4851400 w 4870450"/>
                    <a:gd name="connsiteY1" fmla="*/ 3263900 h 3613150"/>
                    <a:gd name="connsiteX2" fmla="*/ 1625600 w 4870450"/>
                    <a:gd name="connsiteY2" fmla="*/ 2965450 h 3613150"/>
                    <a:gd name="connsiteX3" fmla="*/ 4857750 w 4870450"/>
                    <a:gd name="connsiteY3" fmla="*/ 2628900 h 3613150"/>
                    <a:gd name="connsiteX4" fmla="*/ 1638300 w 4870450"/>
                    <a:gd name="connsiteY4" fmla="*/ 2305050 h 3613150"/>
                    <a:gd name="connsiteX5" fmla="*/ 4870450 w 4870450"/>
                    <a:gd name="connsiteY5" fmla="*/ 1962150 h 3613150"/>
                    <a:gd name="connsiteX6" fmla="*/ 1657350 w 4870450"/>
                    <a:gd name="connsiteY6" fmla="*/ 1657350 h 3613150"/>
                    <a:gd name="connsiteX7" fmla="*/ 4864100 w 4870450"/>
                    <a:gd name="connsiteY7" fmla="*/ 1333500 h 3613150"/>
                    <a:gd name="connsiteX8" fmla="*/ 1612900 w 4870450"/>
                    <a:gd name="connsiteY8" fmla="*/ 1009650 h 3613150"/>
                    <a:gd name="connsiteX9" fmla="*/ 4870450 w 4870450"/>
                    <a:gd name="connsiteY9" fmla="*/ 654050 h 3613150"/>
                    <a:gd name="connsiteX10" fmla="*/ 1638300 w 4870450"/>
                    <a:gd name="connsiteY10" fmla="*/ 336550 h 3613150"/>
                    <a:gd name="connsiteX11" fmla="*/ 4851400 w 4870450"/>
                    <a:gd name="connsiteY11" fmla="*/ 0 h 3613150"/>
                    <a:gd name="connsiteX12" fmla="*/ 3232150 w 4870450"/>
                    <a:gd name="connsiteY12" fmla="*/ 12700 h 3613150"/>
                    <a:gd name="connsiteX13" fmla="*/ 0 w 4870450"/>
                    <a:gd name="connsiteY13" fmla="*/ 342900 h 3613150"/>
                    <a:gd name="connsiteX14" fmla="*/ 3251200 w 4870450"/>
                    <a:gd name="connsiteY14" fmla="*/ 660400 h 3613150"/>
                    <a:gd name="connsiteX15" fmla="*/ 6350 w 4870450"/>
                    <a:gd name="connsiteY15" fmla="*/ 996950 h 3613150"/>
                    <a:gd name="connsiteX16" fmla="*/ 3244850 w 4870450"/>
                    <a:gd name="connsiteY16" fmla="*/ 1308100 h 3613150"/>
                    <a:gd name="connsiteX17" fmla="*/ 25400 w 4870450"/>
                    <a:gd name="connsiteY17" fmla="*/ 1651000 h 3613150"/>
                    <a:gd name="connsiteX18" fmla="*/ 3244850 w 4870450"/>
                    <a:gd name="connsiteY18" fmla="*/ 1962150 h 3613150"/>
                    <a:gd name="connsiteX19" fmla="*/ 12700 w 4870450"/>
                    <a:gd name="connsiteY19" fmla="*/ 2298700 h 3613150"/>
                    <a:gd name="connsiteX20" fmla="*/ 3244850 w 4870450"/>
                    <a:gd name="connsiteY20" fmla="*/ 2622550 h 3613150"/>
                    <a:gd name="connsiteX21" fmla="*/ 19050 w 4870450"/>
                    <a:gd name="connsiteY21" fmla="*/ 2952750 h 3613150"/>
                    <a:gd name="connsiteX22" fmla="*/ 3238500 w 4870450"/>
                    <a:gd name="connsiteY22" fmla="*/ 3282950 h 3613150"/>
                    <a:gd name="connsiteX23" fmla="*/ 6350 w 4870450"/>
                    <a:gd name="connsiteY23" fmla="*/ 3606800 h 3613150"/>
                    <a:gd name="connsiteX24" fmla="*/ 1651000 w 4870450"/>
                    <a:gd name="connsiteY24" fmla="*/ 3613150 h 3613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870450" h="3613150">
                      <a:moveTo>
                        <a:pt x="1651000" y="3613150"/>
                      </a:moveTo>
                      <a:lnTo>
                        <a:pt x="4851400" y="3263900"/>
                      </a:lnTo>
                      <a:lnTo>
                        <a:pt x="1625600" y="2965450"/>
                      </a:lnTo>
                      <a:lnTo>
                        <a:pt x="4857750" y="2628900"/>
                      </a:lnTo>
                      <a:lnTo>
                        <a:pt x="1638300" y="2305050"/>
                      </a:lnTo>
                      <a:lnTo>
                        <a:pt x="4870450" y="1962150"/>
                      </a:lnTo>
                      <a:lnTo>
                        <a:pt x="1657350" y="1657350"/>
                      </a:lnTo>
                      <a:lnTo>
                        <a:pt x="4864100" y="1333500"/>
                      </a:lnTo>
                      <a:lnTo>
                        <a:pt x="1612900" y="1009650"/>
                      </a:lnTo>
                      <a:lnTo>
                        <a:pt x="4870450" y="654050"/>
                      </a:lnTo>
                      <a:lnTo>
                        <a:pt x="1638300" y="336550"/>
                      </a:lnTo>
                      <a:lnTo>
                        <a:pt x="4851400" y="0"/>
                      </a:lnTo>
                      <a:lnTo>
                        <a:pt x="3232150" y="12700"/>
                      </a:lnTo>
                      <a:lnTo>
                        <a:pt x="0" y="342900"/>
                      </a:lnTo>
                      <a:lnTo>
                        <a:pt x="3251200" y="660400"/>
                      </a:lnTo>
                      <a:lnTo>
                        <a:pt x="6350" y="996950"/>
                      </a:lnTo>
                      <a:lnTo>
                        <a:pt x="3244850" y="1308100"/>
                      </a:lnTo>
                      <a:lnTo>
                        <a:pt x="25400" y="1651000"/>
                      </a:lnTo>
                      <a:lnTo>
                        <a:pt x="3244850" y="1962150"/>
                      </a:lnTo>
                      <a:lnTo>
                        <a:pt x="12700" y="2298700"/>
                      </a:lnTo>
                      <a:lnTo>
                        <a:pt x="3244850" y="2622550"/>
                      </a:lnTo>
                      <a:lnTo>
                        <a:pt x="19050" y="2952750"/>
                      </a:lnTo>
                      <a:lnTo>
                        <a:pt x="3238500" y="3282950"/>
                      </a:lnTo>
                      <a:lnTo>
                        <a:pt x="6350" y="3606800"/>
                      </a:lnTo>
                      <a:lnTo>
                        <a:pt x="1651000" y="36131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eform 10">
                  <a:extLst>
                    <a:ext uri="{FF2B5EF4-FFF2-40B4-BE49-F238E27FC236}">
                      <a16:creationId xmlns:a16="http://schemas.microsoft.com/office/drawing/2014/main" id="{5DA85052-11B5-424F-BAF0-880F5C745F3B}"/>
                    </a:ext>
                  </a:extLst>
                </p:cNvPr>
                <p:cNvSpPr/>
                <p:nvPr/>
              </p:nvSpPr>
              <p:spPr>
                <a:xfrm>
                  <a:off x="3523800" y="2985000"/>
                  <a:ext cx="4870450" cy="3613150"/>
                </a:xfrm>
                <a:custGeom>
                  <a:avLst/>
                  <a:gdLst>
                    <a:gd name="connsiteX0" fmla="*/ 1651000 w 4870450"/>
                    <a:gd name="connsiteY0" fmla="*/ 3613150 h 3613150"/>
                    <a:gd name="connsiteX1" fmla="*/ 4851400 w 4870450"/>
                    <a:gd name="connsiteY1" fmla="*/ 3263900 h 3613150"/>
                    <a:gd name="connsiteX2" fmla="*/ 1625600 w 4870450"/>
                    <a:gd name="connsiteY2" fmla="*/ 2965450 h 3613150"/>
                    <a:gd name="connsiteX3" fmla="*/ 4857750 w 4870450"/>
                    <a:gd name="connsiteY3" fmla="*/ 2628900 h 3613150"/>
                    <a:gd name="connsiteX4" fmla="*/ 1638300 w 4870450"/>
                    <a:gd name="connsiteY4" fmla="*/ 2305050 h 3613150"/>
                    <a:gd name="connsiteX5" fmla="*/ 4870450 w 4870450"/>
                    <a:gd name="connsiteY5" fmla="*/ 1962150 h 3613150"/>
                    <a:gd name="connsiteX6" fmla="*/ 1657350 w 4870450"/>
                    <a:gd name="connsiteY6" fmla="*/ 1657350 h 3613150"/>
                    <a:gd name="connsiteX7" fmla="*/ 4864100 w 4870450"/>
                    <a:gd name="connsiteY7" fmla="*/ 1333500 h 3613150"/>
                    <a:gd name="connsiteX8" fmla="*/ 1612900 w 4870450"/>
                    <a:gd name="connsiteY8" fmla="*/ 1009650 h 3613150"/>
                    <a:gd name="connsiteX9" fmla="*/ 4870450 w 4870450"/>
                    <a:gd name="connsiteY9" fmla="*/ 654050 h 3613150"/>
                    <a:gd name="connsiteX10" fmla="*/ 1638300 w 4870450"/>
                    <a:gd name="connsiteY10" fmla="*/ 336550 h 3613150"/>
                    <a:gd name="connsiteX11" fmla="*/ 4851400 w 4870450"/>
                    <a:gd name="connsiteY11" fmla="*/ 0 h 3613150"/>
                    <a:gd name="connsiteX12" fmla="*/ 3232150 w 4870450"/>
                    <a:gd name="connsiteY12" fmla="*/ 12700 h 3613150"/>
                    <a:gd name="connsiteX13" fmla="*/ 0 w 4870450"/>
                    <a:gd name="connsiteY13" fmla="*/ 342900 h 3613150"/>
                    <a:gd name="connsiteX14" fmla="*/ 3251200 w 4870450"/>
                    <a:gd name="connsiteY14" fmla="*/ 660400 h 3613150"/>
                    <a:gd name="connsiteX15" fmla="*/ 6350 w 4870450"/>
                    <a:gd name="connsiteY15" fmla="*/ 996950 h 3613150"/>
                    <a:gd name="connsiteX16" fmla="*/ 3244850 w 4870450"/>
                    <a:gd name="connsiteY16" fmla="*/ 1308100 h 3613150"/>
                    <a:gd name="connsiteX17" fmla="*/ 25400 w 4870450"/>
                    <a:gd name="connsiteY17" fmla="*/ 1651000 h 3613150"/>
                    <a:gd name="connsiteX18" fmla="*/ 3244850 w 4870450"/>
                    <a:gd name="connsiteY18" fmla="*/ 1962150 h 3613150"/>
                    <a:gd name="connsiteX19" fmla="*/ 12700 w 4870450"/>
                    <a:gd name="connsiteY19" fmla="*/ 2298700 h 3613150"/>
                    <a:gd name="connsiteX20" fmla="*/ 3244850 w 4870450"/>
                    <a:gd name="connsiteY20" fmla="*/ 2622550 h 3613150"/>
                    <a:gd name="connsiteX21" fmla="*/ 19050 w 4870450"/>
                    <a:gd name="connsiteY21" fmla="*/ 2952750 h 3613150"/>
                    <a:gd name="connsiteX22" fmla="*/ 3238500 w 4870450"/>
                    <a:gd name="connsiteY22" fmla="*/ 3282950 h 3613150"/>
                    <a:gd name="connsiteX23" fmla="*/ 6350 w 4870450"/>
                    <a:gd name="connsiteY23" fmla="*/ 3606800 h 3613150"/>
                    <a:gd name="connsiteX24" fmla="*/ 1651000 w 4870450"/>
                    <a:gd name="connsiteY24" fmla="*/ 3613150 h 3613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870450" h="3613150">
                      <a:moveTo>
                        <a:pt x="1651000" y="3613150"/>
                      </a:moveTo>
                      <a:lnTo>
                        <a:pt x="4851400" y="3263900"/>
                      </a:lnTo>
                      <a:lnTo>
                        <a:pt x="1625600" y="2965450"/>
                      </a:lnTo>
                      <a:lnTo>
                        <a:pt x="4857750" y="2628900"/>
                      </a:lnTo>
                      <a:lnTo>
                        <a:pt x="1638300" y="2305050"/>
                      </a:lnTo>
                      <a:lnTo>
                        <a:pt x="4870450" y="1962150"/>
                      </a:lnTo>
                      <a:lnTo>
                        <a:pt x="1657350" y="1657350"/>
                      </a:lnTo>
                      <a:lnTo>
                        <a:pt x="4864100" y="1333500"/>
                      </a:lnTo>
                      <a:lnTo>
                        <a:pt x="1612900" y="1009650"/>
                      </a:lnTo>
                      <a:lnTo>
                        <a:pt x="4870450" y="654050"/>
                      </a:lnTo>
                      <a:lnTo>
                        <a:pt x="1638300" y="336550"/>
                      </a:lnTo>
                      <a:lnTo>
                        <a:pt x="4851400" y="0"/>
                      </a:lnTo>
                      <a:lnTo>
                        <a:pt x="3232150" y="12700"/>
                      </a:lnTo>
                      <a:lnTo>
                        <a:pt x="0" y="342900"/>
                      </a:lnTo>
                      <a:lnTo>
                        <a:pt x="3251200" y="660400"/>
                      </a:lnTo>
                      <a:lnTo>
                        <a:pt x="6350" y="996950"/>
                      </a:lnTo>
                      <a:lnTo>
                        <a:pt x="3244850" y="1308100"/>
                      </a:lnTo>
                      <a:lnTo>
                        <a:pt x="25400" y="1651000"/>
                      </a:lnTo>
                      <a:lnTo>
                        <a:pt x="3244850" y="1962150"/>
                      </a:lnTo>
                      <a:lnTo>
                        <a:pt x="12700" y="2298700"/>
                      </a:lnTo>
                      <a:lnTo>
                        <a:pt x="3244850" y="2622550"/>
                      </a:lnTo>
                      <a:lnTo>
                        <a:pt x="19050" y="2952750"/>
                      </a:lnTo>
                      <a:lnTo>
                        <a:pt x="3238500" y="3282950"/>
                      </a:lnTo>
                      <a:lnTo>
                        <a:pt x="6350" y="3606800"/>
                      </a:lnTo>
                      <a:lnTo>
                        <a:pt x="1651000" y="361315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Freeform 11">
                  <a:extLst>
                    <a:ext uri="{FF2B5EF4-FFF2-40B4-BE49-F238E27FC236}">
                      <a16:creationId xmlns:a16="http://schemas.microsoft.com/office/drawing/2014/main" id="{FA4FCA4B-AB8D-4879-9CA7-6ABEF3616F27}"/>
                    </a:ext>
                  </a:extLst>
                </p:cNvPr>
                <p:cNvSpPr/>
                <p:nvPr/>
              </p:nvSpPr>
              <p:spPr>
                <a:xfrm>
                  <a:off x="5143800" y="2985000"/>
                  <a:ext cx="4870450" cy="3613150"/>
                </a:xfrm>
                <a:custGeom>
                  <a:avLst/>
                  <a:gdLst>
                    <a:gd name="connsiteX0" fmla="*/ 1651000 w 4870450"/>
                    <a:gd name="connsiteY0" fmla="*/ 3613150 h 3613150"/>
                    <a:gd name="connsiteX1" fmla="*/ 4851400 w 4870450"/>
                    <a:gd name="connsiteY1" fmla="*/ 3263900 h 3613150"/>
                    <a:gd name="connsiteX2" fmla="*/ 1625600 w 4870450"/>
                    <a:gd name="connsiteY2" fmla="*/ 2965450 h 3613150"/>
                    <a:gd name="connsiteX3" fmla="*/ 4857750 w 4870450"/>
                    <a:gd name="connsiteY3" fmla="*/ 2628900 h 3613150"/>
                    <a:gd name="connsiteX4" fmla="*/ 1638300 w 4870450"/>
                    <a:gd name="connsiteY4" fmla="*/ 2305050 h 3613150"/>
                    <a:gd name="connsiteX5" fmla="*/ 4870450 w 4870450"/>
                    <a:gd name="connsiteY5" fmla="*/ 1962150 h 3613150"/>
                    <a:gd name="connsiteX6" fmla="*/ 1657350 w 4870450"/>
                    <a:gd name="connsiteY6" fmla="*/ 1657350 h 3613150"/>
                    <a:gd name="connsiteX7" fmla="*/ 4864100 w 4870450"/>
                    <a:gd name="connsiteY7" fmla="*/ 1333500 h 3613150"/>
                    <a:gd name="connsiteX8" fmla="*/ 1612900 w 4870450"/>
                    <a:gd name="connsiteY8" fmla="*/ 1009650 h 3613150"/>
                    <a:gd name="connsiteX9" fmla="*/ 4870450 w 4870450"/>
                    <a:gd name="connsiteY9" fmla="*/ 654050 h 3613150"/>
                    <a:gd name="connsiteX10" fmla="*/ 1638300 w 4870450"/>
                    <a:gd name="connsiteY10" fmla="*/ 336550 h 3613150"/>
                    <a:gd name="connsiteX11" fmla="*/ 4851400 w 4870450"/>
                    <a:gd name="connsiteY11" fmla="*/ 0 h 3613150"/>
                    <a:gd name="connsiteX12" fmla="*/ 3232150 w 4870450"/>
                    <a:gd name="connsiteY12" fmla="*/ 12700 h 3613150"/>
                    <a:gd name="connsiteX13" fmla="*/ 0 w 4870450"/>
                    <a:gd name="connsiteY13" fmla="*/ 342900 h 3613150"/>
                    <a:gd name="connsiteX14" fmla="*/ 3251200 w 4870450"/>
                    <a:gd name="connsiteY14" fmla="*/ 660400 h 3613150"/>
                    <a:gd name="connsiteX15" fmla="*/ 6350 w 4870450"/>
                    <a:gd name="connsiteY15" fmla="*/ 996950 h 3613150"/>
                    <a:gd name="connsiteX16" fmla="*/ 3244850 w 4870450"/>
                    <a:gd name="connsiteY16" fmla="*/ 1308100 h 3613150"/>
                    <a:gd name="connsiteX17" fmla="*/ 25400 w 4870450"/>
                    <a:gd name="connsiteY17" fmla="*/ 1651000 h 3613150"/>
                    <a:gd name="connsiteX18" fmla="*/ 3244850 w 4870450"/>
                    <a:gd name="connsiteY18" fmla="*/ 1962150 h 3613150"/>
                    <a:gd name="connsiteX19" fmla="*/ 12700 w 4870450"/>
                    <a:gd name="connsiteY19" fmla="*/ 2298700 h 3613150"/>
                    <a:gd name="connsiteX20" fmla="*/ 3244850 w 4870450"/>
                    <a:gd name="connsiteY20" fmla="*/ 2622550 h 3613150"/>
                    <a:gd name="connsiteX21" fmla="*/ 19050 w 4870450"/>
                    <a:gd name="connsiteY21" fmla="*/ 2952750 h 3613150"/>
                    <a:gd name="connsiteX22" fmla="*/ 3238500 w 4870450"/>
                    <a:gd name="connsiteY22" fmla="*/ 3282950 h 3613150"/>
                    <a:gd name="connsiteX23" fmla="*/ 6350 w 4870450"/>
                    <a:gd name="connsiteY23" fmla="*/ 3606800 h 3613150"/>
                    <a:gd name="connsiteX24" fmla="*/ 1651000 w 4870450"/>
                    <a:gd name="connsiteY24" fmla="*/ 3613150 h 3613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870450" h="3613150">
                      <a:moveTo>
                        <a:pt x="1651000" y="3613150"/>
                      </a:moveTo>
                      <a:lnTo>
                        <a:pt x="4851400" y="3263900"/>
                      </a:lnTo>
                      <a:lnTo>
                        <a:pt x="1625600" y="2965450"/>
                      </a:lnTo>
                      <a:lnTo>
                        <a:pt x="4857750" y="2628900"/>
                      </a:lnTo>
                      <a:lnTo>
                        <a:pt x="1638300" y="2305050"/>
                      </a:lnTo>
                      <a:lnTo>
                        <a:pt x="4870450" y="1962150"/>
                      </a:lnTo>
                      <a:lnTo>
                        <a:pt x="1657350" y="1657350"/>
                      </a:lnTo>
                      <a:lnTo>
                        <a:pt x="4864100" y="1333500"/>
                      </a:lnTo>
                      <a:lnTo>
                        <a:pt x="1612900" y="1009650"/>
                      </a:lnTo>
                      <a:lnTo>
                        <a:pt x="4870450" y="654050"/>
                      </a:lnTo>
                      <a:lnTo>
                        <a:pt x="1638300" y="336550"/>
                      </a:lnTo>
                      <a:lnTo>
                        <a:pt x="4851400" y="0"/>
                      </a:lnTo>
                      <a:lnTo>
                        <a:pt x="3232150" y="12700"/>
                      </a:lnTo>
                      <a:lnTo>
                        <a:pt x="0" y="342900"/>
                      </a:lnTo>
                      <a:lnTo>
                        <a:pt x="3251200" y="660400"/>
                      </a:lnTo>
                      <a:lnTo>
                        <a:pt x="6350" y="996950"/>
                      </a:lnTo>
                      <a:lnTo>
                        <a:pt x="3244850" y="1308100"/>
                      </a:lnTo>
                      <a:lnTo>
                        <a:pt x="25400" y="1651000"/>
                      </a:lnTo>
                      <a:lnTo>
                        <a:pt x="3244850" y="1962150"/>
                      </a:lnTo>
                      <a:lnTo>
                        <a:pt x="12700" y="2298700"/>
                      </a:lnTo>
                      <a:lnTo>
                        <a:pt x="3244850" y="2622550"/>
                      </a:lnTo>
                      <a:lnTo>
                        <a:pt x="19050" y="2952750"/>
                      </a:lnTo>
                      <a:lnTo>
                        <a:pt x="3238500" y="3282950"/>
                      </a:lnTo>
                      <a:lnTo>
                        <a:pt x="6350" y="3606800"/>
                      </a:lnTo>
                      <a:lnTo>
                        <a:pt x="1651000" y="361315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Freeform 12">
                  <a:extLst>
                    <a:ext uri="{FF2B5EF4-FFF2-40B4-BE49-F238E27FC236}">
                      <a16:creationId xmlns:a16="http://schemas.microsoft.com/office/drawing/2014/main" id="{EF572F66-B58C-4C9E-8B92-A357DA3BB6F0}"/>
                    </a:ext>
                  </a:extLst>
                </p:cNvPr>
                <p:cNvSpPr/>
                <p:nvPr/>
              </p:nvSpPr>
              <p:spPr>
                <a:xfrm>
                  <a:off x="6763800" y="2985000"/>
                  <a:ext cx="4870450" cy="3613150"/>
                </a:xfrm>
                <a:custGeom>
                  <a:avLst/>
                  <a:gdLst>
                    <a:gd name="connsiteX0" fmla="*/ 1651000 w 4870450"/>
                    <a:gd name="connsiteY0" fmla="*/ 3613150 h 3613150"/>
                    <a:gd name="connsiteX1" fmla="*/ 4851400 w 4870450"/>
                    <a:gd name="connsiteY1" fmla="*/ 3263900 h 3613150"/>
                    <a:gd name="connsiteX2" fmla="*/ 1625600 w 4870450"/>
                    <a:gd name="connsiteY2" fmla="*/ 2965450 h 3613150"/>
                    <a:gd name="connsiteX3" fmla="*/ 4857750 w 4870450"/>
                    <a:gd name="connsiteY3" fmla="*/ 2628900 h 3613150"/>
                    <a:gd name="connsiteX4" fmla="*/ 1638300 w 4870450"/>
                    <a:gd name="connsiteY4" fmla="*/ 2305050 h 3613150"/>
                    <a:gd name="connsiteX5" fmla="*/ 4870450 w 4870450"/>
                    <a:gd name="connsiteY5" fmla="*/ 1962150 h 3613150"/>
                    <a:gd name="connsiteX6" fmla="*/ 1657350 w 4870450"/>
                    <a:gd name="connsiteY6" fmla="*/ 1657350 h 3613150"/>
                    <a:gd name="connsiteX7" fmla="*/ 4864100 w 4870450"/>
                    <a:gd name="connsiteY7" fmla="*/ 1333500 h 3613150"/>
                    <a:gd name="connsiteX8" fmla="*/ 1612900 w 4870450"/>
                    <a:gd name="connsiteY8" fmla="*/ 1009650 h 3613150"/>
                    <a:gd name="connsiteX9" fmla="*/ 4870450 w 4870450"/>
                    <a:gd name="connsiteY9" fmla="*/ 654050 h 3613150"/>
                    <a:gd name="connsiteX10" fmla="*/ 1638300 w 4870450"/>
                    <a:gd name="connsiteY10" fmla="*/ 336550 h 3613150"/>
                    <a:gd name="connsiteX11" fmla="*/ 4851400 w 4870450"/>
                    <a:gd name="connsiteY11" fmla="*/ 0 h 3613150"/>
                    <a:gd name="connsiteX12" fmla="*/ 3232150 w 4870450"/>
                    <a:gd name="connsiteY12" fmla="*/ 12700 h 3613150"/>
                    <a:gd name="connsiteX13" fmla="*/ 0 w 4870450"/>
                    <a:gd name="connsiteY13" fmla="*/ 342900 h 3613150"/>
                    <a:gd name="connsiteX14" fmla="*/ 3251200 w 4870450"/>
                    <a:gd name="connsiteY14" fmla="*/ 660400 h 3613150"/>
                    <a:gd name="connsiteX15" fmla="*/ 6350 w 4870450"/>
                    <a:gd name="connsiteY15" fmla="*/ 996950 h 3613150"/>
                    <a:gd name="connsiteX16" fmla="*/ 3244850 w 4870450"/>
                    <a:gd name="connsiteY16" fmla="*/ 1308100 h 3613150"/>
                    <a:gd name="connsiteX17" fmla="*/ 25400 w 4870450"/>
                    <a:gd name="connsiteY17" fmla="*/ 1651000 h 3613150"/>
                    <a:gd name="connsiteX18" fmla="*/ 3244850 w 4870450"/>
                    <a:gd name="connsiteY18" fmla="*/ 1962150 h 3613150"/>
                    <a:gd name="connsiteX19" fmla="*/ 12700 w 4870450"/>
                    <a:gd name="connsiteY19" fmla="*/ 2298700 h 3613150"/>
                    <a:gd name="connsiteX20" fmla="*/ 3244850 w 4870450"/>
                    <a:gd name="connsiteY20" fmla="*/ 2622550 h 3613150"/>
                    <a:gd name="connsiteX21" fmla="*/ 19050 w 4870450"/>
                    <a:gd name="connsiteY21" fmla="*/ 2952750 h 3613150"/>
                    <a:gd name="connsiteX22" fmla="*/ 3238500 w 4870450"/>
                    <a:gd name="connsiteY22" fmla="*/ 3282950 h 3613150"/>
                    <a:gd name="connsiteX23" fmla="*/ 6350 w 4870450"/>
                    <a:gd name="connsiteY23" fmla="*/ 3606800 h 3613150"/>
                    <a:gd name="connsiteX24" fmla="*/ 1651000 w 4870450"/>
                    <a:gd name="connsiteY24" fmla="*/ 3613150 h 3613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870450" h="3613150">
                      <a:moveTo>
                        <a:pt x="1651000" y="3613150"/>
                      </a:moveTo>
                      <a:lnTo>
                        <a:pt x="4851400" y="3263900"/>
                      </a:lnTo>
                      <a:lnTo>
                        <a:pt x="1625600" y="2965450"/>
                      </a:lnTo>
                      <a:lnTo>
                        <a:pt x="4857750" y="2628900"/>
                      </a:lnTo>
                      <a:lnTo>
                        <a:pt x="1638300" y="2305050"/>
                      </a:lnTo>
                      <a:lnTo>
                        <a:pt x="4870450" y="1962150"/>
                      </a:lnTo>
                      <a:lnTo>
                        <a:pt x="1657350" y="1657350"/>
                      </a:lnTo>
                      <a:lnTo>
                        <a:pt x="4864100" y="1333500"/>
                      </a:lnTo>
                      <a:lnTo>
                        <a:pt x="1612900" y="1009650"/>
                      </a:lnTo>
                      <a:lnTo>
                        <a:pt x="4870450" y="654050"/>
                      </a:lnTo>
                      <a:lnTo>
                        <a:pt x="1638300" y="336550"/>
                      </a:lnTo>
                      <a:lnTo>
                        <a:pt x="4851400" y="0"/>
                      </a:lnTo>
                      <a:lnTo>
                        <a:pt x="3232150" y="12700"/>
                      </a:lnTo>
                      <a:lnTo>
                        <a:pt x="0" y="342900"/>
                      </a:lnTo>
                      <a:lnTo>
                        <a:pt x="3251200" y="660400"/>
                      </a:lnTo>
                      <a:lnTo>
                        <a:pt x="6350" y="996950"/>
                      </a:lnTo>
                      <a:lnTo>
                        <a:pt x="3244850" y="1308100"/>
                      </a:lnTo>
                      <a:lnTo>
                        <a:pt x="25400" y="1651000"/>
                      </a:lnTo>
                      <a:lnTo>
                        <a:pt x="3244850" y="1962150"/>
                      </a:lnTo>
                      <a:lnTo>
                        <a:pt x="12700" y="2298700"/>
                      </a:lnTo>
                      <a:lnTo>
                        <a:pt x="3244850" y="2622550"/>
                      </a:lnTo>
                      <a:lnTo>
                        <a:pt x="19050" y="2952750"/>
                      </a:lnTo>
                      <a:lnTo>
                        <a:pt x="3238500" y="3282950"/>
                      </a:lnTo>
                      <a:lnTo>
                        <a:pt x="6350" y="3606800"/>
                      </a:lnTo>
                      <a:lnTo>
                        <a:pt x="1651000" y="3613150"/>
                      </a:lnTo>
                      <a:close/>
                    </a:path>
                  </a:pathLst>
                </a:cu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17ECCDF-625A-45AB-8D7B-07D3FD641065}"/>
                  </a:ext>
                </a:extLst>
              </p:cNvPr>
              <p:cNvSpPr/>
              <p:nvPr/>
            </p:nvSpPr>
            <p:spPr>
              <a:xfrm>
                <a:off x="3561458" y="2448000"/>
                <a:ext cx="1620000" cy="361315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F0B4DBB-96C6-448D-8DA5-3346A3A1A832}"/>
                </a:ext>
              </a:extLst>
            </p:cNvPr>
            <p:cNvGrpSpPr/>
            <p:nvPr/>
          </p:nvGrpSpPr>
          <p:grpSpPr>
            <a:xfrm>
              <a:off x="2175996" y="4836393"/>
              <a:ext cx="7258190" cy="1702836"/>
              <a:chOff x="386828" y="6370328"/>
              <a:chExt cx="11113543" cy="230232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D3746C5-F272-41FB-A05C-22121BD5306A}"/>
                  </a:ext>
                </a:extLst>
              </p:cNvPr>
              <p:cNvSpPr/>
              <p:nvPr/>
            </p:nvSpPr>
            <p:spPr>
              <a:xfrm>
                <a:off x="386828" y="6370328"/>
                <a:ext cx="11113543" cy="2286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00E0A44-00A9-4C51-AC45-6739666FB485}"/>
                  </a:ext>
                </a:extLst>
              </p:cNvPr>
              <p:cNvCxnSpPr/>
              <p:nvPr/>
            </p:nvCxnSpPr>
            <p:spPr>
              <a:xfrm>
                <a:off x="435429" y="8640000"/>
                <a:ext cx="11016342" cy="32657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847D5D6-EE73-406E-BA2F-4EDCD5381F3F}"/>
                  </a:ext>
                </a:extLst>
              </p:cNvPr>
              <p:cNvGrpSpPr/>
              <p:nvPr/>
            </p:nvGrpSpPr>
            <p:grpSpPr>
              <a:xfrm>
                <a:off x="1917158" y="6660000"/>
                <a:ext cx="8097092" cy="55172"/>
                <a:chOff x="1917158" y="6977226"/>
                <a:chExt cx="8097092" cy="55172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DE7FCE66-11F1-4B4B-8B20-81874184A8F2}"/>
                    </a:ext>
                  </a:extLst>
                </p:cNvPr>
                <p:cNvCxnSpPr/>
                <p:nvPr/>
              </p:nvCxnSpPr>
              <p:spPr>
                <a:xfrm flipV="1">
                  <a:off x="1917158" y="7019244"/>
                  <a:ext cx="1620000" cy="13154"/>
                </a:xfrm>
                <a:prstGeom prst="line">
                  <a:avLst/>
                </a:prstGeom>
                <a:ln w="22225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21763348-9782-4BED-BB97-441721D54832}"/>
                    </a:ext>
                  </a:extLst>
                </p:cNvPr>
                <p:cNvCxnSpPr/>
                <p:nvPr/>
              </p:nvCxnSpPr>
              <p:spPr>
                <a:xfrm flipV="1">
                  <a:off x="3542122" y="7012667"/>
                  <a:ext cx="1620000" cy="13154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B50A5F62-1DD1-4F90-85D5-1C0305B7B939}"/>
                    </a:ext>
                  </a:extLst>
                </p:cNvPr>
                <p:cNvCxnSpPr/>
                <p:nvPr/>
              </p:nvCxnSpPr>
              <p:spPr>
                <a:xfrm flipV="1">
                  <a:off x="5162122" y="6998462"/>
                  <a:ext cx="1620000" cy="13154"/>
                </a:xfrm>
                <a:prstGeom prst="line">
                  <a:avLst/>
                </a:prstGeom>
                <a:ln w="222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FA6AF82-B53F-4FD0-8E3A-16F452DDD1AD}"/>
                    </a:ext>
                  </a:extLst>
                </p:cNvPr>
                <p:cNvCxnSpPr/>
                <p:nvPr/>
              </p:nvCxnSpPr>
              <p:spPr>
                <a:xfrm flipV="1">
                  <a:off x="6774250" y="6977680"/>
                  <a:ext cx="1620000" cy="13154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FE84A83F-B7C5-4620-AA15-677EF91DF4C2}"/>
                    </a:ext>
                  </a:extLst>
                </p:cNvPr>
                <p:cNvCxnSpPr/>
                <p:nvPr/>
              </p:nvCxnSpPr>
              <p:spPr>
                <a:xfrm flipV="1">
                  <a:off x="8394250" y="6977226"/>
                  <a:ext cx="1620000" cy="13154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8E070A4F-0155-47DA-B067-BE2B6AF51A53}"/>
                  </a:ext>
                </a:extLst>
              </p:cNvPr>
              <p:cNvCxnSpPr/>
              <p:nvPr/>
            </p:nvCxnSpPr>
            <p:spPr>
              <a:xfrm>
                <a:off x="3537158" y="6702018"/>
                <a:ext cx="1606642" cy="1967460"/>
              </a:xfrm>
              <a:prstGeom prst="line">
                <a:avLst/>
              </a:prstGeom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263FD04-58BC-4326-BEF7-1198FE6874C5}"/>
                  </a:ext>
                </a:extLst>
              </p:cNvPr>
              <p:cNvCxnSpPr/>
              <p:nvPr/>
            </p:nvCxnSpPr>
            <p:spPr>
              <a:xfrm flipH="1">
                <a:off x="3537158" y="6687813"/>
                <a:ext cx="1606642" cy="1984844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DC3539B-9B14-46F3-9448-6B9B76494C7B}"/>
                  </a:ext>
                </a:extLst>
              </p:cNvPr>
              <p:cNvCxnSpPr/>
              <p:nvPr/>
            </p:nvCxnSpPr>
            <p:spPr>
              <a:xfrm>
                <a:off x="5156666" y="6689394"/>
                <a:ext cx="1606642" cy="1967460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DC4D359-8220-4F4C-A166-90AAB4E09844}"/>
                  </a:ext>
                </a:extLst>
              </p:cNvPr>
              <p:cNvCxnSpPr/>
              <p:nvPr/>
            </p:nvCxnSpPr>
            <p:spPr>
              <a:xfrm flipH="1">
                <a:off x="1954816" y="6681236"/>
                <a:ext cx="1606642" cy="1984844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AD83EDFE-50EB-4BAC-9665-36D264752804}"/>
                  </a:ext>
                </a:extLst>
              </p:cNvPr>
              <p:cNvCxnSpPr/>
              <p:nvPr/>
            </p:nvCxnSpPr>
            <p:spPr>
              <a:xfrm flipH="1">
                <a:off x="5149987" y="6681236"/>
                <a:ext cx="1606642" cy="1984844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6D061E5-AA25-4FD4-AF38-9963D82C8C4A}"/>
                  </a:ext>
                </a:extLst>
              </p:cNvPr>
              <p:cNvCxnSpPr/>
              <p:nvPr/>
            </p:nvCxnSpPr>
            <p:spPr>
              <a:xfrm>
                <a:off x="6749458" y="6680168"/>
                <a:ext cx="1606642" cy="1967460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0AC7C65-3BF6-408B-86BA-9DBF39A511B3}"/>
                  </a:ext>
                </a:extLst>
              </p:cNvPr>
              <p:cNvCxnSpPr/>
              <p:nvPr/>
            </p:nvCxnSpPr>
            <p:spPr>
              <a:xfrm flipH="1">
                <a:off x="6787608" y="6654630"/>
                <a:ext cx="1606642" cy="1984844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566EA44-69A6-4AE1-9D77-49BBDC255712}"/>
                  </a:ext>
                </a:extLst>
              </p:cNvPr>
              <p:cNvCxnSpPr/>
              <p:nvPr/>
            </p:nvCxnSpPr>
            <p:spPr>
              <a:xfrm>
                <a:off x="8393758" y="6680168"/>
                <a:ext cx="1606642" cy="196746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A11BA-AB14-4F0F-B2A1-5126D772C838}"/>
                </a:ext>
              </a:extLst>
            </p:cNvPr>
            <p:cNvSpPr txBox="1"/>
            <p:nvPr/>
          </p:nvSpPr>
          <p:spPr>
            <a:xfrm rot="16200000">
              <a:off x="2135256" y="5497105"/>
              <a:ext cx="997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Pad area</a:t>
              </a:r>
              <a:endParaRPr lang="en-SE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E35879C-332B-4A3B-8E56-61D0B2C8B326}"/>
                </a:ext>
              </a:extLst>
            </p:cNvPr>
            <p:cNvCxnSpPr>
              <a:cxnSpLocks/>
            </p:cNvCxnSpPr>
            <p:nvPr/>
          </p:nvCxnSpPr>
          <p:spPr>
            <a:xfrm>
              <a:off x="8463609" y="945833"/>
              <a:ext cx="0" cy="57289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95B54D2-F91C-4E61-8A6C-A082F235EDC6}"/>
                </a:ext>
              </a:extLst>
            </p:cNvPr>
            <p:cNvCxnSpPr>
              <a:cxnSpLocks/>
            </p:cNvCxnSpPr>
            <p:nvPr/>
          </p:nvCxnSpPr>
          <p:spPr>
            <a:xfrm>
              <a:off x="3175446" y="1080912"/>
              <a:ext cx="0" cy="55702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B51DABA-4BB8-4287-AEDE-F4835EBDC7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5251" y="1175657"/>
              <a:ext cx="0" cy="119278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A296FAB-6281-4254-81AE-18906EBE5CFB}"/>
                </a:ext>
              </a:extLst>
            </p:cNvPr>
            <p:cNvCxnSpPr>
              <a:cxnSpLocks/>
            </p:cNvCxnSpPr>
            <p:nvPr/>
          </p:nvCxnSpPr>
          <p:spPr>
            <a:xfrm>
              <a:off x="1865251" y="2971109"/>
              <a:ext cx="0" cy="90203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12F721-9201-4AB6-969C-F6C53E3B80CF}"/>
                </a:ext>
              </a:extLst>
            </p:cNvPr>
            <p:cNvSpPr txBox="1"/>
            <p:nvPr/>
          </p:nvSpPr>
          <p:spPr>
            <a:xfrm>
              <a:off x="1593344" y="2459032"/>
              <a:ext cx="686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1 cm</a:t>
              </a:r>
              <a:endParaRPr lang="en-SE" sz="2000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AEA1400-6A20-4BC8-BDB6-0F1969F70DC1}"/>
                </a:ext>
              </a:extLst>
            </p:cNvPr>
            <p:cNvGrpSpPr/>
            <p:nvPr/>
          </p:nvGrpSpPr>
          <p:grpSpPr>
            <a:xfrm>
              <a:off x="4244342" y="4043981"/>
              <a:ext cx="1054574" cy="0"/>
              <a:chOff x="10403633" y="2572990"/>
              <a:chExt cx="1054574" cy="0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DBEA203-B046-472C-82FD-68F45C5DD0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30204" y="2572990"/>
                <a:ext cx="728003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14DA8A8A-283F-4CD5-ABF6-48086E1055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03633" y="2572990"/>
                <a:ext cx="620080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F729769-81E2-4564-B565-A58146E28D61}"/>
                </a:ext>
              </a:extLst>
            </p:cNvPr>
            <p:cNvSpPr txBox="1"/>
            <p:nvPr/>
          </p:nvSpPr>
          <p:spPr>
            <a:xfrm>
              <a:off x="4370222" y="4067953"/>
              <a:ext cx="7825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4 mm</a:t>
              </a:r>
              <a:endParaRPr lang="en-SE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039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9DED1E-6889-4DC2-BBF0-9AC04EA207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592" y="904022"/>
            <a:ext cx="4371792" cy="582905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4F941D-FDBF-4520-BFE8-BFBC0BD1BD79}"/>
              </a:ext>
            </a:extLst>
          </p:cNvPr>
          <p:cNvSpPr txBox="1"/>
          <p:nvPr/>
        </p:nvSpPr>
        <p:spPr>
          <a:xfrm>
            <a:off x="2645513" y="233265"/>
            <a:ext cx="5993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2 MCM boards mounted on the pad plane</a:t>
            </a:r>
            <a:endParaRPr lang="en-SE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83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183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Anders Oskarsson</dc:creator>
  <cp:lastModifiedBy>Leif Jönsson</cp:lastModifiedBy>
  <cp:revision>17</cp:revision>
  <dcterms:created xsi:type="dcterms:W3CDTF">2026-01-19T16:48:59Z</dcterms:created>
  <dcterms:modified xsi:type="dcterms:W3CDTF">2026-01-21T09:06:19Z</dcterms:modified>
</cp:coreProperties>
</file>