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16" r:id="rId2"/>
  </p:sldMasterIdLst>
  <p:notesMasterIdLst>
    <p:notesMasterId r:id="rId19"/>
  </p:notesMasterIdLst>
  <p:handoutMasterIdLst>
    <p:handoutMasterId r:id="rId20"/>
  </p:handoutMasterIdLst>
  <p:sldIdLst>
    <p:sldId id="278" r:id="rId3"/>
    <p:sldId id="280" r:id="rId4"/>
    <p:sldId id="279" r:id="rId5"/>
    <p:sldId id="281" r:id="rId6"/>
    <p:sldId id="21345" r:id="rId7"/>
    <p:sldId id="21349" r:id="rId8"/>
    <p:sldId id="21351" r:id="rId9"/>
    <p:sldId id="21352" r:id="rId10"/>
    <p:sldId id="21356" r:id="rId11"/>
    <p:sldId id="21348" r:id="rId12"/>
    <p:sldId id="21350" r:id="rId13"/>
    <p:sldId id="21353" r:id="rId14"/>
    <p:sldId id="21357" r:id="rId15"/>
    <p:sldId id="285" r:id="rId16"/>
    <p:sldId id="283" r:id="rId17"/>
    <p:sldId id="282" r:id="rId18"/>
  </p:sldIdLst>
  <p:sldSz cx="9144000" cy="5715000" type="screen16x10"/>
  <p:notesSz cx="6858000" cy="9144000"/>
  <p:defaultTextStyle>
    <a:defPPr>
      <a:defRPr lang="en-US"/>
    </a:defPPr>
    <a:lvl1pPr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1pPr>
    <a:lvl2pPr marL="422275" indent="-36513"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2pPr>
    <a:lvl3pPr marL="847725" indent="-762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3pPr>
    <a:lvl4pPr marL="1271588" indent="-1143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4pPr>
    <a:lvl5pPr marL="1697038" indent="-153988"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7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7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7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7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59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001"/>
    <a:srgbClr val="97BEE3"/>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62" autoAdjust="0"/>
    <p:restoredTop sz="96327" autoAdjust="0"/>
  </p:normalViewPr>
  <p:slideViewPr>
    <p:cSldViewPr snapToGrid="0" snapToObjects="1">
      <p:cViewPr>
        <p:scale>
          <a:sx n="145" d="100"/>
          <a:sy n="145" d="100"/>
        </p:scale>
        <p:origin x="528" y="464"/>
      </p:cViewPr>
      <p:guideLst>
        <p:guide orient="horz" pos="359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7780EA39-4E55-C042-8FE9-6A6A58AD03C1}" type="datetime1">
              <a:rPr lang="en-US"/>
              <a:pPr>
                <a:defRPr/>
              </a:pPr>
              <a:t>1/20/26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6B6319EF-3CAB-954E-AA81-73D70CE5A4D1}" type="slidenum">
              <a:rPr lang="en-US"/>
              <a:pPr>
                <a:defRPr/>
              </a:pPr>
              <a:t>‹#›</a:t>
            </a:fld>
            <a:endParaRPr lang="en-US"/>
          </a:p>
        </p:txBody>
      </p:sp>
    </p:spTree>
    <p:extLst>
      <p:ext uri="{BB962C8B-B14F-4D97-AF65-F5344CB8AC3E}">
        <p14:creationId xmlns:p14="http://schemas.microsoft.com/office/powerpoint/2010/main" val="3885273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527883B8-07FF-044E-A76B-8D06FEF9FB29}" type="datetime1">
              <a:rPr lang="en-US"/>
              <a:pPr>
                <a:defRPr/>
              </a:pPr>
              <a:t>1/20/26</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CCBC0F47-88F6-F049-9FB3-BD75BBF58E76}" type="slidenum">
              <a:rPr lang="en-US"/>
              <a:pPr>
                <a:defRPr/>
              </a:pPr>
              <a:t>‹#›</a:t>
            </a:fld>
            <a:endParaRPr lang="en-US"/>
          </a:p>
        </p:txBody>
      </p:sp>
    </p:spTree>
    <p:extLst>
      <p:ext uri="{BB962C8B-B14F-4D97-AF65-F5344CB8AC3E}">
        <p14:creationId xmlns:p14="http://schemas.microsoft.com/office/powerpoint/2010/main" val="3030189550"/>
      </p:ext>
    </p:extLst>
  </p:cSld>
  <p:clrMap bg1="lt1" tx1="dk1" bg2="lt2" tx2="dk2" accent1="accent1" accent2="accent2" accent3="accent3" accent4="accent4" accent5="accent5" accent6="accent6" hlink="hlink" folHlink="folHlink"/>
  <p:hf hdr="0" ftr="0" dt="0"/>
  <p:notesStyle>
    <a:lvl1pPr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ＭＳ Ｐゴシック" pitchFamily="-84" charset="-128"/>
      </a:defRPr>
    </a:lvl1pPr>
    <a:lvl2pPr marL="42227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2pPr>
    <a:lvl3pPr marL="84772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3pPr>
    <a:lvl4pPr marL="127158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4pPr>
    <a:lvl5pPr marL="169703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5pPr>
    <a:lvl6pPr marL="2122574" algn="l" defTabSz="424515" rtl="0" eaLnBrk="1" latinLnBrk="0" hangingPunct="1">
      <a:defRPr sz="1100" kern="1200">
        <a:solidFill>
          <a:schemeClr val="tx1"/>
        </a:solidFill>
        <a:latin typeface="+mn-lt"/>
        <a:ea typeface="+mn-ea"/>
        <a:cs typeface="+mn-cs"/>
      </a:defRPr>
    </a:lvl6pPr>
    <a:lvl7pPr marL="2547089" algn="l" defTabSz="424515" rtl="0" eaLnBrk="1" latinLnBrk="0" hangingPunct="1">
      <a:defRPr sz="1100" kern="1200">
        <a:solidFill>
          <a:schemeClr val="tx1"/>
        </a:solidFill>
        <a:latin typeface="+mn-lt"/>
        <a:ea typeface="+mn-ea"/>
        <a:cs typeface="+mn-cs"/>
      </a:defRPr>
    </a:lvl7pPr>
    <a:lvl8pPr marL="2971603" algn="l" defTabSz="424515" rtl="0" eaLnBrk="1" latinLnBrk="0" hangingPunct="1">
      <a:defRPr sz="1100" kern="1200">
        <a:solidFill>
          <a:schemeClr val="tx1"/>
        </a:solidFill>
        <a:latin typeface="+mn-lt"/>
        <a:ea typeface="+mn-ea"/>
        <a:cs typeface="+mn-cs"/>
      </a:defRPr>
    </a:lvl8pPr>
    <a:lvl9pPr marL="3396118" algn="l" defTabSz="424515"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04142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35397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99DBE-3389-7B9D-62F9-B4DC1A1BF1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8A250E-30C1-64E6-7DE0-F2F4074CCF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3EAED9-F3FD-FD0A-11CE-24B93C915D85}"/>
              </a:ext>
            </a:extLst>
          </p:cNvPr>
          <p:cNvSpPr>
            <a:spLocks noGrp="1"/>
          </p:cNvSpPr>
          <p:nvPr>
            <p:ph type="body" idx="1"/>
          </p:nvPr>
        </p:nvSpPr>
        <p:spPr/>
        <p:txBody>
          <a:bodyPr/>
          <a:lstStyle/>
          <a:p>
            <a:endParaRPr lang="en-GB" b="0" dirty="0"/>
          </a:p>
        </p:txBody>
      </p:sp>
      <p:sp>
        <p:nvSpPr>
          <p:cNvPr id="4" name="Slide Number Placeholder 3">
            <a:extLst>
              <a:ext uri="{FF2B5EF4-FFF2-40B4-BE49-F238E27FC236}">
                <a16:creationId xmlns:a16="http://schemas.microsoft.com/office/drawing/2014/main" id="{3B8F4CD9-86A2-E4C5-CF7A-F18CE289E9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47636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23771-0B01-5D94-C2E9-5AF556C2A5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B87FF5-9EAD-3787-92BE-82FE3D402A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60F71B-ADC2-29BD-F999-CDA5C5AD4C01}"/>
              </a:ext>
            </a:extLst>
          </p:cNvPr>
          <p:cNvSpPr>
            <a:spLocks noGrp="1"/>
          </p:cNvSpPr>
          <p:nvPr>
            <p:ph type="body" idx="1"/>
          </p:nvPr>
        </p:nvSpPr>
        <p:spPr/>
        <p:txBody>
          <a:bodyPr/>
          <a:lstStyle/>
          <a:p>
            <a:endParaRPr lang="en-GB" b="0" dirty="0"/>
          </a:p>
        </p:txBody>
      </p:sp>
      <p:sp>
        <p:nvSpPr>
          <p:cNvPr id="4" name="Slide Number Placeholder 3">
            <a:extLst>
              <a:ext uri="{FF2B5EF4-FFF2-40B4-BE49-F238E27FC236}">
                <a16:creationId xmlns:a16="http://schemas.microsoft.com/office/drawing/2014/main" id="{35860F12-8145-4F04-0CE9-492CFF14AB8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28061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D37B6-8835-26FB-32DF-9041B5DA12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DFD498-8654-96C7-8065-E2297FB16E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066A91-0C44-7FB3-590E-6523A37C109A}"/>
              </a:ext>
            </a:extLst>
          </p:cNvPr>
          <p:cNvSpPr>
            <a:spLocks noGrp="1"/>
          </p:cNvSpPr>
          <p:nvPr>
            <p:ph type="body" idx="1"/>
          </p:nvPr>
        </p:nvSpPr>
        <p:spPr/>
        <p:txBody>
          <a:bodyPr/>
          <a:lstStyle/>
          <a:p>
            <a:endParaRPr lang="en-GB" b="0" dirty="0"/>
          </a:p>
        </p:txBody>
      </p:sp>
      <p:sp>
        <p:nvSpPr>
          <p:cNvPr id="4" name="Slide Number Placeholder 3">
            <a:extLst>
              <a:ext uri="{FF2B5EF4-FFF2-40B4-BE49-F238E27FC236}">
                <a16:creationId xmlns:a16="http://schemas.microsoft.com/office/drawing/2014/main" id="{76BC4BC8-E10E-ABAA-2C53-FDDDF0CF9AA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48001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45996-B546-BE40-B0EE-2721FD6CD7D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6874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188585"/>
            <a:ext cx="7481455" cy="1460500"/>
          </a:xfrm>
          <a:prstGeom prst="rect">
            <a:avLst/>
          </a:prstGeom>
        </p:spPr>
        <p:txBody>
          <a:bodyPr>
            <a:normAutofit/>
          </a:bodyPr>
          <a:lstStyle>
            <a:lvl1pPr marL="0" indent="0" algn="l">
              <a:buNone/>
              <a:defRPr sz="2700" b="1">
                <a:solidFill>
                  <a:schemeClr val="tx1">
                    <a:tint val="75000"/>
                  </a:schemeClr>
                </a:solidFill>
                <a:latin typeface="Arial"/>
                <a:cs typeface="Arial"/>
              </a:defRPr>
            </a:lvl1pPr>
            <a:lvl2pPr marL="424515" indent="0" algn="ctr">
              <a:buNone/>
              <a:defRPr>
                <a:solidFill>
                  <a:schemeClr val="tx1">
                    <a:tint val="75000"/>
                  </a:schemeClr>
                </a:solidFill>
              </a:defRPr>
            </a:lvl2pPr>
            <a:lvl3pPr marL="849030" indent="0" algn="ctr">
              <a:buNone/>
              <a:defRPr>
                <a:solidFill>
                  <a:schemeClr val="tx1">
                    <a:tint val="75000"/>
                  </a:schemeClr>
                </a:solidFill>
              </a:defRPr>
            </a:lvl3pPr>
            <a:lvl4pPr marL="1273544" indent="0" algn="ctr">
              <a:buNone/>
              <a:defRPr>
                <a:solidFill>
                  <a:schemeClr val="tx1">
                    <a:tint val="75000"/>
                  </a:schemeClr>
                </a:solidFill>
              </a:defRPr>
            </a:lvl4pPr>
            <a:lvl5pPr marL="1698059" indent="0" algn="ctr">
              <a:buNone/>
              <a:defRPr>
                <a:solidFill>
                  <a:schemeClr val="tx1">
                    <a:tint val="75000"/>
                  </a:schemeClr>
                </a:solidFill>
              </a:defRPr>
            </a:lvl5pPr>
            <a:lvl6pPr marL="2122574" indent="0" algn="ctr">
              <a:buNone/>
              <a:defRPr>
                <a:solidFill>
                  <a:schemeClr val="tx1">
                    <a:tint val="75000"/>
                  </a:schemeClr>
                </a:solidFill>
              </a:defRPr>
            </a:lvl6pPr>
            <a:lvl7pPr marL="2547089" indent="0" algn="ctr">
              <a:buNone/>
              <a:defRPr>
                <a:solidFill>
                  <a:schemeClr val="tx1">
                    <a:tint val="75000"/>
                  </a:schemeClr>
                </a:solidFill>
              </a:defRPr>
            </a:lvl7pPr>
            <a:lvl8pPr marL="2971603" indent="0" algn="ctr">
              <a:buNone/>
              <a:defRPr>
                <a:solidFill>
                  <a:schemeClr val="tx1">
                    <a:tint val="75000"/>
                  </a:schemeClr>
                </a:solidFill>
              </a:defRPr>
            </a:lvl8pPr>
            <a:lvl9pPr marL="3396118"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B6ED91-5357-8440-B285-101380F06B3D}" type="slidenum">
              <a:rPr lang="en-US"/>
              <a:pPr>
                <a:defRPr/>
              </a:pPr>
              <a:t>‹#›</a:t>
            </a:fld>
            <a:endParaRPr lang="en-US"/>
          </a:p>
        </p:txBody>
      </p:sp>
    </p:spTree>
    <p:extLst>
      <p:ext uri="{BB962C8B-B14F-4D97-AF65-F5344CB8AC3E}">
        <p14:creationId xmlns:p14="http://schemas.microsoft.com/office/powerpoint/2010/main" val="400826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416394"/>
            <a:ext cx="3671455" cy="392023"/>
          </a:xfrm>
          <a:prstGeom prst="rect">
            <a:avLst/>
          </a:prstGeom>
        </p:spPr>
        <p:txBody>
          <a:bodyPr anchor="b">
            <a:normAutofit/>
          </a:bodyPr>
          <a:lstStyle>
            <a:lvl1pPr marL="0" indent="0">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en-GB"/>
              <a:t>Click to edit Master text styles</a:t>
            </a:r>
          </a:p>
        </p:txBody>
      </p:sp>
      <p:sp>
        <p:nvSpPr>
          <p:cNvPr id="5" name="Text Placeholder 4"/>
          <p:cNvSpPr>
            <a:spLocks noGrp="1"/>
          </p:cNvSpPr>
          <p:nvPr>
            <p:ph type="body" sz="quarter" idx="3"/>
          </p:nvPr>
        </p:nvSpPr>
        <p:spPr>
          <a:xfrm>
            <a:off x="4702848" y="1416413"/>
            <a:ext cx="3609880" cy="392004"/>
          </a:xfrm>
          <a:prstGeom prst="rect">
            <a:avLst/>
          </a:prstGeom>
        </p:spPr>
        <p:txBody>
          <a:bodyPr anchor="b">
            <a:normAutofit/>
          </a:bodyPr>
          <a:lstStyle>
            <a:lvl1pPr marL="0" indent="0" algn="l">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en-GB"/>
              <a:t>Click to edit Master text styles</a:t>
            </a:r>
          </a:p>
        </p:txBody>
      </p:sp>
      <p:sp>
        <p:nvSpPr>
          <p:cNvPr id="10" name="Content Placeholder 2"/>
          <p:cNvSpPr>
            <a:spLocks noGrp="1"/>
          </p:cNvSpPr>
          <p:nvPr>
            <p:ph idx="13"/>
          </p:nvPr>
        </p:nvSpPr>
        <p:spPr>
          <a:xfrm>
            <a:off x="831273" y="1943486"/>
            <a:ext cx="3671455" cy="2918433"/>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Content Placeholder 2"/>
          <p:cNvSpPr>
            <a:spLocks noGrp="1"/>
          </p:cNvSpPr>
          <p:nvPr>
            <p:ph idx="14"/>
          </p:nvPr>
        </p:nvSpPr>
        <p:spPr>
          <a:xfrm>
            <a:off x="4702848" y="1943486"/>
            <a:ext cx="3609880" cy="2918433"/>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5"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pPr>
              <a:defRPr/>
            </a:pPr>
            <a:r>
              <a:rPr lang="de-DE"/>
              <a:t>20.1.2026</a:t>
            </a:r>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5798227F-2F45-EC43-BEB9-220E7175DDAB}" type="slidenum">
              <a:rPr lang="en-US"/>
              <a:pPr>
                <a:defRPr/>
              </a:pPr>
              <a:t>‹#›</a:t>
            </a:fld>
            <a:endParaRPr lang="en-US"/>
          </a:p>
        </p:txBody>
      </p:sp>
    </p:spTree>
    <p:extLst>
      <p:ext uri="{BB962C8B-B14F-4D97-AF65-F5344CB8AC3E}">
        <p14:creationId xmlns:p14="http://schemas.microsoft.com/office/powerpoint/2010/main" val="2656142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55A8F0-F7AE-DC43-A199-62937CA7DB88}" type="slidenum">
              <a:rPr lang="en-US"/>
              <a:pPr>
                <a:defRPr/>
              </a:pPr>
              <a:t>‹#›</a:t>
            </a:fld>
            <a:endParaRPr lang="en-US"/>
          </a:p>
        </p:txBody>
      </p:sp>
    </p:spTree>
    <p:extLst>
      <p:ext uri="{BB962C8B-B14F-4D97-AF65-F5344CB8AC3E}">
        <p14:creationId xmlns:p14="http://schemas.microsoft.com/office/powerpoint/2010/main" val="2459761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BD29B91E-3ACF-DA44-9F32-BA305C52DA75}"/>
              </a:ext>
            </a:extLst>
          </p:cNvPr>
          <p:cNvSpPr>
            <a:spLocks noGrp="1"/>
          </p:cNvSpPr>
          <p:nvPr>
            <p:ph type="dt" sz="half" idx="10"/>
          </p:nvPr>
        </p:nvSpPr>
        <p:spPr/>
        <p:txBody>
          <a:bodyPr/>
          <a:lstStyle/>
          <a:p>
            <a:pPr>
              <a:defRPr/>
            </a:pPr>
            <a:r>
              <a:rPr lang="de-DE"/>
              <a:t>20.1.2026</a:t>
            </a:r>
            <a:endParaRPr lang="en-US" dirty="0"/>
          </a:p>
        </p:txBody>
      </p:sp>
      <p:sp>
        <p:nvSpPr>
          <p:cNvPr id="7" name="Footer Placeholder 6">
            <a:extLst>
              <a:ext uri="{FF2B5EF4-FFF2-40B4-BE49-F238E27FC236}">
                <a16:creationId xmlns:a16="http://schemas.microsoft.com/office/drawing/2014/main" id="{866ACF67-E492-7744-AC17-01546E1E766F}"/>
              </a:ext>
            </a:extLst>
          </p:cNvPr>
          <p:cNvSpPr>
            <a:spLocks noGrp="1"/>
          </p:cNvSpPr>
          <p:nvPr>
            <p:ph type="ftr" sz="quarter" idx="11"/>
          </p:nvPr>
        </p:nvSpPr>
        <p:spPr/>
        <p:txBody>
          <a:bodyPr/>
          <a:lstStyle/>
          <a:p>
            <a:pPr>
              <a:defRPr/>
            </a:pPr>
            <a:r>
              <a:rPr lang="en-US"/>
              <a:t>Benno List</a:t>
            </a:r>
          </a:p>
        </p:txBody>
      </p:sp>
      <p:sp>
        <p:nvSpPr>
          <p:cNvPr id="8" name="Slide Number Placeholder 7">
            <a:extLst>
              <a:ext uri="{FF2B5EF4-FFF2-40B4-BE49-F238E27FC236}">
                <a16:creationId xmlns:a16="http://schemas.microsoft.com/office/drawing/2014/main" id="{80084227-9644-BA47-BFBA-3F5A9DC51940}"/>
              </a:ext>
            </a:extLst>
          </p:cNvPr>
          <p:cNvSpPr>
            <a:spLocks noGrp="1"/>
          </p:cNvSpPr>
          <p:nvPr>
            <p:ph type="sldNum" sz="quarter" idx="12"/>
          </p:nvPr>
        </p:nvSpPr>
        <p:spPr/>
        <p:txBody>
          <a:bodyPr/>
          <a:lstStyle/>
          <a:p>
            <a:pPr>
              <a:defRPr/>
            </a:pPr>
            <a:fld id="{8825DD34-8F63-8F41-AB0B-C310CE5C51DA}" type="slidenum">
              <a:rPr lang="en-US" smtClean="0"/>
              <a:pPr>
                <a:defRPr/>
              </a:pPr>
              <a:t>‹#›</a:t>
            </a:fld>
            <a:endParaRPr lang="en-US"/>
          </a:p>
        </p:txBody>
      </p:sp>
      <p:sp>
        <p:nvSpPr>
          <p:cNvPr id="9" name="Rectangle 8">
            <a:extLst>
              <a:ext uri="{FF2B5EF4-FFF2-40B4-BE49-F238E27FC236}">
                <a16:creationId xmlns:a16="http://schemas.microsoft.com/office/drawing/2014/main" id="{B3E711DF-D855-774C-B9F4-89735AD7E314}"/>
              </a:ext>
            </a:extLst>
          </p:cNvPr>
          <p:cNvSpPr/>
          <p:nvPr userDrawn="1"/>
        </p:nvSpPr>
        <p:spPr>
          <a:xfrm>
            <a:off x="0" y="0"/>
            <a:ext cx="9144000" cy="51630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153989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859494"/>
            <a:ext cx="2634241" cy="545202"/>
          </a:xfrm>
          <a:prstGeom prst="rect">
            <a:avLst/>
          </a:prstGeom>
        </p:spPr>
        <p:txBody>
          <a:bodyPr lIns="0" tIns="0" rIns="0" bIns="0" anchor="b"/>
          <a:lstStyle>
            <a:lvl1pPr algn="l">
              <a:defRPr sz="1400" b="1">
                <a:latin typeface="Arial"/>
                <a:cs typeface="Arial"/>
              </a:defRPr>
            </a:lvl1pPr>
          </a:lstStyle>
          <a:p>
            <a:r>
              <a:rPr lang="en-GB"/>
              <a:t>Click to edit Master title style</a:t>
            </a:r>
            <a:endParaRPr lang="en-US" dirty="0"/>
          </a:p>
        </p:txBody>
      </p:sp>
      <p:sp>
        <p:nvSpPr>
          <p:cNvPr id="3" name="Content Placeholder 2"/>
          <p:cNvSpPr>
            <a:spLocks noGrp="1"/>
          </p:cNvSpPr>
          <p:nvPr>
            <p:ph idx="1"/>
          </p:nvPr>
        </p:nvSpPr>
        <p:spPr>
          <a:xfrm>
            <a:off x="3575051" y="859495"/>
            <a:ext cx="4737677" cy="3944697"/>
          </a:xfrm>
          <a:prstGeom prst="rect">
            <a:avLst/>
          </a:prstGeom>
        </p:spPr>
        <p:txBody>
          <a:bodyPr/>
          <a:lstStyle>
            <a:lvl1pPr>
              <a:defRPr sz="2500" baseline="0"/>
            </a:lvl1pPr>
            <a:lvl2pPr>
              <a:defRPr sz="2000">
                <a:latin typeface="Arial"/>
                <a:cs typeface="Arial"/>
              </a:defRPr>
            </a:lvl2pPr>
            <a:lvl3pPr>
              <a:defRPr sz="1700">
                <a:latin typeface="Arial"/>
                <a:cs typeface="Arial"/>
              </a:defRPr>
            </a:lvl3pPr>
            <a:lvl4pPr>
              <a:defRPr sz="1500">
                <a:latin typeface="Arial"/>
                <a:cs typeface="Arial"/>
              </a:defRPr>
            </a:lvl4pPr>
            <a:lvl5pPr>
              <a:defRPr sz="1500">
                <a:latin typeface="Arial"/>
                <a:cs typeface="Arial"/>
              </a:defRPr>
            </a:lvl5pPr>
            <a:lvl6pPr>
              <a:defRPr sz="1900"/>
            </a:lvl6pPr>
            <a:lvl7pPr>
              <a:defRPr sz="1900"/>
            </a:lvl7pPr>
            <a:lvl8pPr>
              <a:defRPr sz="1900"/>
            </a:lvl8pPr>
            <a:lvl9pPr>
              <a:defRPr sz="1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1272" y="1526566"/>
            <a:ext cx="2634242" cy="3277626"/>
          </a:xfrm>
          <a:prstGeom prst="rect">
            <a:avLst/>
          </a:prstGeom>
        </p:spPr>
        <p:txBody>
          <a:bodyPr>
            <a:normAutofit/>
          </a:bodyPr>
          <a:lstStyle>
            <a:lvl1pPr marL="0" indent="0">
              <a:buNone/>
              <a:defRPr sz="1200" b="1"/>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763DF2F-1611-344D-9FDB-28C10B4FD992}" type="slidenum">
              <a:rPr lang="en-US"/>
              <a:pPr>
                <a:defRPr/>
              </a:pPr>
              <a:t>‹#›</a:t>
            </a:fld>
            <a:endParaRPr lang="en-US"/>
          </a:p>
        </p:txBody>
      </p:sp>
    </p:spTree>
    <p:extLst>
      <p:ext uri="{BB962C8B-B14F-4D97-AF65-F5344CB8AC3E}">
        <p14:creationId xmlns:p14="http://schemas.microsoft.com/office/powerpoint/2010/main" val="3511515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893384"/>
            <a:ext cx="5486400" cy="472282"/>
          </a:xfrm>
          <a:prstGeom prst="rect">
            <a:avLst/>
          </a:prstGeom>
        </p:spPr>
        <p:txBody>
          <a:bodyPr lIns="0" tIns="0" rIns="0" bIns="0" anchor="b"/>
          <a:lstStyle>
            <a:lvl1pPr algn="l">
              <a:defRPr sz="2000" b="1">
                <a:latin typeface="Arial"/>
                <a:cs typeface="Arial"/>
              </a:defRPr>
            </a:lvl1pPr>
          </a:lstStyle>
          <a:p>
            <a:r>
              <a:rPr lang="en-GB"/>
              <a:t>Click to edit Master title style</a:t>
            </a:r>
            <a:endParaRPr lang="en-US" dirty="0"/>
          </a:p>
        </p:txBody>
      </p:sp>
      <p:sp>
        <p:nvSpPr>
          <p:cNvPr id="3" name="Picture Placeholder 2"/>
          <p:cNvSpPr>
            <a:spLocks noGrp="1"/>
          </p:cNvSpPr>
          <p:nvPr>
            <p:ph type="pic" idx="1"/>
          </p:nvPr>
        </p:nvSpPr>
        <p:spPr>
          <a:xfrm>
            <a:off x="1792288" y="763283"/>
            <a:ext cx="5486400" cy="2950505"/>
          </a:xfrm>
          <a:prstGeom prst="rect">
            <a:avLst/>
          </a:prstGeom>
        </p:spPr>
        <p:txBody>
          <a:bodyPr rtlCol="0">
            <a:normAutofit/>
          </a:bodyPr>
          <a:lstStyle>
            <a:lvl1pPr marL="0" indent="0">
              <a:buNone/>
              <a:defRPr sz="3000"/>
            </a:lvl1pPr>
            <a:lvl2pPr marL="424515" indent="0">
              <a:buNone/>
              <a:defRPr sz="2600"/>
            </a:lvl2pPr>
            <a:lvl3pPr marL="849030" indent="0">
              <a:buNone/>
              <a:defRPr sz="2200"/>
            </a:lvl3pPr>
            <a:lvl4pPr marL="1273544" indent="0">
              <a:buNone/>
              <a:defRPr sz="1900"/>
            </a:lvl4pPr>
            <a:lvl5pPr marL="1698059" indent="0">
              <a:buNone/>
              <a:defRPr sz="1900"/>
            </a:lvl5pPr>
            <a:lvl6pPr marL="2122574" indent="0">
              <a:buNone/>
              <a:defRPr sz="1900"/>
            </a:lvl6pPr>
            <a:lvl7pPr marL="2547089" indent="0">
              <a:buNone/>
              <a:defRPr sz="1900"/>
            </a:lvl7pPr>
            <a:lvl8pPr marL="2971603" indent="0">
              <a:buNone/>
              <a:defRPr sz="1900"/>
            </a:lvl8pPr>
            <a:lvl9pPr marL="3396118" indent="0">
              <a:buNone/>
              <a:defRPr sz="1900"/>
            </a:lvl9pPr>
          </a:lstStyle>
          <a:p>
            <a:pPr lvl="0"/>
            <a:r>
              <a:rPr lang="en-GB" noProof="0"/>
              <a:t>Click icon to add picture</a:t>
            </a:r>
            <a:endParaRPr lang="en-US" noProof="0" dirty="0"/>
          </a:p>
        </p:txBody>
      </p:sp>
      <p:sp>
        <p:nvSpPr>
          <p:cNvPr id="4" name="Text Placeholder 3"/>
          <p:cNvSpPr>
            <a:spLocks noGrp="1"/>
          </p:cNvSpPr>
          <p:nvPr>
            <p:ph type="body" sz="half" idx="2"/>
          </p:nvPr>
        </p:nvSpPr>
        <p:spPr>
          <a:xfrm>
            <a:off x="1792288" y="4365666"/>
            <a:ext cx="5486400" cy="670718"/>
          </a:xfrm>
          <a:prstGeom prst="rect">
            <a:avLst/>
          </a:prstGeom>
        </p:spPr>
        <p:txBody>
          <a:bodyPr>
            <a:normAutofit/>
          </a:bodyPr>
          <a:lstStyle>
            <a:lvl1pPr marL="0" indent="0">
              <a:buNone/>
              <a:defRPr sz="1200">
                <a:latin typeface="Arial"/>
                <a:cs typeface="Arial"/>
              </a:defRPr>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E79F8F1-40C3-3F40-B66F-41CA8B16AFBD}" type="slidenum">
              <a:rPr lang="en-US"/>
              <a:pPr>
                <a:defRPr/>
              </a:pPr>
              <a:t>‹#›</a:t>
            </a:fld>
            <a:endParaRPr lang="en-US"/>
          </a:p>
        </p:txBody>
      </p:sp>
    </p:spTree>
    <p:extLst>
      <p:ext uri="{BB962C8B-B14F-4D97-AF65-F5344CB8AC3E}">
        <p14:creationId xmlns:p14="http://schemas.microsoft.com/office/powerpoint/2010/main" val="1389263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DDFD47-0C88-3641-8CEA-984B3FE2EC87}"/>
              </a:ext>
            </a:extLst>
          </p:cNvPr>
          <p:cNvSpPr/>
          <p:nvPr userDrawn="1"/>
        </p:nvSpPr>
        <p:spPr>
          <a:xfrm>
            <a:off x="0" y="0"/>
            <a:ext cx="9144000" cy="57150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dirty="0"/>
          </a:p>
        </p:txBody>
      </p:sp>
      <p:pic>
        <p:nvPicPr>
          <p:cNvPr id="2" name="Picture 1">
            <a:extLst>
              <a:ext uri="{FF2B5EF4-FFF2-40B4-BE49-F238E27FC236}">
                <a16:creationId xmlns:a16="http://schemas.microsoft.com/office/drawing/2014/main" id="{19B0EA3D-65E6-BA0F-0FBE-134A2A8CDDA1}"/>
              </a:ext>
            </a:extLst>
          </p:cNvPr>
          <p:cNvPicPr>
            <a:picLocks noChangeAspect="1"/>
          </p:cNvPicPr>
          <p:nvPr userDrawn="1"/>
        </p:nvPicPr>
        <p:blipFill>
          <a:blip r:embed="rId2"/>
          <a:stretch>
            <a:fillRect/>
          </a:stretch>
        </p:blipFill>
        <p:spPr>
          <a:xfrm>
            <a:off x="6617970" y="4908910"/>
            <a:ext cx="1856021" cy="566059"/>
          </a:xfrm>
          <a:prstGeom prst="rect">
            <a:avLst/>
          </a:prstGeom>
        </p:spPr>
      </p:pic>
    </p:spTree>
    <p:extLst>
      <p:ext uri="{BB962C8B-B14F-4D97-AF65-F5344CB8AC3E}">
        <p14:creationId xmlns:p14="http://schemas.microsoft.com/office/powerpoint/2010/main" val="59628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1" y="85990"/>
            <a:ext cx="8520113" cy="453760"/>
          </a:xfrm>
          <a:prstGeom prst="rect">
            <a:avLst/>
          </a:prstGeom>
        </p:spPr>
        <p:txBody>
          <a:bodyPr/>
          <a:lstStyle/>
          <a:p>
            <a:r>
              <a:rPr lang="en-GB"/>
              <a:t>Click to edit Master title style</a:t>
            </a:r>
            <a:endParaRPr lang="de-DE"/>
          </a:p>
        </p:txBody>
      </p:sp>
      <p:sp>
        <p:nvSpPr>
          <p:cNvPr id="3" name="Inhaltsplatzhalt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4026433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a:t>Click to edit Master title style</a:t>
            </a:r>
            <a:endParaRPr lang="en-US" noProof="0" dirty="0"/>
          </a:p>
        </p:txBody>
      </p:sp>
      <p:sp>
        <p:nvSpPr>
          <p:cNvPr id="8" name="Textplatzhalter 7"/>
          <p:cNvSpPr>
            <a:spLocks noGrp="1"/>
          </p:cNvSpPr>
          <p:nvPr>
            <p:ph type="body" sz="quarter" idx="13"/>
          </p:nvPr>
        </p:nvSpPr>
        <p:spPr>
          <a:xfrm>
            <a:off x="305991" y="681250"/>
            <a:ext cx="8532019" cy="316043"/>
          </a:xfrm>
        </p:spPr>
        <p:txBody>
          <a:bodyPr/>
          <a:lstStyle>
            <a:lvl1pPr marL="0" indent="0">
              <a:spcAft>
                <a:spcPts val="0"/>
              </a:spcAft>
              <a:buNone/>
              <a:defRPr b="1">
                <a:solidFill>
                  <a:schemeClr val="accent2"/>
                </a:solidFill>
              </a:defRPr>
            </a:lvl1pPr>
            <a:lvl2pPr marL="200025" indent="0">
              <a:buNone/>
              <a:defRPr/>
            </a:lvl2pPr>
          </a:lstStyle>
          <a:p>
            <a:pPr lvl="0"/>
            <a:r>
              <a:rPr lang="en-GB" noProof="0"/>
              <a:t>Click to edit Master text styles</a:t>
            </a:r>
          </a:p>
        </p:txBody>
      </p:sp>
      <p:sp>
        <p:nvSpPr>
          <p:cNvPr id="3" name="Content Placeholder 2"/>
          <p:cNvSpPr>
            <a:spLocks noGrp="1"/>
          </p:cNvSpPr>
          <p:nvPr>
            <p:ph idx="1"/>
          </p:nvPr>
        </p:nvSpPr>
        <p:spPr>
          <a:xfrm>
            <a:off x="305992" y="1172023"/>
            <a:ext cx="4212431" cy="4175208"/>
          </a:xfrm>
        </p:spPr>
        <p:txBody>
          <a:bodyPr/>
          <a:lstStyle/>
          <a:p>
            <a:pPr lvl="0"/>
            <a:r>
              <a:rPr lang="en-GB" noProof="0"/>
              <a:t>Click to edit Master text styles</a:t>
            </a:r>
          </a:p>
        </p:txBody>
      </p:sp>
      <p:sp>
        <p:nvSpPr>
          <p:cNvPr id="6" name="Content Placeholder 2"/>
          <p:cNvSpPr>
            <a:spLocks noGrp="1"/>
          </p:cNvSpPr>
          <p:nvPr>
            <p:ph idx="14"/>
          </p:nvPr>
        </p:nvSpPr>
        <p:spPr>
          <a:xfrm>
            <a:off x="4625579" y="1172023"/>
            <a:ext cx="4212431" cy="4175208"/>
          </a:xfrm>
        </p:spPr>
        <p:txBody>
          <a:bodyPr/>
          <a:lstStyle/>
          <a:p>
            <a:pPr lvl="0"/>
            <a:r>
              <a:rPr lang="en-GB" noProof="0"/>
              <a:t>Click to edit Master text styles</a:t>
            </a:r>
          </a:p>
        </p:txBody>
      </p:sp>
      <p:sp>
        <p:nvSpPr>
          <p:cNvPr id="5" name="Footer Placeholder 4"/>
          <p:cNvSpPr>
            <a:spLocks noGrp="1"/>
          </p:cNvSpPr>
          <p:nvPr>
            <p:ph type="ftr" sz="quarter" idx="11"/>
          </p:nvPr>
        </p:nvSpPr>
        <p:spPr/>
        <p:txBody>
          <a:bodyPr/>
          <a:lstStyle/>
          <a:p>
            <a:r>
              <a:rPr lang="en-US" noProof="0"/>
              <a:t>Benno List</a:t>
            </a:r>
            <a:endParaRPr lang="en-US" noProof="0" dirty="0"/>
          </a:p>
        </p:txBody>
      </p:sp>
    </p:spTree>
    <p:extLst>
      <p:ext uri="{BB962C8B-B14F-4D97-AF65-F5344CB8AC3E}">
        <p14:creationId xmlns:p14="http://schemas.microsoft.com/office/powerpoint/2010/main" val="1802867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a:t>Click to edit Master title style</a:t>
            </a:r>
            <a:endParaRPr lang="en-US" noProof="0" dirty="0"/>
          </a:p>
        </p:txBody>
      </p:sp>
      <p:sp>
        <p:nvSpPr>
          <p:cNvPr id="8" name="Textplatzhalter 7"/>
          <p:cNvSpPr>
            <a:spLocks noGrp="1"/>
          </p:cNvSpPr>
          <p:nvPr>
            <p:ph type="body" sz="quarter" idx="13"/>
          </p:nvPr>
        </p:nvSpPr>
        <p:spPr>
          <a:xfrm>
            <a:off x="305991" y="681250"/>
            <a:ext cx="8532018" cy="316043"/>
          </a:xfrm>
        </p:spPr>
        <p:txBody>
          <a:bodyPr/>
          <a:lstStyle>
            <a:lvl1pPr marL="0" indent="0">
              <a:spcAft>
                <a:spcPts val="0"/>
              </a:spcAft>
              <a:buNone/>
              <a:defRPr b="1">
                <a:solidFill>
                  <a:schemeClr val="accent2"/>
                </a:solidFill>
              </a:defRPr>
            </a:lvl1pPr>
            <a:lvl2pPr marL="200025" indent="0">
              <a:buNone/>
              <a:defRPr/>
            </a:lvl2pPr>
          </a:lstStyle>
          <a:p>
            <a:pPr lvl="0"/>
            <a:r>
              <a:rPr lang="en-GB" noProof="0"/>
              <a:t>Click to edit Master text styles</a:t>
            </a:r>
          </a:p>
        </p:txBody>
      </p:sp>
      <p:sp>
        <p:nvSpPr>
          <p:cNvPr id="3" name="Content Placeholder 2"/>
          <p:cNvSpPr>
            <a:spLocks noGrp="1"/>
          </p:cNvSpPr>
          <p:nvPr>
            <p:ph idx="1"/>
          </p:nvPr>
        </p:nvSpPr>
        <p:spPr/>
        <p:txBody>
          <a:bodyPr/>
          <a:lstStyle/>
          <a:p>
            <a:pPr lvl="0"/>
            <a:r>
              <a:rPr lang="en-GB" noProof="0"/>
              <a:t>Click to edit Master text styles</a:t>
            </a:r>
          </a:p>
        </p:txBody>
      </p:sp>
      <p:sp>
        <p:nvSpPr>
          <p:cNvPr id="5" name="Footer Placeholder 4"/>
          <p:cNvSpPr>
            <a:spLocks noGrp="1"/>
          </p:cNvSpPr>
          <p:nvPr>
            <p:ph type="ftr" sz="quarter" idx="11"/>
          </p:nvPr>
        </p:nvSpPr>
        <p:spPr/>
        <p:txBody>
          <a:bodyPr/>
          <a:lstStyle/>
          <a:p>
            <a:r>
              <a:rPr lang="en-US" noProof="0"/>
              <a:t>Benno List</a:t>
            </a:r>
            <a:endParaRPr lang="en-US" noProof="0" dirty="0"/>
          </a:p>
        </p:txBody>
      </p:sp>
    </p:spTree>
    <p:extLst>
      <p:ext uri="{BB962C8B-B14F-4D97-AF65-F5344CB8AC3E}">
        <p14:creationId xmlns:p14="http://schemas.microsoft.com/office/powerpoint/2010/main" val="316609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85154-DC4F-EC92-3A92-6249487344F9}"/>
              </a:ext>
            </a:extLst>
          </p:cNvPr>
          <p:cNvSpPr>
            <a:spLocks noGrp="1"/>
          </p:cNvSpPr>
          <p:nvPr>
            <p:ph type="ctrTitle"/>
          </p:nvPr>
        </p:nvSpPr>
        <p:spPr>
          <a:xfrm>
            <a:off x="1143000" y="935302"/>
            <a:ext cx="6858000" cy="1989667"/>
          </a:xfrm>
        </p:spPr>
        <p:txBody>
          <a:bodyPr anchor="b"/>
          <a:lstStyle>
            <a:lvl1pPr algn="ctr">
              <a:defRPr sz="4500"/>
            </a:lvl1pPr>
          </a:lstStyle>
          <a:p>
            <a:r>
              <a:rPr lang="en-GB"/>
              <a:t>Click to edit Master title style</a:t>
            </a:r>
            <a:endParaRPr lang="en-NO"/>
          </a:p>
        </p:txBody>
      </p:sp>
      <p:sp>
        <p:nvSpPr>
          <p:cNvPr id="3" name="Subtitle 2">
            <a:extLst>
              <a:ext uri="{FF2B5EF4-FFF2-40B4-BE49-F238E27FC236}">
                <a16:creationId xmlns:a16="http://schemas.microsoft.com/office/drawing/2014/main" id="{58C8BFC0-32A7-9CF3-402C-D5418D0FBE2B}"/>
              </a:ext>
            </a:extLst>
          </p:cNvPr>
          <p:cNvSpPr>
            <a:spLocks noGrp="1"/>
          </p:cNvSpPr>
          <p:nvPr>
            <p:ph type="subTitle" idx="1"/>
          </p:nvPr>
        </p:nvSpPr>
        <p:spPr>
          <a:xfrm>
            <a:off x="1143000" y="3001698"/>
            <a:ext cx="6858000" cy="137980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NO"/>
          </a:p>
        </p:txBody>
      </p:sp>
      <p:sp>
        <p:nvSpPr>
          <p:cNvPr id="4" name="Date Placeholder 3">
            <a:extLst>
              <a:ext uri="{FF2B5EF4-FFF2-40B4-BE49-F238E27FC236}">
                <a16:creationId xmlns:a16="http://schemas.microsoft.com/office/drawing/2014/main" id="{AB3FE024-4951-8A3C-01E0-4E8FFB85EE5B}"/>
              </a:ext>
            </a:extLst>
          </p:cNvPr>
          <p:cNvSpPr>
            <a:spLocks noGrp="1"/>
          </p:cNvSpPr>
          <p:nvPr>
            <p:ph type="dt" sz="half" idx="10"/>
          </p:nvPr>
        </p:nvSpPr>
        <p:spPr/>
        <p:txBody>
          <a:body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2FE6288E-1C6A-A277-C93C-68D9D104940B}"/>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09FECA6A-59D8-9137-DE7F-0DF602ADA547}"/>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1485405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911" y="679561"/>
            <a:ext cx="8321040"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422910" y="117818"/>
            <a:ext cx="8321040"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26933865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53DFA-B921-AC75-0555-E21C045A5175}"/>
              </a:ext>
            </a:extLst>
          </p:cNvPr>
          <p:cNvSpPr>
            <a:spLocks noGrp="1"/>
          </p:cNvSpPr>
          <p:nvPr>
            <p:ph type="title"/>
          </p:nvPr>
        </p:nvSpPr>
        <p:spPr/>
        <p:txBody>
          <a:bodyPr/>
          <a:lstStyle/>
          <a:p>
            <a:r>
              <a:rPr lang="en-GB"/>
              <a:t>Click to edit Master title style</a:t>
            </a:r>
            <a:endParaRPr lang="en-NO"/>
          </a:p>
        </p:txBody>
      </p:sp>
      <p:sp>
        <p:nvSpPr>
          <p:cNvPr id="3" name="Content Placeholder 2">
            <a:extLst>
              <a:ext uri="{FF2B5EF4-FFF2-40B4-BE49-F238E27FC236}">
                <a16:creationId xmlns:a16="http://schemas.microsoft.com/office/drawing/2014/main" id="{D5E585BC-CFA3-49F4-5A45-29DFED8E6A4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67F8064D-7C3D-4D6F-80FC-2642C58FE9FE}"/>
              </a:ext>
            </a:extLst>
          </p:cNvPr>
          <p:cNvSpPr>
            <a:spLocks noGrp="1"/>
          </p:cNvSpPr>
          <p:nvPr>
            <p:ph type="dt" sz="half" idx="10"/>
          </p:nvPr>
        </p:nvSpPr>
        <p:spPr/>
        <p:txBody>
          <a:body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BF73237E-FE61-732B-9B3C-84E02B30EA1D}"/>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C9313666-9DFF-6375-AC82-BEA7BE822438}"/>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37999936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A0738-1775-7C07-B2F8-D37FBFAF5198}"/>
              </a:ext>
            </a:extLst>
          </p:cNvPr>
          <p:cNvSpPr>
            <a:spLocks noGrp="1"/>
          </p:cNvSpPr>
          <p:nvPr>
            <p:ph type="title"/>
          </p:nvPr>
        </p:nvSpPr>
        <p:spPr>
          <a:xfrm>
            <a:off x="623888" y="1424782"/>
            <a:ext cx="7886700" cy="2377281"/>
          </a:xfrm>
        </p:spPr>
        <p:txBody>
          <a:bodyPr anchor="b"/>
          <a:lstStyle>
            <a:lvl1pPr>
              <a:defRPr sz="4500"/>
            </a:lvl1pPr>
          </a:lstStyle>
          <a:p>
            <a:r>
              <a:rPr lang="en-GB"/>
              <a:t>Click to edit Master title style</a:t>
            </a:r>
            <a:endParaRPr lang="en-NO"/>
          </a:p>
        </p:txBody>
      </p:sp>
      <p:sp>
        <p:nvSpPr>
          <p:cNvPr id="3" name="Text Placeholder 2">
            <a:extLst>
              <a:ext uri="{FF2B5EF4-FFF2-40B4-BE49-F238E27FC236}">
                <a16:creationId xmlns:a16="http://schemas.microsoft.com/office/drawing/2014/main" id="{31647079-4F07-289D-2837-B7F7C02A5A7E}"/>
              </a:ext>
            </a:extLst>
          </p:cNvPr>
          <p:cNvSpPr>
            <a:spLocks noGrp="1"/>
          </p:cNvSpPr>
          <p:nvPr>
            <p:ph type="body" idx="1"/>
          </p:nvPr>
        </p:nvSpPr>
        <p:spPr>
          <a:xfrm>
            <a:off x="623888" y="3824553"/>
            <a:ext cx="7886700" cy="1250156"/>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400C1E-07F6-D1B3-1C0C-C5EC3A9233F2}"/>
              </a:ext>
            </a:extLst>
          </p:cNvPr>
          <p:cNvSpPr>
            <a:spLocks noGrp="1"/>
          </p:cNvSpPr>
          <p:nvPr>
            <p:ph type="dt" sz="half" idx="10"/>
          </p:nvPr>
        </p:nvSpPr>
        <p:spPr/>
        <p:txBody>
          <a:body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C056BC2B-7C43-246C-8B9C-CEA6E6F3D0BE}"/>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912AFB09-20F0-D847-DFF5-CB75BCD792ED}"/>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7083089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AA56E-CC5C-2172-C25F-131847AB30A8}"/>
              </a:ext>
            </a:extLst>
          </p:cNvPr>
          <p:cNvSpPr>
            <a:spLocks noGrp="1"/>
          </p:cNvSpPr>
          <p:nvPr>
            <p:ph type="title"/>
          </p:nvPr>
        </p:nvSpPr>
        <p:spPr/>
        <p:txBody>
          <a:bodyPr/>
          <a:lstStyle/>
          <a:p>
            <a:r>
              <a:rPr lang="en-GB"/>
              <a:t>Click to edit Master title style</a:t>
            </a:r>
            <a:endParaRPr lang="en-NO"/>
          </a:p>
        </p:txBody>
      </p:sp>
      <p:sp>
        <p:nvSpPr>
          <p:cNvPr id="3" name="Content Placeholder 2">
            <a:extLst>
              <a:ext uri="{FF2B5EF4-FFF2-40B4-BE49-F238E27FC236}">
                <a16:creationId xmlns:a16="http://schemas.microsoft.com/office/drawing/2014/main" id="{F8AE869D-9DF9-8446-4154-414582D53654}"/>
              </a:ext>
            </a:extLst>
          </p:cNvPr>
          <p:cNvSpPr>
            <a:spLocks noGrp="1"/>
          </p:cNvSpPr>
          <p:nvPr>
            <p:ph sz="half" idx="1"/>
          </p:nvPr>
        </p:nvSpPr>
        <p:spPr>
          <a:xfrm>
            <a:off x="628650" y="1521354"/>
            <a:ext cx="3886200" cy="36261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Content Placeholder 3">
            <a:extLst>
              <a:ext uri="{FF2B5EF4-FFF2-40B4-BE49-F238E27FC236}">
                <a16:creationId xmlns:a16="http://schemas.microsoft.com/office/drawing/2014/main" id="{7DB27A20-FEA4-338F-0939-F86ECAC2AD28}"/>
              </a:ext>
            </a:extLst>
          </p:cNvPr>
          <p:cNvSpPr>
            <a:spLocks noGrp="1"/>
          </p:cNvSpPr>
          <p:nvPr>
            <p:ph sz="half" idx="2"/>
          </p:nvPr>
        </p:nvSpPr>
        <p:spPr>
          <a:xfrm>
            <a:off x="4629150" y="1521354"/>
            <a:ext cx="3886200" cy="36261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5" name="Date Placeholder 4">
            <a:extLst>
              <a:ext uri="{FF2B5EF4-FFF2-40B4-BE49-F238E27FC236}">
                <a16:creationId xmlns:a16="http://schemas.microsoft.com/office/drawing/2014/main" id="{CFB3A78C-9B4D-0789-5CCE-33A55E7D1C6C}"/>
              </a:ext>
            </a:extLst>
          </p:cNvPr>
          <p:cNvSpPr>
            <a:spLocks noGrp="1"/>
          </p:cNvSpPr>
          <p:nvPr>
            <p:ph type="dt" sz="half" idx="10"/>
          </p:nvPr>
        </p:nvSpPr>
        <p:spPr/>
        <p:txBody>
          <a:bodyPr/>
          <a:lstStyle/>
          <a:p>
            <a:fld id="{20610531-880E-814F-97C6-32FCD7C55099}" type="datetimeFigureOut">
              <a:t>20.01.26</a:t>
            </a:fld>
            <a:endParaRPr lang="en-NO"/>
          </a:p>
        </p:txBody>
      </p:sp>
      <p:sp>
        <p:nvSpPr>
          <p:cNvPr id="6" name="Footer Placeholder 5">
            <a:extLst>
              <a:ext uri="{FF2B5EF4-FFF2-40B4-BE49-F238E27FC236}">
                <a16:creationId xmlns:a16="http://schemas.microsoft.com/office/drawing/2014/main" id="{167BF30B-5629-42CD-46E7-A50DCF61A660}"/>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F38EE3E1-43CE-FE13-09F3-62A3EA289696}"/>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577224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3F02-B7DF-8B43-7D7E-6463310FA077}"/>
              </a:ext>
            </a:extLst>
          </p:cNvPr>
          <p:cNvSpPr>
            <a:spLocks noGrp="1"/>
          </p:cNvSpPr>
          <p:nvPr>
            <p:ph type="title"/>
          </p:nvPr>
        </p:nvSpPr>
        <p:spPr>
          <a:xfrm>
            <a:off x="629841" y="304271"/>
            <a:ext cx="7886700" cy="1104636"/>
          </a:xfrm>
        </p:spPr>
        <p:txBody>
          <a:bodyPr/>
          <a:lstStyle/>
          <a:p>
            <a:r>
              <a:rPr lang="en-GB"/>
              <a:t>Click to edit Master title style</a:t>
            </a:r>
            <a:endParaRPr lang="en-NO"/>
          </a:p>
        </p:txBody>
      </p:sp>
      <p:sp>
        <p:nvSpPr>
          <p:cNvPr id="3" name="Text Placeholder 2">
            <a:extLst>
              <a:ext uri="{FF2B5EF4-FFF2-40B4-BE49-F238E27FC236}">
                <a16:creationId xmlns:a16="http://schemas.microsoft.com/office/drawing/2014/main" id="{15070613-8353-D4D0-67D2-4FF157F56BB0}"/>
              </a:ext>
            </a:extLst>
          </p:cNvPr>
          <p:cNvSpPr>
            <a:spLocks noGrp="1"/>
          </p:cNvSpPr>
          <p:nvPr>
            <p:ph type="body" idx="1"/>
          </p:nvPr>
        </p:nvSpPr>
        <p:spPr>
          <a:xfrm>
            <a:off x="629842" y="1400969"/>
            <a:ext cx="3868340"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8DD289A5-049D-5388-C072-D0CE58D03A2C}"/>
              </a:ext>
            </a:extLst>
          </p:cNvPr>
          <p:cNvSpPr>
            <a:spLocks noGrp="1"/>
          </p:cNvSpPr>
          <p:nvPr>
            <p:ph sz="half" idx="2"/>
          </p:nvPr>
        </p:nvSpPr>
        <p:spPr>
          <a:xfrm>
            <a:off x="629842" y="2087563"/>
            <a:ext cx="3868340" cy="307049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5" name="Text Placeholder 4">
            <a:extLst>
              <a:ext uri="{FF2B5EF4-FFF2-40B4-BE49-F238E27FC236}">
                <a16:creationId xmlns:a16="http://schemas.microsoft.com/office/drawing/2014/main" id="{50D97CB9-5A95-8A1D-4FB1-BF747D3B6021}"/>
              </a:ext>
            </a:extLst>
          </p:cNvPr>
          <p:cNvSpPr>
            <a:spLocks noGrp="1"/>
          </p:cNvSpPr>
          <p:nvPr>
            <p:ph type="body" sz="quarter" idx="3"/>
          </p:nvPr>
        </p:nvSpPr>
        <p:spPr>
          <a:xfrm>
            <a:off x="4629150" y="1400969"/>
            <a:ext cx="3887391"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2C9767C2-AA8C-7EEA-07CC-BCCDE07BE90F}"/>
              </a:ext>
            </a:extLst>
          </p:cNvPr>
          <p:cNvSpPr>
            <a:spLocks noGrp="1"/>
          </p:cNvSpPr>
          <p:nvPr>
            <p:ph sz="quarter" idx="4"/>
          </p:nvPr>
        </p:nvSpPr>
        <p:spPr>
          <a:xfrm>
            <a:off x="4629150" y="2087563"/>
            <a:ext cx="3887391" cy="307049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7" name="Date Placeholder 6">
            <a:extLst>
              <a:ext uri="{FF2B5EF4-FFF2-40B4-BE49-F238E27FC236}">
                <a16:creationId xmlns:a16="http://schemas.microsoft.com/office/drawing/2014/main" id="{3C41F4DB-B004-97CF-8309-E297E71EBDA7}"/>
              </a:ext>
            </a:extLst>
          </p:cNvPr>
          <p:cNvSpPr>
            <a:spLocks noGrp="1"/>
          </p:cNvSpPr>
          <p:nvPr>
            <p:ph type="dt" sz="half" idx="10"/>
          </p:nvPr>
        </p:nvSpPr>
        <p:spPr/>
        <p:txBody>
          <a:bodyPr/>
          <a:lstStyle/>
          <a:p>
            <a:fld id="{20610531-880E-814F-97C6-32FCD7C55099}" type="datetimeFigureOut">
              <a:t>20.01.26</a:t>
            </a:fld>
            <a:endParaRPr lang="en-NO"/>
          </a:p>
        </p:txBody>
      </p:sp>
      <p:sp>
        <p:nvSpPr>
          <p:cNvPr id="8" name="Footer Placeholder 7">
            <a:extLst>
              <a:ext uri="{FF2B5EF4-FFF2-40B4-BE49-F238E27FC236}">
                <a16:creationId xmlns:a16="http://schemas.microsoft.com/office/drawing/2014/main" id="{D96BF65A-52BB-E942-9010-E32D466A6756}"/>
              </a:ext>
            </a:extLst>
          </p:cNvPr>
          <p:cNvSpPr>
            <a:spLocks noGrp="1"/>
          </p:cNvSpPr>
          <p:nvPr>
            <p:ph type="ftr" sz="quarter" idx="11"/>
          </p:nvPr>
        </p:nvSpPr>
        <p:spPr/>
        <p:txBody>
          <a:bodyPr/>
          <a:lstStyle/>
          <a:p>
            <a:endParaRPr lang="en-NO"/>
          </a:p>
        </p:txBody>
      </p:sp>
      <p:sp>
        <p:nvSpPr>
          <p:cNvPr id="9" name="Slide Number Placeholder 8">
            <a:extLst>
              <a:ext uri="{FF2B5EF4-FFF2-40B4-BE49-F238E27FC236}">
                <a16:creationId xmlns:a16="http://schemas.microsoft.com/office/drawing/2014/main" id="{FE88E66E-D423-5F3A-A0F1-8634C5EF1E9B}"/>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2040918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DE3E9-37D4-4446-7098-CB4341620CAD}"/>
              </a:ext>
            </a:extLst>
          </p:cNvPr>
          <p:cNvSpPr>
            <a:spLocks noGrp="1"/>
          </p:cNvSpPr>
          <p:nvPr>
            <p:ph type="title"/>
          </p:nvPr>
        </p:nvSpPr>
        <p:spPr/>
        <p:txBody>
          <a:bodyPr/>
          <a:lstStyle/>
          <a:p>
            <a:r>
              <a:rPr lang="en-GB"/>
              <a:t>Click to edit Master title style</a:t>
            </a:r>
            <a:endParaRPr lang="en-NO"/>
          </a:p>
        </p:txBody>
      </p:sp>
      <p:sp>
        <p:nvSpPr>
          <p:cNvPr id="3" name="Date Placeholder 2">
            <a:extLst>
              <a:ext uri="{FF2B5EF4-FFF2-40B4-BE49-F238E27FC236}">
                <a16:creationId xmlns:a16="http://schemas.microsoft.com/office/drawing/2014/main" id="{4F77591B-076D-E0CA-504F-E6D2785E4C45}"/>
              </a:ext>
            </a:extLst>
          </p:cNvPr>
          <p:cNvSpPr>
            <a:spLocks noGrp="1"/>
          </p:cNvSpPr>
          <p:nvPr>
            <p:ph type="dt" sz="half" idx="10"/>
          </p:nvPr>
        </p:nvSpPr>
        <p:spPr/>
        <p:txBody>
          <a:bodyPr/>
          <a:lstStyle/>
          <a:p>
            <a:fld id="{20610531-880E-814F-97C6-32FCD7C55099}" type="datetimeFigureOut">
              <a:t>20.01.26</a:t>
            </a:fld>
            <a:endParaRPr lang="en-NO"/>
          </a:p>
        </p:txBody>
      </p:sp>
      <p:sp>
        <p:nvSpPr>
          <p:cNvPr id="4" name="Footer Placeholder 3">
            <a:extLst>
              <a:ext uri="{FF2B5EF4-FFF2-40B4-BE49-F238E27FC236}">
                <a16:creationId xmlns:a16="http://schemas.microsoft.com/office/drawing/2014/main" id="{1E9A757D-3E0D-C192-C708-217A84BE7886}"/>
              </a:ext>
            </a:extLst>
          </p:cNvPr>
          <p:cNvSpPr>
            <a:spLocks noGrp="1"/>
          </p:cNvSpPr>
          <p:nvPr>
            <p:ph type="ftr" sz="quarter" idx="11"/>
          </p:nvPr>
        </p:nvSpPr>
        <p:spPr/>
        <p:txBody>
          <a:bodyPr/>
          <a:lstStyle/>
          <a:p>
            <a:endParaRPr lang="en-NO"/>
          </a:p>
        </p:txBody>
      </p:sp>
      <p:sp>
        <p:nvSpPr>
          <p:cNvPr id="5" name="Slide Number Placeholder 4">
            <a:extLst>
              <a:ext uri="{FF2B5EF4-FFF2-40B4-BE49-F238E27FC236}">
                <a16:creationId xmlns:a16="http://schemas.microsoft.com/office/drawing/2014/main" id="{442060C5-5F18-B753-1D75-7709DB0B12F4}"/>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28904706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AB8B5-0BD4-6723-AA85-81B270FE159A}"/>
              </a:ext>
            </a:extLst>
          </p:cNvPr>
          <p:cNvSpPr>
            <a:spLocks noGrp="1"/>
          </p:cNvSpPr>
          <p:nvPr>
            <p:ph type="dt" sz="half" idx="10"/>
          </p:nvPr>
        </p:nvSpPr>
        <p:spPr/>
        <p:txBody>
          <a:bodyPr/>
          <a:lstStyle/>
          <a:p>
            <a:fld id="{20610531-880E-814F-97C6-32FCD7C55099}" type="datetimeFigureOut">
              <a:t>20.01.26</a:t>
            </a:fld>
            <a:endParaRPr lang="en-NO"/>
          </a:p>
        </p:txBody>
      </p:sp>
      <p:sp>
        <p:nvSpPr>
          <p:cNvPr id="3" name="Footer Placeholder 2">
            <a:extLst>
              <a:ext uri="{FF2B5EF4-FFF2-40B4-BE49-F238E27FC236}">
                <a16:creationId xmlns:a16="http://schemas.microsoft.com/office/drawing/2014/main" id="{A9672185-58FD-B0BE-C24C-850C07ED7B88}"/>
              </a:ext>
            </a:extLst>
          </p:cNvPr>
          <p:cNvSpPr>
            <a:spLocks noGrp="1"/>
          </p:cNvSpPr>
          <p:nvPr>
            <p:ph type="ftr" sz="quarter" idx="11"/>
          </p:nvPr>
        </p:nvSpPr>
        <p:spPr/>
        <p:txBody>
          <a:bodyPr/>
          <a:lstStyle/>
          <a:p>
            <a:endParaRPr lang="en-NO"/>
          </a:p>
        </p:txBody>
      </p:sp>
      <p:sp>
        <p:nvSpPr>
          <p:cNvPr id="4" name="Slide Number Placeholder 3">
            <a:extLst>
              <a:ext uri="{FF2B5EF4-FFF2-40B4-BE49-F238E27FC236}">
                <a16:creationId xmlns:a16="http://schemas.microsoft.com/office/drawing/2014/main" id="{4DDE2145-E664-5FF2-8EB0-B31BB00647B2}"/>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1110566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BF0AC-AF91-6559-600A-117D3677C2EA}"/>
              </a:ext>
            </a:extLst>
          </p:cNvPr>
          <p:cNvSpPr>
            <a:spLocks noGrp="1"/>
          </p:cNvSpPr>
          <p:nvPr>
            <p:ph type="title"/>
          </p:nvPr>
        </p:nvSpPr>
        <p:spPr>
          <a:xfrm>
            <a:off x="629841" y="381000"/>
            <a:ext cx="2949178" cy="1333500"/>
          </a:xfrm>
        </p:spPr>
        <p:txBody>
          <a:bodyPr anchor="b"/>
          <a:lstStyle>
            <a:lvl1pPr>
              <a:defRPr sz="2400"/>
            </a:lvl1pPr>
          </a:lstStyle>
          <a:p>
            <a:r>
              <a:rPr lang="en-GB"/>
              <a:t>Click to edit Master title style</a:t>
            </a:r>
            <a:endParaRPr lang="en-NO"/>
          </a:p>
        </p:txBody>
      </p:sp>
      <p:sp>
        <p:nvSpPr>
          <p:cNvPr id="3" name="Content Placeholder 2">
            <a:extLst>
              <a:ext uri="{FF2B5EF4-FFF2-40B4-BE49-F238E27FC236}">
                <a16:creationId xmlns:a16="http://schemas.microsoft.com/office/drawing/2014/main" id="{4D5D5EFB-872B-8BF0-6A7F-333434E4EA6E}"/>
              </a:ext>
            </a:extLst>
          </p:cNvPr>
          <p:cNvSpPr>
            <a:spLocks noGrp="1"/>
          </p:cNvSpPr>
          <p:nvPr>
            <p:ph idx="1"/>
          </p:nvPr>
        </p:nvSpPr>
        <p:spPr>
          <a:xfrm>
            <a:off x="3887391" y="822855"/>
            <a:ext cx="4629150" cy="406135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Text Placeholder 3">
            <a:extLst>
              <a:ext uri="{FF2B5EF4-FFF2-40B4-BE49-F238E27FC236}">
                <a16:creationId xmlns:a16="http://schemas.microsoft.com/office/drawing/2014/main" id="{A79B04F2-6310-EBA8-6801-A8979D644FE2}"/>
              </a:ext>
            </a:extLst>
          </p:cNvPr>
          <p:cNvSpPr>
            <a:spLocks noGrp="1"/>
          </p:cNvSpPr>
          <p:nvPr>
            <p:ph type="body" sz="half" idx="2"/>
          </p:nvPr>
        </p:nvSpPr>
        <p:spPr>
          <a:xfrm>
            <a:off x="629841" y="1714500"/>
            <a:ext cx="2949178" cy="31763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92D635EC-7C5C-4A9B-A11B-AA0818ED523A}"/>
              </a:ext>
            </a:extLst>
          </p:cNvPr>
          <p:cNvSpPr>
            <a:spLocks noGrp="1"/>
          </p:cNvSpPr>
          <p:nvPr>
            <p:ph type="dt" sz="half" idx="10"/>
          </p:nvPr>
        </p:nvSpPr>
        <p:spPr/>
        <p:txBody>
          <a:bodyPr/>
          <a:lstStyle/>
          <a:p>
            <a:fld id="{20610531-880E-814F-97C6-32FCD7C55099}" type="datetimeFigureOut">
              <a:t>20.01.26</a:t>
            </a:fld>
            <a:endParaRPr lang="en-NO"/>
          </a:p>
        </p:txBody>
      </p:sp>
      <p:sp>
        <p:nvSpPr>
          <p:cNvPr id="6" name="Footer Placeholder 5">
            <a:extLst>
              <a:ext uri="{FF2B5EF4-FFF2-40B4-BE49-F238E27FC236}">
                <a16:creationId xmlns:a16="http://schemas.microsoft.com/office/drawing/2014/main" id="{79E3522E-646F-4D72-B678-9E281BE096CF}"/>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C8CD56B9-396E-4911-4EEB-73AAA32EACE5}"/>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25124744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3838D-C338-2A42-963F-63AF75C664F6}"/>
              </a:ext>
            </a:extLst>
          </p:cNvPr>
          <p:cNvSpPr>
            <a:spLocks noGrp="1"/>
          </p:cNvSpPr>
          <p:nvPr>
            <p:ph type="title"/>
          </p:nvPr>
        </p:nvSpPr>
        <p:spPr>
          <a:xfrm>
            <a:off x="629841" y="381000"/>
            <a:ext cx="2949178" cy="1333500"/>
          </a:xfrm>
        </p:spPr>
        <p:txBody>
          <a:bodyPr anchor="b"/>
          <a:lstStyle>
            <a:lvl1pPr>
              <a:defRPr sz="2400"/>
            </a:lvl1pPr>
          </a:lstStyle>
          <a:p>
            <a:r>
              <a:rPr lang="en-GB"/>
              <a:t>Click to edit Master title style</a:t>
            </a:r>
            <a:endParaRPr lang="en-NO"/>
          </a:p>
        </p:txBody>
      </p:sp>
      <p:sp>
        <p:nvSpPr>
          <p:cNvPr id="3" name="Picture Placeholder 2">
            <a:extLst>
              <a:ext uri="{FF2B5EF4-FFF2-40B4-BE49-F238E27FC236}">
                <a16:creationId xmlns:a16="http://schemas.microsoft.com/office/drawing/2014/main" id="{56097161-86B3-C352-E0B7-88F5E285FCAA}"/>
              </a:ext>
            </a:extLst>
          </p:cNvPr>
          <p:cNvSpPr>
            <a:spLocks noGrp="1"/>
          </p:cNvSpPr>
          <p:nvPr>
            <p:ph type="pic" idx="1"/>
          </p:nvPr>
        </p:nvSpPr>
        <p:spPr>
          <a:xfrm>
            <a:off x="3887391" y="822855"/>
            <a:ext cx="4629150" cy="4061354"/>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NO"/>
          </a:p>
        </p:txBody>
      </p:sp>
      <p:sp>
        <p:nvSpPr>
          <p:cNvPr id="4" name="Text Placeholder 3">
            <a:extLst>
              <a:ext uri="{FF2B5EF4-FFF2-40B4-BE49-F238E27FC236}">
                <a16:creationId xmlns:a16="http://schemas.microsoft.com/office/drawing/2014/main" id="{E767D723-9697-8555-AA91-1A0EBFD214C0}"/>
              </a:ext>
            </a:extLst>
          </p:cNvPr>
          <p:cNvSpPr>
            <a:spLocks noGrp="1"/>
          </p:cNvSpPr>
          <p:nvPr>
            <p:ph type="body" sz="half" idx="2"/>
          </p:nvPr>
        </p:nvSpPr>
        <p:spPr>
          <a:xfrm>
            <a:off x="629841" y="1714500"/>
            <a:ext cx="2949178" cy="31763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99D70487-7DD0-E4A2-901A-956E9333E3C6}"/>
              </a:ext>
            </a:extLst>
          </p:cNvPr>
          <p:cNvSpPr>
            <a:spLocks noGrp="1"/>
          </p:cNvSpPr>
          <p:nvPr>
            <p:ph type="dt" sz="half" idx="10"/>
          </p:nvPr>
        </p:nvSpPr>
        <p:spPr/>
        <p:txBody>
          <a:bodyPr/>
          <a:lstStyle/>
          <a:p>
            <a:fld id="{20610531-880E-814F-97C6-32FCD7C55099}" type="datetimeFigureOut">
              <a:t>20.01.26</a:t>
            </a:fld>
            <a:endParaRPr lang="en-NO"/>
          </a:p>
        </p:txBody>
      </p:sp>
      <p:sp>
        <p:nvSpPr>
          <p:cNvPr id="6" name="Footer Placeholder 5">
            <a:extLst>
              <a:ext uri="{FF2B5EF4-FFF2-40B4-BE49-F238E27FC236}">
                <a16:creationId xmlns:a16="http://schemas.microsoft.com/office/drawing/2014/main" id="{E86E6418-2718-002D-CC5F-EE82D2BA329D}"/>
              </a:ext>
            </a:extLst>
          </p:cNvPr>
          <p:cNvSpPr>
            <a:spLocks noGrp="1"/>
          </p:cNvSpPr>
          <p:nvPr>
            <p:ph type="ftr" sz="quarter" idx="11"/>
          </p:nvPr>
        </p:nvSpPr>
        <p:spPr/>
        <p:txBody>
          <a:bodyPr/>
          <a:lstStyle/>
          <a:p>
            <a:endParaRPr lang="en-NO"/>
          </a:p>
        </p:txBody>
      </p:sp>
      <p:sp>
        <p:nvSpPr>
          <p:cNvPr id="7" name="Slide Number Placeholder 6">
            <a:extLst>
              <a:ext uri="{FF2B5EF4-FFF2-40B4-BE49-F238E27FC236}">
                <a16:creationId xmlns:a16="http://schemas.microsoft.com/office/drawing/2014/main" id="{C685AD38-FD90-5D33-77C1-533F06BDFAFA}"/>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2671319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15841-6834-18FA-71EE-14F2EF9A0F7B}"/>
              </a:ext>
            </a:extLst>
          </p:cNvPr>
          <p:cNvSpPr>
            <a:spLocks noGrp="1"/>
          </p:cNvSpPr>
          <p:nvPr>
            <p:ph type="title"/>
          </p:nvPr>
        </p:nvSpPr>
        <p:spPr/>
        <p:txBody>
          <a:bodyPr/>
          <a:lstStyle/>
          <a:p>
            <a:r>
              <a:rPr lang="en-GB"/>
              <a:t>Click to edit Master title style</a:t>
            </a:r>
            <a:endParaRPr lang="en-NO"/>
          </a:p>
        </p:txBody>
      </p:sp>
      <p:sp>
        <p:nvSpPr>
          <p:cNvPr id="3" name="Vertical Text Placeholder 2">
            <a:extLst>
              <a:ext uri="{FF2B5EF4-FFF2-40B4-BE49-F238E27FC236}">
                <a16:creationId xmlns:a16="http://schemas.microsoft.com/office/drawing/2014/main" id="{20E39743-518D-F1C8-1082-84973C5906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7637454F-5B1B-6453-C419-CC5B4E7A9DEA}"/>
              </a:ext>
            </a:extLst>
          </p:cNvPr>
          <p:cNvSpPr>
            <a:spLocks noGrp="1"/>
          </p:cNvSpPr>
          <p:nvPr>
            <p:ph type="dt" sz="half" idx="10"/>
          </p:nvPr>
        </p:nvSpPr>
        <p:spPr/>
        <p:txBody>
          <a:body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00EDF8CE-C5ED-70FE-F78F-CA7F908DB8C2}"/>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52C37F73-44E9-EA9B-1149-E5EE58456CC9}"/>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24544048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F2C9B1-D010-AF67-1320-94F3E675DDBB}"/>
              </a:ext>
            </a:extLst>
          </p:cNvPr>
          <p:cNvSpPr>
            <a:spLocks noGrp="1"/>
          </p:cNvSpPr>
          <p:nvPr>
            <p:ph type="title" orient="vert"/>
          </p:nvPr>
        </p:nvSpPr>
        <p:spPr>
          <a:xfrm>
            <a:off x="6543675" y="304271"/>
            <a:ext cx="1971675" cy="4843198"/>
          </a:xfrm>
        </p:spPr>
        <p:txBody>
          <a:bodyPr vert="eaVert"/>
          <a:lstStyle/>
          <a:p>
            <a:r>
              <a:rPr lang="en-GB"/>
              <a:t>Click to edit Master title style</a:t>
            </a:r>
            <a:endParaRPr lang="en-NO"/>
          </a:p>
        </p:txBody>
      </p:sp>
      <p:sp>
        <p:nvSpPr>
          <p:cNvPr id="3" name="Vertical Text Placeholder 2">
            <a:extLst>
              <a:ext uri="{FF2B5EF4-FFF2-40B4-BE49-F238E27FC236}">
                <a16:creationId xmlns:a16="http://schemas.microsoft.com/office/drawing/2014/main" id="{616FE393-974A-9A83-F72B-740C03F02B98}"/>
              </a:ext>
            </a:extLst>
          </p:cNvPr>
          <p:cNvSpPr>
            <a:spLocks noGrp="1"/>
          </p:cNvSpPr>
          <p:nvPr>
            <p:ph type="body" orient="vert" idx="1"/>
          </p:nvPr>
        </p:nvSpPr>
        <p:spPr>
          <a:xfrm>
            <a:off x="628650" y="304271"/>
            <a:ext cx="5800725" cy="484319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D3DDFBD6-4121-71E7-39C7-26CDFB45667C}"/>
              </a:ext>
            </a:extLst>
          </p:cNvPr>
          <p:cNvSpPr>
            <a:spLocks noGrp="1"/>
          </p:cNvSpPr>
          <p:nvPr>
            <p:ph type="dt" sz="half" idx="10"/>
          </p:nvPr>
        </p:nvSpPr>
        <p:spPr/>
        <p:txBody>
          <a:body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B901653C-6796-5B4E-3801-93FF85313912}"/>
              </a:ext>
            </a:extLst>
          </p:cNvPr>
          <p:cNvSpPr>
            <a:spLocks noGrp="1"/>
          </p:cNvSpPr>
          <p:nvPr>
            <p:ph type="ftr" sz="quarter" idx="11"/>
          </p:nvPr>
        </p:nvSpPr>
        <p:spPr/>
        <p:txBody>
          <a:bodyPr/>
          <a:lstStyle/>
          <a:p>
            <a:endParaRPr lang="en-NO"/>
          </a:p>
        </p:txBody>
      </p:sp>
      <p:sp>
        <p:nvSpPr>
          <p:cNvPr id="6" name="Slide Number Placeholder 5">
            <a:extLst>
              <a:ext uri="{FF2B5EF4-FFF2-40B4-BE49-F238E27FC236}">
                <a16:creationId xmlns:a16="http://schemas.microsoft.com/office/drawing/2014/main" id="{81F0202B-BDBF-82FE-0F8A-8B55A88AE9D5}"/>
              </a:ext>
            </a:extLst>
          </p:cNvPr>
          <p:cNvSpPr>
            <a:spLocks noGrp="1"/>
          </p:cNvSpPr>
          <p:nvPr>
            <p:ph type="sldNum" sz="quarter" idx="12"/>
          </p:nvPr>
        </p:nvSpPr>
        <p:spPr/>
        <p:txBody>
          <a:bodyPr/>
          <a:lstStyle/>
          <a:p>
            <a:fld id="{B4A1144B-03E7-EB42-95CD-9D3E486C2663}" type="slidenum">
              <a:t>‹#›</a:t>
            </a:fld>
            <a:endParaRPr lang="en-NO"/>
          </a:p>
        </p:txBody>
      </p:sp>
    </p:spTree>
    <p:extLst>
      <p:ext uri="{BB962C8B-B14F-4D97-AF65-F5344CB8AC3E}">
        <p14:creationId xmlns:p14="http://schemas.microsoft.com/office/powerpoint/2010/main" val="3038970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 y="679561"/>
            <a:ext cx="8343899"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411480" y="114300"/>
            <a:ext cx="8335009"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4808372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8.11.24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12238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8.11.24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Steinar Stapnes - Linear Colliders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305991" y="5222173"/>
            <a:ext cx="8532019"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305991" y="5304000"/>
            <a:ext cx="371475" cy="328083"/>
          </a:xfrm>
          <a:prstGeom prst="rect">
            <a:avLst/>
          </a:prstGeom>
        </p:spPr>
      </p:pic>
    </p:spTree>
    <p:extLst>
      <p:ext uri="{BB962C8B-B14F-4D97-AF65-F5344CB8AC3E}">
        <p14:creationId xmlns:p14="http://schemas.microsoft.com/office/powerpoint/2010/main" val="212051543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400051" y="752560"/>
            <a:ext cx="4019550"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dirty="0"/>
          </a:p>
        </p:txBody>
      </p:sp>
      <p:sp>
        <p:nvSpPr>
          <p:cNvPr id="9" name="Title 1"/>
          <p:cNvSpPr>
            <a:spLocks noGrp="1"/>
          </p:cNvSpPr>
          <p:nvPr>
            <p:ph type="title"/>
          </p:nvPr>
        </p:nvSpPr>
        <p:spPr>
          <a:xfrm>
            <a:off x="400050" y="144632"/>
            <a:ext cx="8355329" cy="304801"/>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r>
              <a:rPr lang="de-DE"/>
              <a:t>20.1.2026</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4724400" y="752560"/>
            <a:ext cx="4030979"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dirty="0"/>
          </a:p>
        </p:txBody>
      </p:sp>
    </p:spTree>
    <p:extLst>
      <p:ext uri="{BB962C8B-B14F-4D97-AF65-F5344CB8AC3E}">
        <p14:creationId xmlns:p14="http://schemas.microsoft.com/office/powerpoint/2010/main" val="1714428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320047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1491288"/>
            <a:ext cx="7481455" cy="3203864"/>
          </a:xfrm>
          <a:prstGeom prst="rect">
            <a:avLst/>
          </a:prstGeom>
        </p:spPr>
        <p:txBody>
          <a:bodyPr/>
          <a:lstStyle>
            <a:lvl1pPr marL="216000" indent="-216000">
              <a:defRPr sz="1600" b="0"/>
            </a:lvl1pPr>
            <a:lvl2pPr marL="457923" indent="-205923">
              <a:defRPr sz="15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Title 1"/>
          <p:cNvSpPr>
            <a:spLocks noGrp="1"/>
          </p:cNvSpPr>
          <p:nvPr>
            <p:ph type="title"/>
          </p:nvPr>
        </p:nvSpPr>
        <p:spPr>
          <a:xfrm>
            <a:off x="831273" y="853081"/>
            <a:ext cx="7481455" cy="416919"/>
          </a:xfrm>
          <a:prstGeom prst="rect">
            <a:avLst/>
          </a:prstGeom>
        </p:spPr>
        <p:txBody>
          <a:bodyPr vert="horz" lIns="0" tIns="0" rIns="0" bIns="0"/>
          <a:lstStyle>
            <a:lvl1pPr algn="l">
              <a:defRPr sz="20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790913-7BED-9B49-AE85-4C0946355D84}" type="slidenum">
              <a:rPr lang="en-US"/>
              <a:pPr>
                <a:defRPr/>
              </a:pPr>
              <a:t>‹#›</a:t>
            </a:fld>
            <a:endParaRPr lang="en-US"/>
          </a:p>
        </p:txBody>
      </p:sp>
    </p:spTree>
    <p:extLst>
      <p:ext uri="{BB962C8B-B14F-4D97-AF65-F5344CB8AC3E}">
        <p14:creationId xmlns:p14="http://schemas.microsoft.com/office/powerpoint/2010/main" val="428510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422261"/>
            <a:ext cx="7516091" cy="1250156"/>
          </a:xfrm>
          <a:prstGeom prst="rect">
            <a:avLst/>
          </a:prstGeom>
        </p:spPr>
        <p:txBody>
          <a:bodyPr anchor="b">
            <a:normAutofit/>
          </a:bodyPr>
          <a:lstStyle>
            <a:lvl1pPr marL="0" indent="0">
              <a:buNone/>
              <a:defRPr sz="2000">
                <a:solidFill>
                  <a:schemeClr val="tx1">
                    <a:tint val="75000"/>
                  </a:schemeClr>
                </a:solidFill>
                <a:latin typeface="Arial"/>
                <a:cs typeface="Arial"/>
              </a:defRPr>
            </a:lvl1pPr>
            <a:lvl2pPr marL="424515" indent="0">
              <a:buNone/>
              <a:defRPr sz="1700">
                <a:solidFill>
                  <a:schemeClr val="tx1">
                    <a:tint val="75000"/>
                  </a:schemeClr>
                </a:solidFill>
              </a:defRPr>
            </a:lvl2pPr>
            <a:lvl3pPr marL="849030" indent="0">
              <a:buNone/>
              <a:defRPr sz="1500">
                <a:solidFill>
                  <a:schemeClr val="tx1">
                    <a:tint val="75000"/>
                  </a:schemeClr>
                </a:solidFill>
              </a:defRPr>
            </a:lvl3pPr>
            <a:lvl4pPr marL="1273544" indent="0">
              <a:buNone/>
              <a:defRPr sz="1300">
                <a:solidFill>
                  <a:schemeClr val="tx1">
                    <a:tint val="75000"/>
                  </a:schemeClr>
                </a:solidFill>
              </a:defRPr>
            </a:lvl4pPr>
            <a:lvl5pPr marL="1698059" indent="0">
              <a:buNone/>
              <a:defRPr sz="1300">
                <a:solidFill>
                  <a:schemeClr val="tx1">
                    <a:tint val="75000"/>
                  </a:schemeClr>
                </a:solidFill>
              </a:defRPr>
            </a:lvl5pPr>
            <a:lvl6pPr marL="2122574" indent="0">
              <a:buNone/>
              <a:defRPr sz="1300">
                <a:solidFill>
                  <a:schemeClr val="tx1">
                    <a:tint val="75000"/>
                  </a:schemeClr>
                </a:solidFill>
              </a:defRPr>
            </a:lvl6pPr>
            <a:lvl7pPr marL="2547089" indent="0">
              <a:buNone/>
              <a:defRPr sz="1300">
                <a:solidFill>
                  <a:schemeClr val="tx1">
                    <a:tint val="75000"/>
                  </a:schemeClr>
                </a:solidFill>
              </a:defRPr>
            </a:lvl7pPr>
            <a:lvl8pPr marL="2971603" indent="0">
              <a:buNone/>
              <a:defRPr sz="1300">
                <a:solidFill>
                  <a:schemeClr val="tx1">
                    <a:tint val="75000"/>
                  </a:schemeClr>
                </a:solidFill>
              </a:defRPr>
            </a:lvl8pPr>
            <a:lvl9pPr marL="3396118" indent="0">
              <a:buNone/>
              <a:defRPr sz="1300">
                <a:solidFill>
                  <a:schemeClr val="tx1">
                    <a:tint val="75000"/>
                  </a:schemeClr>
                </a:solidFill>
              </a:defRPr>
            </a:lvl9pPr>
          </a:lstStyle>
          <a:p>
            <a:pPr lvl="0"/>
            <a:r>
              <a:rPr lang="en-GB"/>
              <a:t>Click to edit Master text styles</a:t>
            </a:r>
          </a:p>
        </p:txBody>
      </p:sp>
      <p:sp>
        <p:nvSpPr>
          <p:cNvPr id="7" name="Title 1"/>
          <p:cNvSpPr>
            <a:spLocks noGrp="1"/>
          </p:cNvSpPr>
          <p:nvPr>
            <p:ph type="title"/>
          </p:nvPr>
        </p:nvSpPr>
        <p:spPr>
          <a:xfrm>
            <a:off x="831273" y="853081"/>
            <a:ext cx="7481455" cy="1090404"/>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7692A7-37D3-4643-9775-73A5861BE081}" type="slidenum">
              <a:rPr lang="en-US"/>
              <a:pPr>
                <a:defRPr/>
              </a:pPr>
              <a:t>‹#›</a:t>
            </a:fld>
            <a:endParaRPr lang="en-US"/>
          </a:p>
        </p:txBody>
      </p:sp>
    </p:spTree>
    <p:extLst>
      <p:ext uri="{BB962C8B-B14F-4D97-AF65-F5344CB8AC3E}">
        <p14:creationId xmlns:p14="http://schemas.microsoft.com/office/powerpoint/2010/main" val="63666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de-DE"/>
              <a:t>20.1.2026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39A886F-98CE-9745-8CC5-B998539C1055}" type="slidenum">
              <a:rPr lang="en-US"/>
              <a:pPr>
                <a:defRPr/>
              </a:pPr>
              <a:t>‹#›</a:t>
            </a:fld>
            <a:endParaRPr lang="en-US"/>
          </a:p>
        </p:txBody>
      </p:sp>
    </p:spTree>
    <p:extLst>
      <p:ext uri="{BB962C8B-B14F-4D97-AF65-F5344CB8AC3E}">
        <p14:creationId xmlns:p14="http://schemas.microsoft.com/office/powerpoint/2010/main" val="362674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1539394"/>
            <a:ext cx="3574473" cy="3242989"/>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Content Placeholder 2"/>
          <p:cNvSpPr>
            <a:spLocks noGrp="1"/>
          </p:cNvSpPr>
          <p:nvPr>
            <p:ph idx="14"/>
          </p:nvPr>
        </p:nvSpPr>
        <p:spPr>
          <a:xfrm>
            <a:off x="4726709" y="1539394"/>
            <a:ext cx="3574473" cy="3242989"/>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en-GB"/>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r>
              <a:rPr lang="de-DE"/>
              <a:t>20.1.2026</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Tree>
    <p:extLst>
      <p:ext uri="{BB962C8B-B14F-4D97-AF65-F5344CB8AC3E}">
        <p14:creationId xmlns:p14="http://schemas.microsoft.com/office/powerpoint/2010/main" val="4101781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919538" y="5295900"/>
            <a:ext cx="1304925" cy="304800"/>
          </a:xfrm>
          <a:prstGeom prst="rect">
            <a:avLst/>
          </a:prstGeom>
        </p:spPr>
        <p:txBody>
          <a:bodyPr vert="horz" wrap="square" lIns="0" tIns="0" rIns="0" bIns="0" numCol="1" anchor="ctr" anchorCtr="0" compatLnSpc="1">
            <a:prstTxWarp prst="textNoShape">
              <a:avLst/>
            </a:prstTxWarp>
          </a:bodyPr>
          <a:lstStyle>
            <a:lvl1pPr algn="ctr" defTabSz="423443">
              <a:defRPr sz="1000" smtClean="0">
                <a:solidFill>
                  <a:schemeClr val="tx2">
                    <a:lumMod val="75000"/>
                  </a:schemeClr>
                </a:solidFill>
                <a:ea typeface="ＭＳ Ｐゴシック" pitchFamily="-1" charset="-128"/>
                <a:cs typeface="Arial" charset="0"/>
              </a:defRPr>
            </a:lvl1pPr>
          </a:lstStyle>
          <a:p>
            <a:pPr>
              <a:defRPr/>
            </a:pPr>
            <a:r>
              <a:rPr lang="de-DE"/>
              <a:t>20.1.2026</a:t>
            </a:r>
            <a:endParaRPr lang="en-US" dirty="0"/>
          </a:p>
        </p:txBody>
      </p:sp>
      <p:sp>
        <p:nvSpPr>
          <p:cNvPr id="5" name="Footer Placeholder 4"/>
          <p:cNvSpPr>
            <a:spLocks noGrp="1"/>
          </p:cNvSpPr>
          <p:nvPr>
            <p:ph type="ftr" sz="quarter" idx="3"/>
          </p:nvPr>
        </p:nvSpPr>
        <p:spPr>
          <a:xfrm>
            <a:off x="5451475" y="5295900"/>
            <a:ext cx="3303905" cy="304800"/>
          </a:xfrm>
          <a:prstGeom prst="rect">
            <a:avLst/>
          </a:prstGeom>
        </p:spPr>
        <p:txBody>
          <a:bodyPr vert="horz" wrap="square" lIns="0" tIns="0" rIns="0" bIns="0" numCol="1" anchor="ctr" anchorCtr="0" compatLnSpc="1">
            <a:prstTxWarp prst="textNoShape">
              <a:avLst/>
            </a:prstTxWarp>
          </a:bodyPr>
          <a:lstStyle>
            <a:lvl1pPr algn="r" defTabSz="423443">
              <a:defRPr sz="1000" smtClean="0">
                <a:solidFill>
                  <a:schemeClr val="tx2">
                    <a:lumMod val="75000"/>
                  </a:schemeClr>
                </a:solidFill>
                <a:latin typeface="Arial" pitchFamily="-1" charset="0"/>
                <a:ea typeface="Arial" pitchFamily="-1" charset="0"/>
                <a:cs typeface="Arial" pitchFamily="-1" charset="0"/>
              </a:defRPr>
            </a:lvl1pPr>
          </a:lstStyle>
          <a:p>
            <a:pPr>
              <a:defRPr/>
            </a:pPr>
            <a:r>
              <a:rPr lang="en-US"/>
              <a:t>Benno List</a:t>
            </a:r>
          </a:p>
        </p:txBody>
      </p:sp>
      <p:sp>
        <p:nvSpPr>
          <p:cNvPr id="6" name="Slide Number Placeholder 5"/>
          <p:cNvSpPr>
            <a:spLocks noGrp="1"/>
          </p:cNvSpPr>
          <p:nvPr>
            <p:ph type="sldNum" sz="quarter" idx="4"/>
          </p:nvPr>
        </p:nvSpPr>
        <p:spPr>
          <a:xfrm>
            <a:off x="2041310" y="5295900"/>
            <a:ext cx="522504" cy="304800"/>
          </a:xfrm>
          <a:prstGeom prst="rect">
            <a:avLst/>
          </a:prstGeom>
        </p:spPr>
        <p:txBody>
          <a:bodyPr vert="horz" wrap="square" lIns="0" tIns="0" rIns="0" bIns="0" numCol="1" anchor="ctr" anchorCtr="0" compatLnSpc="1">
            <a:prstTxWarp prst="textNoShape">
              <a:avLst/>
            </a:prstTxWarp>
          </a:bodyPr>
          <a:lstStyle>
            <a:lvl1pPr defTabSz="423443">
              <a:defRPr sz="1000">
                <a:solidFill>
                  <a:schemeClr val="tx2">
                    <a:lumMod val="75000"/>
                  </a:schemeClr>
                </a:solidFill>
                <a:ea typeface="ＭＳ Ｐゴシック" pitchFamily="-1" charset="-128"/>
                <a:cs typeface="Arial" charset="0"/>
              </a:defRPr>
            </a:lvl1pPr>
          </a:lstStyle>
          <a:p>
            <a:pPr>
              <a:defRPr/>
            </a:pPr>
            <a:fld id="{8825DD34-8F63-8F41-AB0B-C310CE5C51DA}" type="slidenum">
              <a:rPr lang="en-US" smtClean="0"/>
              <a:pPr>
                <a:defRPr/>
              </a:pPr>
              <a:t>‹#›</a:t>
            </a:fld>
            <a:endParaRPr lang="en-US" dirty="0"/>
          </a:p>
        </p:txBody>
      </p:sp>
      <p:sp>
        <p:nvSpPr>
          <p:cNvPr id="1029" name="Text Placeholder 8"/>
          <p:cNvSpPr>
            <a:spLocks noGrp="1"/>
          </p:cNvSpPr>
          <p:nvPr>
            <p:ph type="body" idx="1"/>
          </p:nvPr>
        </p:nvSpPr>
        <p:spPr bwMode="auto">
          <a:xfrm>
            <a:off x="411480" y="865188"/>
            <a:ext cx="83439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3" name="Picture 2">
            <a:extLst>
              <a:ext uri="{FF2B5EF4-FFF2-40B4-BE49-F238E27FC236}">
                <a16:creationId xmlns:a16="http://schemas.microsoft.com/office/drawing/2014/main" id="{D891D840-EDD8-52BA-25D0-4E3D13F797A4}"/>
              </a:ext>
            </a:extLst>
          </p:cNvPr>
          <p:cNvPicPr>
            <a:picLocks noChangeAspect="1"/>
          </p:cNvPicPr>
          <p:nvPr userDrawn="1"/>
        </p:nvPicPr>
        <p:blipFill>
          <a:blip r:embed="rId20"/>
          <a:stretch>
            <a:fillRect/>
          </a:stretch>
        </p:blipFill>
        <p:spPr>
          <a:xfrm>
            <a:off x="362779" y="5241713"/>
            <a:ext cx="1589314" cy="484717"/>
          </a:xfrm>
          <a:prstGeom prst="rect">
            <a:avLst/>
          </a:prstGeom>
        </p:spPr>
      </p:pic>
      <p:cxnSp>
        <p:nvCxnSpPr>
          <p:cNvPr id="8" name="Straight Connector 7">
            <a:extLst>
              <a:ext uri="{FF2B5EF4-FFF2-40B4-BE49-F238E27FC236}">
                <a16:creationId xmlns:a16="http://schemas.microsoft.com/office/drawing/2014/main" id="{74024331-5AFB-9D3B-1FEC-8FE48476911A}"/>
              </a:ext>
            </a:extLst>
          </p:cNvPr>
          <p:cNvCxnSpPr>
            <a:cxnSpLocks/>
          </p:cNvCxnSpPr>
          <p:nvPr userDrawn="1"/>
        </p:nvCxnSpPr>
        <p:spPr>
          <a:xfrm>
            <a:off x="411480" y="542170"/>
            <a:ext cx="8343900" cy="0"/>
          </a:xfrm>
          <a:prstGeom prst="line">
            <a:avLst/>
          </a:prstGeom>
          <a:ln w="28575">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B0B31D72-144F-5F45-B6F9-383834CAA59E}"/>
              </a:ext>
            </a:extLst>
          </p:cNvPr>
          <p:cNvCxnSpPr>
            <a:cxnSpLocks/>
          </p:cNvCxnSpPr>
          <p:nvPr userDrawn="1"/>
        </p:nvCxnSpPr>
        <p:spPr>
          <a:xfrm>
            <a:off x="411480" y="5209087"/>
            <a:ext cx="8343900" cy="0"/>
          </a:xfrm>
          <a:prstGeom prst="line">
            <a:avLst/>
          </a:prstGeom>
          <a:ln w="28575">
            <a:solidFill>
              <a:schemeClr val="accent1"/>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8" r:id="rId1"/>
    <p:sldLayoutId id="2147483699" r:id="rId2"/>
    <p:sldLayoutId id="2147483713" r:id="rId3"/>
    <p:sldLayoutId id="2147483712" r:id="rId4"/>
    <p:sldLayoutId id="2147483710" r:id="rId5"/>
    <p:sldLayoutId id="2147483700" r:id="rId6"/>
    <p:sldLayoutId id="2147483701" r:id="rId7"/>
    <p:sldLayoutId id="2147483702" r:id="rId8"/>
    <p:sldLayoutId id="2147483703" r:id="rId9"/>
    <p:sldLayoutId id="2147483704" r:id="rId10"/>
    <p:sldLayoutId id="2147483705" r:id="rId11"/>
    <p:sldLayoutId id="2147483711" r:id="rId12"/>
    <p:sldLayoutId id="2147483706" r:id="rId13"/>
    <p:sldLayoutId id="2147483707" r:id="rId14"/>
    <p:sldLayoutId id="2147483708" r:id="rId15"/>
    <p:sldLayoutId id="2147483709" r:id="rId16"/>
    <p:sldLayoutId id="2147483714" r:id="rId17"/>
    <p:sldLayoutId id="2147483715" r:id="rId18"/>
  </p:sldLayoutIdLst>
  <p:hf hdr="0"/>
  <p:txStyles>
    <p:titleStyle>
      <a:lvl1pPr algn="ctr" defTabSz="422275" rtl="0" eaLnBrk="1" fontAlgn="base" hangingPunct="1">
        <a:spcBef>
          <a:spcPct val="0"/>
        </a:spcBef>
        <a:spcAft>
          <a:spcPct val="0"/>
        </a:spcAft>
        <a:defRPr sz="4100" kern="1200">
          <a:solidFill>
            <a:schemeClr val="tx1"/>
          </a:solidFill>
          <a:latin typeface="+mj-lt"/>
          <a:ea typeface="ＭＳ Ｐゴシック" pitchFamily="-84" charset="-128"/>
          <a:cs typeface="ＭＳ Ｐゴシック" pitchFamily="-84" charset="-128"/>
        </a:defRPr>
      </a:lvl1pPr>
      <a:lvl2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2pPr>
      <a:lvl3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3pPr>
      <a:lvl4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4pPr>
      <a:lvl5pPr algn="ctr" defTabSz="422275"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5pPr>
      <a:lvl6pPr marL="385923"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6pPr>
      <a:lvl7pPr marL="771845"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7pPr>
      <a:lvl8pPr marL="1157768"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8pPr>
      <a:lvl9pPr marL="1543690"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9pPr>
    </p:titleStyle>
    <p:bodyStyle>
      <a:lvl1pPr marL="317500" indent="-317500" algn="l" defTabSz="422275" rtl="0" eaLnBrk="1" fontAlgn="base" hangingPunct="1">
        <a:spcBef>
          <a:spcPct val="20000"/>
        </a:spcBef>
        <a:spcAft>
          <a:spcPct val="0"/>
        </a:spcAft>
        <a:buFont typeface="Arial" charset="0"/>
        <a:buChar char="•"/>
        <a:defRPr sz="2500" b="1" kern="1200">
          <a:solidFill>
            <a:schemeClr val="tx1"/>
          </a:solidFill>
          <a:latin typeface="Arial"/>
          <a:ea typeface="ＭＳ Ｐゴシック" pitchFamily="-84" charset="-128"/>
          <a:cs typeface="Arial"/>
        </a:defRPr>
      </a:lvl1pPr>
      <a:lvl2pPr marL="687388" indent="-265113" algn="l" defTabSz="422275" rtl="0" eaLnBrk="1" fontAlgn="base" hangingPunct="1">
        <a:spcBef>
          <a:spcPct val="20000"/>
        </a:spcBef>
        <a:spcAft>
          <a:spcPct val="0"/>
        </a:spcAft>
        <a:buFont typeface="Arial" charset="0"/>
        <a:buChar char="•"/>
        <a:defRPr sz="3400" kern="1200">
          <a:solidFill>
            <a:schemeClr val="tx1"/>
          </a:solidFill>
          <a:latin typeface="+mn-lt"/>
          <a:ea typeface="ＭＳ Ｐゴシック" pitchFamily="-84" charset="-128"/>
          <a:cs typeface="+mn-cs"/>
        </a:defRPr>
      </a:lvl2pPr>
      <a:lvl3pPr marL="1060450" indent="-211138" algn="l" defTabSz="422275" rtl="0" eaLnBrk="1" fontAlgn="base" hangingPunct="1">
        <a:spcBef>
          <a:spcPct val="20000"/>
        </a:spcBef>
        <a:spcAft>
          <a:spcPct val="0"/>
        </a:spcAft>
        <a:buFont typeface="Lucida Grande" charset="0"/>
        <a:buChar char="‒"/>
        <a:defRPr sz="2000" kern="1200">
          <a:solidFill>
            <a:schemeClr val="tx1"/>
          </a:solidFill>
          <a:latin typeface="Arial"/>
          <a:ea typeface="Arial" pitchFamily="-84" charset="0"/>
          <a:cs typeface="Arial"/>
        </a:defRPr>
      </a:lvl3pPr>
      <a:lvl4pPr marL="1484313"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ＭＳ Ｐゴシック" pitchFamily="-1" charset="-128"/>
        </a:defRPr>
      </a:lvl4pPr>
      <a:lvl5pPr marL="1908175"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Arial" charset="0"/>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24515" rtl="0" eaLnBrk="1" latinLnBrk="0" hangingPunct="1">
        <a:defRPr sz="1700" kern="1200">
          <a:solidFill>
            <a:schemeClr val="tx1"/>
          </a:solidFill>
          <a:latin typeface="+mn-lt"/>
          <a:ea typeface="+mn-ea"/>
          <a:cs typeface="+mn-cs"/>
        </a:defRPr>
      </a:lvl1pPr>
      <a:lvl2pPr marL="424515" algn="l" defTabSz="424515" rtl="0" eaLnBrk="1" latinLnBrk="0" hangingPunct="1">
        <a:defRPr sz="1700" kern="1200">
          <a:solidFill>
            <a:schemeClr val="tx1"/>
          </a:solidFill>
          <a:latin typeface="+mn-lt"/>
          <a:ea typeface="+mn-ea"/>
          <a:cs typeface="+mn-cs"/>
        </a:defRPr>
      </a:lvl2pPr>
      <a:lvl3pPr marL="849030" algn="l" defTabSz="424515" rtl="0" eaLnBrk="1" latinLnBrk="0" hangingPunct="1">
        <a:defRPr sz="1700" kern="1200">
          <a:solidFill>
            <a:schemeClr val="tx1"/>
          </a:solidFill>
          <a:latin typeface="+mn-lt"/>
          <a:ea typeface="+mn-ea"/>
          <a:cs typeface="+mn-cs"/>
        </a:defRPr>
      </a:lvl3pPr>
      <a:lvl4pPr marL="1273544" algn="l" defTabSz="424515" rtl="0" eaLnBrk="1" latinLnBrk="0" hangingPunct="1">
        <a:defRPr sz="1700" kern="1200">
          <a:solidFill>
            <a:schemeClr val="tx1"/>
          </a:solidFill>
          <a:latin typeface="+mn-lt"/>
          <a:ea typeface="+mn-ea"/>
          <a:cs typeface="+mn-cs"/>
        </a:defRPr>
      </a:lvl4pPr>
      <a:lvl5pPr marL="1698059" algn="l" defTabSz="424515" rtl="0" eaLnBrk="1" latinLnBrk="0" hangingPunct="1">
        <a:defRPr sz="1700" kern="1200">
          <a:solidFill>
            <a:schemeClr val="tx1"/>
          </a:solidFill>
          <a:latin typeface="+mn-lt"/>
          <a:ea typeface="+mn-ea"/>
          <a:cs typeface="+mn-cs"/>
        </a:defRPr>
      </a:lvl5pPr>
      <a:lvl6pPr marL="2122574" algn="l" defTabSz="424515" rtl="0" eaLnBrk="1" latinLnBrk="0" hangingPunct="1">
        <a:defRPr sz="1700" kern="1200">
          <a:solidFill>
            <a:schemeClr val="tx1"/>
          </a:solidFill>
          <a:latin typeface="+mn-lt"/>
          <a:ea typeface="+mn-ea"/>
          <a:cs typeface="+mn-cs"/>
        </a:defRPr>
      </a:lvl6pPr>
      <a:lvl7pPr marL="2547089" algn="l" defTabSz="424515" rtl="0" eaLnBrk="1" latinLnBrk="0" hangingPunct="1">
        <a:defRPr sz="1700" kern="1200">
          <a:solidFill>
            <a:schemeClr val="tx1"/>
          </a:solidFill>
          <a:latin typeface="+mn-lt"/>
          <a:ea typeface="+mn-ea"/>
          <a:cs typeface="+mn-cs"/>
        </a:defRPr>
      </a:lvl7pPr>
      <a:lvl8pPr marL="2971603" algn="l" defTabSz="424515" rtl="0" eaLnBrk="1" latinLnBrk="0" hangingPunct="1">
        <a:defRPr sz="1700" kern="1200">
          <a:solidFill>
            <a:schemeClr val="tx1"/>
          </a:solidFill>
          <a:latin typeface="+mn-lt"/>
          <a:ea typeface="+mn-ea"/>
          <a:cs typeface="+mn-cs"/>
        </a:defRPr>
      </a:lvl8pPr>
      <a:lvl9pPr marL="3396118" algn="l" defTabSz="424515"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9244C9-AC77-3A41-98ED-C3DA1C0F14A9}"/>
              </a:ext>
            </a:extLst>
          </p:cNvPr>
          <p:cNvSpPr>
            <a:spLocks noGrp="1"/>
          </p:cNvSpPr>
          <p:nvPr>
            <p:ph type="title"/>
          </p:nvPr>
        </p:nvSpPr>
        <p:spPr>
          <a:xfrm>
            <a:off x="628650" y="304271"/>
            <a:ext cx="7886700" cy="1104636"/>
          </a:xfrm>
          <a:prstGeom prst="rect">
            <a:avLst/>
          </a:prstGeom>
        </p:spPr>
        <p:txBody>
          <a:bodyPr vert="horz" lIns="91440" tIns="45720" rIns="91440" bIns="45720" rtlCol="0" anchor="ctr">
            <a:normAutofit/>
          </a:bodyPr>
          <a:lstStyle/>
          <a:p>
            <a:r>
              <a:rPr lang="en-GB"/>
              <a:t>Click to edit Master title style</a:t>
            </a:r>
            <a:endParaRPr lang="en-NO"/>
          </a:p>
        </p:txBody>
      </p:sp>
      <p:sp>
        <p:nvSpPr>
          <p:cNvPr id="3" name="Text Placeholder 2">
            <a:extLst>
              <a:ext uri="{FF2B5EF4-FFF2-40B4-BE49-F238E27FC236}">
                <a16:creationId xmlns:a16="http://schemas.microsoft.com/office/drawing/2014/main" id="{D9363357-A06E-B44B-40C9-C61FC0F0000B}"/>
              </a:ext>
            </a:extLst>
          </p:cNvPr>
          <p:cNvSpPr>
            <a:spLocks noGrp="1"/>
          </p:cNvSpPr>
          <p:nvPr>
            <p:ph type="body" idx="1"/>
          </p:nvPr>
        </p:nvSpPr>
        <p:spPr>
          <a:xfrm>
            <a:off x="628650" y="1521354"/>
            <a:ext cx="7886700" cy="362611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O"/>
          </a:p>
        </p:txBody>
      </p:sp>
      <p:sp>
        <p:nvSpPr>
          <p:cNvPr id="4" name="Date Placeholder 3">
            <a:extLst>
              <a:ext uri="{FF2B5EF4-FFF2-40B4-BE49-F238E27FC236}">
                <a16:creationId xmlns:a16="http://schemas.microsoft.com/office/drawing/2014/main" id="{49B8762D-54C5-9933-0301-8D4555A3F453}"/>
              </a:ext>
            </a:extLst>
          </p:cNvPr>
          <p:cNvSpPr>
            <a:spLocks noGrp="1"/>
          </p:cNvSpPr>
          <p:nvPr>
            <p:ph type="dt" sz="half" idx="2"/>
          </p:nvPr>
        </p:nvSpPr>
        <p:spPr>
          <a:xfrm>
            <a:off x="628650" y="5296959"/>
            <a:ext cx="2057400" cy="304271"/>
          </a:xfrm>
          <a:prstGeom prst="rect">
            <a:avLst/>
          </a:prstGeom>
        </p:spPr>
        <p:txBody>
          <a:bodyPr vert="horz" lIns="91440" tIns="45720" rIns="91440" bIns="45720" rtlCol="0" anchor="ctr"/>
          <a:lstStyle>
            <a:lvl1pPr algn="l">
              <a:defRPr sz="900">
                <a:solidFill>
                  <a:schemeClr val="tx1">
                    <a:tint val="82000"/>
                  </a:schemeClr>
                </a:solidFill>
              </a:defRPr>
            </a:lvl1pPr>
          </a:lstStyle>
          <a:p>
            <a:fld id="{20610531-880E-814F-97C6-32FCD7C55099}" type="datetimeFigureOut">
              <a:t>20.01.26</a:t>
            </a:fld>
            <a:endParaRPr lang="en-NO"/>
          </a:p>
        </p:txBody>
      </p:sp>
      <p:sp>
        <p:nvSpPr>
          <p:cNvPr id="5" name="Footer Placeholder 4">
            <a:extLst>
              <a:ext uri="{FF2B5EF4-FFF2-40B4-BE49-F238E27FC236}">
                <a16:creationId xmlns:a16="http://schemas.microsoft.com/office/drawing/2014/main" id="{9D1524FA-8236-2B8E-9757-8286AF00B49B}"/>
              </a:ext>
            </a:extLst>
          </p:cNvPr>
          <p:cNvSpPr>
            <a:spLocks noGrp="1"/>
          </p:cNvSpPr>
          <p:nvPr>
            <p:ph type="ftr" sz="quarter" idx="3"/>
          </p:nvPr>
        </p:nvSpPr>
        <p:spPr>
          <a:xfrm>
            <a:off x="3028950" y="5296959"/>
            <a:ext cx="3086100" cy="304271"/>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NO"/>
          </a:p>
        </p:txBody>
      </p:sp>
      <p:sp>
        <p:nvSpPr>
          <p:cNvPr id="6" name="Slide Number Placeholder 5">
            <a:extLst>
              <a:ext uri="{FF2B5EF4-FFF2-40B4-BE49-F238E27FC236}">
                <a16:creationId xmlns:a16="http://schemas.microsoft.com/office/drawing/2014/main" id="{7213806C-3C80-A446-774C-388755D432D5}"/>
              </a:ext>
            </a:extLst>
          </p:cNvPr>
          <p:cNvSpPr>
            <a:spLocks noGrp="1"/>
          </p:cNvSpPr>
          <p:nvPr>
            <p:ph type="sldNum" sz="quarter" idx="4"/>
          </p:nvPr>
        </p:nvSpPr>
        <p:spPr>
          <a:xfrm>
            <a:off x="6457950" y="5296959"/>
            <a:ext cx="2057400" cy="304271"/>
          </a:xfrm>
          <a:prstGeom prst="rect">
            <a:avLst/>
          </a:prstGeom>
        </p:spPr>
        <p:txBody>
          <a:bodyPr vert="horz" lIns="91440" tIns="45720" rIns="91440" bIns="45720" rtlCol="0" anchor="ctr"/>
          <a:lstStyle>
            <a:lvl1pPr algn="r">
              <a:defRPr sz="900">
                <a:solidFill>
                  <a:schemeClr val="tx1">
                    <a:tint val="82000"/>
                  </a:schemeClr>
                </a:solidFill>
              </a:defRPr>
            </a:lvl1pPr>
          </a:lstStyle>
          <a:p>
            <a:fld id="{B4A1144B-03E7-EB42-95CD-9D3E486C2663}" type="slidenum">
              <a:t>‹#›</a:t>
            </a:fld>
            <a:endParaRPr lang="en-NO"/>
          </a:p>
        </p:txBody>
      </p:sp>
    </p:spTree>
    <p:extLst>
      <p:ext uri="{BB962C8B-B14F-4D97-AF65-F5344CB8AC3E}">
        <p14:creationId xmlns:p14="http://schemas.microsoft.com/office/powerpoint/2010/main" val="412242720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N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602105/contributions/6836111/" TargetMode="External"/><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602105/contributions/6836111/" TargetMode="External"/><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1602105/contributions/6836111/" TargetMode="External"/><Relationship Id="rId2" Type="http://schemas.openxmlformats.org/officeDocument/2006/relationships/image" Target="../media/image18.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0.xml"/><Relationship Id="rId4" Type="http://schemas.openxmlformats.org/officeDocument/2006/relationships/hyperlink" Target="https://indico.cern.ch/event/1602105/contributions/683611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602105/contributions/6857189/" TargetMode="External"/><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hyperlink" Target="https://indico.cern.ch/event/1602105/"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hyperlink" Target="https://indico.cern.ch/event/1602105/attachments/3198205/5693101/LCatCERN_statement_final.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623724/" TargetMode="External"/><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0.xml"/><Relationship Id="rId4" Type="http://schemas.openxmlformats.org/officeDocument/2006/relationships/hyperlink" Target="https://indico.cern.ch/event/1602105/contributions/683611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0.xml"/><Relationship Id="rId4" Type="http://schemas.openxmlformats.org/officeDocument/2006/relationships/hyperlink" Target="https://indico.cern.ch/event/1602105/contributions/683611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0.xml"/><Relationship Id="rId4" Type="http://schemas.openxmlformats.org/officeDocument/2006/relationships/hyperlink" Target="https://indico.cern.ch/event/1602105/contributions/683611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0.xml"/><Relationship Id="rId5" Type="http://schemas.openxmlformats.org/officeDocument/2006/relationships/hyperlink" Target="https://indico.cern.ch/event/1602105/contributions/6836111/" TargetMode="Externa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hyperlink" Target="https://indico.cern.ch/event/1602105/contributions/683611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594BECB-908D-4D97-F4A5-5E355076C475}"/>
              </a:ext>
            </a:extLst>
          </p:cNvPr>
          <p:cNvSpPr>
            <a:spLocks noGrp="1"/>
          </p:cNvSpPr>
          <p:nvPr>
            <p:ph type="sldNum" sz="quarter" idx="4294967295"/>
          </p:nvPr>
        </p:nvSpPr>
        <p:spPr>
          <a:xfrm>
            <a:off x="0" y="5295900"/>
            <a:ext cx="2132013" cy="304800"/>
          </a:xfrm>
        </p:spPr>
        <p:txBody>
          <a:bodyPr/>
          <a:lstStyle/>
          <a:p>
            <a:pPr>
              <a:defRPr/>
            </a:pPr>
            <a:fld id="{B671927D-F133-FB4E-BE50-700D114097C3}" type="slidenum">
              <a:rPr lang="en-US" smtClean="0"/>
              <a:pPr>
                <a:defRPr/>
              </a:pPr>
              <a:t>1</a:t>
            </a:fld>
            <a:endParaRPr lang="en-US"/>
          </a:p>
        </p:txBody>
      </p:sp>
      <p:sp>
        <p:nvSpPr>
          <p:cNvPr id="8" name="TextBox 7">
            <a:extLst>
              <a:ext uri="{FF2B5EF4-FFF2-40B4-BE49-F238E27FC236}">
                <a16:creationId xmlns:a16="http://schemas.microsoft.com/office/drawing/2014/main" id="{ED983454-7357-A9C0-A3D9-349B30C37FE5}"/>
              </a:ext>
            </a:extLst>
          </p:cNvPr>
          <p:cNvSpPr txBox="1"/>
          <p:nvPr/>
        </p:nvSpPr>
        <p:spPr>
          <a:xfrm>
            <a:off x="2696886" y="2476500"/>
            <a:ext cx="5826081" cy="1400383"/>
          </a:xfrm>
          <a:prstGeom prst="rect">
            <a:avLst/>
          </a:prstGeom>
          <a:noFill/>
        </p:spPr>
        <p:txBody>
          <a:bodyPr wrap="square" rtlCol="0">
            <a:spAutoFit/>
          </a:bodyPr>
          <a:lstStyle/>
          <a:p>
            <a:pPr algn="r"/>
            <a:r>
              <a:rPr lang="en-GB" b="1" i="0" u="none" strike="noStrike" dirty="0">
                <a:solidFill>
                  <a:schemeClr val="bg1"/>
                </a:solidFill>
                <a:effectLst/>
                <a:latin typeface="Roboto" panose="02000000000000000000" pitchFamily="2" charset="0"/>
              </a:rPr>
              <a:t>LCF@CERN</a:t>
            </a:r>
          </a:p>
          <a:p>
            <a:pPr algn="r"/>
            <a:endParaRPr lang="en-GB" b="1" dirty="0">
              <a:solidFill>
                <a:schemeClr val="bg1"/>
              </a:solidFill>
              <a:latin typeface="Roboto" panose="02000000000000000000" pitchFamily="2" charset="0"/>
            </a:endParaRPr>
          </a:p>
          <a:p>
            <a:pPr algn="r"/>
            <a:r>
              <a:rPr lang="en-GB" b="1" dirty="0">
                <a:solidFill>
                  <a:schemeClr val="bg1"/>
                </a:solidFill>
                <a:latin typeface="Roboto" panose="02000000000000000000" pitchFamily="2" charset="0"/>
              </a:rPr>
              <a:t>B. List</a:t>
            </a:r>
          </a:p>
          <a:p>
            <a:pPr algn="r"/>
            <a:r>
              <a:rPr lang="en-GB" b="1" dirty="0">
                <a:solidFill>
                  <a:schemeClr val="bg1"/>
                </a:solidFill>
                <a:latin typeface="Roboto" panose="02000000000000000000" pitchFamily="2" charset="0"/>
              </a:rPr>
              <a:t>IDT WG2 Meeting</a:t>
            </a:r>
          </a:p>
          <a:p>
            <a:pPr algn="r"/>
            <a:r>
              <a:rPr lang="en-GB" b="1" dirty="0">
                <a:solidFill>
                  <a:schemeClr val="bg1"/>
                </a:solidFill>
                <a:latin typeface="Roboto" panose="02000000000000000000" pitchFamily="2" charset="0"/>
              </a:rPr>
              <a:t>20.1.2026</a:t>
            </a:r>
            <a:endParaRPr lang="en-GB" dirty="0">
              <a:solidFill>
                <a:schemeClr val="bg1"/>
              </a:solidFill>
            </a:endParaRPr>
          </a:p>
        </p:txBody>
      </p:sp>
      <p:pic>
        <p:nvPicPr>
          <p:cNvPr id="1026" name="Picture 2">
            <a:extLst>
              <a:ext uri="{FF2B5EF4-FFF2-40B4-BE49-F238E27FC236}">
                <a16:creationId xmlns:a16="http://schemas.microsoft.com/office/drawing/2014/main" id="{38F27908-BDFA-D7D2-5843-15A002C1BF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772886"/>
            <a:ext cx="5357993" cy="398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339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81ABCE-7E72-B35E-58F7-4EA1A54174A2}"/>
              </a:ext>
            </a:extLst>
          </p:cNvPr>
          <p:cNvPicPr>
            <a:picLocks noChangeAspect="1"/>
          </p:cNvPicPr>
          <p:nvPr/>
        </p:nvPicPr>
        <p:blipFill>
          <a:blip r:embed="rId2"/>
          <a:stretch>
            <a:fillRect/>
          </a:stretch>
        </p:blipFill>
        <p:spPr>
          <a:xfrm>
            <a:off x="1526571" y="1204548"/>
            <a:ext cx="5808085" cy="3094819"/>
          </a:xfrm>
          <a:prstGeom prst="rect">
            <a:avLst/>
          </a:prstGeom>
        </p:spPr>
      </p:pic>
      <p:sp>
        <p:nvSpPr>
          <p:cNvPr id="2" name="TextBox 1">
            <a:extLst>
              <a:ext uri="{FF2B5EF4-FFF2-40B4-BE49-F238E27FC236}">
                <a16:creationId xmlns:a16="http://schemas.microsoft.com/office/drawing/2014/main" id="{D27E18AD-79DB-F1D5-545F-497375A3883F}"/>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3"/>
              </a:rPr>
              <a:t>https://indico.cern.ch/event/1602105/contributions/6836111/</a:t>
            </a:r>
            <a:endParaRPr lang="en-GB" sz="1000" dirty="0"/>
          </a:p>
        </p:txBody>
      </p:sp>
    </p:spTree>
    <p:extLst>
      <p:ext uri="{BB962C8B-B14F-4D97-AF65-F5344CB8AC3E}">
        <p14:creationId xmlns:p14="http://schemas.microsoft.com/office/powerpoint/2010/main" val="475719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5BA62D-0C31-EB4C-6275-6E7D39AA9593}"/>
              </a:ext>
            </a:extLst>
          </p:cNvPr>
          <p:cNvPicPr>
            <a:picLocks noChangeAspect="1"/>
          </p:cNvPicPr>
          <p:nvPr/>
        </p:nvPicPr>
        <p:blipFill>
          <a:blip r:embed="rId2"/>
          <a:stretch>
            <a:fillRect/>
          </a:stretch>
        </p:blipFill>
        <p:spPr>
          <a:xfrm>
            <a:off x="1101556" y="1331315"/>
            <a:ext cx="7218947" cy="2743200"/>
          </a:xfrm>
          <a:prstGeom prst="rect">
            <a:avLst/>
          </a:prstGeom>
        </p:spPr>
      </p:pic>
      <p:sp>
        <p:nvSpPr>
          <p:cNvPr id="2" name="TextBox 1">
            <a:extLst>
              <a:ext uri="{FF2B5EF4-FFF2-40B4-BE49-F238E27FC236}">
                <a16:creationId xmlns:a16="http://schemas.microsoft.com/office/drawing/2014/main" id="{60210021-3746-E550-762A-34449891C255}"/>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3"/>
              </a:rPr>
              <a:t>https://indico.cern.ch/event/1602105/contributions/6836111/</a:t>
            </a:r>
            <a:endParaRPr lang="en-GB" sz="1000" dirty="0"/>
          </a:p>
        </p:txBody>
      </p:sp>
    </p:spTree>
    <p:extLst>
      <p:ext uri="{BB962C8B-B14F-4D97-AF65-F5344CB8AC3E}">
        <p14:creationId xmlns:p14="http://schemas.microsoft.com/office/powerpoint/2010/main" val="2085075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DEEC2B-8C6C-8530-1130-786F182D900F}"/>
              </a:ext>
            </a:extLst>
          </p:cNvPr>
          <p:cNvPicPr>
            <a:picLocks noChangeAspect="1"/>
          </p:cNvPicPr>
          <p:nvPr/>
        </p:nvPicPr>
        <p:blipFill>
          <a:blip r:embed="rId2"/>
          <a:stretch>
            <a:fillRect/>
          </a:stretch>
        </p:blipFill>
        <p:spPr>
          <a:xfrm>
            <a:off x="1216320" y="1087443"/>
            <a:ext cx="7068557" cy="3065770"/>
          </a:xfrm>
          <a:prstGeom prst="rect">
            <a:avLst/>
          </a:prstGeom>
        </p:spPr>
      </p:pic>
      <p:sp>
        <p:nvSpPr>
          <p:cNvPr id="2" name="TextBox 1">
            <a:extLst>
              <a:ext uri="{FF2B5EF4-FFF2-40B4-BE49-F238E27FC236}">
                <a16:creationId xmlns:a16="http://schemas.microsoft.com/office/drawing/2014/main" id="{5DB0D28D-8F09-DC93-A3E0-291A67838BF6}"/>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3"/>
              </a:rPr>
              <a:t>https://indico.cern.ch/event/1602105/contributions/6836111/</a:t>
            </a:r>
            <a:endParaRPr lang="en-GB" sz="1000" dirty="0"/>
          </a:p>
        </p:txBody>
      </p:sp>
    </p:spTree>
    <p:extLst>
      <p:ext uri="{BB962C8B-B14F-4D97-AF65-F5344CB8AC3E}">
        <p14:creationId xmlns:p14="http://schemas.microsoft.com/office/powerpoint/2010/main" val="3246015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E253E68-DC6E-D51B-C8AB-43B180A84CAE}"/>
              </a:ext>
            </a:extLst>
          </p:cNvPr>
          <p:cNvSpPr txBox="1"/>
          <p:nvPr/>
        </p:nvSpPr>
        <p:spPr>
          <a:xfrm>
            <a:off x="6442023" y="3534870"/>
            <a:ext cx="2701977" cy="1546577"/>
          </a:xfrm>
          <a:prstGeom prst="rect">
            <a:avLst/>
          </a:prstGeom>
          <a:noFill/>
        </p:spPr>
        <p:txBody>
          <a:bodyPr wrap="square" rtlCol="0">
            <a:spAutoFit/>
          </a:bodyPr>
          <a:lstStyle/>
          <a:p>
            <a:pPr defTabSz="685800" fontAlgn="auto">
              <a:spcBef>
                <a:spcPts val="0"/>
              </a:spcBef>
              <a:spcAft>
                <a:spcPts val="0"/>
              </a:spcAft>
            </a:pPr>
            <a:r>
              <a:rPr lang="en-GB" sz="1350" dirty="0">
                <a:solidFill>
                  <a:srgbClr val="0070C0"/>
                </a:solidFill>
                <a:latin typeface="Aptos" panose="02110004020202020204"/>
                <a:ea typeface="+mn-ea"/>
                <a:cs typeface="+mn-cs"/>
              </a:rPr>
              <a:t>Again, in this WS:</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Improve/detail and check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Prioritize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Syn-energies (other projects, R&amp;D plans (e.g. LDG), ITN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CERN/wider community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Timeline </a:t>
            </a:r>
          </a:p>
        </p:txBody>
      </p:sp>
      <p:pic>
        <p:nvPicPr>
          <p:cNvPr id="6" name="Picture 5">
            <a:extLst>
              <a:ext uri="{FF2B5EF4-FFF2-40B4-BE49-F238E27FC236}">
                <a16:creationId xmlns:a16="http://schemas.microsoft.com/office/drawing/2014/main" id="{3FAA94BF-51EB-9252-4E9A-49476562EEED}"/>
              </a:ext>
            </a:extLst>
          </p:cNvPr>
          <p:cNvPicPr>
            <a:picLocks noChangeAspect="1"/>
          </p:cNvPicPr>
          <p:nvPr/>
        </p:nvPicPr>
        <p:blipFill>
          <a:blip r:embed="rId3"/>
          <a:stretch>
            <a:fillRect/>
          </a:stretch>
        </p:blipFill>
        <p:spPr>
          <a:xfrm>
            <a:off x="117110" y="513602"/>
            <a:ext cx="6145031" cy="4544762"/>
          </a:xfrm>
          <a:prstGeom prst="rect">
            <a:avLst/>
          </a:prstGeom>
        </p:spPr>
      </p:pic>
      <p:sp>
        <p:nvSpPr>
          <p:cNvPr id="2" name="TextBox 1">
            <a:extLst>
              <a:ext uri="{FF2B5EF4-FFF2-40B4-BE49-F238E27FC236}">
                <a16:creationId xmlns:a16="http://schemas.microsoft.com/office/drawing/2014/main" id="{1D55DBCF-AAE1-68E2-D6D3-D1F7D3352FF6}"/>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4"/>
              </a:rPr>
              <a:t>https://indico.cern.ch/event/1602105/contributions/6836111/</a:t>
            </a:r>
            <a:endParaRPr lang="en-GB" sz="1000" dirty="0"/>
          </a:p>
        </p:txBody>
      </p:sp>
    </p:spTree>
    <p:extLst>
      <p:ext uri="{BB962C8B-B14F-4D97-AF65-F5344CB8AC3E}">
        <p14:creationId xmlns:p14="http://schemas.microsoft.com/office/powerpoint/2010/main" val="3998887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11A0AC7-CD21-5124-C889-17FC53C28432}"/>
              </a:ext>
            </a:extLst>
          </p:cNvPr>
          <p:cNvPicPr>
            <a:picLocks noGrp="1" noChangeAspect="1"/>
          </p:cNvPicPr>
          <p:nvPr>
            <p:ph idx="13"/>
          </p:nvPr>
        </p:nvPicPr>
        <p:blipFill>
          <a:blip r:embed="rId2"/>
          <a:stretch>
            <a:fillRect/>
          </a:stretch>
        </p:blipFill>
        <p:spPr>
          <a:xfrm>
            <a:off x="400050" y="1480629"/>
            <a:ext cx="4019550" cy="2574355"/>
          </a:xfrm>
          <a:prstGeom prst="rect">
            <a:avLst/>
          </a:prstGeom>
        </p:spPr>
      </p:pic>
      <p:sp>
        <p:nvSpPr>
          <p:cNvPr id="3" name="Title 2">
            <a:extLst>
              <a:ext uri="{FF2B5EF4-FFF2-40B4-BE49-F238E27FC236}">
                <a16:creationId xmlns:a16="http://schemas.microsoft.com/office/drawing/2014/main" id="{4EFDC526-7E01-C241-E660-61E7515F8A85}"/>
              </a:ext>
            </a:extLst>
          </p:cNvPr>
          <p:cNvSpPr>
            <a:spLocks noGrp="1"/>
          </p:cNvSpPr>
          <p:nvPr>
            <p:ph type="title"/>
          </p:nvPr>
        </p:nvSpPr>
        <p:spPr/>
        <p:txBody>
          <a:bodyPr/>
          <a:lstStyle/>
          <a:p>
            <a:r>
              <a:rPr lang="en-GB" dirty="0"/>
              <a:t>AD&amp;I Work Packages</a:t>
            </a:r>
          </a:p>
        </p:txBody>
      </p:sp>
      <p:sp>
        <p:nvSpPr>
          <p:cNvPr id="4" name="Date Placeholder 3">
            <a:extLst>
              <a:ext uri="{FF2B5EF4-FFF2-40B4-BE49-F238E27FC236}">
                <a16:creationId xmlns:a16="http://schemas.microsoft.com/office/drawing/2014/main" id="{DC896C35-1E72-E57D-18E5-CFF4907A3F32}"/>
              </a:ext>
            </a:extLst>
          </p:cNvPr>
          <p:cNvSpPr>
            <a:spLocks noGrp="1"/>
          </p:cNvSpPr>
          <p:nvPr>
            <p:ph type="dt" sz="half" idx="15"/>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00BC2B0A-322C-56FD-74E1-E8EC3DE5220A}"/>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3FFCB119-6B76-5EBE-1E84-460D6CA0145A}"/>
              </a:ext>
            </a:extLst>
          </p:cNvPr>
          <p:cNvSpPr>
            <a:spLocks noGrp="1"/>
          </p:cNvSpPr>
          <p:nvPr>
            <p:ph type="sldNum" sz="quarter" idx="17"/>
          </p:nvPr>
        </p:nvSpPr>
        <p:spPr/>
        <p:txBody>
          <a:bodyPr/>
          <a:lstStyle/>
          <a:p>
            <a:pPr>
              <a:defRPr/>
            </a:pPr>
            <a:fld id="{B671927D-F133-FB4E-BE50-700D114097C3}" type="slidenum">
              <a:rPr lang="en-US" smtClean="0"/>
              <a:pPr>
                <a:defRPr/>
              </a:pPr>
              <a:t>14</a:t>
            </a:fld>
            <a:endParaRPr lang="en-US"/>
          </a:p>
        </p:txBody>
      </p:sp>
      <p:grpSp>
        <p:nvGrpSpPr>
          <p:cNvPr id="14" name="Group 13">
            <a:extLst>
              <a:ext uri="{FF2B5EF4-FFF2-40B4-BE49-F238E27FC236}">
                <a16:creationId xmlns:a16="http://schemas.microsoft.com/office/drawing/2014/main" id="{EF2EF9E8-D231-7F0F-84FE-3BF9805E8B48}"/>
              </a:ext>
            </a:extLst>
          </p:cNvPr>
          <p:cNvGrpSpPr/>
          <p:nvPr/>
        </p:nvGrpSpPr>
        <p:grpSpPr>
          <a:xfrm>
            <a:off x="4829614" y="144632"/>
            <a:ext cx="3925765" cy="4902153"/>
            <a:chOff x="4713286" y="591456"/>
            <a:chExt cx="4042093" cy="5123544"/>
          </a:xfrm>
        </p:grpSpPr>
        <p:pic>
          <p:nvPicPr>
            <p:cNvPr id="10" name="Picture 9">
              <a:extLst>
                <a:ext uri="{FF2B5EF4-FFF2-40B4-BE49-F238E27FC236}">
                  <a16:creationId xmlns:a16="http://schemas.microsoft.com/office/drawing/2014/main" id="{987C889D-6D0E-D21C-7182-D4BBA14EEBEB}"/>
                </a:ext>
              </a:extLst>
            </p:cNvPr>
            <p:cNvPicPr>
              <a:picLocks noChangeAspect="1"/>
            </p:cNvPicPr>
            <p:nvPr/>
          </p:nvPicPr>
          <p:blipFill>
            <a:blip r:embed="rId3"/>
            <a:stretch>
              <a:fillRect/>
            </a:stretch>
          </p:blipFill>
          <p:spPr>
            <a:xfrm>
              <a:off x="4713286" y="2406533"/>
              <a:ext cx="4042093" cy="1036613"/>
            </a:xfrm>
            <a:prstGeom prst="rect">
              <a:avLst/>
            </a:prstGeom>
          </p:spPr>
        </p:pic>
        <p:pic>
          <p:nvPicPr>
            <p:cNvPr id="11" name="Picture 10">
              <a:extLst>
                <a:ext uri="{FF2B5EF4-FFF2-40B4-BE49-F238E27FC236}">
                  <a16:creationId xmlns:a16="http://schemas.microsoft.com/office/drawing/2014/main" id="{8A271197-11B3-64B5-CD02-892F2B7C24BC}"/>
                </a:ext>
              </a:extLst>
            </p:cNvPr>
            <p:cNvPicPr>
              <a:picLocks noChangeAspect="1"/>
            </p:cNvPicPr>
            <p:nvPr/>
          </p:nvPicPr>
          <p:blipFill>
            <a:blip r:embed="rId4"/>
            <a:stretch>
              <a:fillRect/>
            </a:stretch>
          </p:blipFill>
          <p:spPr>
            <a:xfrm>
              <a:off x="4724402" y="3468359"/>
              <a:ext cx="4019550" cy="733343"/>
            </a:xfrm>
            <a:prstGeom prst="rect">
              <a:avLst/>
            </a:prstGeom>
          </p:spPr>
        </p:pic>
        <p:pic>
          <p:nvPicPr>
            <p:cNvPr id="12" name="Picture 11">
              <a:extLst>
                <a:ext uri="{FF2B5EF4-FFF2-40B4-BE49-F238E27FC236}">
                  <a16:creationId xmlns:a16="http://schemas.microsoft.com/office/drawing/2014/main" id="{61D82794-F6E9-F377-1EFB-574C3E48C01B}"/>
                </a:ext>
              </a:extLst>
            </p:cNvPr>
            <p:cNvPicPr>
              <a:picLocks noChangeAspect="1"/>
            </p:cNvPicPr>
            <p:nvPr/>
          </p:nvPicPr>
          <p:blipFill>
            <a:blip r:embed="rId5"/>
            <a:stretch>
              <a:fillRect/>
            </a:stretch>
          </p:blipFill>
          <p:spPr>
            <a:xfrm>
              <a:off x="4713286" y="4226915"/>
              <a:ext cx="4030664" cy="1488085"/>
            </a:xfrm>
            <a:prstGeom prst="rect">
              <a:avLst/>
            </a:prstGeom>
          </p:spPr>
        </p:pic>
        <p:pic>
          <p:nvPicPr>
            <p:cNvPr id="13" name="Content Placeholder 8">
              <a:extLst>
                <a:ext uri="{FF2B5EF4-FFF2-40B4-BE49-F238E27FC236}">
                  <a16:creationId xmlns:a16="http://schemas.microsoft.com/office/drawing/2014/main" id="{33EB4302-0CC1-A153-64C3-15D4AD51A0B0}"/>
                </a:ext>
              </a:extLst>
            </p:cNvPr>
            <p:cNvPicPr>
              <a:picLocks noChangeAspect="1"/>
            </p:cNvPicPr>
            <p:nvPr/>
          </p:nvPicPr>
          <p:blipFill>
            <a:blip r:embed="rId6"/>
            <a:stretch>
              <a:fillRect/>
            </a:stretch>
          </p:blipFill>
          <p:spPr bwMode="auto">
            <a:xfrm>
              <a:off x="4724716" y="591456"/>
              <a:ext cx="4030663" cy="178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grpSp>
    </p:spTree>
    <p:extLst>
      <p:ext uri="{BB962C8B-B14F-4D97-AF65-F5344CB8AC3E}">
        <p14:creationId xmlns:p14="http://schemas.microsoft.com/office/powerpoint/2010/main" val="328674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C85AD316-E836-243A-7463-DA6BB69136D6}"/>
              </a:ext>
            </a:extLst>
          </p:cNvPr>
          <p:cNvPicPr>
            <a:picLocks noGrp="1" noChangeAspect="1"/>
          </p:cNvPicPr>
          <p:nvPr>
            <p:ph idx="1"/>
          </p:nvPr>
        </p:nvPicPr>
        <p:blipFill>
          <a:blip r:embed="rId2"/>
          <a:stretch>
            <a:fillRect/>
          </a:stretch>
        </p:blipFill>
        <p:spPr>
          <a:xfrm>
            <a:off x="664976" y="679450"/>
            <a:ext cx="7836273" cy="4400550"/>
          </a:xfrm>
          <a:prstGeom prst="rect">
            <a:avLst/>
          </a:prstGeom>
        </p:spPr>
      </p:pic>
      <p:sp>
        <p:nvSpPr>
          <p:cNvPr id="3" name="Title 2">
            <a:extLst>
              <a:ext uri="{FF2B5EF4-FFF2-40B4-BE49-F238E27FC236}">
                <a16:creationId xmlns:a16="http://schemas.microsoft.com/office/drawing/2014/main" id="{18D3B1CC-BEF8-D2EC-9254-FBDC842C5EC4}"/>
              </a:ext>
            </a:extLst>
          </p:cNvPr>
          <p:cNvSpPr>
            <a:spLocks noGrp="1"/>
          </p:cNvSpPr>
          <p:nvPr>
            <p:ph type="title"/>
          </p:nvPr>
        </p:nvSpPr>
        <p:spPr/>
        <p:txBody>
          <a:bodyPr/>
          <a:lstStyle/>
          <a:p>
            <a:r>
              <a:rPr lang="en-GB" dirty="0"/>
              <a:t>CFS</a:t>
            </a:r>
          </a:p>
        </p:txBody>
      </p:sp>
      <p:sp>
        <p:nvSpPr>
          <p:cNvPr id="4" name="Date Placeholder 3">
            <a:extLst>
              <a:ext uri="{FF2B5EF4-FFF2-40B4-BE49-F238E27FC236}">
                <a16:creationId xmlns:a16="http://schemas.microsoft.com/office/drawing/2014/main" id="{8E73A3B0-4990-F701-0078-43EFECA567F8}"/>
              </a:ext>
            </a:extLst>
          </p:cNvPr>
          <p:cNvSpPr>
            <a:spLocks noGrp="1"/>
          </p:cNvSpPr>
          <p:nvPr>
            <p:ph type="dt" sz="half" idx="10"/>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F0D985DF-87CD-D21B-1637-540B9D7417B0}"/>
              </a:ext>
            </a:extLst>
          </p:cNvPr>
          <p:cNvSpPr>
            <a:spLocks noGrp="1"/>
          </p:cNvSpPr>
          <p:nvPr>
            <p:ph type="ftr" sz="quarter" idx="11"/>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EB1547A3-2BB4-7ACF-A5ED-A1A78E079FAC}"/>
              </a:ext>
            </a:extLst>
          </p:cNvPr>
          <p:cNvSpPr>
            <a:spLocks noGrp="1"/>
          </p:cNvSpPr>
          <p:nvPr>
            <p:ph type="sldNum" sz="quarter" idx="12"/>
          </p:nvPr>
        </p:nvSpPr>
        <p:spPr/>
        <p:txBody>
          <a:bodyPr/>
          <a:lstStyle/>
          <a:p>
            <a:pPr>
              <a:defRPr/>
            </a:pPr>
            <a:fld id="{B671927D-F133-FB4E-BE50-700D114097C3}" type="slidenum">
              <a:rPr lang="en-US" smtClean="0"/>
              <a:pPr>
                <a:defRPr/>
              </a:pPr>
              <a:t>15</a:t>
            </a:fld>
            <a:endParaRPr lang="en-US"/>
          </a:p>
        </p:txBody>
      </p:sp>
      <p:sp>
        <p:nvSpPr>
          <p:cNvPr id="10" name="TextBox 9">
            <a:extLst>
              <a:ext uri="{FF2B5EF4-FFF2-40B4-BE49-F238E27FC236}">
                <a16:creationId xmlns:a16="http://schemas.microsoft.com/office/drawing/2014/main" id="{A333596C-0F5C-BDEA-4D3C-1D74D7033B20}"/>
              </a:ext>
            </a:extLst>
          </p:cNvPr>
          <p:cNvSpPr txBox="1"/>
          <p:nvPr/>
        </p:nvSpPr>
        <p:spPr>
          <a:xfrm rot="16200000">
            <a:off x="6768563" y="2524425"/>
            <a:ext cx="3988592" cy="430887"/>
          </a:xfrm>
          <a:prstGeom prst="rect">
            <a:avLst/>
          </a:prstGeom>
          <a:noFill/>
        </p:spPr>
        <p:txBody>
          <a:bodyPr wrap="none" rtlCol="0">
            <a:spAutoFit/>
          </a:bodyPr>
          <a:lstStyle/>
          <a:p>
            <a:r>
              <a:rPr lang="en-GB" sz="1100" dirty="0"/>
              <a:t>E. MacTavish:</a:t>
            </a:r>
            <a:br>
              <a:rPr lang="en-GB" sz="1100" dirty="0"/>
            </a:br>
            <a:r>
              <a:rPr lang="en-GB" sz="1100" dirty="0"/>
              <a:t> </a:t>
            </a:r>
            <a:r>
              <a:rPr lang="en-GB" sz="1100" dirty="0">
                <a:hlinkClick r:id="rId3"/>
              </a:rPr>
              <a:t>https://indico.cern.ch/event/1602105/contributions/6857189/</a:t>
            </a:r>
            <a:r>
              <a:rPr lang="en-GB" sz="1100" dirty="0"/>
              <a:t> </a:t>
            </a:r>
          </a:p>
        </p:txBody>
      </p:sp>
    </p:spTree>
    <p:extLst>
      <p:ext uri="{BB962C8B-B14F-4D97-AF65-F5344CB8AC3E}">
        <p14:creationId xmlns:p14="http://schemas.microsoft.com/office/powerpoint/2010/main" val="3927130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D46AEF-1FB9-2627-F1C4-042A9EC8BE73}"/>
              </a:ext>
            </a:extLst>
          </p:cNvPr>
          <p:cNvSpPr>
            <a:spLocks noGrp="1"/>
          </p:cNvSpPr>
          <p:nvPr>
            <p:ph type="title"/>
          </p:nvPr>
        </p:nvSpPr>
        <p:spPr/>
        <p:txBody>
          <a:bodyPr/>
          <a:lstStyle/>
          <a:p>
            <a:r>
              <a:rPr lang="en-GB" dirty="0"/>
              <a:t>Very first sketch of work packages</a:t>
            </a:r>
          </a:p>
        </p:txBody>
      </p:sp>
      <p:sp>
        <p:nvSpPr>
          <p:cNvPr id="4" name="Date Placeholder 3">
            <a:extLst>
              <a:ext uri="{FF2B5EF4-FFF2-40B4-BE49-F238E27FC236}">
                <a16:creationId xmlns:a16="http://schemas.microsoft.com/office/drawing/2014/main" id="{E62BF157-2959-DBAF-2AE8-9C7258382EA6}"/>
              </a:ext>
            </a:extLst>
          </p:cNvPr>
          <p:cNvSpPr>
            <a:spLocks noGrp="1"/>
          </p:cNvSpPr>
          <p:nvPr>
            <p:ph type="dt" sz="half" idx="10"/>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6EC62045-9FFD-4072-370C-6651D2C3011A}"/>
              </a:ext>
            </a:extLst>
          </p:cNvPr>
          <p:cNvSpPr>
            <a:spLocks noGrp="1"/>
          </p:cNvSpPr>
          <p:nvPr>
            <p:ph type="ftr" sz="quarter" idx="11"/>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FE24C765-829B-4669-3D11-6F3512953AB3}"/>
              </a:ext>
            </a:extLst>
          </p:cNvPr>
          <p:cNvSpPr>
            <a:spLocks noGrp="1"/>
          </p:cNvSpPr>
          <p:nvPr>
            <p:ph type="sldNum" sz="quarter" idx="12"/>
          </p:nvPr>
        </p:nvSpPr>
        <p:spPr/>
        <p:txBody>
          <a:bodyPr/>
          <a:lstStyle/>
          <a:p>
            <a:pPr>
              <a:defRPr/>
            </a:pPr>
            <a:fld id="{B671927D-F133-FB4E-BE50-700D114097C3}" type="slidenum">
              <a:rPr lang="en-US" smtClean="0"/>
              <a:pPr>
                <a:defRPr/>
              </a:pPr>
              <a:t>16</a:t>
            </a:fld>
            <a:endParaRPr lang="en-US"/>
          </a:p>
        </p:txBody>
      </p:sp>
      <p:sp>
        <p:nvSpPr>
          <p:cNvPr id="13" name="Content Placeholder 1">
            <a:extLst>
              <a:ext uri="{FF2B5EF4-FFF2-40B4-BE49-F238E27FC236}">
                <a16:creationId xmlns:a16="http://schemas.microsoft.com/office/drawing/2014/main" id="{4FFFA223-1261-6490-E042-D82ED55B1E41}"/>
              </a:ext>
            </a:extLst>
          </p:cNvPr>
          <p:cNvSpPr txBox="1">
            <a:spLocks/>
          </p:cNvSpPr>
          <p:nvPr/>
        </p:nvSpPr>
        <p:spPr>
          <a:xfrm>
            <a:off x="400050" y="3911081"/>
            <a:ext cx="4019550" cy="1313632"/>
          </a:xfrm>
          <a:prstGeom prst="rect">
            <a:avLst/>
          </a:prstGeom>
        </p:spPr>
        <p:txBody>
          <a:bodyPr/>
          <a:lstStyle>
            <a:lvl1pPr marL="317500" indent="-317500" algn="l" defTabSz="422275" rtl="0" eaLnBrk="1" fontAlgn="base" hangingPunct="1">
              <a:spcBef>
                <a:spcPct val="20000"/>
              </a:spcBef>
              <a:spcAft>
                <a:spcPct val="0"/>
              </a:spcAft>
              <a:buFont typeface="Arial" charset="0"/>
              <a:buChar char="•"/>
              <a:defRPr sz="2500" b="1" kern="1200">
                <a:solidFill>
                  <a:schemeClr val="tx1"/>
                </a:solidFill>
                <a:latin typeface="Arial"/>
                <a:ea typeface="ＭＳ Ｐゴシック" pitchFamily="-84" charset="-128"/>
                <a:cs typeface="Arial"/>
              </a:defRPr>
            </a:lvl1pPr>
            <a:lvl2pPr marL="687388" indent="-265113" algn="l" defTabSz="422275" rtl="0" eaLnBrk="1" fontAlgn="base" hangingPunct="1">
              <a:spcBef>
                <a:spcPct val="20000"/>
              </a:spcBef>
              <a:spcAft>
                <a:spcPct val="0"/>
              </a:spcAft>
              <a:buFont typeface="Arial" charset="0"/>
              <a:buChar char="•"/>
              <a:defRPr sz="3400" kern="1200">
                <a:solidFill>
                  <a:schemeClr val="tx1"/>
                </a:solidFill>
                <a:latin typeface="+mn-lt"/>
                <a:ea typeface="ＭＳ Ｐゴシック" pitchFamily="-84" charset="-128"/>
                <a:cs typeface="+mn-cs"/>
              </a:defRPr>
            </a:lvl2pPr>
            <a:lvl3pPr marL="1060450" indent="-211138" algn="l" defTabSz="422275" rtl="0" eaLnBrk="1" fontAlgn="base" hangingPunct="1">
              <a:spcBef>
                <a:spcPct val="20000"/>
              </a:spcBef>
              <a:spcAft>
                <a:spcPct val="0"/>
              </a:spcAft>
              <a:buFont typeface="Lucida Grande" charset="0"/>
              <a:buChar char="‒"/>
              <a:defRPr sz="2000" kern="1200">
                <a:solidFill>
                  <a:schemeClr val="tx1"/>
                </a:solidFill>
                <a:latin typeface="Arial"/>
                <a:ea typeface="Arial" pitchFamily="-84" charset="0"/>
                <a:cs typeface="Arial"/>
              </a:defRPr>
            </a:lvl3pPr>
            <a:lvl4pPr marL="1484313"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ＭＳ Ｐゴシック" pitchFamily="-1" charset="-128"/>
              </a:defRPr>
            </a:lvl4pPr>
            <a:lvl5pPr marL="1908175" indent="-211138" algn="l" defTabSz="422275" rtl="0" eaLnBrk="1" fontAlgn="base" hangingPunct="1">
              <a:spcBef>
                <a:spcPct val="20000"/>
              </a:spcBef>
              <a:spcAft>
                <a:spcPct val="0"/>
              </a:spcAft>
              <a:buFont typeface="Arial" charset="0"/>
              <a:buChar char="»"/>
              <a:defRPr sz="1900" kern="1200">
                <a:solidFill>
                  <a:schemeClr val="tx1"/>
                </a:solidFill>
                <a:latin typeface="+mn-lt"/>
                <a:ea typeface="ＭＳ Ｐゴシック" pitchFamily="-84" charset="-128"/>
                <a:cs typeface="Arial" charset="0"/>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a:lstStyle>
          <a:p>
            <a:pPr marL="0" indent="0">
              <a:buFont typeface="Arial" charset="0"/>
              <a:buNone/>
            </a:pPr>
            <a:r>
              <a:rPr lang="en-GB" sz="1400" dirty="0"/>
              <a:t>Next Steps:</a:t>
            </a:r>
          </a:p>
          <a:p>
            <a:r>
              <a:rPr lang="en-GB" sz="1050" dirty="0"/>
              <a:t>Evolve Work Plan</a:t>
            </a:r>
          </a:p>
          <a:p>
            <a:pPr lvl="1"/>
            <a:r>
              <a:rPr lang="en-GB" sz="1200" dirty="0"/>
              <a:t>Consolidate work statements</a:t>
            </a:r>
          </a:p>
          <a:p>
            <a:pPr lvl="1"/>
            <a:r>
              <a:rPr lang="en-GB" sz="1200" dirty="0"/>
              <a:t>Add priorities and synergies</a:t>
            </a:r>
          </a:p>
          <a:p>
            <a:pPr lvl="1"/>
            <a:r>
              <a:rPr lang="en-GB" sz="1200" dirty="0"/>
              <a:t>Addendum with a work package structure</a:t>
            </a:r>
          </a:p>
        </p:txBody>
      </p:sp>
      <p:pic>
        <p:nvPicPr>
          <p:cNvPr id="15" name="Content Placeholder 14">
            <a:extLst>
              <a:ext uri="{FF2B5EF4-FFF2-40B4-BE49-F238E27FC236}">
                <a16:creationId xmlns:a16="http://schemas.microsoft.com/office/drawing/2014/main" id="{FB449A58-B544-5A1E-343E-FFF88E8D682F}"/>
              </a:ext>
            </a:extLst>
          </p:cNvPr>
          <p:cNvPicPr>
            <a:picLocks noGrp="1" noChangeAspect="1"/>
          </p:cNvPicPr>
          <p:nvPr>
            <p:ph idx="1"/>
          </p:nvPr>
        </p:nvPicPr>
        <p:blipFill>
          <a:blip r:embed="rId2"/>
          <a:stretch>
            <a:fillRect/>
          </a:stretch>
        </p:blipFill>
        <p:spPr>
          <a:xfrm>
            <a:off x="422275" y="841849"/>
            <a:ext cx="8321675" cy="3069232"/>
          </a:xfrm>
          <a:prstGeom prst="rect">
            <a:avLst/>
          </a:prstGeom>
        </p:spPr>
      </p:pic>
    </p:spTree>
    <p:extLst>
      <p:ext uri="{BB962C8B-B14F-4D97-AF65-F5344CB8AC3E}">
        <p14:creationId xmlns:p14="http://schemas.microsoft.com/office/powerpoint/2010/main" val="1988917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44B2B7C8-DB41-4781-B3F9-80E163D11004}"/>
              </a:ext>
            </a:extLst>
          </p:cNvPr>
          <p:cNvPicPr>
            <a:picLocks noGrp="1" noChangeAspect="1"/>
          </p:cNvPicPr>
          <p:nvPr>
            <p:ph idx="13"/>
          </p:nvPr>
        </p:nvPicPr>
        <p:blipFill>
          <a:blip r:embed="rId2"/>
          <a:stretch>
            <a:fillRect/>
          </a:stretch>
        </p:blipFill>
        <p:spPr>
          <a:xfrm>
            <a:off x="400050" y="752475"/>
            <a:ext cx="2466428" cy="4030663"/>
          </a:xfrm>
          <a:prstGeom prst="rect">
            <a:avLst/>
          </a:prstGeom>
        </p:spPr>
      </p:pic>
      <p:sp>
        <p:nvSpPr>
          <p:cNvPr id="3" name="Title 2">
            <a:extLst>
              <a:ext uri="{FF2B5EF4-FFF2-40B4-BE49-F238E27FC236}">
                <a16:creationId xmlns:a16="http://schemas.microsoft.com/office/drawing/2014/main" id="{E4173D7F-D880-7497-D876-6BF6F226D64E}"/>
              </a:ext>
            </a:extLst>
          </p:cNvPr>
          <p:cNvSpPr>
            <a:spLocks noGrp="1"/>
          </p:cNvSpPr>
          <p:nvPr>
            <p:ph type="title"/>
          </p:nvPr>
        </p:nvSpPr>
        <p:spPr/>
        <p:txBody>
          <a:bodyPr/>
          <a:lstStyle/>
          <a:p>
            <a:r>
              <a:rPr lang="en-GB" dirty="0"/>
              <a:t>Linear Collider at CERN Workshop: Agenda</a:t>
            </a:r>
          </a:p>
        </p:txBody>
      </p:sp>
      <p:sp>
        <p:nvSpPr>
          <p:cNvPr id="4" name="Date Placeholder 3">
            <a:extLst>
              <a:ext uri="{FF2B5EF4-FFF2-40B4-BE49-F238E27FC236}">
                <a16:creationId xmlns:a16="http://schemas.microsoft.com/office/drawing/2014/main" id="{110673D9-1B4F-CCE8-4971-26552EE4E5FE}"/>
              </a:ext>
            </a:extLst>
          </p:cNvPr>
          <p:cNvSpPr>
            <a:spLocks noGrp="1"/>
          </p:cNvSpPr>
          <p:nvPr>
            <p:ph type="dt" sz="half" idx="15"/>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35BBC472-7392-60D6-AF1C-8DCF7EDC0BA6}"/>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BC3D46FD-677D-4FA4-F35B-104B6DEBDBD3}"/>
              </a:ext>
            </a:extLst>
          </p:cNvPr>
          <p:cNvSpPr>
            <a:spLocks noGrp="1"/>
          </p:cNvSpPr>
          <p:nvPr>
            <p:ph type="sldNum" sz="quarter" idx="17"/>
          </p:nvPr>
        </p:nvSpPr>
        <p:spPr/>
        <p:txBody>
          <a:bodyPr/>
          <a:lstStyle/>
          <a:p>
            <a:pPr>
              <a:defRPr/>
            </a:pPr>
            <a:fld id="{B671927D-F133-FB4E-BE50-700D114097C3}" type="slidenum">
              <a:rPr lang="en-US" smtClean="0"/>
              <a:pPr>
                <a:defRPr/>
              </a:pPr>
              <a:t>2</a:t>
            </a:fld>
            <a:endParaRPr lang="en-US"/>
          </a:p>
        </p:txBody>
      </p:sp>
      <p:pic>
        <p:nvPicPr>
          <p:cNvPr id="9" name="Content Placeholder 8">
            <a:extLst>
              <a:ext uri="{FF2B5EF4-FFF2-40B4-BE49-F238E27FC236}">
                <a16:creationId xmlns:a16="http://schemas.microsoft.com/office/drawing/2014/main" id="{9EE18A7E-3CAE-CE5C-8E7A-FC8EC2D98167}"/>
              </a:ext>
            </a:extLst>
          </p:cNvPr>
          <p:cNvPicPr>
            <a:picLocks noGrp="1" noChangeAspect="1"/>
          </p:cNvPicPr>
          <p:nvPr>
            <p:ph idx="18"/>
          </p:nvPr>
        </p:nvPicPr>
        <p:blipFill>
          <a:blip r:embed="rId3"/>
          <a:stretch>
            <a:fillRect/>
          </a:stretch>
        </p:blipFill>
        <p:spPr>
          <a:xfrm>
            <a:off x="3338786" y="752475"/>
            <a:ext cx="2466428" cy="4030663"/>
          </a:xfrm>
          <a:prstGeom prst="rect">
            <a:avLst/>
          </a:prstGeom>
        </p:spPr>
      </p:pic>
      <p:pic>
        <p:nvPicPr>
          <p:cNvPr id="10" name="Picture 9">
            <a:extLst>
              <a:ext uri="{FF2B5EF4-FFF2-40B4-BE49-F238E27FC236}">
                <a16:creationId xmlns:a16="http://schemas.microsoft.com/office/drawing/2014/main" id="{38529518-6846-8092-FBF1-71052EF7E0AD}"/>
              </a:ext>
            </a:extLst>
          </p:cNvPr>
          <p:cNvPicPr>
            <a:picLocks noChangeAspect="1"/>
          </p:cNvPicPr>
          <p:nvPr/>
        </p:nvPicPr>
        <p:blipFill>
          <a:blip r:embed="rId4"/>
          <a:stretch>
            <a:fillRect/>
          </a:stretch>
        </p:blipFill>
        <p:spPr>
          <a:xfrm>
            <a:off x="6277522" y="752475"/>
            <a:ext cx="2466428" cy="4030663"/>
          </a:xfrm>
          <a:prstGeom prst="rect">
            <a:avLst/>
          </a:prstGeom>
        </p:spPr>
      </p:pic>
      <p:sp>
        <p:nvSpPr>
          <p:cNvPr id="11" name="TextBox 10">
            <a:extLst>
              <a:ext uri="{FF2B5EF4-FFF2-40B4-BE49-F238E27FC236}">
                <a16:creationId xmlns:a16="http://schemas.microsoft.com/office/drawing/2014/main" id="{D398EFFC-A2F5-7B4E-3BC2-A074AF2FE5F7}"/>
              </a:ext>
            </a:extLst>
          </p:cNvPr>
          <p:cNvSpPr txBox="1"/>
          <p:nvPr/>
        </p:nvSpPr>
        <p:spPr>
          <a:xfrm>
            <a:off x="554183" y="4732237"/>
            <a:ext cx="3821880" cy="353943"/>
          </a:xfrm>
          <a:prstGeom prst="rect">
            <a:avLst/>
          </a:prstGeom>
          <a:noFill/>
        </p:spPr>
        <p:txBody>
          <a:bodyPr wrap="none" rtlCol="0">
            <a:spAutoFit/>
          </a:bodyPr>
          <a:lstStyle/>
          <a:p>
            <a:r>
              <a:rPr lang="en-GB" dirty="0">
                <a:hlinkClick r:id="rId5"/>
              </a:rPr>
              <a:t>https://indico.cern.ch/event/1602105/</a:t>
            </a:r>
            <a:r>
              <a:rPr lang="en-GB" dirty="0"/>
              <a:t> </a:t>
            </a:r>
          </a:p>
        </p:txBody>
      </p:sp>
      <p:sp>
        <p:nvSpPr>
          <p:cNvPr id="12" name="TextBox 11">
            <a:extLst>
              <a:ext uri="{FF2B5EF4-FFF2-40B4-BE49-F238E27FC236}">
                <a16:creationId xmlns:a16="http://schemas.microsoft.com/office/drawing/2014/main" id="{2D0310E8-AED2-D6E1-FB6B-F407A7315868}"/>
              </a:ext>
            </a:extLst>
          </p:cNvPr>
          <p:cNvSpPr txBox="1"/>
          <p:nvPr/>
        </p:nvSpPr>
        <p:spPr>
          <a:xfrm>
            <a:off x="4531736" y="4601431"/>
            <a:ext cx="2821606" cy="615553"/>
          </a:xfrm>
          <a:prstGeom prst="rect">
            <a:avLst/>
          </a:prstGeom>
          <a:noFill/>
        </p:spPr>
        <p:txBody>
          <a:bodyPr wrap="none" rtlCol="0">
            <a:spAutoFit/>
          </a:bodyPr>
          <a:lstStyle/>
          <a:p>
            <a:r>
              <a:rPr lang="en-GB" dirty="0"/>
              <a:t>221 registered participants,</a:t>
            </a:r>
            <a:br>
              <a:rPr lang="en-GB" dirty="0"/>
            </a:br>
            <a:r>
              <a:rPr lang="en-GB" dirty="0"/>
              <a:t>about 80 in person</a:t>
            </a:r>
          </a:p>
        </p:txBody>
      </p:sp>
    </p:spTree>
    <p:extLst>
      <p:ext uri="{BB962C8B-B14F-4D97-AF65-F5344CB8AC3E}">
        <p14:creationId xmlns:p14="http://schemas.microsoft.com/office/powerpoint/2010/main" val="1764495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a:extLst>
              <a:ext uri="{FF2B5EF4-FFF2-40B4-BE49-F238E27FC236}">
                <a16:creationId xmlns:a16="http://schemas.microsoft.com/office/drawing/2014/main" id="{E7C3BE24-163B-D6C4-576F-3E536E959819}"/>
              </a:ext>
            </a:extLst>
          </p:cNvPr>
          <p:cNvPicPr>
            <a:picLocks noGrp="1" noChangeAspect="1"/>
          </p:cNvPicPr>
          <p:nvPr>
            <p:ph idx="13"/>
          </p:nvPr>
        </p:nvPicPr>
        <p:blipFill>
          <a:blip r:embed="rId2"/>
          <a:stretch>
            <a:fillRect/>
          </a:stretch>
        </p:blipFill>
        <p:spPr>
          <a:xfrm>
            <a:off x="400050" y="1165043"/>
            <a:ext cx="4019550" cy="3205527"/>
          </a:xfrm>
          <a:prstGeom prst="rect">
            <a:avLst/>
          </a:prstGeom>
          <a:ln>
            <a:solidFill>
              <a:schemeClr val="accent5"/>
            </a:solidFill>
          </a:ln>
          <a:effectLst>
            <a:outerShdw blurRad="63500" dist="63500" dir="2700000" algn="tl" rotWithShape="0">
              <a:schemeClr val="accent5"/>
            </a:outerShdw>
          </a:effectLst>
        </p:spPr>
      </p:pic>
      <p:sp>
        <p:nvSpPr>
          <p:cNvPr id="3" name="Title 2">
            <a:extLst>
              <a:ext uri="{FF2B5EF4-FFF2-40B4-BE49-F238E27FC236}">
                <a16:creationId xmlns:a16="http://schemas.microsoft.com/office/drawing/2014/main" id="{46156F43-032A-8583-FABA-D29599F87FEB}"/>
              </a:ext>
            </a:extLst>
          </p:cNvPr>
          <p:cNvSpPr>
            <a:spLocks noGrp="1"/>
          </p:cNvSpPr>
          <p:nvPr>
            <p:ph type="title"/>
          </p:nvPr>
        </p:nvSpPr>
        <p:spPr/>
        <p:txBody>
          <a:bodyPr/>
          <a:lstStyle/>
          <a:p>
            <a:r>
              <a:rPr lang="en-GB" dirty="0"/>
              <a:t>Workshop Statement</a:t>
            </a:r>
          </a:p>
        </p:txBody>
      </p:sp>
      <p:sp>
        <p:nvSpPr>
          <p:cNvPr id="4" name="Date Placeholder 3">
            <a:extLst>
              <a:ext uri="{FF2B5EF4-FFF2-40B4-BE49-F238E27FC236}">
                <a16:creationId xmlns:a16="http://schemas.microsoft.com/office/drawing/2014/main" id="{55627823-D01A-7E66-FE08-FFAD68D4B0B4}"/>
              </a:ext>
            </a:extLst>
          </p:cNvPr>
          <p:cNvSpPr>
            <a:spLocks noGrp="1"/>
          </p:cNvSpPr>
          <p:nvPr>
            <p:ph type="dt" sz="half" idx="15"/>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E3AB4E66-BEA3-4B8C-699B-936EC6D0AAD3}"/>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894A085F-7000-D7BF-54E3-E1A2B3C8A2D4}"/>
              </a:ext>
            </a:extLst>
          </p:cNvPr>
          <p:cNvSpPr>
            <a:spLocks noGrp="1"/>
          </p:cNvSpPr>
          <p:nvPr>
            <p:ph type="sldNum" sz="quarter" idx="17"/>
          </p:nvPr>
        </p:nvSpPr>
        <p:spPr/>
        <p:txBody>
          <a:bodyPr/>
          <a:lstStyle/>
          <a:p>
            <a:pPr>
              <a:defRPr/>
            </a:pPr>
            <a:fld id="{B671927D-F133-FB4E-BE50-700D114097C3}" type="slidenum">
              <a:rPr lang="en-US" smtClean="0"/>
              <a:pPr>
                <a:defRPr/>
              </a:pPr>
              <a:t>3</a:t>
            </a:fld>
            <a:endParaRPr lang="en-US"/>
          </a:p>
        </p:txBody>
      </p:sp>
      <p:pic>
        <p:nvPicPr>
          <p:cNvPr id="18" name="Content Placeholder 17">
            <a:extLst>
              <a:ext uri="{FF2B5EF4-FFF2-40B4-BE49-F238E27FC236}">
                <a16:creationId xmlns:a16="http://schemas.microsoft.com/office/drawing/2014/main" id="{CE050910-E5F7-B33A-31DD-8A8085705A41}"/>
              </a:ext>
            </a:extLst>
          </p:cNvPr>
          <p:cNvPicPr>
            <a:picLocks noGrp="1" noChangeAspect="1"/>
          </p:cNvPicPr>
          <p:nvPr>
            <p:ph idx="18"/>
          </p:nvPr>
        </p:nvPicPr>
        <p:blipFill>
          <a:blip r:embed="rId3"/>
          <a:stretch>
            <a:fillRect/>
          </a:stretch>
        </p:blipFill>
        <p:spPr>
          <a:xfrm>
            <a:off x="4724400" y="1160611"/>
            <a:ext cx="4030663" cy="3214390"/>
          </a:xfrm>
          <a:prstGeom prst="rect">
            <a:avLst/>
          </a:prstGeom>
          <a:ln>
            <a:solidFill>
              <a:schemeClr val="accent5"/>
            </a:solidFill>
          </a:ln>
          <a:effectLst>
            <a:outerShdw blurRad="63500" dist="63500" dir="2700000" algn="tl" rotWithShape="0">
              <a:schemeClr val="accent5"/>
            </a:outerShdw>
          </a:effectLst>
        </p:spPr>
      </p:pic>
      <p:sp>
        <p:nvSpPr>
          <p:cNvPr id="19" name="TextBox 18">
            <a:extLst>
              <a:ext uri="{FF2B5EF4-FFF2-40B4-BE49-F238E27FC236}">
                <a16:creationId xmlns:a16="http://schemas.microsoft.com/office/drawing/2014/main" id="{52A3B0A4-8A4C-3D67-A947-EA78BEBA2D5F}"/>
              </a:ext>
            </a:extLst>
          </p:cNvPr>
          <p:cNvSpPr txBox="1"/>
          <p:nvPr/>
        </p:nvSpPr>
        <p:spPr>
          <a:xfrm>
            <a:off x="400050" y="4779818"/>
            <a:ext cx="7032694" cy="276999"/>
          </a:xfrm>
          <a:prstGeom prst="rect">
            <a:avLst/>
          </a:prstGeom>
          <a:noFill/>
        </p:spPr>
        <p:txBody>
          <a:bodyPr wrap="none" rtlCol="0">
            <a:spAutoFit/>
          </a:bodyPr>
          <a:lstStyle/>
          <a:p>
            <a:r>
              <a:rPr lang="en-GB" sz="1200" dirty="0">
                <a:hlinkClick r:id="rId4"/>
              </a:rPr>
              <a:t>https://indico.cern.ch/event/1602105/attachments/3198205/5693101/LCatCERN_statement_final.pdf</a:t>
            </a:r>
            <a:r>
              <a:rPr lang="en-GB" sz="1200" dirty="0"/>
              <a:t> </a:t>
            </a:r>
          </a:p>
        </p:txBody>
      </p:sp>
    </p:spTree>
    <p:extLst>
      <p:ext uri="{BB962C8B-B14F-4D97-AF65-F5344CB8AC3E}">
        <p14:creationId xmlns:p14="http://schemas.microsoft.com/office/powerpoint/2010/main" val="626264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D5814C-79F7-8878-DC54-EC8AAA2F1E32}"/>
              </a:ext>
            </a:extLst>
          </p:cNvPr>
          <p:cNvSpPr>
            <a:spLocks noGrp="1"/>
          </p:cNvSpPr>
          <p:nvPr>
            <p:ph idx="13"/>
          </p:nvPr>
        </p:nvSpPr>
        <p:spPr/>
        <p:txBody>
          <a:bodyPr/>
          <a:lstStyle/>
          <a:p>
            <a:r>
              <a:rPr lang="en-GB" dirty="0"/>
              <a:t>Welcome address by M. Thomson:</a:t>
            </a:r>
          </a:p>
          <a:p>
            <a:pPr lvl="1"/>
            <a:r>
              <a:rPr lang="en-GB" dirty="0"/>
              <a:t>Clear commitment to FCC-ee as </a:t>
            </a:r>
            <a:r>
              <a:rPr lang="en-GB" b="1" dirty="0"/>
              <a:t>the</a:t>
            </a:r>
            <a:r>
              <a:rPr lang="en-GB" dirty="0"/>
              <a:t> CERN plan</a:t>
            </a:r>
          </a:p>
          <a:p>
            <a:pPr lvl="1"/>
            <a:r>
              <a:rPr lang="en-GB" dirty="0"/>
              <a:t>Recognised need for a Plan B – to be defined in March</a:t>
            </a:r>
          </a:p>
          <a:p>
            <a:r>
              <a:rPr lang="en-GB" dirty="0"/>
              <a:t>This was reiterated in New Years’ address to CERN staff by M. Thomson, and in ATS Sector meeting</a:t>
            </a:r>
          </a:p>
          <a:p>
            <a:r>
              <a:rPr lang="en-GB" dirty="0"/>
              <a:t>We propose a linear collider as Plan B (LCF=superconducting or CLIC)</a:t>
            </a:r>
          </a:p>
          <a:p>
            <a:r>
              <a:rPr lang="en-GB" dirty="0"/>
              <a:t>Requires a work plan for 2026-2028</a:t>
            </a:r>
          </a:p>
          <a:p>
            <a:pPr lvl="1"/>
            <a:r>
              <a:rPr lang="en-GB" dirty="0"/>
              <a:t>Resources (esp. CERN resources)</a:t>
            </a:r>
          </a:p>
          <a:p>
            <a:pPr lvl="1"/>
            <a:r>
              <a:rPr lang="en-GB" dirty="0"/>
              <a:t>Priorities</a:t>
            </a:r>
          </a:p>
          <a:p>
            <a:pPr lvl="1"/>
            <a:r>
              <a:rPr lang="en-GB" dirty="0"/>
              <a:t>Synergies</a:t>
            </a:r>
          </a:p>
          <a:p>
            <a:pPr lvl="1"/>
            <a:r>
              <a:rPr lang="en-GB" dirty="0"/>
              <a:t>Based on work plan prepared in December,</a:t>
            </a:r>
            <a:br>
              <a:rPr lang="en-GB" dirty="0"/>
            </a:br>
            <a:r>
              <a:rPr lang="en-GB" dirty="0"/>
              <a:t>taking into account results from the workshop</a:t>
            </a:r>
          </a:p>
          <a:p>
            <a:r>
              <a:rPr lang="en-GB" dirty="0"/>
              <a:t>Focus on </a:t>
            </a:r>
            <a:r>
              <a:rPr lang="en-GB" b="1" dirty="0"/>
              <a:t>cost uncertainties </a:t>
            </a:r>
            <a:r>
              <a:rPr lang="en-GB" dirty="0"/>
              <a:t>and </a:t>
            </a:r>
            <a:r>
              <a:rPr lang="en-GB" b="1" dirty="0"/>
              <a:t>risk reduction</a:t>
            </a:r>
          </a:p>
          <a:p>
            <a:pPr lvl="1"/>
            <a:endParaRPr lang="en-GB" b="1" dirty="0"/>
          </a:p>
          <a:p>
            <a:endParaRPr lang="en-GB" dirty="0"/>
          </a:p>
          <a:p>
            <a:pPr lvl="1"/>
            <a:endParaRPr lang="en-GB" dirty="0"/>
          </a:p>
        </p:txBody>
      </p:sp>
      <p:sp>
        <p:nvSpPr>
          <p:cNvPr id="3" name="Title 2">
            <a:extLst>
              <a:ext uri="{FF2B5EF4-FFF2-40B4-BE49-F238E27FC236}">
                <a16:creationId xmlns:a16="http://schemas.microsoft.com/office/drawing/2014/main" id="{7195DB0C-FFAB-DDD6-76C9-5BF807DF56C4}"/>
              </a:ext>
            </a:extLst>
          </p:cNvPr>
          <p:cNvSpPr>
            <a:spLocks noGrp="1"/>
          </p:cNvSpPr>
          <p:nvPr>
            <p:ph type="title"/>
          </p:nvPr>
        </p:nvSpPr>
        <p:spPr/>
        <p:txBody>
          <a:bodyPr/>
          <a:lstStyle/>
          <a:p>
            <a:r>
              <a:rPr lang="en-GB" dirty="0"/>
              <a:t>Linear Collider Work Plan</a:t>
            </a:r>
          </a:p>
        </p:txBody>
      </p:sp>
      <p:sp>
        <p:nvSpPr>
          <p:cNvPr id="4" name="Date Placeholder 3">
            <a:extLst>
              <a:ext uri="{FF2B5EF4-FFF2-40B4-BE49-F238E27FC236}">
                <a16:creationId xmlns:a16="http://schemas.microsoft.com/office/drawing/2014/main" id="{F94AD575-3E46-834C-D2C4-31D51B43BC4C}"/>
              </a:ext>
            </a:extLst>
          </p:cNvPr>
          <p:cNvSpPr>
            <a:spLocks noGrp="1"/>
          </p:cNvSpPr>
          <p:nvPr>
            <p:ph type="dt" sz="half" idx="15"/>
          </p:nvPr>
        </p:nvSpPr>
        <p:spPr/>
        <p:txBody>
          <a:bodyPr/>
          <a:lstStyle/>
          <a:p>
            <a:pPr>
              <a:defRPr/>
            </a:pPr>
            <a:r>
              <a:rPr lang="de-DE"/>
              <a:t>20.1.2026</a:t>
            </a:r>
            <a:endParaRPr lang="en-US" dirty="0"/>
          </a:p>
        </p:txBody>
      </p:sp>
      <p:sp>
        <p:nvSpPr>
          <p:cNvPr id="5" name="Footer Placeholder 4">
            <a:extLst>
              <a:ext uri="{FF2B5EF4-FFF2-40B4-BE49-F238E27FC236}">
                <a16:creationId xmlns:a16="http://schemas.microsoft.com/office/drawing/2014/main" id="{B6E4B592-091B-FA29-6577-8F46A6CC9211}"/>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21FFFCB9-9749-BA6E-F671-4770CC9E674A}"/>
              </a:ext>
            </a:extLst>
          </p:cNvPr>
          <p:cNvSpPr>
            <a:spLocks noGrp="1"/>
          </p:cNvSpPr>
          <p:nvPr>
            <p:ph type="sldNum" sz="quarter" idx="17"/>
          </p:nvPr>
        </p:nvSpPr>
        <p:spPr/>
        <p:txBody>
          <a:bodyPr/>
          <a:lstStyle/>
          <a:p>
            <a:pPr>
              <a:defRPr/>
            </a:pPr>
            <a:fld id="{B671927D-F133-FB4E-BE50-700D114097C3}" type="slidenum">
              <a:rPr lang="en-US" smtClean="0"/>
              <a:pPr>
                <a:defRPr/>
              </a:pPr>
              <a:t>4</a:t>
            </a:fld>
            <a:endParaRPr lang="en-US"/>
          </a:p>
        </p:txBody>
      </p:sp>
      <p:pic>
        <p:nvPicPr>
          <p:cNvPr id="9" name="Content Placeholder 8">
            <a:extLst>
              <a:ext uri="{FF2B5EF4-FFF2-40B4-BE49-F238E27FC236}">
                <a16:creationId xmlns:a16="http://schemas.microsoft.com/office/drawing/2014/main" id="{76AAB53E-4470-6D09-2D5A-ABF29EC9190E}"/>
              </a:ext>
            </a:extLst>
          </p:cNvPr>
          <p:cNvPicPr>
            <a:picLocks noGrp="1" noChangeAspect="1"/>
          </p:cNvPicPr>
          <p:nvPr>
            <p:ph idx="18"/>
          </p:nvPr>
        </p:nvPicPr>
        <p:blipFill>
          <a:blip r:embed="rId2"/>
          <a:stretch>
            <a:fillRect/>
          </a:stretch>
        </p:blipFill>
        <p:spPr>
          <a:xfrm>
            <a:off x="4724716" y="588339"/>
            <a:ext cx="4030663" cy="2284327"/>
          </a:xfrm>
          <a:prstGeom prst="rect">
            <a:avLst/>
          </a:prstGeom>
        </p:spPr>
      </p:pic>
      <p:sp>
        <p:nvSpPr>
          <p:cNvPr id="8" name="TextBox 7">
            <a:extLst>
              <a:ext uri="{FF2B5EF4-FFF2-40B4-BE49-F238E27FC236}">
                <a16:creationId xmlns:a16="http://schemas.microsoft.com/office/drawing/2014/main" id="{8AB1CE64-6C46-0644-168C-C9D01F425ABE}"/>
              </a:ext>
            </a:extLst>
          </p:cNvPr>
          <p:cNvSpPr txBox="1"/>
          <p:nvPr/>
        </p:nvSpPr>
        <p:spPr>
          <a:xfrm>
            <a:off x="4904509" y="3011572"/>
            <a:ext cx="3158237" cy="307777"/>
          </a:xfrm>
          <a:prstGeom prst="rect">
            <a:avLst/>
          </a:prstGeom>
          <a:noFill/>
        </p:spPr>
        <p:txBody>
          <a:bodyPr wrap="none" rtlCol="0">
            <a:spAutoFit/>
          </a:bodyPr>
          <a:lstStyle/>
          <a:p>
            <a:r>
              <a:rPr lang="en-GB" sz="1400" dirty="0">
                <a:hlinkClick r:id="rId3"/>
              </a:rPr>
              <a:t>https://indico.cern.ch/event/1623724/</a:t>
            </a:r>
            <a:r>
              <a:rPr lang="en-GB" sz="1400" dirty="0"/>
              <a:t> </a:t>
            </a:r>
          </a:p>
        </p:txBody>
      </p:sp>
      <p:sp>
        <p:nvSpPr>
          <p:cNvPr id="10" name="Rectangle 9">
            <a:extLst>
              <a:ext uri="{FF2B5EF4-FFF2-40B4-BE49-F238E27FC236}">
                <a16:creationId xmlns:a16="http://schemas.microsoft.com/office/drawing/2014/main" id="{5BC19C57-03A4-70D2-0FFF-76E9A566BA6A}"/>
              </a:ext>
            </a:extLst>
          </p:cNvPr>
          <p:cNvSpPr/>
          <p:nvPr/>
        </p:nvSpPr>
        <p:spPr>
          <a:xfrm>
            <a:off x="4807131" y="1913709"/>
            <a:ext cx="3879669" cy="25472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1CAC7DB-FA1A-DFA5-54DE-A40258787043}"/>
              </a:ext>
            </a:extLst>
          </p:cNvPr>
          <p:cNvSpPr/>
          <p:nvPr/>
        </p:nvSpPr>
        <p:spPr>
          <a:xfrm>
            <a:off x="5029200" y="2374900"/>
            <a:ext cx="3614374" cy="22316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1174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7FAFE3-D993-5756-E7CC-8A8443312AC7}"/>
              </a:ext>
            </a:extLst>
          </p:cNvPr>
          <p:cNvSpPr>
            <a:spLocks noGrp="1"/>
          </p:cNvSpPr>
          <p:nvPr>
            <p:ph idx="1"/>
          </p:nvPr>
        </p:nvSpPr>
        <p:spPr>
          <a:xfrm>
            <a:off x="2715266" y="797254"/>
            <a:ext cx="6296140" cy="4660136"/>
          </a:xfrm>
        </p:spPr>
        <p:txBody>
          <a:bodyPr>
            <a:normAutofit fontScale="92500"/>
          </a:bodyPr>
          <a:lstStyle/>
          <a:p>
            <a:pPr marL="0" indent="0">
              <a:buNone/>
            </a:pPr>
            <a:r>
              <a:rPr lang="en-US" sz="1350" b="1" dirty="0">
                <a:latin typeface="Arial" panose="020B0604020202020204" pitchFamily="34" charset="0"/>
                <a:cs typeface="Arial" panose="020B0604020202020204" pitchFamily="34" charset="0"/>
              </a:rPr>
              <a:t>WP1 – Accelerator Design and Parameters</a:t>
            </a:r>
          </a:p>
          <a:p>
            <a:r>
              <a:rPr lang="en-US" sz="1350" dirty="0">
                <a:latin typeface="Arial" panose="020B0604020202020204" pitchFamily="34" charset="0"/>
                <a:cs typeface="Arial" panose="020B0604020202020204" pitchFamily="34" charset="0"/>
              </a:rPr>
              <a:t>WG1 defines and validates final LC parameters for SCRF and NCRF options through updated start-to-end simulations. It delivers robust machine layouts, performance margins and upgrade scenarios, providing essential input to civil engineering, infrastructure, power and cost studies.</a:t>
            </a:r>
          </a:p>
          <a:p>
            <a:pPr marL="0" indent="0">
              <a:buNone/>
            </a:pPr>
            <a:r>
              <a:rPr lang="en-US" sz="1350" b="1" dirty="0">
                <a:latin typeface="Arial" panose="020B0604020202020204" pitchFamily="34" charset="0"/>
                <a:cs typeface="Arial" panose="020B0604020202020204" pitchFamily="34" charset="0"/>
              </a:rPr>
              <a:t>WP2 – Implementation: Civil Engineering and Conventional Systems</a:t>
            </a:r>
          </a:p>
          <a:p>
            <a:r>
              <a:rPr lang="en-US" sz="1350" dirty="0">
                <a:latin typeface="Arial" panose="020B0604020202020204" pitchFamily="34" charset="0"/>
                <a:cs typeface="Arial" panose="020B0604020202020204" pitchFamily="34" charset="0"/>
              </a:rPr>
              <a:t>WG2 covers siting, tunnel and shaft layouts, and all conventional systems. It adapts existing CERN layouts to updated machine parameters and energy upgrades, delivering CE and infrastructure designs fully consistent with WG1.</a:t>
            </a:r>
          </a:p>
          <a:p>
            <a:pPr marL="0" indent="0">
              <a:buNone/>
            </a:pPr>
            <a:r>
              <a:rPr lang="en-US" sz="1350" b="1" dirty="0">
                <a:latin typeface="Arial" panose="020B0604020202020204" pitchFamily="34" charset="0"/>
                <a:cs typeface="Arial" panose="020B0604020202020204" pitchFamily="34" charset="0"/>
              </a:rPr>
              <a:t>WP3 – Technology Developments</a:t>
            </a:r>
          </a:p>
          <a:p>
            <a:r>
              <a:rPr lang="en-US" sz="1350" dirty="0">
                <a:latin typeface="Arial" panose="020B0604020202020204" pitchFamily="34" charset="0"/>
                <a:cs typeface="Arial" panose="020B0604020202020204" pitchFamily="34" charset="0"/>
              </a:rPr>
              <a:t>WG3 addresses the main technical risks through targeted R&amp;D on RF systems, drive-beam components, klystrons/modulators, positron sources, damping rings, crab cavities, beam dumps and key components. The objective is to reach TRL 6–7 via extensive international collaboration and shared funding.</a:t>
            </a:r>
          </a:p>
          <a:p>
            <a:pPr marL="0" indent="0">
              <a:buNone/>
            </a:pPr>
            <a:r>
              <a:rPr lang="en-US" sz="1350" b="1" dirty="0">
                <a:latin typeface="Arial" panose="020B0604020202020204" pitchFamily="34" charset="0"/>
                <a:cs typeface="Arial" panose="020B0604020202020204" pitchFamily="34" charset="0"/>
              </a:rPr>
              <a:t>WP4 – Beyond-Collider and Upgrade Options</a:t>
            </a:r>
          </a:p>
          <a:p>
            <a:r>
              <a:rPr lang="en-US" sz="1350" dirty="0">
                <a:latin typeface="Arial" panose="020B0604020202020204" pitchFamily="34" charset="0"/>
                <a:cs typeface="Arial" panose="020B0604020202020204" pitchFamily="34" charset="0"/>
              </a:rPr>
              <a:t>WG4 ensures that the initial LC design remains compatible with future upgrades (plasma, energy recovery, gamma-gamma) and beyond-collider programmes by studying interfaces, civil-engineering implications and infrastructure flexibility.</a:t>
            </a:r>
          </a:p>
          <a:p>
            <a:pPr marL="0" indent="0">
              <a:buNone/>
            </a:pPr>
            <a:r>
              <a:rPr lang="en-US" sz="1350" b="1" dirty="0">
                <a:latin typeface="Arial" panose="020B0604020202020204" pitchFamily="34" charset="0"/>
                <a:cs typeface="Arial" panose="020B0604020202020204" pitchFamily="34" charset="0"/>
              </a:rPr>
              <a:t>WP5 – Management and Integration</a:t>
            </a:r>
          </a:p>
          <a:p>
            <a:r>
              <a:rPr lang="en-US" sz="1350" dirty="0">
                <a:latin typeface="Arial" panose="020B0604020202020204" pitchFamily="34" charset="0"/>
                <a:cs typeface="Arial" panose="020B0604020202020204" pitchFamily="34" charset="0"/>
              </a:rPr>
              <a:t>WG5 provides overall project management and integration, delivering a coherent Phase-1 plan including schedules, costing, power and LCA estimates, risk management and preparation for Phase-2 decision making.</a:t>
            </a:r>
          </a:p>
        </p:txBody>
      </p:sp>
      <p:pic>
        <p:nvPicPr>
          <p:cNvPr id="4" name="Picture 3">
            <a:extLst>
              <a:ext uri="{FF2B5EF4-FFF2-40B4-BE49-F238E27FC236}">
                <a16:creationId xmlns:a16="http://schemas.microsoft.com/office/drawing/2014/main" id="{A258F884-8C27-3106-6C53-2D2A18465140}"/>
              </a:ext>
            </a:extLst>
          </p:cNvPr>
          <p:cNvPicPr>
            <a:picLocks noChangeAspect="1"/>
          </p:cNvPicPr>
          <p:nvPr/>
        </p:nvPicPr>
        <p:blipFill>
          <a:blip r:embed="rId3"/>
          <a:stretch>
            <a:fillRect/>
          </a:stretch>
        </p:blipFill>
        <p:spPr>
          <a:xfrm>
            <a:off x="132595" y="797254"/>
            <a:ext cx="2487284" cy="1765835"/>
          </a:xfrm>
          <a:prstGeom prst="rect">
            <a:avLst/>
          </a:prstGeom>
          <a:ln>
            <a:solidFill>
              <a:schemeClr val="tx1"/>
            </a:solidFill>
          </a:ln>
        </p:spPr>
      </p:pic>
      <p:sp>
        <p:nvSpPr>
          <p:cNvPr id="9" name="Slide Number Placeholder 3">
            <a:extLst>
              <a:ext uri="{FF2B5EF4-FFF2-40B4-BE49-F238E27FC236}">
                <a16:creationId xmlns:a16="http://schemas.microsoft.com/office/drawing/2014/main" id="{9B63A477-20CA-15CD-1ADB-73963C27F7BC}"/>
              </a:ext>
            </a:extLst>
          </p:cNvPr>
          <p:cNvSpPr txBox="1">
            <a:spLocks/>
          </p:cNvSpPr>
          <p:nvPr/>
        </p:nvSpPr>
        <p:spPr>
          <a:xfrm>
            <a:off x="7002270" y="5140672"/>
            <a:ext cx="2057400" cy="255110"/>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fontAlgn="auto">
              <a:spcBef>
                <a:spcPts val="0"/>
              </a:spcBef>
              <a:spcAft>
                <a:spcPts val="0"/>
              </a:spcAft>
            </a:pPr>
            <a:fld id="{36B5EA5A-BC32-A742-B11B-8E7414D5B535}" type="slidenum">
              <a:rPr lang="en-US" sz="900">
                <a:solidFill>
                  <a:prstClr val="black">
                    <a:tint val="75000"/>
                  </a:prstClr>
                </a:solidFill>
                <a:latin typeface="Arial" panose="020B0604020202020204" pitchFamily="34" charset="0"/>
                <a:cs typeface="Arial" panose="020B0604020202020204" pitchFamily="34" charset="0"/>
              </a:rPr>
              <a:pPr defTabSz="685800" fontAlgn="auto">
                <a:spcBef>
                  <a:spcPts val="0"/>
                </a:spcBef>
                <a:spcAft>
                  <a:spcPts val="0"/>
                </a:spcAft>
              </a:pPr>
              <a:t>5</a:t>
            </a:fld>
            <a:r>
              <a:rPr lang="en-US" sz="900" dirty="0">
                <a:solidFill>
                  <a:prstClr val="black">
                    <a:tint val="75000"/>
                  </a:prstClr>
                </a:solidFill>
                <a:latin typeface="Arial" panose="020B0604020202020204" pitchFamily="34" charset="0"/>
                <a:cs typeface="Arial" panose="020B0604020202020204" pitchFamily="34" charset="0"/>
              </a:rPr>
              <a:t>/9</a:t>
            </a:r>
          </a:p>
        </p:txBody>
      </p:sp>
      <p:sp>
        <p:nvSpPr>
          <p:cNvPr id="3" name="TextBox 2">
            <a:extLst>
              <a:ext uri="{FF2B5EF4-FFF2-40B4-BE49-F238E27FC236}">
                <a16:creationId xmlns:a16="http://schemas.microsoft.com/office/drawing/2014/main" id="{7E8E52C6-F4FA-4093-9055-D17C04783797}"/>
              </a:ext>
            </a:extLst>
          </p:cNvPr>
          <p:cNvSpPr txBox="1"/>
          <p:nvPr/>
        </p:nvSpPr>
        <p:spPr>
          <a:xfrm>
            <a:off x="132595" y="2792858"/>
            <a:ext cx="2487284" cy="2377574"/>
          </a:xfrm>
          <a:prstGeom prst="rect">
            <a:avLst/>
          </a:prstGeom>
          <a:noFill/>
        </p:spPr>
        <p:txBody>
          <a:bodyPr wrap="square" rtlCol="0">
            <a:spAutoFit/>
          </a:bodyPr>
          <a:lstStyle/>
          <a:p>
            <a:pPr defTabSz="685800" fontAlgn="auto">
              <a:spcBef>
                <a:spcPts val="0"/>
              </a:spcBef>
              <a:spcAft>
                <a:spcPts val="0"/>
              </a:spcAft>
            </a:pPr>
            <a:r>
              <a:rPr lang="en-GB" sz="1350" dirty="0">
                <a:solidFill>
                  <a:srgbClr val="0070C0"/>
                </a:solidFill>
                <a:latin typeface="Aptos" panose="02110004020202020204"/>
                <a:ea typeface="+mn-ea"/>
                <a:cs typeface="+mn-cs"/>
              </a:rPr>
              <a:t>Requested/drafted in November (CERN focus)</a:t>
            </a:r>
          </a:p>
          <a:p>
            <a:pPr defTabSz="685800" fontAlgn="auto">
              <a:spcBef>
                <a:spcPts val="0"/>
              </a:spcBef>
              <a:spcAft>
                <a:spcPts val="0"/>
              </a:spcAft>
            </a:pPr>
            <a:endParaRPr lang="en-GB" sz="1350" dirty="0">
              <a:solidFill>
                <a:srgbClr val="0070C0"/>
              </a:solidFill>
              <a:latin typeface="Aptos" panose="02110004020202020204"/>
              <a:ea typeface="+mn-ea"/>
              <a:cs typeface="+mn-cs"/>
            </a:endParaRPr>
          </a:p>
          <a:p>
            <a:pPr defTabSz="685800" fontAlgn="auto">
              <a:spcBef>
                <a:spcPts val="0"/>
              </a:spcBef>
              <a:spcAft>
                <a:spcPts val="0"/>
              </a:spcAft>
            </a:pPr>
            <a:r>
              <a:rPr lang="en-GB" sz="1350" dirty="0">
                <a:solidFill>
                  <a:srgbClr val="0070C0"/>
                </a:solidFill>
                <a:latin typeface="Aptos" panose="02110004020202020204"/>
                <a:ea typeface="+mn-ea"/>
                <a:cs typeface="+mn-cs"/>
              </a:rPr>
              <a:t>In this WS:</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Improve/detail and check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Prioritize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Syn-energies (other projects, R&amp;D plans (i.e. LDG), ITN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CERN/wider community </a:t>
            </a:r>
          </a:p>
          <a:p>
            <a:pPr marL="214313" indent="-214313" defTabSz="685800" fontAlgn="auto">
              <a:spcBef>
                <a:spcPts val="0"/>
              </a:spcBef>
              <a:spcAft>
                <a:spcPts val="0"/>
              </a:spcAft>
              <a:buFont typeface="Arial" panose="020B0604020202020204" pitchFamily="34" charset="0"/>
              <a:buChar char="•"/>
            </a:pPr>
            <a:r>
              <a:rPr lang="en-GB" sz="1350" dirty="0">
                <a:solidFill>
                  <a:srgbClr val="0070C0"/>
                </a:solidFill>
                <a:latin typeface="Aptos" panose="02110004020202020204"/>
                <a:ea typeface="+mn-ea"/>
                <a:cs typeface="+mn-cs"/>
              </a:rPr>
              <a:t>Timeline </a:t>
            </a:r>
          </a:p>
        </p:txBody>
      </p:sp>
      <p:sp>
        <p:nvSpPr>
          <p:cNvPr id="5" name="TextBox 4">
            <a:extLst>
              <a:ext uri="{FF2B5EF4-FFF2-40B4-BE49-F238E27FC236}">
                <a16:creationId xmlns:a16="http://schemas.microsoft.com/office/drawing/2014/main" id="{DABD5700-7C9B-022B-B9C2-BD61C07E11D8}"/>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4"/>
              </a:rPr>
              <a:t>https://indico.cern.ch/event/1602105/contributions/6836111/</a:t>
            </a:r>
            <a:endParaRPr lang="en-GB" sz="1000" dirty="0"/>
          </a:p>
        </p:txBody>
      </p:sp>
    </p:spTree>
    <p:extLst>
      <p:ext uri="{BB962C8B-B14F-4D97-AF65-F5344CB8AC3E}">
        <p14:creationId xmlns:p14="http://schemas.microsoft.com/office/powerpoint/2010/main" val="112510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A white and black document with black text&#10;&#10;AI-generated content may be incorrect.">
            <a:extLst>
              <a:ext uri="{FF2B5EF4-FFF2-40B4-BE49-F238E27FC236}">
                <a16:creationId xmlns:a16="http://schemas.microsoft.com/office/drawing/2014/main" id="{95A9A32F-3946-2E9A-BADA-0DFB8F032702}"/>
              </a:ext>
            </a:extLst>
          </p:cNvPr>
          <p:cNvPicPr>
            <a:picLocks noGrp="1" noChangeAspect="1"/>
          </p:cNvPicPr>
          <p:nvPr>
            <p:ph idx="1"/>
          </p:nvPr>
        </p:nvPicPr>
        <p:blipFill>
          <a:blip r:embed="rId3"/>
          <a:stretch>
            <a:fillRect/>
          </a:stretch>
        </p:blipFill>
        <p:spPr>
          <a:xfrm>
            <a:off x="521810" y="715163"/>
            <a:ext cx="8100380" cy="3280653"/>
          </a:xfrm>
          <a:prstGeom prst="rect">
            <a:avLst/>
          </a:prstGeom>
        </p:spPr>
      </p:pic>
      <p:sp>
        <p:nvSpPr>
          <p:cNvPr id="6" name="TextBox 5">
            <a:extLst>
              <a:ext uri="{FF2B5EF4-FFF2-40B4-BE49-F238E27FC236}">
                <a16:creationId xmlns:a16="http://schemas.microsoft.com/office/drawing/2014/main" id="{14995081-F559-46AC-016F-45900D06F653}"/>
              </a:ext>
            </a:extLst>
          </p:cNvPr>
          <p:cNvSpPr txBox="1"/>
          <p:nvPr/>
        </p:nvSpPr>
        <p:spPr>
          <a:xfrm>
            <a:off x="618345" y="3995815"/>
            <a:ext cx="7903563" cy="854080"/>
          </a:xfrm>
          <a:prstGeom prst="rect">
            <a:avLst/>
          </a:prstGeom>
          <a:noFill/>
        </p:spPr>
        <p:txBody>
          <a:bodyPr wrap="square">
            <a:spAutoFit/>
          </a:bodyPr>
          <a:lstStyle/>
          <a:p>
            <a:pPr defTabSz="685800" fontAlgn="auto">
              <a:spcBef>
                <a:spcPts val="0"/>
              </a:spcBef>
              <a:spcAft>
                <a:spcPts val="0"/>
              </a:spcAft>
            </a:pPr>
            <a:endParaRPr lang="en-GB" sz="1350" baseline="300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endParaRPr>
          </a:p>
          <a:p>
            <a:pPr defTabSz="685800" fontAlgn="auto">
              <a:spcBef>
                <a:spcPts val="0"/>
              </a:spcBef>
              <a:spcAft>
                <a:spcPts val="0"/>
              </a:spcAft>
            </a:pPr>
            <a:r>
              <a:rPr lang="en-GB" sz="1350" baseline="300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Concerning the footnote (applies to all WPs):</a:t>
            </a:r>
          </a:p>
          <a:p>
            <a:pPr defTabSz="685800" fontAlgn="auto">
              <a:spcBef>
                <a:spcPts val="0"/>
              </a:spcBef>
              <a:spcAft>
                <a:spcPts val="0"/>
              </a:spcAft>
            </a:pPr>
            <a:endParaRPr lang="en-GB" sz="1350" baseline="300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endParaRPr>
          </a:p>
          <a:p>
            <a:pPr defTabSz="685800" fontAlgn="auto">
              <a:spcBef>
                <a:spcPts val="0"/>
              </a:spcBef>
              <a:spcAft>
                <a:spcPts val="0"/>
              </a:spcAft>
            </a:pPr>
            <a:r>
              <a:rPr lang="en-GB" sz="1350" baseline="300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The resources are estimated for doing this work for one of the two options. Even though the studies and skills required are similar for two options doing both would add around 30-40%. </a:t>
            </a:r>
            <a:endParaRPr lang="en-GB" sz="1350" dirty="0">
              <a:solidFill>
                <a:prstClr val="black"/>
              </a:solidFill>
              <a:latin typeface="Aptos" panose="02110004020202020204"/>
              <a:ea typeface="+mn-ea"/>
              <a:cs typeface="+mn-cs"/>
            </a:endParaRPr>
          </a:p>
        </p:txBody>
      </p:sp>
      <p:sp>
        <p:nvSpPr>
          <p:cNvPr id="2" name="TextBox 1">
            <a:extLst>
              <a:ext uri="{FF2B5EF4-FFF2-40B4-BE49-F238E27FC236}">
                <a16:creationId xmlns:a16="http://schemas.microsoft.com/office/drawing/2014/main" id="{919480D8-09FD-E5E8-3A74-D0167363F8F6}"/>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4"/>
              </a:rPr>
              <a:t>https://indico.cern.ch/event/1602105/contributions/6836111/</a:t>
            </a:r>
            <a:endParaRPr lang="en-GB" sz="1000" dirty="0"/>
          </a:p>
        </p:txBody>
      </p:sp>
    </p:spTree>
    <p:extLst>
      <p:ext uri="{BB962C8B-B14F-4D97-AF65-F5344CB8AC3E}">
        <p14:creationId xmlns:p14="http://schemas.microsoft.com/office/powerpoint/2010/main" val="3334706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CA66DCB-2B15-9E6C-78D0-E0335D880DF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6A877850-8F30-E6C8-9DA8-DC5DA54C58B0}"/>
              </a:ext>
            </a:extLst>
          </p:cNvPr>
          <p:cNvPicPr>
            <a:picLocks noChangeAspect="1"/>
          </p:cNvPicPr>
          <p:nvPr/>
        </p:nvPicPr>
        <p:blipFill>
          <a:blip r:embed="rId3"/>
          <a:stretch>
            <a:fillRect/>
          </a:stretch>
        </p:blipFill>
        <p:spPr>
          <a:xfrm>
            <a:off x="502170" y="558046"/>
            <a:ext cx="8139660" cy="4598908"/>
          </a:xfrm>
          <a:prstGeom prst="rect">
            <a:avLst/>
          </a:prstGeom>
        </p:spPr>
      </p:pic>
      <p:sp>
        <p:nvSpPr>
          <p:cNvPr id="2" name="TextBox 1">
            <a:extLst>
              <a:ext uri="{FF2B5EF4-FFF2-40B4-BE49-F238E27FC236}">
                <a16:creationId xmlns:a16="http://schemas.microsoft.com/office/drawing/2014/main" id="{440083AE-488F-243C-D87F-267F4A540E07}"/>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4"/>
              </a:rPr>
              <a:t>https://indico.cern.ch/event/1602105/contributions/6836111/</a:t>
            </a:r>
            <a:endParaRPr lang="en-GB" sz="1000" dirty="0"/>
          </a:p>
        </p:txBody>
      </p:sp>
    </p:spTree>
    <p:extLst>
      <p:ext uri="{BB962C8B-B14F-4D97-AF65-F5344CB8AC3E}">
        <p14:creationId xmlns:p14="http://schemas.microsoft.com/office/powerpoint/2010/main" val="1442692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A1EA30-957E-BA15-82DE-9E917CB6FC65}"/>
            </a:ext>
          </a:extLst>
        </p:cNvPr>
        <p:cNvGrpSpPr/>
        <p:nvPr/>
      </p:nvGrpSpPr>
      <p:grpSpPr>
        <a:xfrm>
          <a:off x="0" y="0"/>
          <a:ext cx="0" cy="0"/>
          <a:chOff x="0" y="0"/>
          <a:chExt cx="0" cy="0"/>
        </a:xfrm>
      </p:grpSpPr>
      <p:grpSp>
        <p:nvGrpSpPr>
          <p:cNvPr id="6" name="Group 5">
            <a:extLst>
              <a:ext uri="{FF2B5EF4-FFF2-40B4-BE49-F238E27FC236}">
                <a16:creationId xmlns:a16="http://schemas.microsoft.com/office/drawing/2014/main" id="{0D7F0ECE-9ACD-8C12-3C39-F66EB6D717A3}"/>
              </a:ext>
            </a:extLst>
          </p:cNvPr>
          <p:cNvGrpSpPr/>
          <p:nvPr/>
        </p:nvGrpSpPr>
        <p:grpSpPr>
          <a:xfrm>
            <a:off x="2380324" y="378502"/>
            <a:ext cx="4383353" cy="4957997"/>
            <a:chOff x="2130297" y="0"/>
            <a:chExt cx="7654843" cy="9833548"/>
          </a:xfrm>
        </p:grpSpPr>
        <p:pic>
          <p:nvPicPr>
            <p:cNvPr id="3" name="Picture 2">
              <a:extLst>
                <a:ext uri="{FF2B5EF4-FFF2-40B4-BE49-F238E27FC236}">
                  <a16:creationId xmlns:a16="http://schemas.microsoft.com/office/drawing/2014/main" id="{880432C8-7DBA-B3BD-CAED-B6B43FE9D2CA}"/>
                </a:ext>
              </a:extLst>
            </p:cNvPr>
            <p:cNvPicPr>
              <a:picLocks noChangeAspect="1"/>
            </p:cNvPicPr>
            <p:nvPr/>
          </p:nvPicPr>
          <p:blipFill>
            <a:blip r:embed="rId3"/>
            <a:stretch>
              <a:fillRect/>
            </a:stretch>
          </p:blipFill>
          <p:spPr>
            <a:xfrm>
              <a:off x="2130297" y="0"/>
              <a:ext cx="7631601" cy="5571067"/>
            </a:xfrm>
            <a:prstGeom prst="rect">
              <a:avLst/>
            </a:prstGeom>
          </p:spPr>
        </p:pic>
        <p:pic>
          <p:nvPicPr>
            <p:cNvPr id="4" name="Picture 3">
              <a:extLst>
                <a:ext uri="{FF2B5EF4-FFF2-40B4-BE49-F238E27FC236}">
                  <a16:creationId xmlns:a16="http://schemas.microsoft.com/office/drawing/2014/main" id="{82CBB23B-DB85-A148-4B01-1C7E7C54B231}"/>
                </a:ext>
              </a:extLst>
            </p:cNvPr>
            <p:cNvPicPr>
              <a:picLocks noChangeAspect="1"/>
            </p:cNvPicPr>
            <p:nvPr/>
          </p:nvPicPr>
          <p:blipFill>
            <a:blip r:embed="rId4"/>
            <a:stretch>
              <a:fillRect/>
            </a:stretch>
          </p:blipFill>
          <p:spPr>
            <a:xfrm>
              <a:off x="2130297" y="5380538"/>
              <a:ext cx="7654843" cy="4453010"/>
            </a:xfrm>
            <a:prstGeom prst="rect">
              <a:avLst/>
            </a:prstGeom>
          </p:spPr>
        </p:pic>
      </p:grpSp>
      <p:sp>
        <p:nvSpPr>
          <p:cNvPr id="2" name="TextBox 1">
            <a:extLst>
              <a:ext uri="{FF2B5EF4-FFF2-40B4-BE49-F238E27FC236}">
                <a16:creationId xmlns:a16="http://schemas.microsoft.com/office/drawing/2014/main" id="{616FAB99-690F-382D-7337-50A3F10B0547}"/>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5"/>
              </a:rPr>
              <a:t>https://indico.cern.ch/event/1602105/contributions/6836111/</a:t>
            </a:r>
            <a:endParaRPr lang="en-GB" sz="1000" dirty="0"/>
          </a:p>
        </p:txBody>
      </p:sp>
    </p:spTree>
    <p:extLst>
      <p:ext uri="{BB962C8B-B14F-4D97-AF65-F5344CB8AC3E}">
        <p14:creationId xmlns:p14="http://schemas.microsoft.com/office/powerpoint/2010/main" val="2913461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08F2F1D-59E5-4A20-A03C-7A591761B179}"/>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DFD0BF4E-B48C-E7B9-C615-FCBA453E6569}"/>
              </a:ext>
            </a:extLst>
          </p:cNvPr>
          <p:cNvPicPr>
            <a:picLocks noChangeAspect="1"/>
          </p:cNvPicPr>
          <p:nvPr/>
        </p:nvPicPr>
        <p:blipFill>
          <a:blip r:embed="rId3"/>
          <a:stretch>
            <a:fillRect/>
          </a:stretch>
        </p:blipFill>
        <p:spPr>
          <a:xfrm>
            <a:off x="1697635" y="299929"/>
            <a:ext cx="5441430" cy="5039849"/>
          </a:xfrm>
          <a:prstGeom prst="rect">
            <a:avLst/>
          </a:prstGeom>
        </p:spPr>
      </p:pic>
      <p:sp>
        <p:nvSpPr>
          <p:cNvPr id="3" name="TextBox 2">
            <a:extLst>
              <a:ext uri="{FF2B5EF4-FFF2-40B4-BE49-F238E27FC236}">
                <a16:creationId xmlns:a16="http://schemas.microsoft.com/office/drawing/2014/main" id="{7974FA73-B0F4-D2B1-5054-7B39FBFC5321}"/>
              </a:ext>
            </a:extLst>
          </p:cNvPr>
          <p:cNvSpPr txBox="1"/>
          <p:nvPr/>
        </p:nvSpPr>
        <p:spPr>
          <a:xfrm>
            <a:off x="132594" y="5415063"/>
            <a:ext cx="3486852" cy="246221"/>
          </a:xfrm>
          <a:prstGeom prst="rect">
            <a:avLst/>
          </a:prstGeom>
          <a:solidFill>
            <a:srgbClr val="FFFF00"/>
          </a:solidFill>
        </p:spPr>
        <p:txBody>
          <a:bodyPr wrap="none" rtlCol="0">
            <a:spAutoFit/>
          </a:bodyPr>
          <a:lstStyle/>
          <a:p>
            <a:r>
              <a:rPr lang="en-GB" sz="1000" dirty="0"/>
              <a:t>S. </a:t>
            </a:r>
            <a:r>
              <a:rPr lang="en-GB" sz="800" dirty="0" err="1"/>
              <a:t>Stapnes</a:t>
            </a:r>
            <a:r>
              <a:rPr lang="en-GB" sz="800" dirty="0"/>
              <a:t> </a:t>
            </a:r>
            <a:r>
              <a:rPr lang="en-GB" sz="800" dirty="0">
                <a:hlinkClick r:id="rId4"/>
              </a:rPr>
              <a:t>https://indico.cern.ch/event/1602105/contributions/6836111/</a:t>
            </a:r>
            <a:endParaRPr lang="en-GB" sz="1000" dirty="0"/>
          </a:p>
        </p:txBody>
      </p:sp>
    </p:spTree>
    <p:extLst>
      <p:ext uri="{BB962C8B-B14F-4D97-AF65-F5344CB8AC3E}">
        <p14:creationId xmlns:p14="http://schemas.microsoft.com/office/powerpoint/2010/main" val="3711865321"/>
      </p:ext>
    </p:extLst>
  </p:cSld>
  <p:clrMapOvr>
    <a:masterClrMapping/>
  </p:clrMapOvr>
</p:sld>
</file>

<file path=ppt/theme/theme1.xml><?xml version="1.0" encoding="utf-8"?>
<a:theme xmlns:a="http://schemas.openxmlformats.org/drawingml/2006/main" name="LLC_PowerPoint">
  <a:themeElements>
    <a:clrScheme name="Custom 1">
      <a:dk1>
        <a:srgbClr val="000000"/>
      </a:dk1>
      <a:lt1>
        <a:srgbClr val="FFFFFF"/>
      </a:lt1>
      <a:dk2>
        <a:srgbClr val="498400"/>
      </a:dk2>
      <a:lt2>
        <a:srgbClr val="F3E4B2"/>
      </a:lt2>
      <a:accent1>
        <a:srgbClr val="FE2D90"/>
      </a:accent1>
      <a:accent2>
        <a:srgbClr val="E700CD"/>
      </a:accent2>
      <a:accent3>
        <a:srgbClr val="660922"/>
      </a:accent3>
      <a:accent4>
        <a:srgbClr val="6D3321"/>
      </a:accent4>
      <a:accent5>
        <a:srgbClr val="A6A6A6"/>
      </a:accent5>
      <a:accent6>
        <a:srgbClr val="71C900"/>
      </a:accent6>
      <a:hlink>
        <a:srgbClr val="1C99D4"/>
      </a:hlink>
      <a:folHlink>
        <a:srgbClr val="4427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CF_style" id="{B152930A-A709-CA49-A800-7100A2AD99ED}" vid="{EBCE2290-0CC6-1445-9F53-CDBA4438B9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Template>
  <TotalTime>1662</TotalTime>
  <Words>781</Words>
  <Application>Microsoft Macintosh PowerPoint</Application>
  <PresentationFormat>On-screen Show (16:10)</PresentationFormat>
  <Paragraphs>96</Paragraphs>
  <Slides>16</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Aptos Display</vt:lpstr>
      <vt:lpstr>Arial</vt:lpstr>
      <vt:lpstr>Calibri</vt:lpstr>
      <vt:lpstr>Lucida Grande</vt:lpstr>
      <vt:lpstr>Roboto</vt:lpstr>
      <vt:lpstr>Verdana</vt:lpstr>
      <vt:lpstr>LLC_PowerPoint</vt:lpstr>
      <vt:lpstr>Office Theme</vt:lpstr>
      <vt:lpstr>PowerPoint Presentation</vt:lpstr>
      <vt:lpstr>Linear Collider at CERN Workshop: Agenda</vt:lpstr>
      <vt:lpstr>Workshop Statement</vt:lpstr>
      <vt:lpstr>Linear Collider Work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AD&amp;I Work Packages</vt:lpstr>
      <vt:lpstr>CFS</vt:lpstr>
      <vt:lpstr>Very first sketch of work packages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Benno List</dc:creator>
  <cp:lastModifiedBy>Benno List</cp:lastModifiedBy>
  <cp:revision>11</cp:revision>
  <dcterms:created xsi:type="dcterms:W3CDTF">2025-10-22T17:16:32Z</dcterms:created>
  <dcterms:modified xsi:type="dcterms:W3CDTF">2026-01-20T10:22:53Z</dcterms:modified>
</cp:coreProperties>
</file>