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85" r:id="rId4"/>
    <p:sldId id="265" r:id="rId5"/>
    <p:sldId id="268" r:id="rId6"/>
    <p:sldId id="275" r:id="rId7"/>
    <p:sldId id="283" r:id="rId8"/>
    <p:sldId id="287" r:id="rId9"/>
    <p:sldId id="284" r:id="rId10"/>
    <p:sldId id="278" r:id="rId11"/>
    <p:sldId id="286" r:id="rId12"/>
    <p:sldId id="280" r:id="rId13"/>
    <p:sldId id="281" r:id="rId14"/>
    <p:sldId id="277" r:id="rId15"/>
    <p:sldId id="279" r:id="rId16"/>
    <p:sldId id="290" r:id="rId17"/>
    <p:sldId id="276" r:id="rId18"/>
    <p:sldId id="259" r:id="rId19"/>
    <p:sldId id="288" r:id="rId20"/>
    <p:sldId id="291" r:id="rId21"/>
    <p:sldId id="289" r:id="rId22"/>
    <p:sldId id="270" r:id="rId23"/>
    <p:sldId id="271" r:id="rId24"/>
    <p:sldId id="269" r:id="rId25"/>
    <p:sldId id="272" r:id="rId26"/>
    <p:sldId id="282" r:id="rId27"/>
    <p:sldId id="266" r:id="rId28"/>
    <p:sldId id="267" r:id="rId29"/>
    <p:sldId id="261" r:id="rId30"/>
    <p:sldId id="260" r:id="rId3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2" autoAdjust="0"/>
    <p:restoredTop sz="93931" autoAdjust="0"/>
  </p:normalViewPr>
  <p:slideViewPr>
    <p:cSldViewPr snapToGrid="0">
      <p:cViewPr varScale="1">
        <p:scale>
          <a:sx n="64" d="100"/>
          <a:sy n="64" d="100"/>
        </p:scale>
        <p:origin x="12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E16649-5261-48FB-9FA6-8BB763642D29}" type="datetimeFigureOut">
              <a:rPr kumimoji="1" lang="ja-JP" altLang="en-US" smtClean="0"/>
              <a:t>2026/4/27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63982E-DFFA-4223-B02C-105A35B0D0AD}" type="slidenum">
              <a:rPr kumimoji="1" lang="ja-JP" altLang="en-US" smtClean="0"/>
              <a:t>‹#›</a:t>
            </a:fld>
            <a:endParaRPr kumimoji="1" lang="ja-JP" altLang="en-US"/>
          </a:p>
        </p:txBody>
      </p:sp>
    </p:spTree>
    <p:extLst>
      <p:ext uri="{BB962C8B-B14F-4D97-AF65-F5344CB8AC3E}">
        <p14:creationId xmlns:p14="http://schemas.microsoft.com/office/powerpoint/2010/main" val="33634033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baseline="0" dirty="0">
                <a:solidFill>
                  <a:schemeClr val="tx1"/>
                </a:solidFill>
                <a:latin typeface="+mn-lt"/>
                <a:ea typeface="+mn-ea"/>
                <a:cs typeface="+mn-cs"/>
              </a:rPr>
              <a:t>荷電レプトン過程において、</a:t>
            </a:r>
            <a:r>
              <a:rPr kumimoji="1" lang="en-US" altLang="ja-JP" sz="1200" b="0" i="0" u="none" strike="noStrike" kern="1200" baseline="0" dirty="0">
                <a:solidFill>
                  <a:schemeClr val="tx1"/>
                </a:solidFill>
                <a:latin typeface="+mn-lt"/>
                <a:ea typeface="+mn-ea"/>
                <a:cs typeface="+mn-cs"/>
              </a:rPr>
              <a:t>Z</a:t>
            </a:r>
            <a:r>
              <a:rPr kumimoji="1" lang="ja-JP" altLang="en-US" sz="1200" b="0" i="0" u="none" strike="noStrike" kern="1200" baseline="0" dirty="0">
                <a:solidFill>
                  <a:schemeClr val="tx1"/>
                </a:solidFill>
                <a:latin typeface="+mn-lt"/>
                <a:ea typeface="+mn-ea"/>
                <a:cs typeface="+mn-cs"/>
              </a:rPr>
              <a:t>ボソンのタウ対への崩壊についても分岐比としては同等に存在するが、タウは崩壊にニュートリノを伴い、レプトンとしての不変質量や反跳質量の再構成精度が他のレプトンに比べて著しく低下するため、本解析の感度向上への寄与は限定的であると判断し、対象外とした。 </a:t>
            </a:r>
            <a:endParaRPr kumimoji="1" lang="en-US" altLang="ja-JP"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tx1"/>
                </a:solidFill>
                <a:latin typeface="+mn-lt"/>
                <a:ea typeface="+mn-ea"/>
                <a:cs typeface="+mn-cs"/>
              </a:rPr>
              <a:t>先輩の修論より、</a:t>
            </a:r>
            <a:r>
              <a:rPr kumimoji="1" lang="en-US" altLang="ja-JP" sz="1200" b="0" i="0" u="none" strike="noStrike" kern="1200" baseline="0" dirty="0">
                <a:solidFill>
                  <a:schemeClr val="tx1"/>
                </a:solidFill>
                <a:latin typeface="+mn-lt"/>
                <a:ea typeface="+mn-ea"/>
                <a:cs typeface="+mn-cs"/>
              </a:rPr>
              <a:t>4.3</a:t>
            </a:r>
            <a:r>
              <a:rPr kumimoji="1" lang="ja-JP" altLang="en-US" sz="1200" b="0" i="0" u="none" strike="noStrike" kern="1200" baseline="0" dirty="0">
                <a:solidFill>
                  <a:schemeClr val="tx1"/>
                </a:solidFill>
                <a:latin typeface="+mn-lt"/>
                <a:ea typeface="+mn-ea"/>
                <a:cs typeface="+mn-cs"/>
              </a:rPr>
              <a:t>荷電レプトン過程</a:t>
            </a:r>
            <a:endParaRPr kumimoji="1" lang="en-US" altLang="ja-JP" sz="1200" b="0" i="0" u="none" strike="noStrike" kern="1200" baseline="0" dirty="0">
              <a:solidFill>
                <a:schemeClr val="tx1"/>
              </a:solidFill>
              <a:latin typeface="+mn-lt"/>
              <a:ea typeface="+mn-ea"/>
              <a:cs typeface="+mn-cs"/>
            </a:endParaRPr>
          </a:p>
          <a:p>
            <a:br>
              <a:rPr kumimoji="1" lang="en-US" altLang="ja-JP" sz="1200" b="0" i="0" u="none" strike="noStrike" kern="1200" baseline="0" dirty="0">
                <a:solidFill>
                  <a:schemeClr val="tx1"/>
                </a:solidFill>
                <a:latin typeface="+mn-lt"/>
                <a:ea typeface="+mn-ea"/>
                <a:cs typeface="+mn-cs"/>
              </a:rPr>
            </a:br>
            <a:r>
              <a:rPr kumimoji="1" lang="en-US"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研究の背景と目的（案）</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ILC</a:t>
            </a:r>
            <a:r>
              <a:rPr kumimoji="1" lang="ja-JP" altLang="en-US" sz="1200" kern="1200" dirty="0">
                <a:solidFill>
                  <a:schemeClr val="tx1"/>
                </a:solidFill>
                <a:effectLst/>
                <a:latin typeface="+mn-lt"/>
                <a:ea typeface="+mn-ea"/>
                <a:cs typeface="+mn-cs"/>
              </a:rPr>
              <a:t>におけるヒッグス粒子の精密測定において、</a:t>
            </a:r>
            <a:r>
              <a:rPr kumimoji="1" lang="en-US" altLang="ja-JP" sz="1200" kern="1200" dirty="0">
                <a:solidFill>
                  <a:schemeClr val="tx1"/>
                </a:solidFill>
                <a:effectLst/>
                <a:latin typeface="+mn-lt"/>
                <a:ea typeface="+mn-ea"/>
                <a:cs typeface="+mn-cs"/>
              </a:rPr>
              <a:t>$H \to ss$ </a:t>
            </a:r>
            <a:r>
              <a:rPr kumimoji="1" lang="ja-JP" altLang="en-US" sz="1200" kern="1200" dirty="0">
                <a:solidFill>
                  <a:schemeClr val="tx1"/>
                </a:solidFill>
                <a:effectLst/>
                <a:latin typeface="+mn-lt"/>
                <a:ea typeface="+mn-ea"/>
                <a:cs typeface="+mn-cs"/>
              </a:rPr>
              <a:t>崩壊は分岐比が極めて小さく、背景事象の徹底的な除去が感度向上の鍵となる。</a:t>
            </a:r>
          </a:p>
          <a:p>
            <a:r>
              <a:rPr kumimoji="1" lang="ja-JP" altLang="en-US" sz="1200" kern="1200" dirty="0">
                <a:solidFill>
                  <a:schemeClr val="tx1"/>
                </a:solidFill>
                <a:effectLst/>
                <a:latin typeface="+mn-lt"/>
                <a:ea typeface="+mn-ea"/>
                <a:cs typeface="+mn-cs"/>
              </a:rPr>
              <a:t>これまでの荷電レプトンチャンネル（</a:t>
            </a:r>
            <a:r>
              <a:rPr kumimoji="1" lang="en-US" altLang="ja-JP" sz="1200" kern="1200" dirty="0">
                <a:solidFill>
                  <a:schemeClr val="tx1"/>
                </a:solidFill>
                <a:effectLst/>
                <a:latin typeface="+mn-lt"/>
                <a:ea typeface="+mn-ea"/>
                <a:cs typeface="+mn-cs"/>
              </a:rPr>
              <a:t>$Z \to ee, \mu\mu$</a:t>
            </a:r>
            <a:r>
              <a:rPr kumimoji="1" lang="ja-JP" altLang="en-US" sz="1200" kern="1200" dirty="0">
                <a:solidFill>
                  <a:schemeClr val="tx1"/>
                </a:solidFill>
                <a:effectLst/>
                <a:latin typeface="+mn-lt"/>
                <a:ea typeface="+mn-ea"/>
                <a:cs typeface="+mn-cs"/>
              </a:rPr>
              <a:t>）の研究等では、タウレプトンはニュートリノの欠損エネルギーにより再構成精度が低いため、解析の対象外（あるいは未最適化）とされることが多かった。</a:t>
            </a:r>
            <a:r>
              <a:rPr kumimoji="1" lang="ja-JP" altLang="en-US" sz="1200" b="1" kern="1200" dirty="0">
                <a:solidFill>
                  <a:schemeClr val="tx1"/>
                </a:solidFill>
                <a:effectLst/>
                <a:latin typeface="+mn-lt"/>
                <a:ea typeface="+mn-ea"/>
                <a:cs typeface="+mn-cs"/>
              </a:rPr>
              <a:t>（←ここで先輩の修論を引用・リスペクト）</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しかし、本研究のターゲットであるニュートリノチャンネル（</a:t>
            </a:r>
            <a:r>
              <a:rPr kumimoji="1" lang="en-US" altLang="ja-JP" sz="1200" kern="1200" dirty="0">
                <a:solidFill>
                  <a:schemeClr val="tx1"/>
                </a:solidFill>
                <a:effectLst/>
                <a:latin typeface="+mn-lt"/>
                <a:ea typeface="+mn-ea"/>
                <a:cs typeface="+mn-cs"/>
              </a:rPr>
              <a:t>$Z \to \nu\nu, H \to ss$</a:t>
            </a:r>
            <a:r>
              <a:rPr kumimoji="1" lang="ja-JP" altLang="en-US" sz="1200" kern="1200" dirty="0">
                <a:solidFill>
                  <a:schemeClr val="tx1"/>
                </a:solidFill>
                <a:effectLst/>
                <a:latin typeface="+mn-lt"/>
                <a:ea typeface="+mn-ea"/>
                <a:cs typeface="+mn-cs"/>
              </a:rPr>
              <a:t>）においては、ハドロン崩壊するタウ（</a:t>
            </a:r>
            <a:r>
              <a:rPr kumimoji="1" lang="en-US" altLang="ja-JP" sz="1200" kern="1200" dirty="0">
                <a:solidFill>
                  <a:schemeClr val="tx1"/>
                </a:solidFill>
                <a:effectLst/>
                <a:latin typeface="+mn-lt"/>
                <a:ea typeface="+mn-ea"/>
                <a:cs typeface="+mn-cs"/>
              </a:rPr>
              <a:t>$H \to \tau\tau$ </a:t>
            </a:r>
            <a:r>
              <a:rPr kumimoji="1" lang="ja-JP" altLang="en-US" sz="1200" kern="1200" dirty="0">
                <a:solidFill>
                  <a:schemeClr val="tx1"/>
                </a:solidFill>
                <a:effectLst/>
                <a:latin typeface="+mn-lt"/>
                <a:ea typeface="+mn-ea"/>
                <a:cs typeface="+mn-cs"/>
              </a:rPr>
              <a:t>等）がストレンジジェットと酷似したシグネチャを持ち、重大なバックグラウンドとなる。</a:t>
            </a:r>
          </a:p>
          <a:p>
            <a:r>
              <a:rPr kumimoji="1" lang="ja-JP" altLang="en-US" sz="1200" kern="1200" dirty="0">
                <a:solidFill>
                  <a:schemeClr val="tx1"/>
                </a:solidFill>
                <a:effectLst/>
                <a:latin typeface="+mn-lt"/>
                <a:ea typeface="+mn-ea"/>
                <a:cs typeface="+mn-cs"/>
              </a:rPr>
              <a:t>したがって、</a:t>
            </a:r>
            <a:r>
              <a:rPr kumimoji="1" lang="ja-JP" altLang="en-US" sz="1200" b="1" kern="1200" dirty="0">
                <a:solidFill>
                  <a:schemeClr val="tx1"/>
                </a:solidFill>
                <a:effectLst/>
                <a:latin typeface="+mn-lt"/>
                <a:ea typeface="+mn-ea"/>
                <a:cs typeface="+mn-cs"/>
              </a:rPr>
              <a:t>これまで「再構成が困難」とされてきたタウの識別精度を向上させ、高精度なタウファインダーを構築すること</a:t>
            </a:r>
            <a:r>
              <a:rPr kumimoji="1" lang="ja-JP" altLang="en-US" sz="1200" kern="1200" dirty="0">
                <a:solidFill>
                  <a:schemeClr val="tx1"/>
                </a:solidFill>
                <a:effectLst/>
                <a:latin typeface="+mn-lt"/>
                <a:ea typeface="+mn-ea"/>
                <a:cs typeface="+mn-cs"/>
              </a:rPr>
              <a:t>が、</a:t>
            </a:r>
            <a:r>
              <a:rPr kumimoji="1" lang="en-US" altLang="ja-JP" sz="1200" kern="1200" dirty="0">
                <a:solidFill>
                  <a:schemeClr val="tx1"/>
                </a:solidFill>
                <a:effectLst/>
                <a:latin typeface="+mn-lt"/>
                <a:ea typeface="+mn-ea"/>
                <a:cs typeface="+mn-cs"/>
              </a:rPr>
              <a:t>$H \to ss$ </a:t>
            </a:r>
            <a:r>
              <a:rPr kumimoji="1" lang="ja-JP" altLang="en-US" sz="1200" kern="1200" dirty="0">
                <a:solidFill>
                  <a:schemeClr val="tx1"/>
                </a:solidFill>
                <a:effectLst/>
                <a:latin typeface="+mn-lt"/>
                <a:ea typeface="+mn-ea"/>
                <a:cs typeface="+mn-cs"/>
              </a:rPr>
              <a:t>事象の純度を保ち、解析感度を最大化するための急務である。本研究では、機械学習等の手法も視野に入れつつ、タウファインダーのチューニングと性能評価を行う。</a:t>
            </a:r>
          </a:p>
          <a:p>
            <a:br>
              <a:rPr kumimoji="1" lang="en-US" altLang="ja-JP" sz="1200" b="0" i="0" u="none" strike="noStrike" kern="1200" baseline="0" dirty="0">
                <a:solidFill>
                  <a:schemeClr val="tx1"/>
                </a:solidFill>
                <a:latin typeface="+mn-lt"/>
                <a:ea typeface="+mn-ea"/>
                <a:cs typeface="+mn-cs"/>
              </a:rPr>
            </a:br>
            <a:endParaRPr kumimoji="1" lang="en-US" altLang="ja-JP" sz="1200" b="0" i="0" u="none" strike="noStrike" kern="1200" baseline="0" dirty="0">
              <a:solidFill>
                <a:schemeClr val="tx1"/>
              </a:solidFill>
              <a:latin typeface="+mn-lt"/>
              <a:ea typeface="+mn-ea"/>
              <a:cs typeface="+mn-cs"/>
            </a:endParaRPr>
          </a:p>
          <a:p>
            <a:r>
              <a:rPr kumimoji="1" lang="en-US" altLang="ja-JP" sz="1200" b="1" kern="1200" dirty="0">
                <a:solidFill>
                  <a:schemeClr val="tx1"/>
                </a:solidFill>
                <a:effectLst/>
                <a:latin typeface="+mn-lt"/>
                <a:ea typeface="+mn-ea"/>
                <a:cs typeface="+mn-cs"/>
              </a:rPr>
              <a:t>Motivation: </a:t>
            </a:r>
            <a:r>
              <a:rPr kumimoji="1" lang="ja-JP" altLang="en-US" sz="1200" b="1" kern="1200" dirty="0">
                <a:solidFill>
                  <a:schemeClr val="tx1"/>
                </a:solidFill>
                <a:effectLst/>
                <a:latin typeface="+mn-lt"/>
                <a:ea typeface="+mn-ea"/>
                <a:cs typeface="+mn-cs"/>
              </a:rPr>
              <a:t>タウファインダー最適化の目的</a:t>
            </a:r>
            <a:endParaRPr kumimoji="1" lang="ja-JP" altLang="en-US" sz="1200" kern="1200" dirty="0">
              <a:solidFill>
                <a:schemeClr val="tx1"/>
              </a:solidFill>
              <a:effectLst/>
              <a:latin typeface="+mn-lt"/>
              <a:ea typeface="+mn-ea"/>
              <a:cs typeface="+mn-cs"/>
            </a:endParaRPr>
          </a:p>
          <a:p>
            <a:r>
              <a:rPr kumimoji="1" lang="ja-JP" altLang="en-US" sz="1200" b="1" kern="1200" dirty="0">
                <a:solidFill>
                  <a:schemeClr val="tx1"/>
                </a:solidFill>
                <a:effectLst/>
                <a:latin typeface="+mn-lt"/>
                <a:ea typeface="+mn-ea"/>
                <a:cs typeface="+mn-cs"/>
              </a:rPr>
              <a:t>目標</a:t>
            </a:r>
            <a:r>
              <a:rPr kumimoji="1" lang="en-US" altLang="ja-JP" sz="1200" b="1"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 </a:t>
            </a:r>
            <a:r>
              <a:rPr kumimoji="1" lang="en-US" altLang="ja-JP" sz="1200" kern="1200" dirty="0">
                <a:solidFill>
                  <a:schemeClr val="tx1"/>
                </a:solidFill>
                <a:effectLst/>
                <a:latin typeface="+mn-lt"/>
                <a:ea typeface="+mn-ea"/>
                <a:cs typeface="+mn-cs"/>
              </a:rPr>
              <a:t>$\nu\bar{\nu}H\ (H \to s\bar{s})$ </a:t>
            </a:r>
            <a:r>
              <a:rPr kumimoji="1" lang="ja-JP" altLang="en-US" sz="1200" kern="1200" dirty="0">
                <a:solidFill>
                  <a:schemeClr val="tx1"/>
                </a:solidFill>
                <a:effectLst/>
                <a:latin typeface="+mn-lt"/>
                <a:ea typeface="+mn-ea"/>
                <a:cs typeface="+mn-cs"/>
              </a:rPr>
              <a:t>解析の感度最大化</a:t>
            </a:r>
          </a:p>
          <a:p>
            <a:r>
              <a:rPr kumimoji="1" lang="ja-JP" altLang="en-US" sz="1200" b="1" kern="1200" dirty="0">
                <a:solidFill>
                  <a:schemeClr val="tx1"/>
                </a:solidFill>
                <a:effectLst/>
                <a:latin typeface="+mn-lt"/>
                <a:ea typeface="+mn-ea"/>
                <a:cs typeface="+mn-cs"/>
              </a:rPr>
              <a:t>課題</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pPr lvl="1"/>
            <a:r>
              <a:rPr kumimoji="1" lang="en-US" altLang="ja-JP" sz="1200" kern="1200" dirty="0">
                <a:solidFill>
                  <a:schemeClr val="tx1"/>
                </a:solidFill>
                <a:effectLst/>
                <a:latin typeface="+mn-lt"/>
                <a:ea typeface="+mn-ea"/>
                <a:cs typeface="+mn-cs"/>
              </a:rPr>
              <a:t>$H \to s\bar{s}$ </a:t>
            </a:r>
            <a:r>
              <a:rPr kumimoji="1" lang="ja-JP" altLang="en-US" sz="1200" kern="1200" dirty="0">
                <a:solidFill>
                  <a:schemeClr val="tx1"/>
                </a:solidFill>
                <a:effectLst/>
                <a:latin typeface="+mn-lt"/>
                <a:ea typeface="+mn-ea"/>
                <a:cs typeface="+mn-cs"/>
              </a:rPr>
              <a:t>は分岐比が極めて小さく（約</a:t>
            </a:r>
            <a:r>
              <a:rPr kumimoji="1" lang="en-US" altLang="ja-JP" sz="1200" kern="1200" dirty="0">
                <a:solidFill>
                  <a:schemeClr val="tx1"/>
                </a:solidFill>
                <a:effectLst/>
                <a:latin typeface="+mn-lt"/>
                <a:ea typeface="+mn-ea"/>
                <a:cs typeface="+mn-cs"/>
              </a:rPr>
              <a:t>0.024%</a:t>
            </a:r>
            <a:r>
              <a:rPr kumimoji="1" lang="ja-JP" altLang="en-US" sz="1200" kern="1200" dirty="0">
                <a:solidFill>
                  <a:schemeClr val="tx1"/>
                </a:solidFill>
                <a:effectLst/>
                <a:latin typeface="+mn-lt"/>
                <a:ea typeface="+mn-ea"/>
                <a:cs typeface="+mn-cs"/>
              </a:rPr>
              <a:t>）、背景事象の徹底的な除去が鍵となる。</a:t>
            </a:r>
          </a:p>
          <a:p>
            <a:pPr lvl="1"/>
            <a:r>
              <a:rPr kumimoji="1" lang="ja-JP" altLang="en-US" sz="1200" kern="1200" dirty="0">
                <a:solidFill>
                  <a:schemeClr val="tx1"/>
                </a:solidFill>
                <a:effectLst/>
                <a:latin typeface="+mn-lt"/>
                <a:ea typeface="+mn-ea"/>
                <a:cs typeface="+mn-cs"/>
              </a:rPr>
              <a:t>特に、ハドロン崩壊するタウ（</a:t>
            </a:r>
            <a:r>
              <a:rPr kumimoji="1" lang="en-US" altLang="ja-JP" sz="1200" kern="1200" dirty="0">
                <a:solidFill>
                  <a:schemeClr val="tx1"/>
                </a:solidFill>
                <a:effectLst/>
                <a:latin typeface="+mn-lt"/>
                <a:ea typeface="+mn-ea"/>
                <a:cs typeface="+mn-cs"/>
              </a:rPr>
              <a:t>$\tau \to \text{hadrons} + \nu$</a:t>
            </a:r>
            <a:r>
              <a:rPr kumimoji="1" lang="ja-JP" altLang="en-US" sz="1200" kern="1200" dirty="0">
                <a:solidFill>
                  <a:schemeClr val="tx1"/>
                </a:solidFill>
                <a:effectLst/>
                <a:latin typeface="+mn-lt"/>
                <a:ea typeface="+mn-ea"/>
                <a:cs typeface="+mn-cs"/>
              </a:rPr>
              <a:t>）は、ストレンジジェットと形状が酷似しており甚大なノイズとなる。</a:t>
            </a:r>
          </a:p>
          <a:p>
            <a:r>
              <a:rPr kumimoji="1" lang="ja-JP" altLang="en-US" sz="1200" b="1" kern="1200" dirty="0">
                <a:solidFill>
                  <a:schemeClr val="tx1"/>
                </a:solidFill>
                <a:effectLst/>
                <a:latin typeface="+mn-lt"/>
                <a:ea typeface="+mn-ea"/>
                <a:cs typeface="+mn-cs"/>
              </a:rPr>
              <a:t>タウ識別の必要性</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pPr lvl="1"/>
            <a:r>
              <a:rPr kumimoji="1" lang="ja-JP" altLang="en-US" sz="1200" kern="1200" dirty="0">
                <a:solidFill>
                  <a:schemeClr val="tx1"/>
                </a:solidFill>
                <a:effectLst/>
                <a:latin typeface="+mn-lt"/>
                <a:ea typeface="+mn-ea"/>
                <a:cs typeface="+mn-cs"/>
              </a:rPr>
              <a:t>タウは再構成精度の低さ（</a:t>
            </a:r>
            <a:r>
              <a:rPr kumimoji="1" lang="en-US" altLang="ja-JP" sz="1200" kern="1200" dirty="0">
                <a:solidFill>
                  <a:schemeClr val="tx1"/>
                </a:solidFill>
                <a:effectLst/>
                <a:latin typeface="+mn-lt"/>
                <a:ea typeface="+mn-ea"/>
                <a:cs typeface="+mn-cs"/>
              </a:rPr>
              <a:t>$\nu$ </a:t>
            </a:r>
            <a:r>
              <a:rPr kumimoji="1" lang="ja-JP" altLang="en-US" sz="1200" kern="1200" dirty="0">
                <a:solidFill>
                  <a:schemeClr val="tx1"/>
                </a:solidFill>
                <a:effectLst/>
                <a:latin typeface="+mn-lt"/>
                <a:ea typeface="+mn-ea"/>
                <a:cs typeface="+mn-cs"/>
              </a:rPr>
              <a:t>によるエネルギー欠損）から、他チャンネル（</a:t>
            </a:r>
            <a:r>
              <a:rPr kumimoji="1" lang="en-US" altLang="ja-JP" sz="1200" kern="1200" dirty="0">
                <a:solidFill>
                  <a:schemeClr val="tx1"/>
                </a:solidFill>
                <a:effectLst/>
                <a:latin typeface="+mn-lt"/>
                <a:ea typeface="+mn-ea"/>
                <a:cs typeface="+mn-cs"/>
              </a:rPr>
              <a:t>$Z \to \ell\ell$ </a:t>
            </a:r>
            <a:r>
              <a:rPr kumimoji="1" lang="ja-JP" altLang="en-US" sz="1200" kern="1200" dirty="0">
                <a:solidFill>
                  <a:schemeClr val="tx1"/>
                </a:solidFill>
                <a:effectLst/>
                <a:latin typeface="+mn-lt"/>
                <a:ea typeface="+mn-ea"/>
                <a:cs typeface="+mn-cs"/>
              </a:rPr>
              <a:t>等）では解析対象外とされがちだった。</a:t>
            </a:r>
          </a:p>
          <a:p>
            <a:pPr lvl="1"/>
            <a:r>
              <a:rPr kumimoji="1" lang="ja-JP" altLang="en-US" sz="1200" kern="1200" dirty="0">
                <a:solidFill>
                  <a:schemeClr val="tx1"/>
                </a:solidFill>
                <a:effectLst/>
                <a:latin typeface="+mn-lt"/>
                <a:ea typeface="+mn-ea"/>
                <a:cs typeface="+mn-cs"/>
              </a:rPr>
              <a:t>しかし本解析においては、タウ事象を確実に見破って棄却する強力な関所（</a:t>
            </a:r>
            <a:r>
              <a:rPr kumimoji="1" lang="en-US" altLang="ja-JP" sz="1200" kern="1200" dirty="0">
                <a:solidFill>
                  <a:schemeClr val="tx1"/>
                </a:solidFill>
                <a:effectLst/>
                <a:latin typeface="+mn-lt"/>
                <a:ea typeface="+mn-ea"/>
                <a:cs typeface="+mn-cs"/>
              </a:rPr>
              <a:t>Tau Veto</a:t>
            </a:r>
            <a:r>
              <a:rPr kumimoji="1" lang="ja-JP" altLang="en-US" sz="1200" kern="1200" dirty="0">
                <a:solidFill>
                  <a:schemeClr val="tx1"/>
                </a:solidFill>
                <a:effectLst/>
                <a:latin typeface="+mn-lt"/>
                <a:ea typeface="+mn-ea"/>
                <a:cs typeface="+mn-cs"/>
              </a:rPr>
              <a:t>）が絶対条件である。</a:t>
            </a:r>
          </a:p>
          <a:p>
            <a:r>
              <a:rPr kumimoji="1" lang="ja-JP" altLang="en-US" sz="1200" b="1" kern="1200" dirty="0">
                <a:solidFill>
                  <a:schemeClr val="tx1"/>
                </a:solidFill>
                <a:effectLst/>
                <a:latin typeface="+mn-lt"/>
                <a:ea typeface="+mn-ea"/>
                <a:cs typeface="+mn-cs"/>
              </a:rPr>
              <a:t>アプローチ</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pPr lvl="1"/>
            <a:r>
              <a:rPr kumimoji="1" lang="ja-JP" altLang="en-US" sz="1200" kern="1200" dirty="0">
                <a:solidFill>
                  <a:schemeClr val="tx1"/>
                </a:solidFill>
                <a:effectLst/>
                <a:latin typeface="+mn-lt"/>
                <a:ea typeface="+mn-ea"/>
                <a:cs typeface="+mn-cs"/>
              </a:rPr>
              <a:t>高精度なタウファインダーのチューニングを実施し、バックグラウンド除去能力を最大化する。</a:t>
            </a:r>
          </a:p>
          <a:p>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3</a:t>
            </a:fld>
            <a:endParaRPr kumimoji="1" lang="ja-JP" altLang="en-US"/>
          </a:p>
        </p:txBody>
      </p:sp>
    </p:spTree>
    <p:extLst>
      <p:ext uri="{BB962C8B-B14F-4D97-AF65-F5344CB8AC3E}">
        <p14:creationId xmlns:p14="http://schemas.microsoft.com/office/powerpoint/2010/main" val="325546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0 *        1 *       211 *</a:t>
            </a:r>
          </a:p>
          <a:p>
            <a:r>
              <a:rPr kumimoji="1" lang="en-US" altLang="ja-JP" dirty="0"/>
              <a:t>*        0 *        2 *      -211 *</a:t>
            </a:r>
          </a:p>
          <a:p>
            <a:r>
              <a:rPr kumimoji="1" lang="en-US" altLang="ja-JP" dirty="0"/>
              <a:t>*        1 *        0 *       211 *</a:t>
            </a:r>
          </a:p>
          <a:p>
            <a:r>
              <a:rPr kumimoji="1" lang="en-US" altLang="ja-JP" dirty="0"/>
              <a:t>*        1 *        1 *        11 *</a:t>
            </a:r>
          </a:p>
          <a:p>
            <a:r>
              <a:rPr kumimoji="1" lang="en-US" altLang="ja-JP" dirty="0"/>
              <a:t>*        1 *        2 *        13 *</a:t>
            </a:r>
          </a:p>
          <a:p>
            <a:r>
              <a:rPr kumimoji="1" lang="en-US" altLang="ja-JP" dirty="0"/>
              <a:t>*        1 *        3 *       211 *</a:t>
            </a:r>
          </a:p>
          <a:p>
            <a:r>
              <a:rPr kumimoji="1" lang="en-US" altLang="ja-JP" dirty="0"/>
              <a:t>*        2 *        0 *      -211 *</a:t>
            </a:r>
          </a:p>
          <a:p>
            <a:r>
              <a:rPr kumimoji="1" lang="en-US" altLang="ja-JP" dirty="0"/>
              <a:t>*        2 *        1 *        13 *</a:t>
            </a:r>
          </a:p>
          <a:p>
            <a:r>
              <a:rPr kumimoji="1" lang="en-US" altLang="ja-JP" dirty="0"/>
              <a:t>*        2 *        2 *        22 *</a:t>
            </a:r>
          </a:p>
          <a:p>
            <a:r>
              <a:rPr kumimoji="1" lang="en-US" altLang="ja-JP" dirty="0"/>
              <a:t>*        2 *        3 *       211 *</a:t>
            </a:r>
          </a:p>
          <a:p>
            <a:r>
              <a:rPr kumimoji="1" lang="en-US" altLang="ja-JP" dirty="0"/>
              <a:t>*        3 *        0 *       211 *</a:t>
            </a:r>
          </a:p>
          <a:p>
            <a:r>
              <a:rPr kumimoji="1" lang="en-US" altLang="ja-JP" dirty="0"/>
              <a:t>*        3 *        1 *      -321 *</a:t>
            </a:r>
          </a:p>
          <a:p>
            <a:r>
              <a:rPr kumimoji="1" lang="en-US" altLang="ja-JP" dirty="0"/>
              <a:t>*        4 *        0 *           *</a:t>
            </a:r>
          </a:p>
          <a:p>
            <a:r>
              <a:rPr kumimoji="1" lang="en-US" altLang="ja-JP" dirty="0"/>
              <a:t>*        5 *        0 *        22 *</a:t>
            </a:r>
          </a:p>
          <a:p>
            <a:r>
              <a:rPr kumimoji="1" lang="en-US" altLang="ja-JP" dirty="0"/>
              <a:t>*        5 *        1 *       -13 *</a:t>
            </a:r>
          </a:p>
          <a:p>
            <a:r>
              <a:rPr kumimoji="1" lang="en-US" altLang="ja-JP" dirty="0"/>
              <a:t>*        5 *        2 *      2212 *</a:t>
            </a:r>
          </a:p>
          <a:p>
            <a:r>
              <a:rPr kumimoji="1" lang="en-US" altLang="ja-JP" dirty="0"/>
              <a:t>*        6 *        0 *      2212 *</a:t>
            </a:r>
          </a:p>
          <a:p>
            <a:r>
              <a:rPr kumimoji="1" lang="en-US" altLang="ja-JP" dirty="0"/>
              <a:t>*        7 *        0 *        22 *</a:t>
            </a:r>
          </a:p>
          <a:p>
            <a:r>
              <a:rPr kumimoji="1" lang="en-US" altLang="ja-JP" dirty="0"/>
              <a:t>*        7 *        1 *        22 *</a:t>
            </a:r>
          </a:p>
          <a:p>
            <a:r>
              <a:rPr kumimoji="1" lang="en-US" altLang="ja-JP" dirty="0"/>
              <a:t>*        7 *        2 *      -211 *</a:t>
            </a:r>
          </a:p>
          <a:p>
            <a:r>
              <a:rPr kumimoji="1" lang="en-US" altLang="ja-JP" dirty="0"/>
              <a:t>*        8 *        0 *      -211 *</a:t>
            </a:r>
          </a:p>
          <a:p>
            <a:r>
              <a:rPr kumimoji="1" lang="en-US" altLang="ja-JP" dirty="0"/>
              <a:t>*        9 *        0 *       -13 *</a:t>
            </a:r>
          </a:p>
          <a:p>
            <a:r>
              <a:rPr kumimoji="1" lang="en-US" altLang="ja-JP" dirty="0"/>
              <a:t>*       10 *        0 *       211 *</a:t>
            </a:r>
          </a:p>
          <a:p>
            <a:r>
              <a:rPr kumimoji="1" lang="en-US" altLang="ja-JP" dirty="0"/>
              <a:t>*       11 *        0 *       211 *</a:t>
            </a:r>
          </a:p>
          <a:p>
            <a:r>
              <a:rPr kumimoji="1" lang="en-US" altLang="ja-JP" dirty="0"/>
              <a:t>Type &lt;CR&gt; to continue or q to quit ==&gt; c</a:t>
            </a:r>
          </a:p>
          <a:p>
            <a:r>
              <a:rPr kumimoji="1" lang="en-US" altLang="ja-JP" dirty="0"/>
              <a:t>*       12 *        0 *           *</a:t>
            </a:r>
          </a:p>
          <a:p>
            <a:r>
              <a:rPr kumimoji="1" lang="en-US" altLang="ja-JP" dirty="0"/>
              <a:t>*       13 *        0 *     -2112 *</a:t>
            </a:r>
          </a:p>
          <a:p>
            <a:r>
              <a:rPr kumimoji="1" lang="en-US" altLang="ja-JP" dirty="0"/>
              <a:t>*       14 *        0 *       -11 *</a:t>
            </a:r>
          </a:p>
          <a:p>
            <a:r>
              <a:rPr kumimoji="1" lang="en-US" altLang="ja-JP" dirty="0"/>
              <a:t>*       14 *        1 *      -211 *</a:t>
            </a:r>
          </a:p>
          <a:p>
            <a:r>
              <a:rPr kumimoji="1" lang="en-US" altLang="ja-JP" dirty="0"/>
              <a:t>*       14 *        2 *      -211 *</a:t>
            </a:r>
          </a:p>
          <a:p>
            <a:r>
              <a:rPr kumimoji="1" lang="en-US" altLang="ja-JP" dirty="0"/>
              <a:t>*       15 *        0 *       211 *</a:t>
            </a:r>
          </a:p>
          <a:p>
            <a:r>
              <a:rPr kumimoji="1" lang="en-US" altLang="ja-JP" dirty="0"/>
              <a:t>*       16 *        0 *        13 *</a:t>
            </a:r>
          </a:p>
          <a:p>
            <a:r>
              <a:rPr kumimoji="1" lang="en-US" altLang="ja-JP" dirty="0"/>
              <a:t>*       16 *        1 *        22 *</a:t>
            </a:r>
          </a:p>
          <a:p>
            <a:r>
              <a:rPr kumimoji="1" lang="en-US" altLang="ja-JP" dirty="0"/>
              <a:t>*       16 *        2 *       211 *</a:t>
            </a:r>
          </a:p>
          <a:p>
            <a:r>
              <a:rPr kumimoji="1" lang="en-US" altLang="ja-JP" dirty="0"/>
              <a:t>*       16 *        3 *       211 *</a:t>
            </a:r>
          </a:p>
          <a:p>
            <a:r>
              <a:rPr kumimoji="1" lang="en-US" altLang="ja-JP" dirty="0"/>
              <a:t>*       17 *        0 *      -211 *</a:t>
            </a:r>
          </a:p>
          <a:p>
            <a:r>
              <a:rPr kumimoji="1" lang="en-US" altLang="ja-JP" dirty="0"/>
              <a:t>*       17 *        1 *       211 *</a:t>
            </a:r>
          </a:p>
          <a:p>
            <a:r>
              <a:rPr kumimoji="1" lang="en-US" altLang="ja-JP" dirty="0"/>
              <a:t>*       18 *        0 *       211 *</a:t>
            </a:r>
          </a:p>
          <a:p>
            <a:r>
              <a:rPr kumimoji="1" lang="en-US" altLang="ja-JP" dirty="0"/>
              <a:t>*       18 *        1 *       211 *</a:t>
            </a:r>
          </a:p>
          <a:p>
            <a:r>
              <a:rPr kumimoji="1" lang="en-US" altLang="ja-JP" dirty="0"/>
              <a:t>*       19 *        0 *        22 *</a:t>
            </a:r>
          </a:p>
          <a:p>
            <a:r>
              <a:rPr kumimoji="1" lang="en-US" altLang="ja-JP" dirty="0"/>
              <a:t>*       19 *        1 *      -211 *</a:t>
            </a:r>
          </a:p>
          <a:p>
            <a:r>
              <a:rPr kumimoji="1" lang="en-US" altLang="ja-JP" dirty="0"/>
              <a:t>*       20 *        0 *       130 *</a:t>
            </a:r>
          </a:p>
          <a:p>
            <a:r>
              <a:rPr kumimoji="1" lang="en-US" altLang="ja-JP" dirty="0"/>
              <a:t>*       21 *        0 *      -211 *</a:t>
            </a:r>
          </a:p>
          <a:p>
            <a:r>
              <a:rPr kumimoji="1" lang="en-US" altLang="ja-JP" dirty="0"/>
              <a:t>*       21 *        1 *       211 *</a:t>
            </a:r>
          </a:p>
          <a:p>
            <a:r>
              <a:rPr kumimoji="1" lang="en-US" altLang="ja-JP" dirty="0"/>
              <a:t>*       22 *        0 *           *</a:t>
            </a:r>
          </a:p>
          <a:p>
            <a:r>
              <a:rPr kumimoji="1" lang="en-US" altLang="ja-JP" dirty="0"/>
              <a:t>*       23 *        0 *           *</a:t>
            </a:r>
          </a:p>
          <a:p>
            <a:r>
              <a:rPr kumimoji="1" lang="en-US" altLang="ja-JP" dirty="0"/>
              <a:t>*       24 *        0 *       -13 *</a:t>
            </a:r>
          </a:p>
          <a:p>
            <a:r>
              <a:rPr kumimoji="1" lang="en-US" altLang="ja-JP" dirty="0"/>
              <a:t>*       25 *        0 *        22 *</a:t>
            </a:r>
          </a:p>
          <a:p>
            <a:r>
              <a:rPr kumimoji="1" lang="en-US" altLang="ja-JP" dirty="0"/>
              <a:t>*       26 *        0 *           *</a:t>
            </a:r>
          </a:p>
          <a:p>
            <a:r>
              <a:rPr kumimoji="1" lang="en-US" altLang="ja-JP" dirty="0"/>
              <a:t>*       27 *        0 *      -211 *</a:t>
            </a:r>
          </a:p>
          <a:p>
            <a:r>
              <a:rPr kumimoji="1" lang="en-US" altLang="ja-JP" dirty="0"/>
              <a:t>Type &lt;CR&gt; to continue or q to quit ==&gt; c</a:t>
            </a:r>
          </a:p>
          <a:p>
            <a:r>
              <a:rPr kumimoji="1" lang="en-US" altLang="ja-JP" dirty="0"/>
              <a:t>*       27 *        1 *      -321 *</a:t>
            </a:r>
          </a:p>
          <a:p>
            <a:r>
              <a:rPr kumimoji="1" lang="en-US" altLang="ja-JP" dirty="0"/>
              <a:t>*       28 *        0 *        22 *</a:t>
            </a:r>
          </a:p>
          <a:p>
            <a:r>
              <a:rPr kumimoji="1" lang="en-US" altLang="ja-JP" dirty="0"/>
              <a:t>*       29 *        0 *       -13 *</a:t>
            </a:r>
          </a:p>
          <a:p>
            <a:r>
              <a:rPr kumimoji="1" lang="en-US" altLang="ja-JP" dirty="0"/>
              <a:t>*       30 *        0 *       321 *</a:t>
            </a:r>
          </a:p>
          <a:p>
            <a:r>
              <a:rPr kumimoji="1" lang="en-US" altLang="ja-JP" dirty="0"/>
              <a:t>*       30 *        1 *        13 *</a:t>
            </a:r>
          </a:p>
          <a:p>
            <a:r>
              <a:rPr kumimoji="1" lang="en-US" altLang="ja-JP" dirty="0"/>
              <a:t>*       31 *        0 *        13 *</a:t>
            </a:r>
          </a:p>
          <a:p>
            <a:r>
              <a:rPr kumimoji="1" lang="en-US" altLang="ja-JP" dirty="0"/>
              <a:t>*       31 *        1 *       211 *</a:t>
            </a:r>
          </a:p>
          <a:p>
            <a:r>
              <a:rPr kumimoji="1" lang="en-US" altLang="ja-JP" dirty="0"/>
              <a:t>*       31 *        2 *     -2212 *</a:t>
            </a:r>
          </a:p>
          <a:p>
            <a:r>
              <a:rPr kumimoji="1" lang="en-US" altLang="ja-JP" dirty="0"/>
              <a:t>*       31 *        3 *      -211 *</a:t>
            </a:r>
          </a:p>
          <a:p>
            <a:r>
              <a:rPr kumimoji="1" lang="en-US" altLang="ja-JP" dirty="0"/>
              <a:t>*       32 *        0 *        22 *</a:t>
            </a:r>
          </a:p>
          <a:p>
            <a:r>
              <a:rPr kumimoji="1" lang="en-US" altLang="ja-JP" dirty="0"/>
              <a:t>*       33 *        0 *        11 *</a:t>
            </a:r>
          </a:p>
          <a:p>
            <a:r>
              <a:rPr kumimoji="1" lang="en-US" altLang="ja-JP" dirty="0"/>
              <a:t>*       33 *        1 *      -211 *</a:t>
            </a:r>
          </a:p>
          <a:p>
            <a:r>
              <a:rPr kumimoji="1" lang="en-US" altLang="ja-JP" dirty="0"/>
              <a:t>*       34 *        0 *           *</a:t>
            </a:r>
          </a:p>
          <a:p>
            <a:r>
              <a:rPr kumimoji="1" lang="en-US" altLang="ja-JP" dirty="0"/>
              <a:t>*       35 *        0 *           *</a:t>
            </a:r>
          </a:p>
          <a:p>
            <a:r>
              <a:rPr kumimoji="1" lang="en-US" altLang="ja-JP" dirty="0"/>
              <a:t>*       36 *        0 *      -211 *</a:t>
            </a:r>
          </a:p>
          <a:p>
            <a:r>
              <a:rPr kumimoji="1" lang="en-US" altLang="ja-JP" dirty="0"/>
              <a:t>*       37 *        0 *           *</a:t>
            </a:r>
          </a:p>
          <a:p>
            <a:r>
              <a:rPr kumimoji="1" lang="en-US" altLang="ja-JP" dirty="0"/>
              <a:t>*       38 *        0 *      -321 *</a:t>
            </a:r>
          </a:p>
          <a:p>
            <a:r>
              <a:rPr kumimoji="1" lang="en-US" altLang="ja-JP" dirty="0"/>
              <a:t>*       38 *        1 *      -321 *</a:t>
            </a:r>
          </a:p>
          <a:p>
            <a:r>
              <a:rPr kumimoji="1" lang="en-US" altLang="ja-JP" dirty="0"/>
              <a:t>*       39 *        0 *        13 *</a:t>
            </a:r>
          </a:p>
          <a:p>
            <a:r>
              <a:rPr kumimoji="1" lang="en-US" altLang="ja-JP" dirty="0"/>
              <a:t>*       40 *        0 *       211 *</a:t>
            </a:r>
          </a:p>
          <a:p>
            <a:r>
              <a:rPr kumimoji="1" lang="en-US" altLang="ja-JP" dirty="0"/>
              <a:t>*       41 *        0 *       211 *</a:t>
            </a:r>
          </a:p>
          <a:p>
            <a:r>
              <a:rPr kumimoji="1" lang="en-US" altLang="ja-JP" dirty="0"/>
              <a:t>*       42 *        0 *       -11 *</a:t>
            </a:r>
          </a:p>
          <a:p>
            <a:r>
              <a:rPr kumimoji="1" lang="en-US" altLang="ja-JP" dirty="0"/>
              <a:t>*       42 *        1 *        13 *</a:t>
            </a:r>
          </a:p>
          <a:p>
            <a:r>
              <a:rPr kumimoji="1" lang="en-US" altLang="ja-JP" dirty="0"/>
              <a:t>*       43 *        0 *       211 *</a:t>
            </a:r>
          </a:p>
          <a:p>
            <a:r>
              <a:rPr kumimoji="1" lang="en-US" altLang="ja-JP" dirty="0"/>
              <a:t>*       43 *        1 *        11 *</a:t>
            </a:r>
          </a:p>
          <a:p>
            <a:r>
              <a:rPr kumimoji="1" lang="en-US" altLang="ja-JP" dirty="0"/>
              <a:t>Type &lt;CR&gt; to continue or q to quit ==&gt; c</a:t>
            </a:r>
          </a:p>
          <a:p>
            <a:r>
              <a:rPr kumimoji="1" lang="en-US" altLang="ja-JP" dirty="0"/>
              <a:t>*       44 *        0 *        22 *</a:t>
            </a:r>
          </a:p>
          <a:p>
            <a:r>
              <a:rPr kumimoji="1" lang="en-US" altLang="ja-JP" dirty="0"/>
              <a:t>*       44 *        1 *       211 *</a:t>
            </a:r>
          </a:p>
          <a:p>
            <a:r>
              <a:rPr kumimoji="1" lang="en-US" altLang="ja-JP" dirty="0"/>
              <a:t>*       44 *        2 *        22 *</a:t>
            </a:r>
          </a:p>
          <a:p>
            <a:r>
              <a:rPr kumimoji="1" lang="en-US" altLang="ja-JP" dirty="0"/>
              <a:t>*       44 *        3 *      -211 *</a:t>
            </a:r>
          </a:p>
          <a:p>
            <a:r>
              <a:rPr kumimoji="1" lang="en-US" altLang="ja-JP" dirty="0"/>
              <a:t>*       45 *        0 *           *</a:t>
            </a:r>
          </a:p>
          <a:p>
            <a:r>
              <a:rPr kumimoji="1" lang="en-US" altLang="ja-JP" dirty="0"/>
              <a:t>*       46 *        0 *       211 *</a:t>
            </a:r>
          </a:p>
          <a:p>
            <a:r>
              <a:rPr kumimoji="1" lang="en-US" altLang="ja-JP" dirty="0"/>
              <a:t>*       46 *        1 *       211 *</a:t>
            </a:r>
          </a:p>
          <a:p>
            <a:r>
              <a:rPr kumimoji="1" lang="en-US" altLang="ja-JP" dirty="0"/>
              <a:t>*       46 *        2 *       211 *</a:t>
            </a:r>
          </a:p>
          <a:p>
            <a:r>
              <a:rPr kumimoji="1" lang="en-US" altLang="ja-JP" dirty="0"/>
              <a:t>*       47 *        0 *      -211 *</a:t>
            </a:r>
          </a:p>
          <a:p>
            <a:r>
              <a:rPr kumimoji="1" lang="en-US" altLang="ja-JP" dirty="0"/>
              <a:t>*       47 *        1 *      -211 *</a:t>
            </a:r>
          </a:p>
          <a:p>
            <a:r>
              <a:rPr kumimoji="1" lang="en-US" altLang="ja-JP" dirty="0"/>
              <a:t>*       48 *        0 *       211 *</a:t>
            </a:r>
          </a:p>
          <a:p>
            <a:r>
              <a:rPr kumimoji="1" lang="en-US" altLang="ja-JP" dirty="0"/>
              <a:t>*       48 *        1 *      -211 *</a:t>
            </a:r>
          </a:p>
          <a:p>
            <a:r>
              <a:rPr kumimoji="1" lang="en-US" altLang="ja-JP" dirty="0"/>
              <a:t>*       49 *        0 *      3112 *</a:t>
            </a:r>
          </a:p>
          <a:p>
            <a:r>
              <a:rPr kumimoji="1" lang="en-US" altLang="ja-JP" dirty="0"/>
              <a:t>*       50 *        0 *        22 *</a:t>
            </a:r>
          </a:p>
          <a:p>
            <a:r>
              <a:rPr kumimoji="1" lang="en-US" altLang="ja-JP" dirty="0"/>
              <a:t>*       50 *        1 *      -211 *</a:t>
            </a:r>
          </a:p>
          <a:p>
            <a:r>
              <a:rPr kumimoji="1" lang="en-US" altLang="ja-JP" dirty="0"/>
              <a:t>*       51 *        0 *       211 *</a:t>
            </a:r>
          </a:p>
          <a:p>
            <a:r>
              <a:rPr kumimoji="1" lang="en-US" altLang="ja-JP" dirty="0"/>
              <a:t>*       51 *        1 *       211 *</a:t>
            </a:r>
          </a:p>
          <a:p>
            <a:r>
              <a:rPr kumimoji="1" lang="en-US" altLang="ja-JP" dirty="0"/>
              <a:t>*       52 *        0 *           *</a:t>
            </a:r>
          </a:p>
          <a:p>
            <a:r>
              <a:rPr kumimoji="1" lang="en-US" altLang="ja-JP" dirty="0"/>
              <a:t>*       53 *        0 *      -211 *</a:t>
            </a:r>
          </a:p>
          <a:p>
            <a:r>
              <a:rPr kumimoji="1" lang="en-US" altLang="ja-JP" dirty="0"/>
              <a:t>*       54 *        0 *       321 *</a:t>
            </a:r>
          </a:p>
          <a:p>
            <a:r>
              <a:rPr kumimoji="1" lang="en-US" altLang="ja-JP" dirty="0"/>
              <a:t>*       54 *        1 *      -211 *</a:t>
            </a:r>
          </a:p>
          <a:p>
            <a:r>
              <a:rPr kumimoji="1" lang="en-US" altLang="ja-JP" dirty="0"/>
              <a:t>*       55 *        0 *       -13 *</a:t>
            </a:r>
          </a:p>
          <a:p>
            <a:r>
              <a:rPr kumimoji="1" lang="en-US" altLang="ja-JP" dirty="0"/>
              <a:t>*       55 *        1 *      -211 *</a:t>
            </a:r>
          </a:p>
          <a:p>
            <a:r>
              <a:rPr kumimoji="1" lang="en-US" altLang="ja-JP" dirty="0"/>
              <a:t>*       56 *        0 *        13 *</a:t>
            </a:r>
          </a:p>
          <a:p>
            <a:r>
              <a:rPr kumimoji="1" lang="en-US" altLang="ja-JP" dirty="0"/>
              <a:t>*       56 *        1 *      2112 *</a:t>
            </a:r>
          </a:p>
          <a:p>
            <a:r>
              <a:rPr kumimoji="1" lang="en-US" altLang="ja-JP" dirty="0"/>
              <a:t>Type &lt;CR&gt; to continue or q to quit ==&gt; c</a:t>
            </a:r>
          </a:p>
          <a:p>
            <a:r>
              <a:rPr kumimoji="1" lang="en-US" altLang="ja-JP" dirty="0"/>
              <a:t>*       56 *        2 *       211 *</a:t>
            </a:r>
          </a:p>
          <a:p>
            <a:r>
              <a:rPr kumimoji="1" lang="en-US" altLang="ja-JP" dirty="0"/>
              <a:t>*       56 *        3 *      -211 *</a:t>
            </a:r>
          </a:p>
          <a:p>
            <a:r>
              <a:rPr kumimoji="1" lang="en-US" altLang="ja-JP" dirty="0"/>
              <a:t>*       57 *        0 *           *</a:t>
            </a:r>
          </a:p>
          <a:p>
            <a:r>
              <a:rPr kumimoji="1" lang="en-US" altLang="ja-JP" dirty="0"/>
              <a:t>*       58 *        0 *       211 *</a:t>
            </a:r>
          </a:p>
          <a:p>
            <a:r>
              <a:rPr kumimoji="1" lang="en-US" altLang="ja-JP" dirty="0"/>
              <a:t>*       58 *        1 *        13 *</a:t>
            </a:r>
          </a:p>
          <a:p>
            <a:r>
              <a:rPr kumimoji="1" lang="en-US" altLang="ja-JP" dirty="0"/>
              <a:t>*       59 *        0 *           *</a:t>
            </a:r>
          </a:p>
          <a:p>
            <a:r>
              <a:rPr kumimoji="1" lang="en-US" altLang="ja-JP" dirty="0"/>
              <a:t>*       60 *        0 *           *</a:t>
            </a:r>
          </a:p>
          <a:p>
            <a:r>
              <a:rPr kumimoji="1" lang="en-US" altLang="ja-JP" dirty="0"/>
              <a:t>*       61 *        0 *       211 *</a:t>
            </a:r>
          </a:p>
          <a:p>
            <a:r>
              <a:rPr kumimoji="1" lang="en-US" altLang="ja-JP" dirty="0"/>
              <a:t>*       61 *        1 *        11 *</a:t>
            </a:r>
          </a:p>
          <a:p>
            <a:r>
              <a:rPr kumimoji="1" lang="en-US" altLang="ja-JP" dirty="0"/>
              <a:t>*       61 *        2 *       211 *</a:t>
            </a:r>
          </a:p>
          <a:p>
            <a:r>
              <a:rPr kumimoji="1" lang="en-US" altLang="ja-JP" dirty="0"/>
              <a:t>*       61 *        3 *      -211 *</a:t>
            </a:r>
          </a:p>
          <a:p>
            <a:r>
              <a:rPr kumimoji="1" lang="en-US" altLang="ja-JP" dirty="0"/>
              <a:t>*       62 *        0 *       211 *</a:t>
            </a:r>
          </a:p>
          <a:p>
            <a:r>
              <a:rPr kumimoji="1" lang="en-US" altLang="ja-JP" dirty="0"/>
              <a:t>*       62 *        1 *       211 *</a:t>
            </a:r>
          </a:p>
          <a:p>
            <a:r>
              <a:rPr kumimoji="1" lang="en-US" altLang="ja-JP" dirty="0"/>
              <a:t>*       62 *        2 *      -211 *</a:t>
            </a:r>
          </a:p>
          <a:p>
            <a:r>
              <a:rPr kumimoji="1" lang="en-US" altLang="ja-JP" dirty="0"/>
              <a:t>*       63 *        0 *           *</a:t>
            </a:r>
          </a:p>
          <a:p>
            <a:r>
              <a:rPr kumimoji="1" lang="en-US" altLang="ja-JP" dirty="0"/>
              <a:t>*       64 *        0 *       211 *</a:t>
            </a:r>
          </a:p>
          <a:p>
            <a:r>
              <a:rPr kumimoji="1" lang="en-US" altLang="ja-JP" dirty="0"/>
              <a:t>*       65 *        0 *        13 *</a:t>
            </a:r>
          </a:p>
          <a:p>
            <a:r>
              <a:rPr kumimoji="1" lang="en-US" altLang="ja-JP" dirty="0"/>
              <a:t>*       66 *        0 *       -13 *</a:t>
            </a:r>
          </a:p>
          <a:p>
            <a:r>
              <a:rPr kumimoji="1" lang="en-US" altLang="ja-JP" dirty="0"/>
              <a:t>*       66 *        1 *       211 *</a:t>
            </a:r>
          </a:p>
          <a:p>
            <a:r>
              <a:rPr kumimoji="1" lang="en-US" altLang="ja-JP" dirty="0"/>
              <a:t>*       67 *        0 *           *</a:t>
            </a:r>
          </a:p>
          <a:p>
            <a:r>
              <a:rPr kumimoji="1" lang="en-US" altLang="ja-JP" dirty="0"/>
              <a:t>*       68 *        0 *       -13 *</a:t>
            </a:r>
          </a:p>
          <a:p>
            <a:r>
              <a:rPr kumimoji="1" lang="en-US" altLang="ja-JP" dirty="0"/>
              <a:t>*       69 *        0 *       211 *</a:t>
            </a:r>
          </a:p>
          <a:p>
            <a:r>
              <a:rPr kumimoji="1" lang="en-US" altLang="ja-JP" dirty="0"/>
              <a:t>*       70 *        0 *        13 *</a:t>
            </a:r>
          </a:p>
          <a:p>
            <a:r>
              <a:rPr kumimoji="1" lang="en-US" altLang="ja-JP" dirty="0"/>
              <a:t>*       71 *        0 *       211 *</a:t>
            </a:r>
          </a:p>
          <a:p>
            <a:r>
              <a:rPr kumimoji="1" lang="en-US" altLang="ja-JP" dirty="0"/>
              <a:t>*       71 *        1 *      -211 *</a:t>
            </a:r>
          </a:p>
          <a:p>
            <a:r>
              <a:rPr kumimoji="1" lang="en-US" altLang="ja-JP" dirty="0"/>
              <a:t>Type &lt;CR&gt; to continue or q to quit ==&gt; c</a:t>
            </a:r>
          </a:p>
          <a:p>
            <a:r>
              <a:rPr kumimoji="1" lang="en-US" altLang="ja-JP" dirty="0"/>
              <a:t>*       72 *        0 *       211 *</a:t>
            </a:r>
          </a:p>
          <a:p>
            <a:r>
              <a:rPr kumimoji="1" lang="en-US" altLang="ja-JP" dirty="0"/>
              <a:t>*       72 *        1 *      -211 *</a:t>
            </a:r>
          </a:p>
          <a:p>
            <a:r>
              <a:rPr kumimoji="1" lang="en-US" altLang="ja-JP" dirty="0"/>
              <a:t>*       72 *        2 *       211 *</a:t>
            </a:r>
          </a:p>
          <a:p>
            <a:r>
              <a:rPr kumimoji="1" lang="en-US" altLang="ja-JP" dirty="0"/>
              <a:t>*       72 *        3 *      -321 *</a:t>
            </a:r>
          </a:p>
          <a:p>
            <a:r>
              <a:rPr kumimoji="1" lang="en-US" altLang="ja-JP" dirty="0"/>
              <a:t>*       73 *        0 *       211 *</a:t>
            </a:r>
          </a:p>
          <a:p>
            <a:r>
              <a:rPr kumimoji="1" lang="en-US" altLang="ja-JP" dirty="0"/>
              <a:t>*       74 *        0 *        22 *</a:t>
            </a:r>
          </a:p>
          <a:p>
            <a:r>
              <a:rPr kumimoji="1" lang="en-US" altLang="ja-JP" dirty="0"/>
              <a:t>*       74 *        1 *       211 *</a:t>
            </a:r>
          </a:p>
          <a:p>
            <a:r>
              <a:rPr kumimoji="1" lang="en-US" altLang="ja-JP" dirty="0"/>
              <a:t>*       75 *        0 *       211 *</a:t>
            </a:r>
          </a:p>
          <a:p>
            <a:r>
              <a:rPr kumimoji="1" lang="en-US" altLang="ja-JP" dirty="0"/>
              <a:t>*       75 *        1 *       211 *</a:t>
            </a:r>
          </a:p>
          <a:p>
            <a:r>
              <a:rPr kumimoji="1" lang="en-US" altLang="ja-JP" dirty="0"/>
              <a:t>*       76 *        0 *           *</a:t>
            </a:r>
          </a:p>
          <a:p>
            <a:r>
              <a:rPr kumimoji="1" lang="en-US" altLang="ja-JP" dirty="0"/>
              <a:t>*       77 *        0 *       211 *</a:t>
            </a:r>
          </a:p>
          <a:p>
            <a:r>
              <a:rPr kumimoji="1" lang="en-US" altLang="ja-JP" dirty="0"/>
              <a:t>*       77 *        1 *      -211 *</a:t>
            </a:r>
          </a:p>
          <a:p>
            <a:r>
              <a:rPr kumimoji="1" lang="en-US" altLang="ja-JP" dirty="0"/>
              <a:t>*       78 *        0 *       130 *</a:t>
            </a:r>
          </a:p>
          <a:p>
            <a:r>
              <a:rPr kumimoji="1" lang="en-US" altLang="ja-JP" dirty="0"/>
              <a:t>*       79 *        0 *       211 *</a:t>
            </a:r>
          </a:p>
          <a:p>
            <a:r>
              <a:rPr kumimoji="1" lang="en-US" altLang="ja-JP" dirty="0"/>
              <a:t>*       79 *        1 *        22 *</a:t>
            </a:r>
          </a:p>
          <a:p>
            <a:r>
              <a:rPr kumimoji="1" lang="en-US" altLang="ja-JP" dirty="0"/>
              <a:t>*       80 *        0 *           *</a:t>
            </a:r>
          </a:p>
          <a:p>
            <a:r>
              <a:rPr kumimoji="1" lang="en-US" altLang="ja-JP" dirty="0"/>
              <a:t>*       81 *        0 *           *</a:t>
            </a:r>
          </a:p>
          <a:p>
            <a:r>
              <a:rPr kumimoji="1" lang="en-US" altLang="ja-JP" dirty="0"/>
              <a:t>*       82 *        0 *      -211 *</a:t>
            </a:r>
          </a:p>
          <a:p>
            <a:r>
              <a:rPr kumimoji="1" lang="en-US" altLang="ja-JP" dirty="0"/>
              <a:t>*       83 *        0 *        22 *</a:t>
            </a:r>
          </a:p>
          <a:p>
            <a:r>
              <a:rPr kumimoji="1" lang="en-US" altLang="ja-JP" dirty="0"/>
              <a:t>*       83 *        1 *     -2212 *</a:t>
            </a:r>
          </a:p>
          <a:p>
            <a:r>
              <a:rPr kumimoji="1" lang="en-US" altLang="ja-JP" dirty="0"/>
              <a:t>*       83 *        2 *     -2112 *</a:t>
            </a:r>
          </a:p>
          <a:p>
            <a:r>
              <a:rPr kumimoji="1" lang="en-US" altLang="ja-JP" dirty="0"/>
              <a:t>*       84 *        0 *      -211 *</a:t>
            </a:r>
          </a:p>
          <a:p>
            <a:r>
              <a:rPr kumimoji="1" lang="en-US" altLang="ja-JP" dirty="0"/>
              <a:t>*       85 *        0 *        13 *</a:t>
            </a:r>
          </a:p>
          <a:p>
            <a:r>
              <a:rPr kumimoji="1" lang="en-US" altLang="ja-JP" dirty="0"/>
              <a:t>*       85 *        1 *       211 *</a:t>
            </a:r>
          </a:p>
          <a:p>
            <a:r>
              <a:rPr kumimoji="1" lang="en-US" altLang="ja-JP" dirty="0"/>
              <a:t>*       86 *        0 *       -13 *</a:t>
            </a:r>
          </a:p>
          <a:p>
            <a:r>
              <a:rPr kumimoji="1" lang="en-US" altLang="ja-JP" dirty="0"/>
              <a:t>Type &lt;CR&gt; to continue or q to quit ==&gt; c</a:t>
            </a:r>
          </a:p>
          <a:p>
            <a:r>
              <a:rPr kumimoji="1" lang="en-US" altLang="ja-JP" dirty="0"/>
              <a:t>*       86 *        1 *       -11 *</a:t>
            </a:r>
          </a:p>
          <a:p>
            <a:r>
              <a:rPr kumimoji="1" lang="en-US" altLang="ja-JP" dirty="0"/>
              <a:t>*       86 *        2 *        22 *</a:t>
            </a:r>
          </a:p>
          <a:p>
            <a:r>
              <a:rPr kumimoji="1" lang="en-US" altLang="ja-JP" dirty="0"/>
              <a:t>*       86 *        3 *      -211 *</a:t>
            </a:r>
          </a:p>
          <a:p>
            <a:r>
              <a:rPr kumimoji="1" lang="en-US" altLang="ja-JP" dirty="0"/>
              <a:t>*       86 *        4 *       211 *</a:t>
            </a:r>
          </a:p>
          <a:p>
            <a:r>
              <a:rPr kumimoji="1" lang="en-US" altLang="ja-JP" dirty="0"/>
              <a:t>*       87 *        0 *       211 *</a:t>
            </a:r>
          </a:p>
          <a:p>
            <a:r>
              <a:rPr kumimoji="1" lang="en-US" altLang="ja-JP" dirty="0"/>
              <a:t>*       87 *        1 *       211 *</a:t>
            </a:r>
          </a:p>
          <a:p>
            <a:r>
              <a:rPr kumimoji="1" lang="en-US" altLang="ja-JP" dirty="0"/>
              <a:t>*       88 *        0 *        13 *</a:t>
            </a:r>
          </a:p>
          <a:p>
            <a:r>
              <a:rPr kumimoji="1" lang="en-US" altLang="ja-JP" dirty="0"/>
              <a:t>*       89 *        0 *       211 *</a:t>
            </a:r>
          </a:p>
          <a:p>
            <a:r>
              <a:rPr kumimoji="1" lang="en-US" altLang="ja-JP" dirty="0"/>
              <a:t>*       90 *        0 *           *</a:t>
            </a:r>
          </a:p>
          <a:p>
            <a:r>
              <a:rPr kumimoji="1" lang="en-US" altLang="ja-JP" dirty="0"/>
              <a:t>*       91 *        0 *       -13 *</a:t>
            </a:r>
          </a:p>
          <a:p>
            <a:r>
              <a:rPr kumimoji="1" lang="en-US" altLang="ja-JP" dirty="0"/>
              <a:t>*       91 *        1 *      -211 *</a:t>
            </a:r>
          </a:p>
          <a:p>
            <a:r>
              <a:rPr kumimoji="1" lang="en-US" altLang="ja-JP" dirty="0"/>
              <a:t>*       92 *        0 *           *</a:t>
            </a:r>
          </a:p>
          <a:p>
            <a:r>
              <a:rPr kumimoji="1" lang="en-US" altLang="ja-JP" dirty="0"/>
              <a:t>*       93 *        0 *        22 *</a:t>
            </a:r>
          </a:p>
          <a:p>
            <a:r>
              <a:rPr kumimoji="1" lang="en-US" altLang="ja-JP" dirty="0"/>
              <a:t>*       93 *        1 *        13 *</a:t>
            </a:r>
          </a:p>
          <a:p>
            <a:r>
              <a:rPr kumimoji="1" lang="en-US" altLang="ja-JP" dirty="0"/>
              <a:t>*       93 *        2 *       211 *</a:t>
            </a:r>
          </a:p>
          <a:p>
            <a:r>
              <a:rPr kumimoji="1" lang="en-US" altLang="ja-JP" dirty="0"/>
              <a:t>*       93 *        3 *       211 *</a:t>
            </a:r>
          </a:p>
          <a:p>
            <a:r>
              <a:rPr kumimoji="1" lang="en-US" altLang="ja-JP" dirty="0"/>
              <a:t>*       94 *        0 *        22 *</a:t>
            </a:r>
          </a:p>
          <a:p>
            <a:r>
              <a:rPr kumimoji="1" lang="en-US" altLang="ja-JP" dirty="0"/>
              <a:t>*       94 *        1 *      -211 *</a:t>
            </a:r>
          </a:p>
          <a:p>
            <a:r>
              <a:rPr kumimoji="1" lang="en-US" altLang="ja-JP" dirty="0"/>
              <a:t>*       95 *        0 *        13 *</a:t>
            </a:r>
          </a:p>
          <a:p>
            <a:r>
              <a:rPr kumimoji="1" lang="en-US" altLang="ja-JP" dirty="0"/>
              <a:t>*       96 *        0 *      2112 *</a:t>
            </a:r>
          </a:p>
          <a:p>
            <a:r>
              <a:rPr kumimoji="1" lang="en-US" altLang="ja-JP" dirty="0"/>
              <a:t>*       96 *        1 *      -211 *</a:t>
            </a:r>
          </a:p>
          <a:p>
            <a:r>
              <a:rPr kumimoji="1" lang="en-US" altLang="ja-JP" dirty="0"/>
              <a:t>*       96 *        2 *      -211 *</a:t>
            </a:r>
          </a:p>
          <a:p>
            <a:r>
              <a:rPr kumimoji="1" lang="en-US" altLang="ja-JP" dirty="0"/>
              <a:t>*       97 *        0 *      -211 *</a:t>
            </a:r>
          </a:p>
          <a:p>
            <a:r>
              <a:rPr kumimoji="1" lang="en-US" altLang="ja-JP" dirty="0"/>
              <a:t>*       97 *        1 *      -211 *</a:t>
            </a:r>
          </a:p>
          <a:p>
            <a:r>
              <a:rPr kumimoji="1" lang="en-US" altLang="ja-JP" dirty="0"/>
              <a:t>*       97 *        2 *       211 *</a:t>
            </a:r>
          </a:p>
          <a:p>
            <a:r>
              <a:rPr kumimoji="1" lang="en-US" altLang="ja-JP" dirty="0"/>
              <a:t>Type &lt;CR&gt; to continue or q to quit ==&gt; c</a:t>
            </a:r>
          </a:p>
          <a:p>
            <a:r>
              <a:rPr kumimoji="1" lang="en-US" altLang="ja-JP" dirty="0"/>
              <a:t>*       97 *        3 *      -211 *</a:t>
            </a:r>
          </a:p>
          <a:p>
            <a:r>
              <a:rPr kumimoji="1" lang="en-US" altLang="ja-JP" dirty="0"/>
              <a:t>*       98 *        0 *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12</a:t>
            </a:fld>
            <a:endParaRPr kumimoji="1" lang="ja-JP" altLang="en-US"/>
          </a:p>
        </p:txBody>
      </p:sp>
    </p:spTree>
    <p:extLst>
      <p:ext uri="{BB962C8B-B14F-4D97-AF65-F5344CB8AC3E}">
        <p14:creationId xmlns:p14="http://schemas.microsoft.com/office/powerpoint/2010/main" val="528267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ノート プレースホルダー 2"/>
              <p:cNvSpPr>
                <a:spLocks noGrp="1"/>
              </p:cNvSpPr>
              <p:nvPr>
                <p:ph type="body" idx="1"/>
              </p:nvPr>
            </p:nvSpPr>
            <p:spPr/>
            <p:txBody>
              <a:bodyPr/>
              <a:lstStyle/>
              <a:p>
                <a:r>
                  <a:rPr kumimoji="1" lang="en-US" altLang="ja-JP" dirty="0"/>
                  <a:t>4f_ZZ_semileptonic</a:t>
                </a:r>
              </a:p>
              <a:p>
                <a:r>
                  <a:rPr kumimoji="1" lang="ja-JP" altLang="en-US" dirty="0"/>
                  <a:t>電荷の反転</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+211</a:t>
                </a:r>
                <a:r>
                  <a:rPr lang="ja-JP" altLang="en-US" dirty="0"/>
                  <a:t>は</a:t>
                </a:r>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𝜋</m:t>
                        </m:r>
                      </m:e>
                      <m:sup>
                        <m:r>
                          <a:rPr lang="en-US" altLang="ja-JP" i="1">
                            <a:latin typeface="Cambria Math" panose="02040503050406030204" pitchFamily="18" charset="0"/>
                          </a:rPr>
                          <m:t>+</m:t>
                        </m:r>
                      </m:sup>
                    </m:sSup>
                  </m:oMath>
                </a14:m>
                <a:r>
                  <a:rPr lang="ja-JP" altLang="en-US" dirty="0"/>
                  <a:t>でプラスの電荷をもつのにマイナスの電荷をもつと判定されている</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理由</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運動量が高すぎて飛跡が真っすぐになって、磁場中での曲がり方を検出器が間違えた？</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endParaRPr kumimoji="1" lang="ja-JP" altLang="en-US" dirty="0"/>
              </a:p>
            </p:txBody>
          </p:sp>
        </mc:Choice>
        <mc:Fallback>
          <p:sp>
            <p:nvSpPr>
              <p:cNvPr id="3" name="ノート プレースホルダー 2"/>
              <p:cNvSpPr>
                <a:spLocks noGrp="1"/>
              </p:cNvSpPr>
              <p:nvPr>
                <p:ph type="body" idx="1"/>
              </p:nvPr>
            </p:nvSpPr>
            <p:spPr/>
            <p:txBody>
              <a:bodyPr/>
              <a:lstStyle/>
              <a:p>
                <a:r>
                  <a:rPr kumimoji="1" lang="en-US" altLang="ja-JP" dirty="0"/>
                  <a:t>4f_ZZ_semileptonic</a:t>
                </a:r>
              </a:p>
              <a:p>
                <a:r>
                  <a:rPr kumimoji="1" lang="ja-JP" altLang="en-US" dirty="0"/>
                  <a:t>電荷の反転</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+211</a:t>
                </a:r>
                <a:r>
                  <a:rPr lang="ja-JP" altLang="en-US" dirty="0"/>
                  <a:t>は</a:t>
                </a:r>
                <a:r>
                  <a:rPr lang="ja-JP" altLang="en-US" i="0">
                    <a:latin typeface="Cambria Math" panose="02040503050406030204" pitchFamily="18" charset="0"/>
                  </a:rPr>
                  <a:t>𝜋</a:t>
                </a:r>
                <a:r>
                  <a:rPr lang="en-US" altLang="ja-JP" i="0">
                    <a:latin typeface="Cambria Math" panose="02040503050406030204" pitchFamily="18" charset="0"/>
                  </a:rPr>
                  <a:t>^+</a:t>
                </a:r>
                <a:r>
                  <a:rPr lang="ja-JP" altLang="en-US" dirty="0"/>
                  <a:t>でプラスの電荷をもつのにマイナスの電荷をもつと判定されている</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理由</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運動量が高すぎて飛跡が真っすぐになって、磁場中での曲がり方を検出器が間違えた？</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endParaRPr kumimoji="1" lang="ja-JP" altLang="en-US" dirty="0"/>
              </a:p>
            </p:txBody>
          </p:sp>
        </mc:Fallback>
      </mc:AlternateContent>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13</a:t>
            </a:fld>
            <a:endParaRPr kumimoji="1" lang="ja-JP" altLang="en-US"/>
          </a:p>
        </p:txBody>
      </p:sp>
    </p:spTree>
    <p:extLst>
      <p:ext uri="{BB962C8B-B14F-4D97-AF65-F5344CB8AC3E}">
        <p14:creationId xmlns:p14="http://schemas.microsoft.com/office/powerpoint/2010/main" val="1353603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-merged/250-SetA/2f_leptonic_eL_pR/ILD_l5_o1_v02/v02-02/00015457/000/rv02-02.sv02-02.mILD_l5_o1_v02.E250-SetA.I500006.P2f_z_l.eL.pR.n160.d_dstm_15457_1.slcio</a:t>
            </a:r>
          </a:p>
          <a:p>
            <a:endParaRPr kumimoji="1" lang="en-US" altLang="ja-JP" dirty="0"/>
          </a:p>
          <a:p>
            <a:endParaRPr kumimoji="1" lang="en-US" altLang="ja-JP" dirty="0"/>
          </a:p>
          <a:p>
            <a:r>
              <a:rPr kumimoji="1" lang="ja-JP" altLang="en-US" sz="1200" kern="1200" dirty="0">
                <a:solidFill>
                  <a:schemeClr val="tx1"/>
                </a:solidFill>
                <a:effectLst/>
                <a:latin typeface="+mn-lt"/>
                <a:ea typeface="+mn-ea"/>
                <a:cs typeface="+mn-cs"/>
              </a:rPr>
              <a:t>このファイルに入っている事象は**「最初から最後までクォーク（ジェット）が全く出ない」**のが最大の特徴です。</a:t>
            </a:r>
          </a:p>
          <a:p>
            <a:r>
              <a:rPr kumimoji="1" lang="ja-JP" altLang="en-US" sz="1200" kern="1200" dirty="0">
                <a:solidFill>
                  <a:schemeClr val="tx1"/>
                </a:solidFill>
                <a:effectLst/>
                <a:latin typeface="+mn-lt"/>
                <a:ea typeface="+mn-ea"/>
                <a:cs typeface="+mn-cs"/>
              </a:rPr>
              <a:t>具体的にどうなっているのか、先ほどの</a:t>
            </a:r>
            <a:r>
              <a:rPr kumimoji="1" lang="en-US" altLang="ja-JP" sz="1200" kern="1200" dirty="0">
                <a:solidFill>
                  <a:schemeClr val="tx1"/>
                </a:solidFill>
                <a:effectLst/>
                <a:latin typeface="+mn-lt"/>
                <a:ea typeface="+mn-ea"/>
                <a:cs typeface="+mn-cs"/>
              </a:rPr>
              <a:t>PDG</a:t>
            </a:r>
            <a:r>
              <a:rPr kumimoji="1" lang="ja-JP" altLang="en-US" sz="1200" kern="1200" dirty="0">
                <a:solidFill>
                  <a:schemeClr val="tx1"/>
                </a:solidFill>
                <a:effectLst/>
                <a:latin typeface="+mn-lt"/>
                <a:ea typeface="+mn-ea"/>
                <a:cs typeface="+mn-cs"/>
              </a:rPr>
              <a:t>コードの謎解きも含めて解説します。</a:t>
            </a:r>
          </a:p>
          <a:p>
            <a:r>
              <a:rPr kumimoji="1" lang="en-US" altLang="ja-JP" sz="1200" b="1" kern="1200" dirty="0">
                <a:solidFill>
                  <a:schemeClr val="tx1"/>
                </a:solidFill>
                <a:effectLst/>
                <a:latin typeface="+mn-lt"/>
                <a:ea typeface="+mn-ea"/>
                <a:cs typeface="+mn-cs"/>
              </a:rPr>
              <a:t>2f_leptonic</a:t>
            </a:r>
            <a:r>
              <a:rPr kumimoji="1" lang="ja-JP" altLang="en-US" sz="1200" b="1" kern="1200" dirty="0">
                <a:solidFill>
                  <a:schemeClr val="tx1"/>
                </a:solidFill>
                <a:effectLst/>
                <a:latin typeface="+mn-lt"/>
                <a:ea typeface="+mn-ea"/>
                <a:cs typeface="+mn-cs"/>
              </a:rPr>
              <a:t> </a:t>
            </a:r>
            <a:r>
              <a:rPr kumimoji="1" lang="en-US" altLang="ja-JP" sz="1200" b="1" kern="1200" dirty="0">
                <a:solidFill>
                  <a:schemeClr val="tx1"/>
                </a:solidFill>
                <a:effectLst/>
                <a:latin typeface="+mn-lt"/>
                <a:ea typeface="+mn-ea"/>
                <a:cs typeface="+mn-cs"/>
              </a:rPr>
              <a:t>($e^+e^- \to \tau^+\tau^-$) </a:t>
            </a:r>
            <a:r>
              <a:rPr kumimoji="1" lang="ja-JP" altLang="en-US" sz="1200" b="1" kern="1200" dirty="0">
                <a:solidFill>
                  <a:schemeClr val="tx1"/>
                </a:solidFill>
                <a:effectLst/>
                <a:latin typeface="+mn-lt"/>
                <a:ea typeface="+mn-ea"/>
                <a:cs typeface="+mn-cs"/>
              </a:rPr>
              <a:t>のファインマンダイアグラム</a:t>
            </a:r>
          </a:p>
          <a:p>
            <a:r>
              <a:rPr kumimoji="1" lang="ja-JP" altLang="en-US" sz="1200" kern="1200" dirty="0">
                <a:solidFill>
                  <a:schemeClr val="tx1"/>
                </a:solidFill>
                <a:effectLst/>
                <a:latin typeface="+mn-lt"/>
                <a:ea typeface="+mn-ea"/>
                <a:cs typeface="+mn-cs"/>
              </a:rPr>
              <a:t>親粒子（</a:t>
            </a:r>
            <a:r>
              <a:rPr kumimoji="1" lang="en-US" altLang="ja-JP" sz="1200" kern="1200" dirty="0">
                <a:solidFill>
                  <a:schemeClr val="tx1"/>
                </a:solidFill>
                <a:effectLst/>
                <a:latin typeface="+mn-lt"/>
                <a:ea typeface="+mn-ea"/>
                <a:cs typeface="+mn-cs"/>
              </a:rPr>
              <a:t>$W$</a:t>
            </a:r>
            <a:r>
              <a:rPr kumimoji="1" lang="ja-JP" altLang="en-US" sz="1200" kern="1200" dirty="0">
                <a:solidFill>
                  <a:schemeClr val="tx1"/>
                </a:solidFill>
                <a:effectLst/>
                <a:latin typeface="+mn-lt"/>
                <a:ea typeface="+mn-ea"/>
                <a:cs typeface="+mn-cs"/>
              </a:rPr>
              <a:t>ペアや</a:t>
            </a:r>
            <a:r>
              <a:rPr kumimoji="1" lang="en-US" altLang="ja-JP" sz="1200" kern="1200" dirty="0">
                <a:solidFill>
                  <a:schemeClr val="tx1"/>
                </a:solidFill>
                <a:effectLst/>
                <a:latin typeface="+mn-lt"/>
                <a:ea typeface="+mn-ea"/>
                <a:cs typeface="+mn-cs"/>
              </a:rPr>
              <a:t>$Z$</a:t>
            </a:r>
            <a:r>
              <a:rPr kumimoji="1" lang="ja-JP" altLang="en-US" sz="1200" kern="1200" dirty="0">
                <a:solidFill>
                  <a:schemeClr val="tx1"/>
                </a:solidFill>
                <a:effectLst/>
                <a:latin typeface="+mn-lt"/>
                <a:ea typeface="+mn-ea"/>
                <a:cs typeface="+mn-cs"/>
              </a:rPr>
              <a:t>ペア）を経由せず、直接レプトンが生まれる非常にシンプルな</a:t>
            </a:r>
            <a:r>
              <a:rPr kumimoji="1" lang="en-US" altLang="ja-JP" sz="1200" b="1" kern="1200" dirty="0">
                <a:solidFill>
                  <a:schemeClr val="tx1"/>
                </a:solidFill>
                <a:effectLst/>
                <a:latin typeface="+mn-lt"/>
                <a:ea typeface="+mn-ea"/>
                <a:cs typeface="+mn-cs"/>
              </a:rPr>
              <a:t>s</a:t>
            </a:r>
            <a:r>
              <a:rPr kumimoji="1" lang="ja-JP" altLang="en-US" sz="1200" b="1" kern="1200" dirty="0">
                <a:solidFill>
                  <a:schemeClr val="tx1"/>
                </a:solidFill>
                <a:effectLst/>
                <a:latin typeface="+mn-lt"/>
                <a:ea typeface="+mn-ea"/>
                <a:cs typeface="+mn-cs"/>
              </a:rPr>
              <a:t>チャンネル</a:t>
            </a:r>
            <a:r>
              <a:rPr kumimoji="1" lang="ja-JP" altLang="en-US" sz="1200" kern="1200" dirty="0">
                <a:solidFill>
                  <a:schemeClr val="tx1"/>
                </a:solidFill>
                <a:effectLst/>
                <a:latin typeface="+mn-lt"/>
                <a:ea typeface="+mn-ea"/>
                <a:cs typeface="+mn-cs"/>
              </a:rPr>
              <a:t>のダイアグラムになります。</a:t>
            </a:r>
          </a:p>
          <a:p>
            <a:r>
              <a:rPr kumimoji="1" lang="ja-JP" altLang="en-US" sz="1200" b="1" kern="1200" dirty="0">
                <a:solidFill>
                  <a:schemeClr val="tx1"/>
                </a:solidFill>
                <a:effectLst/>
                <a:latin typeface="+mn-lt"/>
                <a:ea typeface="+mn-ea"/>
                <a:cs typeface="+mn-cs"/>
              </a:rPr>
              <a:t>初期状態</a:t>
            </a:r>
            <a:r>
              <a:rPr kumimoji="1" lang="en-US" altLang="ja-JP" sz="1200" kern="1200" dirty="0">
                <a:solidFill>
                  <a:schemeClr val="tx1"/>
                </a:solidFill>
                <a:effectLst/>
                <a:latin typeface="+mn-lt"/>
                <a:ea typeface="+mn-ea"/>
                <a:cs typeface="+mn-cs"/>
              </a:rPr>
              <a:t>: </a:t>
            </a:r>
            <a:r>
              <a:rPr kumimoji="1" lang="ja-JP" altLang="en-US" sz="1200" kern="1200" dirty="0">
                <a:solidFill>
                  <a:schemeClr val="tx1"/>
                </a:solidFill>
                <a:effectLst/>
                <a:latin typeface="+mn-lt"/>
                <a:ea typeface="+mn-ea"/>
                <a:cs typeface="+mn-cs"/>
              </a:rPr>
              <a:t>電子 </a:t>
            </a:r>
            <a:r>
              <a:rPr kumimoji="1" lang="en-US" altLang="ja-JP" sz="1200" kern="1200" dirty="0">
                <a:solidFill>
                  <a:schemeClr val="tx1"/>
                </a:solidFill>
                <a:effectLst/>
                <a:latin typeface="+mn-lt"/>
                <a:ea typeface="+mn-ea"/>
                <a:cs typeface="+mn-cs"/>
              </a:rPr>
              <a:t>($e^-$) </a:t>
            </a:r>
            <a:r>
              <a:rPr kumimoji="1" lang="ja-JP" altLang="en-US" sz="1200" kern="1200" dirty="0">
                <a:solidFill>
                  <a:schemeClr val="tx1"/>
                </a:solidFill>
                <a:effectLst/>
                <a:latin typeface="+mn-lt"/>
                <a:ea typeface="+mn-ea"/>
                <a:cs typeface="+mn-cs"/>
              </a:rPr>
              <a:t>と陽電子 </a:t>
            </a:r>
            <a:r>
              <a:rPr kumimoji="1" lang="en-US" altLang="ja-JP" sz="1200" kern="1200" dirty="0">
                <a:solidFill>
                  <a:schemeClr val="tx1"/>
                </a:solidFill>
                <a:effectLst/>
                <a:latin typeface="+mn-lt"/>
                <a:ea typeface="+mn-ea"/>
                <a:cs typeface="+mn-cs"/>
              </a:rPr>
              <a:t>($e^+$) </a:t>
            </a:r>
            <a:r>
              <a:rPr kumimoji="1" lang="ja-JP" altLang="en-US" sz="1200" kern="1200" dirty="0">
                <a:solidFill>
                  <a:schemeClr val="tx1"/>
                </a:solidFill>
                <a:effectLst/>
                <a:latin typeface="+mn-lt"/>
                <a:ea typeface="+mn-ea"/>
                <a:cs typeface="+mn-cs"/>
              </a:rPr>
              <a:t>が衝突します。</a:t>
            </a:r>
          </a:p>
          <a:p>
            <a:r>
              <a:rPr kumimoji="1" lang="ja-JP" altLang="en-US" sz="1200" b="1" kern="1200" dirty="0">
                <a:solidFill>
                  <a:schemeClr val="tx1"/>
                </a:solidFill>
                <a:effectLst/>
                <a:latin typeface="+mn-lt"/>
                <a:ea typeface="+mn-ea"/>
                <a:cs typeface="+mn-cs"/>
              </a:rPr>
              <a:t>中間状態</a:t>
            </a:r>
            <a:r>
              <a:rPr kumimoji="1" lang="en-US" altLang="ja-JP" sz="1200" kern="1200" dirty="0">
                <a:solidFill>
                  <a:schemeClr val="tx1"/>
                </a:solidFill>
                <a:effectLst/>
                <a:latin typeface="+mn-lt"/>
                <a:ea typeface="+mn-ea"/>
                <a:cs typeface="+mn-cs"/>
              </a:rPr>
              <a:t>: 1</a:t>
            </a:r>
            <a:r>
              <a:rPr kumimoji="1" lang="ja-JP" altLang="en-US" sz="1200" kern="1200" dirty="0">
                <a:solidFill>
                  <a:schemeClr val="tx1"/>
                </a:solidFill>
                <a:effectLst/>
                <a:latin typeface="+mn-lt"/>
                <a:ea typeface="+mn-ea"/>
                <a:cs typeface="+mn-cs"/>
              </a:rPr>
              <a:t>つの</a:t>
            </a:r>
            <a:r>
              <a:rPr kumimoji="1" lang="ja-JP" altLang="en-US" sz="1200" b="1" kern="1200" dirty="0">
                <a:solidFill>
                  <a:schemeClr val="tx1"/>
                </a:solidFill>
                <a:effectLst/>
                <a:latin typeface="+mn-lt"/>
                <a:ea typeface="+mn-ea"/>
                <a:cs typeface="+mn-cs"/>
              </a:rPr>
              <a:t>仮想光子 </a:t>
            </a:r>
            <a:r>
              <a:rPr kumimoji="1" lang="en-US" altLang="ja-JP" sz="1200" b="1" kern="1200" dirty="0">
                <a:solidFill>
                  <a:schemeClr val="tx1"/>
                </a:solidFill>
                <a:effectLst/>
                <a:latin typeface="+mn-lt"/>
                <a:ea typeface="+mn-ea"/>
                <a:cs typeface="+mn-cs"/>
              </a:rPr>
              <a:t>($\gamma^*$)</a:t>
            </a:r>
            <a:r>
              <a:rPr kumimoji="1" lang="ja-JP" altLang="en-US" sz="1200" kern="1200" dirty="0">
                <a:solidFill>
                  <a:schemeClr val="tx1"/>
                </a:solidFill>
                <a:effectLst/>
                <a:latin typeface="+mn-lt"/>
                <a:ea typeface="+mn-ea"/>
                <a:cs typeface="+mn-cs"/>
              </a:rPr>
              <a:t> または </a:t>
            </a:r>
            <a:r>
              <a:rPr kumimoji="1" lang="ja-JP" altLang="en-US" sz="1200" b="1" kern="1200" dirty="0">
                <a:solidFill>
                  <a:schemeClr val="tx1"/>
                </a:solidFill>
                <a:effectLst/>
                <a:latin typeface="+mn-lt"/>
                <a:ea typeface="+mn-ea"/>
                <a:cs typeface="+mn-cs"/>
              </a:rPr>
              <a:t>仮想</a:t>
            </a:r>
            <a:r>
              <a:rPr kumimoji="1" lang="en-US" altLang="ja-JP" sz="1200" b="1" kern="1200" dirty="0">
                <a:solidFill>
                  <a:schemeClr val="tx1"/>
                </a:solidFill>
                <a:effectLst/>
                <a:latin typeface="+mn-lt"/>
                <a:ea typeface="+mn-ea"/>
                <a:cs typeface="+mn-cs"/>
              </a:rPr>
              <a:t>Z</a:t>
            </a:r>
            <a:r>
              <a:rPr kumimoji="1" lang="ja-JP" altLang="en-US" sz="1200" b="1" kern="1200" dirty="0">
                <a:solidFill>
                  <a:schemeClr val="tx1"/>
                </a:solidFill>
                <a:effectLst/>
                <a:latin typeface="+mn-lt"/>
                <a:ea typeface="+mn-ea"/>
                <a:cs typeface="+mn-cs"/>
              </a:rPr>
              <a:t>ボソン </a:t>
            </a:r>
            <a:r>
              <a:rPr kumimoji="1" lang="en-US" altLang="ja-JP" sz="1200" b="1" kern="1200" dirty="0">
                <a:solidFill>
                  <a:schemeClr val="tx1"/>
                </a:solidFill>
                <a:effectLst/>
                <a:latin typeface="+mn-lt"/>
                <a:ea typeface="+mn-ea"/>
                <a:cs typeface="+mn-cs"/>
              </a:rPr>
              <a:t>($Z^*$)</a:t>
            </a:r>
            <a:r>
              <a:rPr kumimoji="1" lang="ja-JP" altLang="en-US" sz="1200" kern="1200" dirty="0">
                <a:solidFill>
                  <a:schemeClr val="tx1"/>
                </a:solidFill>
                <a:effectLst/>
                <a:latin typeface="+mn-lt"/>
                <a:ea typeface="+mn-ea"/>
                <a:cs typeface="+mn-cs"/>
              </a:rPr>
              <a:t> になります。</a:t>
            </a:r>
          </a:p>
          <a:p>
            <a:r>
              <a:rPr kumimoji="1" lang="ja-JP" altLang="en-US" sz="1200" b="1" kern="1200" dirty="0">
                <a:solidFill>
                  <a:schemeClr val="tx1"/>
                </a:solidFill>
                <a:effectLst/>
                <a:latin typeface="+mn-lt"/>
                <a:ea typeface="+mn-ea"/>
                <a:cs typeface="+mn-cs"/>
              </a:rPr>
              <a:t>最終状態</a:t>
            </a:r>
            <a:r>
              <a:rPr kumimoji="1" lang="en-US" altLang="ja-JP" sz="1200" kern="1200" dirty="0">
                <a:solidFill>
                  <a:schemeClr val="tx1"/>
                </a:solidFill>
                <a:effectLst/>
                <a:latin typeface="+mn-lt"/>
                <a:ea typeface="+mn-ea"/>
                <a:cs typeface="+mn-cs"/>
              </a:rPr>
              <a:t>: </a:t>
            </a:r>
            <a:r>
              <a:rPr kumimoji="1" lang="ja-JP" altLang="en-US" sz="1200" kern="1200" dirty="0">
                <a:solidFill>
                  <a:schemeClr val="tx1"/>
                </a:solidFill>
                <a:effectLst/>
                <a:latin typeface="+mn-lt"/>
                <a:ea typeface="+mn-ea"/>
                <a:cs typeface="+mn-cs"/>
              </a:rPr>
              <a:t>そこから直接、</a:t>
            </a:r>
            <a:r>
              <a:rPr kumimoji="1" lang="ja-JP" altLang="en-US" sz="1200" b="1" kern="1200" dirty="0">
                <a:solidFill>
                  <a:schemeClr val="tx1"/>
                </a:solidFill>
                <a:effectLst/>
                <a:latin typeface="+mn-lt"/>
                <a:ea typeface="+mn-ea"/>
                <a:cs typeface="+mn-cs"/>
              </a:rPr>
              <a:t>タウ </a:t>
            </a:r>
            <a:r>
              <a:rPr kumimoji="1" lang="en-US" altLang="ja-JP" sz="1200" b="1" kern="1200" dirty="0">
                <a:solidFill>
                  <a:schemeClr val="tx1"/>
                </a:solidFill>
                <a:effectLst/>
                <a:latin typeface="+mn-lt"/>
                <a:ea typeface="+mn-ea"/>
                <a:cs typeface="+mn-cs"/>
              </a:rPr>
              <a:t>($\tau^-$)</a:t>
            </a:r>
            <a:r>
              <a:rPr kumimoji="1" lang="ja-JP" altLang="en-US" sz="1200" kern="1200" dirty="0">
                <a:solidFill>
                  <a:schemeClr val="tx1"/>
                </a:solidFill>
                <a:effectLst/>
                <a:latin typeface="+mn-lt"/>
                <a:ea typeface="+mn-ea"/>
                <a:cs typeface="+mn-cs"/>
              </a:rPr>
              <a:t> と </a:t>
            </a:r>
            <a:r>
              <a:rPr kumimoji="1" lang="ja-JP" altLang="en-US" sz="1200" b="1" kern="1200" dirty="0">
                <a:solidFill>
                  <a:schemeClr val="tx1"/>
                </a:solidFill>
                <a:effectLst/>
                <a:latin typeface="+mn-lt"/>
                <a:ea typeface="+mn-ea"/>
                <a:cs typeface="+mn-cs"/>
              </a:rPr>
              <a:t>反タウ </a:t>
            </a:r>
            <a:r>
              <a:rPr kumimoji="1" lang="en-US" altLang="ja-JP" sz="1200" b="1" kern="1200" dirty="0">
                <a:solidFill>
                  <a:schemeClr val="tx1"/>
                </a:solidFill>
                <a:effectLst/>
                <a:latin typeface="+mn-lt"/>
                <a:ea typeface="+mn-ea"/>
                <a:cs typeface="+mn-cs"/>
              </a:rPr>
              <a:t>($\tau^+$)</a:t>
            </a:r>
            <a:r>
              <a:rPr kumimoji="1" lang="ja-JP" altLang="en-US" sz="1200" kern="1200" dirty="0">
                <a:solidFill>
                  <a:schemeClr val="tx1"/>
                </a:solidFill>
                <a:effectLst/>
                <a:latin typeface="+mn-lt"/>
                <a:ea typeface="+mn-ea"/>
                <a:cs typeface="+mn-cs"/>
              </a:rPr>
              <a:t> の</a:t>
            </a:r>
            <a:r>
              <a:rPr kumimoji="1" lang="en-US" altLang="ja-JP" sz="1200" kern="1200" dirty="0">
                <a:solidFill>
                  <a:schemeClr val="tx1"/>
                </a:solidFill>
                <a:effectLst/>
                <a:latin typeface="+mn-lt"/>
                <a:ea typeface="+mn-ea"/>
                <a:cs typeface="+mn-cs"/>
              </a:rPr>
              <a:t>2</a:t>
            </a:r>
            <a:r>
              <a:rPr kumimoji="1" lang="ja-JP" altLang="en-US" sz="1200" kern="1200" dirty="0">
                <a:solidFill>
                  <a:schemeClr val="tx1"/>
                </a:solidFill>
                <a:effectLst/>
                <a:latin typeface="+mn-lt"/>
                <a:ea typeface="+mn-ea"/>
                <a:cs typeface="+mn-cs"/>
              </a:rPr>
              <a:t>本だけが飛び出します。（</a:t>
            </a:r>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ファイル内にはミューオンペア </a:t>
            </a:r>
            <a:r>
              <a:rPr kumimoji="1" lang="en-US" altLang="ja-JP" sz="1200" kern="1200" dirty="0">
                <a:solidFill>
                  <a:schemeClr val="tx1"/>
                </a:solidFill>
                <a:effectLst/>
                <a:latin typeface="+mn-lt"/>
                <a:ea typeface="+mn-ea"/>
                <a:cs typeface="+mn-cs"/>
              </a:rPr>
              <a:t>$\mu^+\mu^-$ </a:t>
            </a:r>
            <a:r>
              <a:rPr kumimoji="1" lang="ja-JP" altLang="en-US" sz="1200" kern="1200" dirty="0">
                <a:solidFill>
                  <a:schemeClr val="tx1"/>
                </a:solidFill>
                <a:effectLst/>
                <a:latin typeface="+mn-lt"/>
                <a:ea typeface="+mn-ea"/>
                <a:cs typeface="+mn-cs"/>
              </a:rPr>
              <a:t>や電子ペア </a:t>
            </a:r>
            <a:r>
              <a:rPr kumimoji="1" lang="en-US" altLang="ja-JP" sz="1200" kern="1200" dirty="0">
                <a:solidFill>
                  <a:schemeClr val="tx1"/>
                </a:solidFill>
                <a:effectLst/>
                <a:latin typeface="+mn-lt"/>
                <a:ea typeface="+mn-ea"/>
                <a:cs typeface="+mn-cs"/>
              </a:rPr>
              <a:t>$e^+e^-$ </a:t>
            </a:r>
            <a:r>
              <a:rPr kumimoji="1" lang="ja-JP" altLang="en-US" sz="1200" kern="1200" dirty="0">
                <a:solidFill>
                  <a:schemeClr val="tx1"/>
                </a:solidFill>
                <a:effectLst/>
                <a:latin typeface="+mn-lt"/>
                <a:ea typeface="+mn-ea"/>
                <a:cs typeface="+mn-cs"/>
              </a:rPr>
              <a:t>になる事象も含まれています）</a:t>
            </a:r>
          </a:p>
          <a:p>
            <a:r>
              <a:rPr kumimoji="1" lang="ja-JP" altLang="en-US" sz="1200" b="1" kern="1200" dirty="0">
                <a:solidFill>
                  <a:schemeClr val="tx1"/>
                </a:solidFill>
                <a:effectLst/>
                <a:latin typeface="+mn-lt"/>
                <a:ea typeface="+mn-ea"/>
                <a:cs typeface="+mn-cs"/>
              </a:rPr>
              <a:t>💡 「純粋なレプトン事象」なのに、なぜさっきはハドロン（</a:t>
            </a:r>
            <a:r>
              <a:rPr kumimoji="1" lang="en-US" altLang="ja-JP" sz="1200" b="1" kern="1200" dirty="0">
                <a:solidFill>
                  <a:schemeClr val="tx1"/>
                </a:solidFill>
                <a:effectLst/>
                <a:latin typeface="+mn-lt"/>
                <a:ea typeface="+mn-ea"/>
                <a:cs typeface="+mn-cs"/>
              </a:rPr>
              <a:t>211</a:t>
            </a:r>
            <a:r>
              <a:rPr kumimoji="1" lang="ja-JP" altLang="en-US" sz="1200" b="1" kern="1200" dirty="0">
                <a:solidFill>
                  <a:schemeClr val="tx1"/>
                </a:solidFill>
                <a:effectLst/>
                <a:latin typeface="+mn-lt"/>
                <a:ea typeface="+mn-ea"/>
                <a:cs typeface="+mn-cs"/>
              </a:rPr>
              <a:t>番）が出たのか？</a:t>
            </a:r>
          </a:p>
          <a:p>
            <a:r>
              <a:rPr kumimoji="1" lang="ja-JP" altLang="en-US" sz="1200" kern="1200" dirty="0">
                <a:solidFill>
                  <a:schemeClr val="tx1"/>
                </a:solidFill>
                <a:effectLst/>
                <a:latin typeface="+mn-lt"/>
                <a:ea typeface="+mn-ea"/>
                <a:cs typeface="+mn-cs"/>
              </a:rPr>
              <a:t>ここがタウという素粒子の最も面白い（そして解析が難しい）ところです。</a:t>
            </a:r>
          </a:p>
          <a:p>
            <a:r>
              <a:rPr kumimoji="1" lang="ja-JP" altLang="en-US" sz="1200" kern="1200" dirty="0">
                <a:solidFill>
                  <a:schemeClr val="tx1"/>
                </a:solidFill>
                <a:effectLst/>
                <a:latin typeface="+mn-lt"/>
                <a:ea typeface="+mn-ea"/>
                <a:cs typeface="+mn-cs"/>
              </a:rPr>
              <a:t>事象全体としてはクォークが出ない「レプトニック事象」なのですが、</a:t>
            </a:r>
            <a:r>
              <a:rPr kumimoji="1" lang="ja-JP" altLang="en-US" sz="1200" b="1" kern="1200" dirty="0">
                <a:solidFill>
                  <a:schemeClr val="tx1"/>
                </a:solidFill>
                <a:effectLst/>
                <a:latin typeface="+mn-lt"/>
                <a:ea typeface="+mn-ea"/>
                <a:cs typeface="+mn-cs"/>
              </a:rPr>
              <a:t>生成されたタウ自身が、検出器に届く前に「ハドロン崩壊」を起こす</a:t>
            </a:r>
            <a:r>
              <a:rPr kumimoji="1" lang="ja-JP" altLang="en-US" sz="1200" kern="1200" dirty="0">
                <a:solidFill>
                  <a:schemeClr val="tx1"/>
                </a:solidFill>
                <a:effectLst/>
                <a:latin typeface="+mn-lt"/>
                <a:ea typeface="+mn-ea"/>
                <a:cs typeface="+mn-cs"/>
              </a:rPr>
              <a:t>からです。</a:t>
            </a:r>
          </a:p>
          <a:p>
            <a:r>
              <a:rPr kumimoji="1" lang="en-US" altLang="ja-JP" sz="1200" kern="1200" dirty="0">
                <a:solidFill>
                  <a:schemeClr val="tx1"/>
                </a:solidFill>
                <a:effectLst/>
                <a:latin typeface="+mn-lt"/>
                <a:ea typeface="+mn-ea"/>
                <a:cs typeface="+mn-cs"/>
              </a:rPr>
              <a:t>2</a:t>
            </a:r>
            <a:r>
              <a:rPr kumimoji="1" lang="ja-JP" altLang="en-US" sz="1200" kern="1200" dirty="0">
                <a:solidFill>
                  <a:schemeClr val="tx1"/>
                </a:solidFill>
                <a:effectLst/>
                <a:latin typeface="+mn-lt"/>
                <a:ea typeface="+mn-ea"/>
                <a:cs typeface="+mn-cs"/>
              </a:rPr>
              <a:t>つのタウ（</a:t>
            </a:r>
            <a:r>
              <a:rPr kumimoji="1" lang="en-US" altLang="ja-JP" sz="1200" kern="1200" dirty="0">
                <a:solidFill>
                  <a:schemeClr val="tx1"/>
                </a:solidFill>
                <a:effectLst/>
                <a:latin typeface="+mn-lt"/>
                <a:ea typeface="+mn-ea"/>
                <a:cs typeface="+mn-cs"/>
              </a:rPr>
              <a:t>$\tau^+, \tau^-$</a:t>
            </a:r>
            <a:r>
              <a:rPr kumimoji="1" lang="ja-JP" altLang="en-US" sz="1200" kern="1200" dirty="0">
                <a:solidFill>
                  <a:schemeClr val="tx1"/>
                </a:solidFill>
                <a:effectLst/>
                <a:latin typeface="+mn-lt"/>
                <a:ea typeface="+mn-ea"/>
                <a:cs typeface="+mn-cs"/>
              </a:rPr>
              <a:t>）がそれぞれどのように崩壊するかで、検出器での見え方が以下の</a:t>
            </a:r>
            <a:r>
              <a:rPr kumimoji="1" lang="en-US" altLang="ja-JP" sz="1200" kern="1200" dirty="0">
                <a:solidFill>
                  <a:schemeClr val="tx1"/>
                </a:solidFill>
                <a:effectLst/>
                <a:latin typeface="+mn-lt"/>
                <a:ea typeface="+mn-ea"/>
                <a:cs typeface="+mn-cs"/>
              </a:rPr>
              <a:t>3</a:t>
            </a:r>
            <a:r>
              <a:rPr kumimoji="1" lang="ja-JP" altLang="en-US" sz="1200" kern="1200" dirty="0">
                <a:solidFill>
                  <a:schemeClr val="tx1"/>
                </a:solidFill>
                <a:effectLst/>
                <a:latin typeface="+mn-lt"/>
                <a:ea typeface="+mn-ea"/>
                <a:cs typeface="+mn-cs"/>
              </a:rPr>
              <a:t>パターンに分かれます。</a:t>
            </a:r>
          </a:p>
          <a:p>
            <a:r>
              <a:rPr kumimoji="1" lang="ja-JP" altLang="en-US" sz="1200" b="1" kern="1200" dirty="0">
                <a:solidFill>
                  <a:schemeClr val="tx1"/>
                </a:solidFill>
                <a:effectLst/>
                <a:latin typeface="+mn-lt"/>
                <a:ea typeface="+mn-ea"/>
                <a:cs typeface="+mn-cs"/>
              </a:rPr>
              <a:t>両方ともレプトン崩壊（全体の約</a:t>
            </a:r>
            <a:r>
              <a:rPr kumimoji="1" lang="en-US" altLang="ja-JP" sz="1200" b="1" kern="1200" dirty="0">
                <a:solidFill>
                  <a:schemeClr val="tx1"/>
                </a:solidFill>
                <a:effectLst/>
                <a:latin typeface="+mn-lt"/>
                <a:ea typeface="+mn-ea"/>
                <a:cs typeface="+mn-cs"/>
              </a:rPr>
              <a:t>12%</a:t>
            </a:r>
            <a:r>
              <a:rPr kumimoji="1" lang="ja-JP" altLang="en-US"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pPr lvl="1"/>
            <a:r>
              <a:rPr kumimoji="1" lang="en-US" altLang="ja-JP" sz="1200" kern="1200" dirty="0">
                <a:solidFill>
                  <a:schemeClr val="tx1"/>
                </a:solidFill>
                <a:effectLst/>
                <a:latin typeface="+mn-lt"/>
                <a:ea typeface="+mn-ea"/>
                <a:cs typeface="+mn-cs"/>
              </a:rPr>
              <a:t>$\tau \to e + \</a:t>
            </a:r>
            <a:r>
              <a:rPr kumimoji="1" lang="en-US" altLang="ja-JP" sz="1200" kern="1200" dirty="0" err="1">
                <a:solidFill>
                  <a:schemeClr val="tx1"/>
                </a:solidFill>
                <a:effectLst/>
                <a:latin typeface="+mn-lt"/>
                <a:ea typeface="+mn-ea"/>
                <a:cs typeface="+mn-cs"/>
              </a:rPr>
              <a:t>nu_e</a:t>
            </a:r>
            <a:r>
              <a:rPr kumimoji="1" lang="en-US" altLang="ja-JP" sz="1200" kern="1200" dirty="0">
                <a:solidFill>
                  <a:schemeClr val="tx1"/>
                </a:solidFill>
                <a:effectLst/>
                <a:latin typeface="+mn-lt"/>
                <a:ea typeface="+mn-ea"/>
                <a:cs typeface="+mn-cs"/>
              </a:rPr>
              <a:t> + \nu_\tau$ </a:t>
            </a:r>
            <a:r>
              <a:rPr kumimoji="1" lang="ja-JP" altLang="en-US" sz="1200" kern="1200" dirty="0">
                <a:solidFill>
                  <a:schemeClr val="tx1"/>
                </a:solidFill>
                <a:effectLst/>
                <a:latin typeface="+mn-lt"/>
                <a:ea typeface="+mn-ea"/>
                <a:cs typeface="+mn-cs"/>
              </a:rPr>
              <a:t>など</a:t>
            </a:r>
          </a:p>
          <a:p>
            <a:pPr lvl="1"/>
            <a:r>
              <a:rPr kumimoji="1" lang="ja-JP" altLang="en-US" sz="1200" kern="1200" dirty="0">
                <a:solidFill>
                  <a:schemeClr val="tx1"/>
                </a:solidFill>
                <a:effectLst/>
                <a:latin typeface="+mn-lt"/>
                <a:ea typeface="+mn-ea"/>
                <a:cs typeface="+mn-cs"/>
              </a:rPr>
              <a:t>検出器には電子やミューオンの飛跡（</a:t>
            </a:r>
            <a:r>
              <a:rPr kumimoji="1" lang="en-US" altLang="ja-JP" sz="1200" kern="1200" dirty="0">
                <a:solidFill>
                  <a:schemeClr val="tx1"/>
                </a:solidFill>
                <a:effectLst/>
                <a:latin typeface="+mn-lt"/>
                <a:ea typeface="+mn-ea"/>
                <a:cs typeface="+mn-cs"/>
              </a:rPr>
              <a:t>1-prong</a:t>
            </a:r>
            <a:r>
              <a:rPr kumimoji="1" lang="ja-JP" altLang="en-US" sz="1200" kern="1200" dirty="0">
                <a:solidFill>
                  <a:schemeClr val="tx1"/>
                </a:solidFill>
                <a:effectLst/>
                <a:latin typeface="+mn-lt"/>
                <a:ea typeface="+mn-ea"/>
                <a:cs typeface="+mn-cs"/>
              </a:rPr>
              <a:t>）と、見えないニュートリノの欠損エネルギーだけが残ります。</a:t>
            </a:r>
          </a:p>
          <a:p>
            <a:r>
              <a:rPr kumimoji="1" lang="ja-JP" altLang="en-US" sz="1200" b="1" kern="1200" dirty="0">
                <a:solidFill>
                  <a:schemeClr val="tx1"/>
                </a:solidFill>
                <a:effectLst/>
                <a:latin typeface="+mn-lt"/>
                <a:ea typeface="+mn-ea"/>
                <a:cs typeface="+mn-cs"/>
              </a:rPr>
              <a:t>片方レプトン、片方ハドロン崩壊（全体の約</a:t>
            </a:r>
            <a:r>
              <a:rPr kumimoji="1" lang="en-US" altLang="ja-JP" sz="1200" b="1" kern="1200" dirty="0">
                <a:solidFill>
                  <a:schemeClr val="tx1"/>
                </a:solidFill>
                <a:effectLst/>
                <a:latin typeface="+mn-lt"/>
                <a:ea typeface="+mn-ea"/>
                <a:cs typeface="+mn-cs"/>
              </a:rPr>
              <a:t>46%</a:t>
            </a:r>
            <a:r>
              <a:rPr kumimoji="1" lang="ja-JP" altLang="en-US"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pPr lvl="1"/>
            <a:r>
              <a:rPr kumimoji="1" lang="ja-JP" altLang="en-US" sz="1200" kern="1200" dirty="0">
                <a:solidFill>
                  <a:schemeClr val="tx1"/>
                </a:solidFill>
                <a:effectLst/>
                <a:latin typeface="+mn-lt"/>
                <a:ea typeface="+mn-ea"/>
                <a:cs typeface="+mn-cs"/>
              </a:rPr>
              <a:t>片方は電子などになり、もう片方は </a:t>
            </a:r>
            <a:r>
              <a:rPr kumimoji="1" lang="en-US" altLang="ja-JP" sz="1200" kern="1200" dirty="0">
                <a:solidFill>
                  <a:schemeClr val="tx1"/>
                </a:solidFill>
                <a:effectLst/>
                <a:latin typeface="+mn-lt"/>
                <a:ea typeface="+mn-ea"/>
                <a:cs typeface="+mn-cs"/>
              </a:rPr>
              <a:t>$\tau \to \pi + \nu_\tau$ </a:t>
            </a:r>
            <a:r>
              <a:rPr kumimoji="1" lang="ja-JP" altLang="en-US" sz="1200" kern="1200" dirty="0">
                <a:solidFill>
                  <a:schemeClr val="tx1"/>
                </a:solidFill>
                <a:effectLst/>
                <a:latin typeface="+mn-lt"/>
                <a:ea typeface="+mn-ea"/>
                <a:cs typeface="+mn-cs"/>
              </a:rPr>
              <a:t>などになります。</a:t>
            </a:r>
          </a:p>
          <a:p>
            <a:r>
              <a:rPr kumimoji="1" lang="ja-JP" altLang="en-US" sz="1200" b="1" kern="1200" dirty="0">
                <a:solidFill>
                  <a:schemeClr val="tx1"/>
                </a:solidFill>
                <a:effectLst/>
                <a:latin typeface="+mn-lt"/>
                <a:ea typeface="+mn-ea"/>
                <a:cs typeface="+mn-cs"/>
              </a:rPr>
              <a:t>両方ともハドロン崩壊（全体の約</a:t>
            </a:r>
            <a:r>
              <a:rPr kumimoji="1" lang="en-US" altLang="ja-JP" sz="1200" b="1" kern="1200" dirty="0">
                <a:solidFill>
                  <a:schemeClr val="tx1"/>
                </a:solidFill>
                <a:effectLst/>
                <a:latin typeface="+mn-lt"/>
                <a:ea typeface="+mn-ea"/>
                <a:cs typeface="+mn-cs"/>
              </a:rPr>
              <a:t>42%</a:t>
            </a:r>
            <a:r>
              <a:rPr kumimoji="1" lang="ja-JP" altLang="en-US"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pPr lvl="1"/>
            <a:r>
              <a:rPr kumimoji="1" lang="ja-JP" altLang="en-US" sz="1200" kern="1200" dirty="0">
                <a:solidFill>
                  <a:schemeClr val="tx1"/>
                </a:solidFill>
                <a:effectLst/>
                <a:latin typeface="+mn-lt"/>
                <a:ea typeface="+mn-ea"/>
                <a:cs typeface="+mn-cs"/>
              </a:rPr>
              <a:t>両方のタウがパイ中間子（</a:t>
            </a:r>
            <a:r>
              <a:rPr kumimoji="1" lang="en-US" altLang="ja-JP" sz="1200" kern="1200" dirty="0">
                <a:solidFill>
                  <a:schemeClr val="tx1"/>
                </a:solidFill>
                <a:effectLst/>
                <a:latin typeface="+mn-lt"/>
                <a:ea typeface="+mn-ea"/>
                <a:cs typeface="+mn-cs"/>
              </a:rPr>
              <a:t>PDG</a:t>
            </a:r>
            <a:r>
              <a:rPr kumimoji="1" lang="ja-JP" altLang="en-US" sz="1200" kern="1200" dirty="0">
                <a:solidFill>
                  <a:schemeClr val="tx1"/>
                </a:solidFill>
                <a:effectLst/>
                <a:latin typeface="+mn-lt"/>
                <a:ea typeface="+mn-ea"/>
                <a:cs typeface="+mn-cs"/>
              </a:rPr>
              <a:t>コード</a:t>
            </a:r>
            <a:r>
              <a:rPr kumimoji="1" lang="en-US" altLang="ja-JP" sz="1200" kern="1200" dirty="0">
                <a:solidFill>
                  <a:schemeClr val="tx1"/>
                </a:solidFill>
                <a:effectLst/>
                <a:latin typeface="+mn-lt"/>
                <a:ea typeface="+mn-ea"/>
                <a:cs typeface="+mn-cs"/>
              </a:rPr>
              <a:t>: 211, -211</a:t>
            </a:r>
            <a:r>
              <a:rPr kumimoji="1" lang="ja-JP" altLang="en-US" sz="1200" kern="1200" dirty="0">
                <a:solidFill>
                  <a:schemeClr val="tx1"/>
                </a:solidFill>
                <a:effectLst/>
                <a:latin typeface="+mn-lt"/>
                <a:ea typeface="+mn-ea"/>
                <a:cs typeface="+mn-cs"/>
              </a:rPr>
              <a:t>）などのハドロンに崩壊します。</a:t>
            </a:r>
          </a:p>
          <a:p>
            <a:r>
              <a:rPr kumimoji="1" lang="ja-JP" altLang="en-US" sz="1200" kern="1200" dirty="0">
                <a:solidFill>
                  <a:schemeClr val="tx1"/>
                </a:solidFill>
                <a:effectLst/>
                <a:latin typeface="+mn-lt"/>
                <a:ea typeface="+mn-ea"/>
                <a:cs typeface="+mn-cs"/>
              </a:rPr>
              <a:t>先ほど </a:t>
            </a:r>
            <a:r>
              <a:rPr kumimoji="1" lang="en-US" altLang="ja-JP" sz="1200" kern="1200" dirty="0">
                <a:solidFill>
                  <a:schemeClr val="tx1"/>
                </a:solidFill>
                <a:effectLst/>
                <a:latin typeface="+mn-lt"/>
                <a:ea typeface="+mn-ea"/>
                <a:cs typeface="+mn-cs"/>
              </a:rPr>
              <a:t>Scan() </a:t>
            </a:r>
            <a:r>
              <a:rPr kumimoji="1" lang="ja-JP" altLang="en-US" sz="1200" kern="1200" dirty="0">
                <a:solidFill>
                  <a:schemeClr val="tx1"/>
                </a:solidFill>
                <a:effectLst/>
                <a:latin typeface="+mn-lt"/>
                <a:ea typeface="+mn-ea"/>
                <a:cs typeface="+mn-cs"/>
              </a:rPr>
              <a:t>で見ていただいたのは、このハドロン崩壊をしたタウの中身（パイ中間子など）を</a:t>
            </a:r>
            <a:r>
              <a:rPr kumimoji="1" lang="en-US" altLang="ja-JP" sz="1200" kern="1200" dirty="0" err="1">
                <a:solidFill>
                  <a:schemeClr val="tx1"/>
                </a:solidFill>
                <a:effectLst/>
                <a:latin typeface="+mn-lt"/>
                <a:ea typeface="+mn-ea"/>
                <a:cs typeface="+mn-cs"/>
              </a:rPr>
              <a:t>TauFinder</a:t>
            </a:r>
            <a:r>
              <a:rPr kumimoji="1" lang="ja-JP" altLang="en-US" sz="1200" kern="1200" dirty="0">
                <a:solidFill>
                  <a:schemeClr val="tx1"/>
                </a:solidFill>
                <a:effectLst/>
                <a:latin typeface="+mn-lt"/>
                <a:ea typeface="+mn-ea"/>
                <a:cs typeface="+mn-cs"/>
              </a:rPr>
              <a:t>が見事にキャッチした結果、というわけです。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14</a:t>
            </a:fld>
            <a:endParaRPr kumimoji="1" lang="ja-JP" altLang="en-US"/>
          </a:p>
        </p:txBody>
      </p:sp>
    </p:spTree>
    <p:extLst>
      <p:ext uri="{BB962C8B-B14F-4D97-AF65-F5344CB8AC3E}">
        <p14:creationId xmlns:p14="http://schemas.microsoft.com/office/powerpoint/2010/main" val="2663211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1 *        0 *        11 *</a:t>
            </a:r>
          </a:p>
          <a:p>
            <a:r>
              <a:rPr kumimoji="1" lang="en-US" altLang="ja-JP" dirty="0"/>
              <a:t>*        1 *        1 *       -11 *</a:t>
            </a:r>
          </a:p>
          <a:p>
            <a:r>
              <a:rPr kumimoji="1" lang="en-US" altLang="ja-JP" dirty="0"/>
              <a:t>*        2 *        0 *       211 *</a:t>
            </a:r>
          </a:p>
          <a:p>
            <a:r>
              <a:rPr kumimoji="1" lang="en-US" altLang="ja-JP" dirty="0"/>
              <a:t>*        3 *        0 *      -211 *</a:t>
            </a:r>
          </a:p>
          <a:p>
            <a:r>
              <a:rPr kumimoji="1" lang="en-US" altLang="ja-JP" dirty="0"/>
              <a:t>*        3 *        1 *        22 *</a:t>
            </a:r>
          </a:p>
          <a:p>
            <a:r>
              <a:rPr kumimoji="1" lang="en-US" altLang="ja-JP" dirty="0"/>
              <a:t>*        4 *        0 *       211 *</a:t>
            </a:r>
          </a:p>
          <a:p>
            <a:r>
              <a:rPr kumimoji="1" lang="en-US" altLang="ja-JP" dirty="0"/>
              <a:t>*        4 *        1 *        22 *</a:t>
            </a:r>
          </a:p>
          <a:p>
            <a:r>
              <a:rPr kumimoji="1" lang="en-US" altLang="ja-JP" dirty="0"/>
              <a:t>*        5 *        0 *       211 *</a:t>
            </a:r>
          </a:p>
          <a:p>
            <a:r>
              <a:rPr kumimoji="1" lang="en-US" altLang="ja-JP" dirty="0"/>
              <a:t>*        5 *        1 *        11 *</a:t>
            </a:r>
          </a:p>
          <a:p>
            <a:r>
              <a:rPr kumimoji="1" lang="en-US" altLang="ja-JP" dirty="0"/>
              <a:t>*        6 *        0 *           *</a:t>
            </a:r>
          </a:p>
          <a:p>
            <a:r>
              <a:rPr kumimoji="1" lang="en-US" altLang="ja-JP" dirty="0"/>
              <a:t>*        7 *        0 *        13 *</a:t>
            </a:r>
          </a:p>
          <a:p>
            <a:r>
              <a:rPr kumimoji="1" lang="en-US" altLang="ja-JP" dirty="0"/>
              <a:t>*        8 *        0 *           *</a:t>
            </a:r>
          </a:p>
          <a:p>
            <a:r>
              <a:rPr kumimoji="1" lang="en-US" altLang="ja-JP" dirty="0"/>
              <a:t>*        9 *        0 *           *</a:t>
            </a:r>
          </a:p>
          <a:p>
            <a:r>
              <a:rPr kumimoji="1" lang="en-US" altLang="ja-JP" dirty="0"/>
              <a:t>*       10 *        0 *       211 *</a:t>
            </a:r>
          </a:p>
          <a:p>
            <a:r>
              <a:rPr kumimoji="1" lang="en-US" altLang="ja-JP" dirty="0"/>
              <a:t>*       10 *        1 *      -211 *</a:t>
            </a:r>
          </a:p>
          <a:p>
            <a:r>
              <a:rPr kumimoji="1" lang="en-US" altLang="ja-JP" dirty="0"/>
              <a:t>*       11 *        0 *        13 *</a:t>
            </a:r>
          </a:p>
          <a:p>
            <a:r>
              <a:rPr kumimoji="1" lang="en-US" altLang="ja-JP" dirty="0"/>
              <a:t>*       11 *        1 *       211 *</a:t>
            </a:r>
          </a:p>
          <a:p>
            <a:r>
              <a:rPr kumimoji="1" lang="en-US" altLang="ja-JP" dirty="0"/>
              <a:t>*       12 *        0 *           *</a:t>
            </a:r>
          </a:p>
          <a:p>
            <a:r>
              <a:rPr kumimoji="1" lang="en-US" altLang="ja-JP" dirty="0"/>
              <a:t>*       13 *        0 *           *</a:t>
            </a:r>
          </a:p>
          <a:p>
            <a:r>
              <a:rPr kumimoji="1" lang="en-US" altLang="ja-JP" dirty="0"/>
              <a:t>*       14 *        0 *        13 *</a:t>
            </a:r>
          </a:p>
          <a:p>
            <a:r>
              <a:rPr kumimoji="1" lang="en-US" altLang="ja-JP" dirty="0"/>
              <a:t>*       15 *        0 *       211 *</a:t>
            </a:r>
          </a:p>
          <a:p>
            <a:r>
              <a:rPr kumimoji="1" lang="en-US" altLang="ja-JP" dirty="0"/>
              <a:t>*       15 *        1 *        13 *</a:t>
            </a:r>
          </a:p>
          <a:p>
            <a:r>
              <a:rPr kumimoji="1" lang="en-US" altLang="ja-JP" dirty="0"/>
              <a:t>*       16 *        0 *           *</a:t>
            </a:r>
          </a:p>
          <a:p>
            <a:r>
              <a:rPr kumimoji="1" lang="en-US" altLang="ja-JP" dirty="0"/>
              <a:t>*       17 *        0 *       -13 *</a:t>
            </a:r>
          </a:p>
          <a:p>
            <a:r>
              <a:rPr kumimoji="1" lang="en-US" altLang="ja-JP" dirty="0"/>
              <a:t>Type &lt;CR&gt; to continue or q to quit ==&gt; c</a:t>
            </a:r>
          </a:p>
          <a:p>
            <a:r>
              <a:rPr kumimoji="1" lang="en-US" altLang="ja-JP" dirty="0"/>
              <a:t>*       18 *        0 *        22 *</a:t>
            </a:r>
          </a:p>
          <a:p>
            <a:r>
              <a:rPr kumimoji="1" lang="en-US" altLang="ja-JP" dirty="0"/>
              <a:t>*       19 *        0 *       -11 *</a:t>
            </a:r>
          </a:p>
          <a:p>
            <a:r>
              <a:rPr kumimoji="1" lang="en-US" altLang="ja-JP" dirty="0"/>
              <a:t>*       20 *        0 *        11 *</a:t>
            </a:r>
          </a:p>
          <a:p>
            <a:r>
              <a:rPr kumimoji="1" lang="en-US" altLang="ja-JP" dirty="0"/>
              <a:t>*       20 *        1 *      -211 *</a:t>
            </a:r>
          </a:p>
          <a:p>
            <a:r>
              <a:rPr kumimoji="1" lang="en-US" altLang="ja-JP" dirty="0"/>
              <a:t>*       21 *        0 *           *</a:t>
            </a:r>
          </a:p>
          <a:p>
            <a:r>
              <a:rPr kumimoji="1" lang="en-US" altLang="ja-JP" dirty="0"/>
              <a:t>*       22 *        0 *           *</a:t>
            </a:r>
          </a:p>
          <a:p>
            <a:r>
              <a:rPr kumimoji="1" lang="en-US" altLang="ja-JP" dirty="0"/>
              <a:t>*       23 *        0 *      -211 *</a:t>
            </a:r>
          </a:p>
          <a:p>
            <a:r>
              <a:rPr kumimoji="1" lang="en-US" altLang="ja-JP" dirty="0"/>
              <a:t>*       24 *        0 *           *</a:t>
            </a:r>
          </a:p>
          <a:p>
            <a:r>
              <a:rPr kumimoji="1" lang="en-US" altLang="ja-JP" dirty="0"/>
              <a:t>*       25 *        0 *           *</a:t>
            </a:r>
          </a:p>
          <a:p>
            <a:r>
              <a:rPr kumimoji="1" lang="en-US" altLang="ja-JP" dirty="0"/>
              <a:t>*       26 *        0 *           *</a:t>
            </a:r>
          </a:p>
          <a:p>
            <a:r>
              <a:rPr kumimoji="1" lang="en-US" altLang="ja-JP" dirty="0"/>
              <a:t>*       27 *        0 *      2112 *</a:t>
            </a:r>
          </a:p>
          <a:p>
            <a:r>
              <a:rPr kumimoji="1" lang="en-US" altLang="ja-JP" dirty="0"/>
              <a:t>*       28 *        0 *           *</a:t>
            </a:r>
          </a:p>
          <a:p>
            <a:r>
              <a:rPr kumimoji="1" lang="en-US" altLang="ja-JP" dirty="0"/>
              <a:t>*       29 *        0 *           *</a:t>
            </a:r>
          </a:p>
          <a:p>
            <a:r>
              <a:rPr kumimoji="1" lang="en-US" altLang="ja-JP" dirty="0"/>
              <a:t>*       30 *        0 *       211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-13 *</a:t>
            </a:r>
          </a:p>
          <a:p>
            <a:r>
              <a:rPr kumimoji="1" lang="en-US" altLang="ja-JP" dirty="0"/>
              <a:t>*       36 *        0 *      -211 *</a:t>
            </a:r>
          </a:p>
          <a:p>
            <a:r>
              <a:rPr kumimoji="1" lang="en-US" altLang="ja-JP" dirty="0"/>
              <a:t>*       36 *        1 *        13 *</a:t>
            </a:r>
          </a:p>
          <a:p>
            <a:r>
              <a:rPr kumimoji="1" lang="en-US" altLang="ja-JP" dirty="0"/>
              <a:t>*       37 *        0 *           *</a:t>
            </a:r>
          </a:p>
          <a:p>
            <a:r>
              <a:rPr kumimoji="1" lang="en-US" altLang="ja-JP" dirty="0"/>
              <a:t>*       38 *        0 *           *</a:t>
            </a:r>
          </a:p>
          <a:p>
            <a:r>
              <a:rPr kumimoji="1" lang="en-US" altLang="ja-JP" dirty="0"/>
              <a:t>*       39 *        0 *           *</a:t>
            </a:r>
          </a:p>
          <a:p>
            <a:r>
              <a:rPr kumimoji="1" lang="en-US" altLang="ja-JP" dirty="0"/>
              <a:t>*       40 *        0 *           *</a:t>
            </a:r>
          </a:p>
          <a:p>
            <a:r>
              <a:rPr kumimoji="1" lang="en-US" altLang="ja-JP" dirty="0"/>
              <a:t>Type &lt;CR&gt; to continue or q to quit ==&gt; c</a:t>
            </a:r>
          </a:p>
          <a:p>
            <a:r>
              <a:rPr kumimoji="1" lang="en-US" altLang="ja-JP" dirty="0"/>
              <a:t>*       41 *        0 *           *</a:t>
            </a:r>
          </a:p>
          <a:p>
            <a:r>
              <a:rPr kumimoji="1" lang="en-US" altLang="ja-JP" dirty="0"/>
              <a:t>*       42 *        0 *           *</a:t>
            </a:r>
          </a:p>
          <a:p>
            <a:r>
              <a:rPr kumimoji="1" lang="en-US" altLang="ja-JP" dirty="0"/>
              <a:t>*       43 *        0 *        13 *</a:t>
            </a:r>
          </a:p>
          <a:p>
            <a:r>
              <a:rPr kumimoji="1" lang="en-US" altLang="ja-JP" dirty="0"/>
              <a:t>*       44 *        0 *        11 *</a:t>
            </a:r>
          </a:p>
          <a:p>
            <a:r>
              <a:rPr kumimoji="1" lang="en-US" altLang="ja-JP" dirty="0"/>
              <a:t>*       44 *        1 *       -13 *</a:t>
            </a:r>
          </a:p>
          <a:p>
            <a:r>
              <a:rPr kumimoji="1" lang="en-US" altLang="ja-JP" dirty="0"/>
              <a:t>*       45 *        0 *      -211 *</a:t>
            </a:r>
          </a:p>
          <a:p>
            <a:r>
              <a:rPr kumimoji="1" lang="en-US" altLang="ja-JP" dirty="0"/>
              <a:t>*       45 *        1 *       -13 *</a:t>
            </a:r>
          </a:p>
          <a:p>
            <a:r>
              <a:rPr kumimoji="1" lang="en-US" altLang="ja-JP" dirty="0"/>
              <a:t>*       46 *        0 *           *</a:t>
            </a:r>
          </a:p>
          <a:p>
            <a:r>
              <a:rPr kumimoji="1" lang="en-US" altLang="ja-JP" dirty="0"/>
              <a:t>*       47 *        0 *      2212 *</a:t>
            </a:r>
          </a:p>
          <a:p>
            <a:r>
              <a:rPr kumimoji="1" lang="en-US" altLang="ja-JP" dirty="0"/>
              <a:t>*       47 *        1 *       211 *</a:t>
            </a:r>
          </a:p>
          <a:p>
            <a:r>
              <a:rPr kumimoji="1" lang="en-US" altLang="ja-JP" dirty="0"/>
              <a:t>*       48 *        0 *       211 *</a:t>
            </a:r>
          </a:p>
          <a:p>
            <a:r>
              <a:rPr kumimoji="1" lang="en-US" altLang="ja-JP" dirty="0"/>
              <a:t>*       48 *        1 *       -11 *</a:t>
            </a:r>
          </a:p>
          <a:p>
            <a:r>
              <a:rPr kumimoji="1" lang="en-US" altLang="ja-JP" dirty="0"/>
              <a:t>*       49 *        0 *      -211 *</a:t>
            </a:r>
          </a:p>
          <a:p>
            <a:r>
              <a:rPr kumimoji="1" lang="en-US" altLang="ja-JP" dirty="0"/>
              <a:t>*       49 *        1 *       211 *</a:t>
            </a:r>
          </a:p>
          <a:p>
            <a:r>
              <a:rPr kumimoji="1" lang="en-US" altLang="ja-JP" dirty="0"/>
              <a:t>*       50 *        0 *       -13 *</a:t>
            </a:r>
          </a:p>
          <a:p>
            <a:r>
              <a:rPr kumimoji="1" lang="en-US" altLang="ja-JP" dirty="0"/>
              <a:t>*       50 *        1 *        22 *</a:t>
            </a:r>
          </a:p>
          <a:p>
            <a:r>
              <a:rPr kumimoji="1" lang="en-US" altLang="ja-JP" dirty="0"/>
              <a:t>*       51 *        0 *       211 *</a:t>
            </a:r>
          </a:p>
          <a:p>
            <a:r>
              <a:rPr kumimoji="1" lang="en-US" altLang="ja-JP" dirty="0"/>
              <a:t>*       51 *        1 *      -211 *</a:t>
            </a:r>
          </a:p>
          <a:p>
            <a:r>
              <a:rPr kumimoji="1" lang="en-US" altLang="ja-JP" dirty="0"/>
              <a:t>*       52 *        0 *           *</a:t>
            </a:r>
          </a:p>
          <a:p>
            <a:r>
              <a:rPr kumimoji="1" lang="en-US" altLang="ja-JP" dirty="0"/>
              <a:t>*       53 *        0 *        22 *</a:t>
            </a:r>
          </a:p>
          <a:p>
            <a:r>
              <a:rPr kumimoji="1" lang="en-US" altLang="ja-JP" dirty="0"/>
              <a:t>*       53 *        1 *      -211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Type &lt;CR&gt; to continue or q to quit ==&gt; c</a:t>
            </a:r>
          </a:p>
          <a:p>
            <a:r>
              <a:rPr kumimoji="1" lang="en-US" altLang="ja-JP" dirty="0"/>
              <a:t>*       58 *        0 *           *</a:t>
            </a:r>
          </a:p>
          <a:p>
            <a:r>
              <a:rPr kumimoji="1" lang="en-US" altLang="ja-JP" dirty="0"/>
              <a:t>*       59 *        0 *           *</a:t>
            </a:r>
          </a:p>
          <a:p>
            <a:r>
              <a:rPr kumimoji="1" lang="en-US" altLang="ja-JP" dirty="0"/>
              <a:t>*       60 *        0 *       -11 *</a:t>
            </a:r>
          </a:p>
          <a:p>
            <a:r>
              <a:rPr kumimoji="1" lang="en-US" altLang="ja-JP" dirty="0"/>
              <a:t>*       61 *        0 *           *</a:t>
            </a:r>
          </a:p>
          <a:p>
            <a:r>
              <a:rPr kumimoji="1" lang="en-US" altLang="ja-JP" dirty="0"/>
              <a:t>*       62 *        0 *           *</a:t>
            </a:r>
          </a:p>
          <a:p>
            <a:r>
              <a:rPr kumimoji="1" lang="en-US" altLang="ja-JP" dirty="0"/>
              <a:t>*       63 *        0 *           *</a:t>
            </a:r>
          </a:p>
          <a:p>
            <a:r>
              <a:rPr kumimoji="1" lang="en-US" altLang="ja-JP" dirty="0"/>
              <a:t>*       64 *        0 *       -13 *</a:t>
            </a:r>
          </a:p>
          <a:p>
            <a:r>
              <a:rPr kumimoji="1" lang="en-US" altLang="ja-JP" dirty="0"/>
              <a:t>*       64 *        1 *       321 *</a:t>
            </a:r>
          </a:p>
          <a:p>
            <a:r>
              <a:rPr kumimoji="1" lang="en-US" altLang="ja-JP" dirty="0"/>
              <a:t>*       65 *        0 *           *</a:t>
            </a:r>
          </a:p>
          <a:p>
            <a:r>
              <a:rPr kumimoji="1" lang="en-US" altLang="ja-JP" dirty="0"/>
              <a:t>*       66 *        0 *        13 *</a:t>
            </a:r>
          </a:p>
          <a:p>
            <a:r>
              <a:rPr kumimoji="1" lang="en-US" altLang="ja-JP" dirty="0"/>
              <a:t>*       66 *        1 *       211 *</a:t>
            </a:r>
          </a:p>
          <a:p>
            <a:r>
              <a:rPr kumimoji="1" lang="en-US" altLang="ja-JP" dirty="0"/>
              <a:t>*       67 *        0 *           *</a:t>
            </a:r>
          </a:p>
          <a:p>
            <a:r>
              <a:rPr kumimoji="1" lang="en-US" altLang="ja-JP" dirty="0"/>
              <a:t>*       68 *        0 *      -211 *</a:t>
            </a:r>
          </a:p>
          <a:p>
            <a:r>
              <a:rPr kumimoji="1" lang="en-US" altLang="ja-JP" dirty="0"/>
              <a:t>*       68 *        1 *       -13 *</a:t>
            </a:r>
          </a:p>
          <a:p>
            <a:r>
              <a:rPr kumimoji="1" lang="en-US" altLang="ja-JP" dirty="0"/>
              <a:t>*       69 *        0 *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       74 *        0 *           *</a:t>
            </a:r>
          </a:p>
          <a:p>
            <a:r>
              <a:rPr kumimoji="1" lang="en-US" altLang="ja-JP" dirty="0"/>
              <a:t>*       75 *        0 *       211 *</a:t>
            </a:r>
          </a:p>
          <a:p>
            <a:r>
              <a:rPr kumimoji="1" lang="en-US" altLang="ja-JP" dirty="0"/>
              <a:t>*       75 *        1 *      -211 *</a:t>
            </a:r>
          </a:p>
          <a:p>
            <a:r>
              <a:rPr kumimoji="1" lang="en-US" altLang="ja-JP" dirty="0"/>
              <a:t>*       76 *        0 *           *</a:t>
            </a:r>
          </a:p>
          <a:p>
            <a:r>
              <a:rPr kumimoji="1" lang="en-US" altLang="ja-JP" dirty="0"/>
              <a:t>*       77 *        0 *      -211 *</a:t>
            </a:r>
          </a:p>
          <a:p>
            <a:r>
              <a:rPr kumimoji="1" lang="en-US" altLang="ja-JP" dirty="0"/>
              <a:t>*       78 *        0 *        22 *</a:t>
            </a:r>
          </a:p>
          <a:p>
            <a:r>
              <a:rPr kumimoji="1" lang="en-US" altLang="ja-JP" dirty="0"/>
              <a:t>Type &lt;CR&gt; to continue or q to quit ==&gt; c</a:t>
            </a:r>
          </a:p>
          <a:p>
            <a:r>
              <a:rPr kumimoji="1" lang="en-US" altLang="ja-JP" dirty="0"/>
              <a:t>*       79 *        0 *           *</a:t>
            </a:r>
          </a:p>
          <a:p>
            <a:r>
              <a:rPr kumimoji="1" lang="en-US" altLang="ja-JP" dirty="0"/>
              <a:t>*       80 *        0 *           *</a:t>
            </a:r>
          </a:p>
          <a:p>
            <a:r>
              <a:rPr kumimoji="1" lang="en-US" altLang="ja-JP" dirty="0"/>
              <a:t>*       81 *        0 *       211 *</a:t>
            </a:r>
          </a:p>
          <a:p>
            <a:r>
              <a:rPr kumimoji="1" lang="en-US" altLang="ja-JP" dirty="0"/>
              <a:t>*       81 *        1 *       211 *</a:t>
            </a:r>
          </a:p>
          <a:p>
            <a:r>
              <a:rPr kumimoji="1" lang="en-US" altLang="ja-JP" dirty="0"/>
              <a:t>*       82 *        0 *      -211 *</a:t>
            </a:r>
          </a:p>
          <a:p>
            <a:r>
              <a:rPr kumimoji="1" lang="en-US" altLang="ja-JP" dirty="0"/>
              <a:t>*       82 *        1 *       -11 *</a:t>
            </a:r>
          </a:p>
          <a:p>
            <a:r>
              <a:rPr kumimoji="1" lang="en-US" altLang="ja-JP" dirty="0"/>
              <a:t>*       83 *        0 *       -11 *</a:t>
            </a:r>
          </a:p>
          <a:p>
            <a:r>
              <a:rPr kumimoji="1" lang="en-US" altLang="ja-JP" dirty="0"/>
              <a:t>*       83 *        1 *      -211 *</a:t>
            </a:r>
          </a:p>
          <a:p>
            <a:r>
              <a:rPr kumimoji="1" lang="en-US" altLang="ja-JP" dirty="0"/>
              <a:t>*       84 *        0 *      -211 *</a:t>
            </a:r>
          </a:p>
          <a:p>
            <a:r>
              <a:rPr kumimoji="1" lang="en-US" altLang="ja-JP" dirty="0"/>
              <a:t>*       84 *        1 *      -211 *</a:t>
            </a:r>
          </a:p>
          <a:p>
            <a:r>
              <a:rPr kumimoji="1" lang="en-US" altLang="ja-JP" dirty="0"/>
              <a:t>*       85 *        0 *       211 *</a:t>
            </a:r>
          </a:p>
          <a:p>
            <a:r>
              <a:rPr kumimoji="1" lang="en-US" altLang="ja-JP" dirty="0"/>
              <a:t>*       85 *        1 *      -211 *</a:t>
            </a:r>
          </a:p>
          <a:p>
            <a:r>
              <a:rPr kumimoji="1" lang="en-US" altLang="ja-JP" dirty="0"/>
              <a:t>*       86 *        0 *           *</a:t>
            </a:r>
          </a:p>
          <a:p>
            <a:r>
              <a:rPr kumimoji="1" lang="en-US" altLang="ja-JP" dirty="0"/>
              <a:t>*       87 *        0 *      -211 *</a:t>
            </a:r>
          </a:p>
          <a:p>
            <a:r>
              <a:rPr kumimoji="1" lang="en-US" altLang="ja-JP" dirty="0"/>
              <a:t>*       87 *        1 *       211 *</a:t>
            </a:r>
          </a:p>
          <a:p>
            <a:r>
              <a:rPr kumimoji="1" lang="en-US" altLang="ja-JP" dirty="0"/>
              <a:t>*       88 *        0 *      2212 *</a:t>
            </a:r>
          </a:p>
          <a:p>
            <a:r>
              <a:rPr kumimoji="1" lang="en-US" altLang="ja-JP" dirty="0"/>
              <a:t>*       89 *        0 *           *</a:t>
            </a:r>
          </a:p>
          <a:p>
            <a:r>
              <a:rPr kumimoji="1" lang="en-US" altLang="ja-JP" dirty="0"/>
              <a:t>*       90 *        0 *           *</a:t>
            </a:r>
          </a:p>
          <a:p>
            <a:r>
              <a:rPr kumimoji="1" lang="en-US" altLang="ja-JP" dirty="0"/>
              <a:t>*       91 *        0 *        22 *</a:t>
            </a:r>
          </a:p>
          <a:p>
            <a:r>
              <a:rPr kumimoji="1" lang="en-US" altLang="ja-JP" dirty="0"/>
              <a:t>*       92 *        0 *        13 *</a:t>
            </a:r>
          </a:p>
          <a:p>
            <a:r>
              <a:rPr kumimoji="1" lang="en-US" altLang="ja-JP" dirty="0"/>
              <a:t>*       92 *        1 *       -11 *</a:t>
            </a:r>
          </a:p>
          <a:p>
            <a:r>
              <a:rPr kumimoji="1" lang="en-US" altLang="ja-JP" dirty="0"/>
              <a:t>*       93 *        0 *           *</a:t>
            </a:r>
          </a:p>
          <a:p>
            <a:r>
              <a:rPr kumimoji="1" lang="en-US" altLang="ja-JP" dirty="0"/>
              <a:t>*       94 *        0 *           *</a:t>
            </a:r>
          </a:p>
          <a:p>
            <a:r>
              <a:rPr kumimoji="1" lang="en-US" altLang="ja-JP" dirty="0"/>
              <a:t>*       95 *        0 *       -11 *</a:t>
            </a:r>
          </a:p>
          <a:p>
            <a:r>
              <a:rPr kumimoji="1" lang="en-US" altLang="ja-JP" dirty="0"/>
              <a:t>*       96 *        0 *           *</a:t>
            </a:r>
          </a:p>
          <a:p>
            <a:r>
              <a:rPr kumimoji="1" lang="en-US" altLang="ja-JP" dirty="0"/>
              <a:t>Type &lt;CR&gt; to continue or q to quit ==&gt; c</a:t>
            </a:r>
          </a:p>
          <a:p>
            <a:r>
              <a:rPr kumimoji="1" lang="en-US" altLang="ja-JP" dirty="0"/>
              <a:t>*       97 *        0 *           *</a:t>
            </a:r>
          </a:p>
          <a:p>
            <a:r>
              <a:rPr kumimoji="1" lang="en-US" altLang="ja-JP" dirty="0"/>
              <a:t>*       98 *        0 *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15</a:t>
            </a:fld>
            <a:endParaRPr kumimoji="1" lang="ja-JP" altLang="en-US"/>
          </a:p>
        </p:txBody>
      </p:sp>
    </p:spTree>
    <p:extLst>
      <p:ext uri="{BB962C8B-B14F-4D97-AF65-F5344CB8AC3E}">
        <p14:creationId xmlns:p14="http://schemas.microsoft.com/office/powerpoint/2010/main" val="2242874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[3]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23 *</a:t>
            </a:r>
          </a:p>
          <a:p>
            <a:r>
              <a:rPr kumimoji="1" lang="en-US" altLang="ja-JP" dirty="0"/>
              <a:t>*        0 *        1 *        23 *</a:t>
            </a:r>
          </a:p>
          <a:p>
            <a:r>
              <a:rPr kumimoji="1" lang="en-US" altLang="ja-JP" dirty="0"/>
              <a:t>*        1 *        0 *        11 *</a:t>
            </a:r>
          </a:p>
          <a:p>
            <a:r>
              <a:rPr kumimoji="1" lang="en-US" altLang="ja-JP" dirty="0"/>
              <a:t>*        1 *        1 *        11 *</a:t>
            </a:r>
          </a:p>
          <a:p>
            <a:r>
              <a:rPr kumimoji="1" lang="en-US" altLang="ja-JP" dirty="0"/>
              <a:t>*        2 *        0 *        11 *</a:t>
            </a:r>
          </a:p>
          <a:p>
            <a:r>
              <a:rPr kumimoji="1" lang="en-US" altLang="ja-JP" dirty="0"/>
              <a:t>*        2 *        1 *        11 *</a:t>
            </a:r>
          </a:p>
          <a:p>
            <a:r>
              <a:rPr kumimoji="1" lang="en-US" altLang="ja-JP" dirty="0"/>
              <a:t>*        2 *        2 *       -15 *</a:t>
            </a:r>
          </a:p>
          <a:p>
            <a:r>
              <a:rPr kumimoji="1" lang="en-US" altLang="ja-JP" dirty="0"/>
              <a:t>*        3 *        0 *        11 *</a:t>
            </a:r>
          </a:p>
          <a:p>
            <a:r>
              <a:rPr kumimoji="1" lang="en-US" altLang="ja-JP" dirty="0"/>
              <a:t>*        3 *        1 *        11 *</a:t>
            </a:r>
          </a:p>
          <a:p>
            <a:r>
              <a:rPr kumimoji="1" lang="en-US" altLang="ja-JP" dirty="0"/>
              <a:t>*        3 *        2 *        94 *</a:t>
            </a:r>
          </a:p>
          <a:p>
            <a:r>
              <a:rPr kumimoji="1" lang="en-US" altLang="ja-JP" dirty="0"/>
              <a:t>*        3 *        3 *        94 *</a:t>
            </a:r>
          </a:p>
          <a:p>
            <a:r>
              <a:rPr kumimoji="1" lang="en-US" altLang="ja-JP" dirty="0"/>
              <a:t>*        3 *        4 *       -15 *</a:t>
            </a:r>
          </a:p>
          <a:p>
            <a:r>
              <a:rPr kumimoji="1" lang="en-US" altLang="ja-JP" dirty="0"/>
              <a:t>*        3 *        5 *        15 *</a:t>
            </a:r>
          </a:p>
          <a:p>
            <a:r>
              <a:rPr kumimoji="1" lang="en-US" altLang="ja-JP" dirty="0"/>
              <a:t>*        4 *        0 *        23 *</a:t>
            </a:r>
          </a:p>
          <a:p>
            <a:r>
              <a:rPr kumimoji="1" lang="en-US" altLang="ja-JP" dirty="0"/>
              <a:t>*        4 *        1 *        23 *</a:t>
            </a:r>
          </a:p>
          <a:p>
            <a:r>
              <a:rPr kumimoji="1" lang="en-US" altLang="ja-JP" dirty="0"/>
              <a:t>*        5 *        0 *        11 *</a:t>
            </a:r>
          </a:p>
          <a:p>
            <a:r>
              <a:rPr kumimoji="1" lang="en-US" altLang="ja-JP" dirty="0"/>
              <a:t>*        5 *        1 *        11 *</a:t>
            </a:r>
          </a:p>
          <a:p>
            <a:r>
              <a:rPr kumimoji="1" lang="en-US" altLang="ja-JP" dirty="0"/>
              <a:t>*        6 *        0 *           *</a:t>
            </a:r>
          </a:p>
          <a:p>
            <a:r>
              <a:rPr kumimoji="1" lang="en-US" altLang="ja-JP" dirty="0"/>
              <a:t>*        7 *        0 *        11 *</a:t>
            </a:r>
          </a:p>
          <a:p>
            <a:r>
              <a:rPr kumimoji="1" lang="en-US" altLang="ja-JP" dirty="0"/>
              <a:t>*        7 *        1 *        11 *</a:t>
            </a:r>
          </a:p>
          <a:p>
            <a:r>
              <a:rPr kumimoji="1" lang="en-US" altLang="ja-JP" dirty="0"/>
              <a:t>*        7 *        2 *        94 *</a:t>
            </a:r>
          </a:p>
          <a:p>
            <a:r>
              <a:rPr kumimoji="1" lang="en-US" altLang="ja-JP" dirty="0"/>
              <a:t>*        7 *        3 *        94 *</a:t>
            </a:r>
          </a:p>
          <a:p>
            <a:r>
              <a:rPr kumimoji="1" lang="en-US" altLang="ja-JP" dirty="0"/>
              <a:t>*        7 *        4 *       -15 *</a:t>
            </a:r>
          </a:p>
          <a:p>
            <a:r>
              <a:rPr kumimoji="1" lang="en-US" altLang="ja-JP" dirty="0"/>
              <a:t>*        7 *        5 *        15 *</a:t>
            </a:r>
          </a:p>
          <a:p>
            <a:r>
              <a:rPr kumimoji="1" lang="en-US" altLang="ja-JP" dirty="0"/>
              <a:t>*        8 *        0 *           *</a:t>
            </a:r>
          </a:p>
          <a:p>
            <a:r>
              <a:rPr kumimoji="1" lang="en-US" altLang="ja-JP" dirty="0"/>
              <a:t>Type &lt;CR&gt; to continue or q to quit ==&gt;</a:t>
            </a:r>
          </a:p>
          <a:p>
            <a:r>
              <a:rPr kumimoji="1" lang="en-US" altLang="ja-JP" dirty="0"/>
              <a:t>*        9 *        0 *           *</a:t>
            </a:r>
          </a:p>
          <a:p>
            <a:r>
              <a:rPr kumimoji="1" lang="en-US" altLang="ja-JP" dirty="0"/>
              <a:t>*       10 *        0 *        23 *</a:t>
            </a:r>
          </a:p>
          <a:p>
            <a:r>
              <a:rPr kumimoji="1" lang="en-US" altLang="ja-JP" dirty="0"/>
              <a:t>*       10 *        1 *        23 *</a:t>
            </a:r>
          </a:p>
          <a:p>
            <a:r>
              <a:rPr kumimoji="1" lang="en-US" altLang="ja-JP" dirty="0"/>
              <a:t>*       11 *        0 *        23 *</a:t>
            </a:r>
          </a:p>
          <a:p>
            <a:r>
              <a:rPr kumimoji="1" lang="en-US" altLang="ja-JP" dirty="0"/>
              <a:t>*       11 *        1 *        23 *</a:t>
            </a:r>
          </a:p>
          <a:p>
            <a:r>
              <a:rPr kumimoji="1" lang="en-US" altLang="ja-JP" dirty="0"/>
              <a:t>*       12 *        0 *           *</a:t>
            </a:r>
          </a:p>
          <a:p>
            <a:r>
              <a:rPr kumimoji="1" lang="en-US" altLang="ja-JP" dirty="0"/>
              <a:t>*       13 *        0 *           *</a:t>
            </a:r>
          </a:p>
          <a:p>
            <a:r>
              <a:rPr kumimoji="1" lang="en-US" altLang="ja-JP" dirty="0"/>
              <a:t>*       14 *        0 *           *</a:t>
            </a:r>
          </a:p>
          <a:p>
            <a:r>
              <a:rPr kumimoji="1" lang="en-US" altLang="ja-JP" dirty="0"/>
              <a:t>*       15 *        0 *        11 *</a:t>
            </a:r>
          </a:p>
          <a:p>
            <a:r>
              <a:rPr kumimoji="1" lang="en-US" altLang="ja-JP" dirty="0"/>
              <a:t>*       15 *        1 *        11 *</a:t>
            </a:r>
          </a:p>
          <a:p>
            <a:r>
              <a:rPr kumimoji="1" lang="en-US" altLang="ja-JP" dirty="0"/>
              <a:t>*       15 *        2 *        94 *</a:t>
            </a:r>
          </a:p>
          <a:p>
            <a:r>
              <a:rPr kumimoji="1" lang="en-US" altLang="ja-JP" dirty="0"/>
              <a:t>*       15 *        3 *        94 *</a:t>
            </a:r>
          </a:p>
          <a:p>
            <a:r>
              <a:rPr kumimoji="1" lang="en-US" altLang="ja-JP" dirty="0"/>
              <a:t>*       15 *        4 *        15 *</a:t>
            </a:r>
          </a:p>
          <a:p>
            <a:r>
              <a:rPr kumimoji="1" lang="en-US" altLang="ja-JP" dirty="0"/>
              <a:t>*       15 *        5 *        15 *</a:t>
            </a:r>
          </a:p>
          <a:p>
            <a:r>
              <a:rPr kumimoji="1" lang="en-US" altLang="ja-JP" dirty="0"/>
              <a:t>*       16 *        0 *           *</a:t>
            </a:r>
          </a:p>
          <a:p>
            <a:r>
              <a:rPr kumimoji="1" lang="en-US" altLang="ja-JP" dirty="0"/>
              <a:t>*       17 *        0 *           *</a:t>
            </a:r>
          </a:p>
          <a:p>
            <a:r>
              <a:rPr kumimoji="1" lang="en-US" altLang="ja-JP" dirty="0"/>
              <a:t>*       18 *        0 *        23 *</a:t>
            </a:r>
          </a:p>
          <a:p>
            <a:r>
              <a:rPr kumimoji="1" lang="en-US" altLang="ja-JP" dirty="0"/>
              <a:t>*       18 *        1 *        23 *</a:t>
            </a:r>
          </a:p>
          <a:p>
            <a:r>
              <a:rPr kumimoji="1" lang="en-US" altLang="ja-JP" dirty="0"/>
              <a:t>*       19 *        0 *        23 *</a:t>
            </a:r>
          </a:p>
          <a:p>
            <a:r>
              <a:rPr kumimoji="1" lang="en-US" altLang="ja-JP" dirty="0"/>
              <a:t>*       19 *        1 *        23 *</a:t>
            </a:r>
          </a:p>
          <a:p>
            <a:r>
              <a:rPr kumimoji="1" lang="en-US" altLang="ja-JP" dirty="0"/>
              <a:t>*       19 *        2 *        94 *</a:t>
            </a:r>
          </a:p>
          <a:p>
            <a:r>
              <a:rPr kumimoji="1" lang="en-US" altLang="ja-JP" dirty="0"/>
              <a:t>*       19 *        3 *        94 *</a:t>
            </a:r>
          </a:p>
          <a:p>
            <a:r>
              <a:rPr kumimoji="1" lang="en-US" altLang="ja-JP" dirty="0"/>
              <a:t>*       19 *        4 *        15 *</a:t>
            </a:r>
          </a:p>
          <a:p>
            <a:r>
              <a:rPr kumimoji="1" lang="en-US" altLang="ja-JP" dirty="0"/>
              <a:t>*       20 *        0 *        11 *</a:t>
            </a:r>
          </a:p>
          <a:p>
            <a:r>
              <a:rPr kumimoji="1" lang="en-US" altLang="ja-JP" dirty="0"/>
              <a:t>*       20 *        1 *        11 *</a:t>
            </a:r>
          </a:p>
          <a:p>
            <a:r>
              <a:rPr kumimoji="1" lang="en-US" altLang="ja-JP" dirty="0"/>
              <a:t>Type &lt;CR&gt; to continue or q to quit ==&gt;</a:t>
            </a:r>
          </a:p>
          <a:p>
            <a:r>
              <a:rPr kumimoji="1" lang="en-US" altLang="ja-JP" dirty="0"/>
              <a:t>*       21 *        0 *           *</a:t>
            </a:r>
          </a:p>
          <a:p>
            <a:r>
              <a:rPr kumimoji="1" lang="en-US" altLang="ja-JP" dirty="0"/>
              <a:t>*       22 *        0 *           *</a:t>
            </a:r>
          </a:p>
          <a:p>
            <a:r>
              <a:rPr kumimoji="1" lang="en-US" altLang="ja-JP" dirty="0"/>
              <a:t>*       23 *        0 *        11 *</a:t>
            </a:r>
          </a:p>
          <a:p>
            <a:r>
              <a:rPr kumimoji="1" lang="en-US" altLang="ja-JP" dirty="0"/>
              <a:t>*       23 *        1 *        11 *</a:t>
            </a:r>
          </a:p>
          <a:p>
            <a:r>
              <a:rPr kumimoji="1" lang="en-US" altLang="ja-JP" dirty="0"/>
              <a:t>*       23 *        2 *        94 *</a:t>
            </a:r>
          </a:p>
          <a:p>
            <a:r>
              <a:rPr kumimoji="1" lang="en-US" altLang="ja-JP" dirty="0"/>
              <a:t>*       23 *        3 *        94 *</a:t>
            </a:r>
          </a:p>
          <a:p>
            <a:r>
              <a:rPr kumimoji="1" lang="en-US" altLang="ja-JP" dirty="0"/>
              <a:t>*       23 *        4 *       -15 *</a:t>
            </a:r>
          </a:p>
          <a:p>
            <a:r>
              <a:rPr kumimoji="1" lang="en-US" altLang="ja-JP" dirty="0"/>
              <a:t>*       24 *        0 *           *</a:t>
            </a:r>
          </a:p>
          <a:p>
            <a:r>
              <a:rPr kumimoji="1" lang="en-US" altLang="ja-JP" dirty="0"/>
              <a:t>*       25 *        0 *           *</a:t>
            </a:r>
          </a:p>
          <a:p>
            <a:r>
              <a:rPr kumimoji="1" lang="en-US" altLang="ja-JP" dirty="0"/>
              <a:t>*       26 *        0 *           *</a:t>
            </a:r>
          </a:p>
          <a:p>
            <a:r>
              <a:rPr kumimoji="1" lang="en-US" altLang="ja-JP" dirty="0"/>
              <a:t>*       27 *        0 *        23 *</a:t>
            </a:r>
          </a:p>
          <a:p>
            <a:r>
              <a:rPr kumimoji="1" lang="en-US" altLang="ja-JP" dirty="0"/>
              <a:t>*       27 *        1 *        23 *</a:t>
            </a:r>
          </a:p>
          <a:p>
            <a:r>
              <a:rPr kumimoji="1" lang="en-US" altLang="ja-JP" dirty="0"/>
              <a:t>*       28 *        0 *           *</a:t>
            </a:r>
          </a:p>
          <a:p>
            <a:r>
              <a:rPr kumimoji="1" lang="en-US" altLang="ja-JP" dirty="0"/>
              <a:t>*       29 *        0 *           *</a:t>
            </a:r>
          </a:p>
          <a:p>
            <a:r>
              <a:rPr kumimoji="1" lang="en-US" altLang="ja-JP" dirty="0"/>
              <a:t>*       30 *        0 *        23 *</a:t>
            </a:r>
          </a:p>
          <a:p>
            <a:r>
              <a:rPr kumimoji="1" lang="en-US" altLang="ja-JP" dirty="0"/>
              <a:t>*       30 *        1 *        23 *</a:t>
            </a:r>
          </a:p>
          <a:p>
            <a:r>
              <a:rPr kumimoji="1" lang="en-US" altLang="ja-JP" dirty="0"/>
              <a:t>*       30 *        2 *        94 *</a:t>
            </a:r>
          </a:p>
          <a:p>
            <a:r>
              <a:rPr kumimoji="1" lang="en-US" altLang="ja-JP" dirty="0"/>
              <a:t>*       30 *        3 *        94 *</a:t>
            </a:r>
          </a:p>
          <a:p>
            <a:r>
              <a:rPr kumimoji="1" lang="en-US" altLang="ja-JP" dirty="0"/>
              <a:t>*       30 *        4 *       -15 *</a:t>
            </a:r>
          </a:p>
          <a:p>
            <a:r>
              <a:rPr kumimoji="1" lang="en-US" altLang="ja-JP" dirty="0"/>
              <a:t>*       30 *        5 *       -15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11 *</a:t>
            </a:r>
          </a:p>
          <a:p>
            <a:r>
              <a:rPr kumimoji="1" lang="en-US" altLang="ja-JP" dirty="0"/>
              <a:t>Type &lt;CR&gt; to continue or q to quit ==&gt;</a:t>
            </a:r>
          </a:p>
          <a:p>
            <a:r>
              <a:rPr kumimoji="1" lang="en-US" altLang="ja-JP" dirty="0"/>
              <a:t>*       35 *        1 *        11 *</a:t>
            </a:r>
          </a:p>
          <a:p>
            <a:r>
              <a:rPr kumimoji="1" lang="en-US" altLang="ja-JP" dirty="0"/>
              <a:t>*       35 *        2 *       -15 *</a:t>
            </a:r>
          </a:p>
          <a:p>
            <a:r>
              <a:rPr kumimoji="1" lang="en-US" altLang="ja-JP" dirty="0"/>
              <a:t>*       36 *        0 *        11 *</a:t>
            </a:r>
          </a:p>
          <a:p>
            <a:r>
              <a:rPr kumimoji="1" lang="en-US" altLang="ja-JP" dirty="0"/>
              <a:t>*       36 *        1 *        11 *</a:t>
            </a:r>
          </a:p>
          <a:p>
            <a:r>
              <a:rPr kumimoji="1" lang="en-US" altLang="ja-JP" dirty="0"/>
              <a:t>*       37 *        0 *           *</a:t>
            </a:r>
          </a:p>
          <a:p>
            <a:r>
              <a:rPr kumimoji="1" lang="en-US" altLang="ja-JP" dirty="0"/>
              <a:t>*       38 *        0 *           *</a:t>
            </a:r>
          </a:p>
          <a:p>
            <a:r>
              <a:rPr kumimoji="1" lang="en-US" altLang="ja-JP" dirty="0"/>
              <a:t>*       39 *        0 *        11 *</a:t>
            </a:r>
          </a:p>
          <a:p>
            <a:r>
              <a:rPr kumimoji="1" lang="en-US" altLang="ja-JP" dirty="0"/>
              <a:t>*       39 *        1 *        11 *</a:t>
            </a:r>
          </a:p>
          <a:p>
            <a:r>
              <a:rPr kumimoji="1" lang="en-US" altLang="ja-JP" dirty="0"/>
              <a:t>*       39 *        2 *        94 *</a:t>
            </a:r>
          </a:p>
          <a:p>
            <a:r>
              <a:rPr kumimoji="1" lang="en-US" altLang="ja-JP" dirty="0"/>
              <a:t>*       39 *        3 *        94 *</a:t>
            </a:r>
          </a:p>
          <a:p>
            <a:r>
              <a:rPr kumimoji="1" lang="en-US" altLang="ja-JP" dirty="0"/>
              <a:t>*       39 *        4 *        15 *</a:t>
            </a:r>
          </a:p>
          <a:p>
            <a:r>
              <a:rPr kumimoji="1" lang="en-US" altLang="ja-JP" dirty="0"/>
              <a:t>*       40 *        0 *           *</a:t>
            </a:r>
          </a:p>
          <a:p>
            <a:r>
              <a:rPr kumimoji="1" lang="en-US" altLang="ja-JP" dirty="0"/>
              <a:t>*       41 *        0 *           *</a:t>
            </a:r>
          </a:p>
          <a:p>
            <a:r>
              <a:rPr kumimoji="1" lang="en-US" altLang="ja-JP" dirty="0"/>
              <a:t>*       42 *        0 *           *</a:t>
            </a:r>
          </a:p>
          <a:p>
            <a:r>
              <a:rPr kumimoji="1" lang="en-US" altLang="ja-JP" dirty="0"/>
              <a:t>*       43 *        0 *           *</a:t>
            </a:r>
          </a:p>
          <a:p>
            <a:r>
              <a:rPr kumimoji="1" lang="en-US" altLang="ja-JP" dirty="0"/>
              <a:t>*       44 *        0 *        11 *</a:t>
            </a:r>
          </a:p>
          <a:p>
            <a:r>
              <a:rPr kumimoji="1" lang="en-US" altLang="ja-JP" dirty="0"/>
              <a:t>*       44 *        1 *        11 *</a:t>
            </a:r>
          </a:p>
          <a:p>
            <a:r>
              <a:rPr kumimoji="1" lang="en-US" altLang="ja-JP" dirty="0"/>
              <a:t>*       45 *        0 *        11 *</a:t>
            </a:r>
          </a:p>
          <a:p>
            <a:r>
              <a:rPr kumimoji="1" lang="en-US" altLang="ja-JP" dirty="0"/>
              <a:t>*       45 *        1 *        11 *</a:t>
            </a:r>
          </a:p>
          <a:p>
            <a:r>
              <a:rPr kumimoji="1" lang="en-US" altLang="ja-JP" dirty="0"/>
              <a:t>*       46 *        0 *           *</a:t>
            </a:r>
          </a:p>
          <a:p>
            <a:r>
              <a:rPr kumimoji="1" lang="en-US" altLang="ja-JP" dirty="0"/>
              <a:t>*       47 *        0 *        23 *</a:t>
            </a:r>
          </a:p>
          <a:p>
            <a:r>
              <a:rPr kumimoji="1" lang="en-US" altLang="ja-JP" dirty="0"/>
              <a:t>*       47 *        1 *        23 *</a:t>
            </a:r>
          </a:p>
          <a:p>
            <a:r>
              <a:rPr kumimoji="1" lang="en-US" altLang="ja-JP" dirty="0"/>
              <a:t>*       47 *        2 *        94 *</a:t>
            </a:r>
          </a:p>
          <a:p>
            <a:r>
              <a:rPr kumimoji="1" lang="en-US" altLang="ja-JP" dirty="0"/>
              <a:t>*       47 *        3 *        94 *</a:t>
            </a:r>
          </a:p>
          <a:p>
            <a:r>
              <a:rPr kumimoji="1" lang="en-US" altLang="ja-JP" dirty="0"/>
              <a:t>*       47 *        4 *       -15 *</a:t>
            </a:r>
          </a:p>
          <a:p>
            <a:r>
              <a:rPr kumimoji="1" lang="en-US" altLang="ja-JP" dirty="0"/>
              <a:t>Type &lt;CR&gt; to continue or q to quit ==&gt;</a:t>
            </a:r>
          </a:p>
          <a:p>
            <a:r>
              <a:rPr kumimoji="1" lang="en-US" altLang="ja-JP" dirty="0"/>
              <a:t>*       47 *        5 *        15 *</a:t>
            </a:r>
          </a:p>
          <a:p>
            <a:r>
              <a:rPr kumimoji="1" lang="en-US" altLang="ja-JP" dirty="0"/>
              <a:t>*       47 *        6 *       -15 *</a:t>
            </a:r>
          </a:p>
          <a:p>
            <a:r>
              <a:rPr kumimoji="1" lang="en-US" altLang="ja-JP" dirty="0"/>
              <a:t>*       48 *        0 *        11 *</a:t>
            </a:r>
          </a:p>
          <a:p>
            <a:r>
              <a:rPr kumimoji="1" lang="en-US" altLang="ja-JP" dirty="0"/>
              <a:t>*       48 *        1 *        11 *</a:t>
            </a:r>
          </a:p>
          <a:p>
            <a:r>
              <a:rPr kumimoji="1" lang="en-US" altLang="ja-JP" dirty="0"/>
              <a:t>*       49 *        0 *        23 *</a:t>
            </a:r>
          </a:p>
          <a:p>
            <a:r>
              <a:rPr kumimoji="1" lang="en-US" altLang="ja-JP" dirty="0"/>
              <a:t>*       49 *        1 *        23 *</a:t>
            </a:r>
          </a:p>
          <a:p>
            <a:r>
              <a:rPr kumimoji="1" lang="en-US" altLang="ja-JP" dirty="0"/>
              <a:t>*       49 *        2 *        94 *</a:t>
            </a:r>
          </a:p>
          <a:p>
            <a:r>
              <a:rPr kumimoji="1" lang="en-US" altLang="ja-JP" dirty="0"/>
              <a:t>*       49 *        3 *        94 *</a:t>
            </a:r>
          </a:p>
          <a:p>
            <a:r>
              <a:rPr kumimoji="1" lang="en-US" altLang="ja-JP" dirty="0"/>
              <a:t>*       49 *        4 *       -15 *</a:t>
            </a:r>
          </a:p>
          <a:p>
            <a:r>
              <a:rPr kumimoji="1" lang="en-US" altLang="ja-JP" dirty="0"/>
              <a:t>*       49 *        5 *       -15 *</a:t>
            </a:r>
          </a:p>
          <a:p>
            <a:r>
              <a:rPr kumimoji="1" lang="en-US" altLang="ja-JP" dirty="0"/>
              <a:t>*       50 *        0 *        11 *</a:t>
            </a:r>
          </a:p>
          <a:p>
            <a:r>
              <a:rPr kumimoji="1" lang="en-US" altLang="ja-JP" dirty="0"/>
              <a:t>*       50 *        1 *        11 *</a:t>
            </a:r>
          </a:p>
          <a:p>
            <a:r>
              <a:rPr kumimoji="1" lang="en-US" altLang="ja-JP" dirty="0"/>
              <a:t>*       50 *        2 *        94 *</a:t>
            </a:r>
          </a:p>
          <a:p>
            <a:r>
              <a:rPr kumimoji="1" lang="en-US" altLang="ja-JP" dirty="0"/>
              <a:t>*       50 *        3 *        94 *</a:t>
            </a:r>
          </a:p>
          <a:p>
            <a:r>
              <a:rPr kumimoji="1" lang="en-US" altLang="ja-JP" dirty="0"/>
              <a:t>*       50 *        4 *       -15 *</a:t>
            </a:r>
          </a:p>
          <a:p>
            <a:r>
              <a:rPr kumimoji="1" lang="en-US" altLang="ja-JP" dirty="0"/>
              <a:t>*       50 *        5 *        15 *</a:t>
            </a:r>
          </a:p>
          <a:p>
            <a:r>
              <a:rPr kumimoji="1" lang="en-US" altLang="ja-JP" dirty="0"/>
              <a:t>*       51 *        0 *        11 *</a:t>
            </a:r>
          </a:p>
          <a:p>
            <a:r>
              <a:rPr kumimoji="1" lang="en-US" altLang="ja-JP" dirty="0"/>
              <a:t>*       51 *        1 *        11 *</a:t>
            </a:r>
          </a:p>
          <a:p>
            <a:r>
              <a:rPr kumimoji="1" lang="en-US" altLang="ja-JP" dirty="0"/>
              <a:t>*       51 *        2 *        94 *</a:t>
            </a:r>
          </a:p>
          <a:p>
            <a:r>
              <a:rPr kumimoji="1" lang="en-US" altLang="ja-JP" dirty="0"/>
              <a:t>*       51 *        3 *        94 *</a:t>
            </a:r>
          </a:p>
          <a:p>
            <a:r>
              <a:rPr kumimoji="1" lang="en-US" altLang="ja-JP" dirty="0"/>
              <a:t>*       51 *        4 *       -15 *</a:t>
            </a:r>
          </a:p>
          <a:p>
            <a:r>
              <a:rPr kumimoji="1" lang="en-US" altLang="ja-JP" dirty="0"/>
              <a:t>*       52 *        0 *           *</a:t>
            </a:r>
          </a:p>
          <a:p>
            <a:r>
              <a:rPr kumimoji="1" lang="en-US" altLang="ja-JP" dirty="0"/>
              <a:t>*       53 *        0 *        11 *</a:t>
            </a:r>
          </a:p>
          <a:p>
            <a:r>
              <a:rPr kumimoji="1" lang="en-US" altLang="ja-JP" dirty="0"/>
              <a:t>*       53 *        1 *        11 *</a:t>
            </a:r>
          </a:p>
          <a:p>
            <a:r>
              <a:rPr kumimoji="1" lang="en-US" altLang="ja-JP" dirty="0"/>
              <a:t>*       54 *        0 *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-15 *</a:t>
            </a:r>
          </a:p>
          <a:p>
            <a:r>
              <a:rPr kumimoji="1" lang="en-US" altLang="ja-JP" dirty="0"/>
              <a:t>*       55 *        3 *        15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23 *</a:t>
            </a:r>
          </a:p>
          <a:p>
            <a:r>
              <a:rPr kumimoji="1" lang="en-US" altLang="ja-JP" dirty="0"/>
              <a:t>*       60 *        1 *        23 *</a:t>
            </a:r>
          </a:p>
          <a:p>
            <a:r>
              <a:rPr kumimoji="1" lang="en-US" altLang="ja-JP" dirty="0"/>
              <a:t>*       61 *        0 *           *</a:t>
            </a:r>
          </a:p>
          <a:p>
            <a:r>
              <a:rPr kumimoji="1" lang="en-US" altLang="ja-JP" dirty="0"/>
              <a:t>*       62 *        0 *           *</a:t>
            </a:r>
          </a:p>
          <a:p>
            <a:r>
              <a:rPr kumimoji="1" lang="en-US" altLang="ja-JP" dirty="0"/>
              <a:t>*       63 *        0 *           *</a:t>
            </a:r>
          </a:p>
          <a:p>
            <a:r>
              <a:rPr kumimoji="1" lang="en-US" altLang="ja-JP" dirty="0"/>
              <a:t>*       64 *        0 *        23 *</a:t>
            </a:r>
          </a:p>
          <a:p>
            <a:r>
              <a:rPr kumimoji="1" lang="en-US" altLang="ja-JP" dirty="0"/>
              <a:t>*       64 *        1 *        23 *</a:t>
            </a:r>
          </a:p>
          <a:p>
            <a:r>
              <a:rPr kumimoji="1" lang="en-US" altLang="ja-JP" dirty="0"/>
              <a:t>*       64 *        2 *        15 *</a:t>
            </a:r>
          </a:p>
          <a:p>
            <a:r>
              <a:rPr kumimoji="1" lang="en-US" altLang="ja-JP" dirty="0"/>
              <a:t>*       65 *        0 *           *</a:t>
            </a:r>
          </a:p>
          <a:p>
            <a:r>
              <a:rPr kumimoji="1" lang="en-US" altLang="ja-JP" dirty="0"/>
              <a:t>*       66 *        0 *        11 *</a:t>
            </a:r>
          </a:p>
          <a:p>
            <a:r>
              <a:rPr kumimoji="1" lang="en-US" altLang="ja-JP" dirty="0"/>
              <a:t>*       66 *        1 *        11 *</a:t>
            </a:r>
          </a:p>
          <a:p>
            <a:r>
              <a:rPr kumimoji="1" lang="en-US" altLang="ja-JP" dirty="0"/>
              <a:t>*       67 *        0 *           *</a:t>
            </a:r>
          </a:p>
          <a:p>
            <a:r>
              <a:rPr kumimoji="1" lang="en-US" altLang="ja-JP" dirty="0"/>
              <a:t>*       68 *        0 *        11 *</a:t>
            </a:r>
          </a:p>
          <a:p>
            <a:r>
              <a:rPr kumimoji="1" lang="en-US" altLang="ja-JP" dirty="0"/>
              <a:t>*       68 *        1 *        11 *</a:t>
            </a:r>
          </a:p>
          <a:p>
            <a:r>
              <a:rPr kumimoji="1" lang="en-US" altLang="ja-JP" dirty="0"/>
              <a:t>*       69 *        0 *           *</a:t>
            </a:r>
          </a:p>
          <a:p>
            <a:r>
              <a:rPr kumimoji="1" lang="en-US" altLang="ja-JP" dirty="0"/>
              <a:t>*       70 *        0 *           *</a:t>
            </a:r>
          </a:p>
          <a:p>
            <a:r>
              <a:rPr kumimoji="1" lang="en-US" altLang="ja-JP" dirty="0"/>
              <a:t>*       71 *        0 *           *</a:t>
            </a:r>
          </a:p>
          <a:p>
            <a:r>
              <a:rPr kumimoji="1" lang="en-US" altLang="ja-JP" dirty="0"/>
              <a:t>Type &lt;CR&gt; to continue or q to quit ==&gt;</a:t>
            </a:r>
          </a:p>
          <a:p>
            <a:r>
              <a:rPr kumimoji="1" lang="en-US" altLang="ja-JP" dirty="0"/>
              <a:t>*       72 *        0 *           *</a:t>
            </a:r>
          </a:p>
          <a:p>
            <a:r>
              <a:rPr kumimoji="1" lang="en-US" altLang="ja-JP" dirty="0"/>
              <a:t>*       73 *        0 *           *</a:t>
            </a:r>
          </a:p>
          <a:p>
            <a:r>
              <a:rPr kumimoji="1" lang="en-US" altLang="ja-JP" dirty="0"/>
              <a:t>*       74 *        0 *           *</a:t>
            </a:r>
          </a:p>
          <a:p>
            <a:r>
              <a:rPr kumimoji="1" lang="en-US" altLang="ja-JP" dirty="0"/>
              <a:t>*       75 *        0 *        11 *</a:t>
            </a:r>
          </a:p>
          <a:p>
            <a:r>
              <a:rPr kumimoji="1" lang="en-US" altLang="ja-JP" dirty="0"/>
              <a:t>*       75 *        1 *        11 *</a:t>
            </a:r>
          </a:p>
          <a:p>
            <a:r>
              <a:rPr kumimoji="1" lang="en-US" altLang="ja-JP" dirty="0"/>
              <a:t>*       75 *        2 *        94 *</a:t>
            </a:r>
          </a:p>
          <a:p>
            <a:r>
              <a:rPr kumimoji="1" lang="en-US" altLang="ja-JP" dirty="0"/>
              <a:t>*       75 *        3 *        94 *</a:t>
            </a:r>
          </a:p>
          <a:p>
            <a:r>
              <a:rPr kumimoji="1" lang="en-US" altLang="ja-JP" dirty="0"/>
              <a:t>*       75 *        4 *        15 *</a:t>
            </a:r>
          </a:p>
          <a:p>
            <a:r>
              <a:rPr kumimoji="1" lang="en-US" altLang="ja-JP" dirty="0"/>
              <a:t>*       76 *        0 *           *</a:t>
            </a:r>
          </a:p>
          <a:p>
            <a:r>
              <a:rPr kumimoji="1" lang="en-US" altLang="ja-JP" dirty="0"/>
              <a:t>*       77 *        0 *        11 *</a:t>
            </a:r>
          </a:p>
          <a:p>
            <a:r>
              <a:rPr kumimoji="1" lang="en-US" altLang="ja-JP" dirty="0"/>
              <a:t>*       77 *        1 *        11 *</a:t>
            </a:r>
          </a:p>
          <a:p>
            <a:r>
              <a:rPr kumimoji="1" lang="en-US" altLang="ja-JP" dirty="0"/>
              <a:t>*       77 *        2 *        94 *</a:t>
            </a:r>
          </a:p>
          <a:p>
            <a:r>
              <a:rPr kumimoji="1" lang="en-US" altLang="ja-JP" dirty="0"/>
              <a:t>*       77 *        3 *        94 *</a:t>
            </a:r>
          </a:p>
          <a:p>
            <a:r>
              <a:rPr kumimoji="1" lang="en-US" altLang="ja-JP" dirty="0"/>
              <a:t>*       77 *        4 *        15 *</a:t>
            </a:r>
          </a:p>
          <a:p>
            <a:r>
              <a:rPr kumimoji="1" lang="en-US" altLang="ja-JP" dirty="0"/>
              <a:t>*       78 *        0 *        11 *</a:t>
            </a:r>
          </a:p>
          <a:p>
            <a:r>
              <a:rPr kumimoji="1" lang="en-US" altLang="ja-JP" dirty="0"/>
              <a:t>*       78 *        1 *        11 *</a:t>
            </a:r>
          </a:p>
          <a:p>
            <a:r>
              <a:rPr kumimoji="1" lang="en-US" altLang="ja-JP" dirty="0"/>
              <a:t>*       78 *        2 *        94 *</a:t>
            </a:r>
          </a:p>
          <a:p>
            <a:r>
              <a:rPr kumimoji="1" lang="en-US" altLang="ja-JP" dirty="0"/>
              <a:t>*       78 *        3 *        94 *</a:t>
            </a:r>
          </a:p>
          <a:p>
            <a:r>
              <a:rPr kumimoji="1" lang="en-US" altLang="ja-JP" dirty="0"/>
              <a:t>*       78 *        4 *       -15 *</a:t>
            </a:r>
          </a:p>
          <a:p>
            <a:r>
              <a:rPr kumimoji="1" lang="en-US" altLang="ja-JP" dirty="0"/>
              <a:t>*       79 *        0 *           *</a:t>
            </a:r>
          </a:p>
          <a:p>
            <a:r>
              <a:rPr kumimoji="1" lang="en-US" altLang="ja-JP" dirty="0"/>
              <a:t>*       80 *        0 *           *</a:t>
            </a:r>
          </a:p>
          <a:p>
            <a:r>
              <a:rPr kumimoji="1" lang="en-US" altLang="ja-JP" dirty="0"/>
              <a:t>*       81 *        0 *        11 *</a:t>
            </a:r>
          </a:p>
          <a:p>
            <a:r>
              <a:rPr kumimoji="1" lang="en-US" altLang="ja-JP" dirty="0"/>
              <a:t>*       81 *        1 *        11 *</a:t>
            </a:r>
          </a:p>
          <a:p>
            <a:r>
              <a:rPr kumimoji="1" lang="en-US" altLang="ja-JP" dirty="0"/>
              <a:t>*       82 *        0 *        11 *</a:t>
            </a:r>
          </a:p>
          <a:p>
            <a:r>
              <a:rPr kumimoji="1" lang="en-US" altLang="ja-JP" dirty="0"/>
              <a:t>*       82 *        1 *        11 *</a:t>
            </a:r>
          </a:p>
          <a:p>
            <a:r>
              <a:rPr kumimoji="1" lang="en-US" altLang="ja-JP" dirty="0"/>
              <a:t>Type &lt;CR&gt; to continue or q to quit ==&gt;</a:t>
            </a:r>
          </a:p>
          <a:p>
            <a:r>
              <a:rPr kumimoji="1" lang="en-US" altLang="ja-JP" dirty="0"/>
              <a:t>*       82 *        2 *        94 *</a:t>
            </a:r>
          </a:p>
          <a:p>
            <a:r>
              <a:rPr kumimoji="1" lang="en-US" altLang="ja-JP" dirty="0"/>
              <a:t>*       82 *        3 *        94 *</a:t>
            </a:r>
          </a:p>
          <a:p>
            <a:r>
              <a:rPr kumimoji="1" lang="en-US" altLang="ja-JP" dirty="0"/>
              <a:t>*       82 *        4 *       -15 *</a:t>
            </a:r>
          </a:p>
          <a:p>
            <a:r>
              <a:rPr kumimoji="1" lang="en-US" altLang="ja-JP" dirty="0"/>
              <a:t>*       83 *        0 *        11 *</a:t>
            </a:r>
          </a:p>
          <a:p>
            <a:r>
              <a:rPr kumimoji="1" lang="en-US" altLang="ja-JP" dirty="0"/>
              <a:t>*       83 *        1 *        11 *</a:t>
            </a:r>
          </a:p>
          <a:p>
            <a:r>
              <a:rPr kumimoji="1" lang="en-US" altLang="ja-JP" dirty="0"/>
              <a:t>*       84 *        0 *        11 *</a:t>
            </a:r>
          </a:p>
          <a:p>
            <a:r>
              <a:rPr kumimoji="1" lang="en-US" altLang="ja-JP" dirty="0"/>
              <a:t>*       84 *        1 *        11 *</a:t>
            </a:r>
          </a:p>
          <a:p>
            <a:r>
              <a:rPr kumimoji="1" lang="en-US" altLang="ja-JP" dirty="0"/>
              <a:t>*       84 *        2 *        94 *</a:t>
            </a:r>
          </a:p>
          <a:p>
            <a:r>
              <a:rPr kumimoji="1" lang="en-US" altLang="ja-JP" dirty="0"/>
              <a:t>*       84 *        3 *        94 *</a:t>
            </a:r>
          </a:p>
          <a:p>
            <a:r>
              <a:rPr kumimoji="1" lang="en-US" altLang="ja-JP" dirty="0"/>
              <a:t>*       84 *        4 *       -15 *</a:t>
            </a:r>
          </a:p>
          <a:p>
            <a:r>
              <a:rPr kumimoji="1" lang="en-US" altLang="ja-JP" dirty="0"/>
              <a:t>*       84 *        5 *        15 *</a:t>
            </a:r>
          </a:p>
          <a:p>
            <a:r>
              <a:rPr kumimoji="1" lang="en-US" altLang="ja-JP" dirty="0"/>
              <a:t>*       85 *        0 *        23 *</a:t>
            </a:r>
          </a:p>
          <a:p>
            <a:r>
              <a:rPr kumimoji="1" lang="en-US" altLang="ja-JP" dirty="0"/>
              <a:t>*       85 *        1 *        23 *</a:t>
            </a:r>
          </a:p>
          <a:p>
            <a:r>
              <a:rPr kumimoji="1" lang="en-US" altLang="ja-JP" dirty="0"/>
              <a:t>*       85 *        2 *        94 *</a:t>
            </a:r>
          </a:p>
          <a:p>
            <a:r>
              <a:rPr kumimoji="1" lang="en-US" altLang="ja-JP" dirty="0"/>
              <a:t>*       85 *        3 *        94 *</a:t>
            </a:r>
          </a:p>
          <a:p>
            <a:r>
              <a:rPr kumimoji="1" lang="en-US" altLang="ja-JP" dirty="0"/>
              <a:t>*       85 *        4 *       -15 *</a:t>
            </a:r>
          </a:p>
          <a:p>
            <a:r>
              <a:rPr kumimoji="1" lang="en-US" altLang="ja-JP" dirty="0"/>
              <a:t>*       86 *        0 *           *</a:t>
            </a:r>
          </a:p>
          <a:p>
            <a:r>
              <a:rPr kumimoji="1" lang="en-US" altLang="ja-JP" dirty="0"/>
              <a:t>*       87 *        0 *        23 *</a:t>
            </a:r>
          </a:p>
          <a:p>
            <a:r>
              <a:rPr kumimoji="1" lang="en-US" altLang="ja-JP" dirty="0"/>
              <a:t>*       87 *        1 *        23 *</a:t>
            </a:r>
          </a:p>
          <a:p>
            <a:r>
              <a:rPr kumimoji="1" lang="en-US" altLang="ja-JP" dirty="0"/>
              <a:t>*       87 *        2 *        94 *</a:t>
            </a:r>
          </a:p>
          <a:p>
            <a:r>
              <a:rPr kumimoji="1" lang="en-US" altLang="ja-JP" dirty="0"/>
              <a:t>*       87 *        3 *        94 *</a:t>
            </a:r>
          </a:p>
          <a:p>
            <a:r>
              <a:rPr kumimoji="1" lang="en-US" altLang="ja-JP" dirty="0"/>
              <a:t>*       87 *        4 *       -15 *</a:t>
            </a:r>
          </a:p>
          <a:p>
            <a:r>
              <a:rPr kumimoji="1" lang="en-US" altLang="ja-JP" dirty="0"/>
              <a:t>*       88 *        0 *        23 *</a:t>
            </a:r>
          </a:p>
          <a:p>
            <a:r>
              <a:rPr kumimoji="1" lang="en-US" altLang="ja-JP" dirty="0"/>
              <a:t>*       88 *        1 *        23 *</a:t>
            </a:r>
          </a:p>
          <a:p>
            <a:r>
              <a:rPr kumimoji="1" lang="en-US" altLang="ja-JP" dirty="0"/>
              <a:t>*       89 *        0 *           *</a:t>
            </a:r>
          </a:p>
          <a:p>
            <a:r>
              <a:rPr kumimoji="1" lang="en-US" altLang="ja-JP" dirty="0"/>
              <a:t>Type &lt;CR&gt; to continue or q to quit ==&gt;</a:t>
            </a:r>
          </a:p>
          <a:p>
            <a:r>
              <a:rPr kumimoji="1" lang="en-US" altLang="ja-JP" dirty="0"/>
              <a:t>*       90 *        0 *           *</a:t>
            </a:r>
          </a:p>
          <a:p>
            <a:r>
              <a:rPr kumimoji="1" lang="en-US" altLang="ja-JP" dirty="0"/>
              <a:t>*       91 *        0 *        11 *</a:t>
            </a:r>
          </a:p>
          <a:p>
            <a:r>
              <a:rPr kumimoji="1" lang="en-US" altLang="ja-JP" dirty="0"/>
              <a:t>*       91 *        1 *        11 *</a:t>
            </a:r>
          </a:p>
          <a:p>
            <a:r>
              <a:rPr kumimoji="1" lang="en-US" altLang="ja-JP" dirty="0"/>
              <a:t>*       92 *        0 *        23 *</a:t>
            </a:r>
          </a:p>
          <a:p>
            <a:r>
              <a:rPr kumimoji="1" lang="en-US" altLang="ja-JP" dirty="0"/>
              <a:t>*       92 *        1 *        23 *</a:t>
            </a:r>
          </a:p>
          <a:p>
            <a:r>
              <a:rPr kumimoji="1" lang="en-US" altLang="ja-JP" dirty="0"/>
              <a:t>*       92 *        2 *        94 *</a:t>
            </a:r>
          </a:p>
          <a:p>
            <a:r>
              <a:rPr kumimoji="1" lang="en-US" altLang="ja-JP" dirty="0"/>
              <a:t>*       92 *        3 *        94 *</a:t>
            </a:r>
          </a:p>
          <a:p>
            <a:r>
              <a:rPr kumimoji="1" lang="en-US" altLang="ja-JP" dirty="0"/>
              <a:t>*       92 *        4 *       -15 *</a:t>
            </a:r>
          </a:p>
          <a:p>
            <a:r>
              <a:rPr kumimoji="1" lang="en-US" altLang="ja-JP" dirty="0"/>
              <a:t>*       93 *        0 *           *</a:t>
            </a:r>
          </a:p>
          <a:p>
            <a:r>
              <a:rPr kumimoji="1" lang="en-US" altLang="ja-JP" dirty="0"/>
              <a:t>*       94 *        0 *           *</a:t>
            </a:r>
          </a:p>
          <a:p>
            <a:r>
              <a:rPr kumimoji="1" lang="en-US" altLang="ja-JP" dirty="0"/>
              <a:t>*       95 *        0 *        23 *</a:t>
            </a:r>
          </a:p>
          <a:p>
            <a:r>
              <a:rPr kumimoji="1" lang="en-US" altLang="ja-JP" dirty="0"/>
              <a:t>*       95 *        1 *        23 *</a:t>
            </a:r>
          </a:p>
          <a:p>
            <a:r>
              <a:rPr kumimoji="1" lang="en-US" altLang="ja-JP" dirty="0"/>
              <a:t>*       95 *        2 *        94 *</a:t>
            </a:r>
          </a:p>
          <a:p>
            <a:r>
              <a:rPr kumimoji="1" lang="en-US" altLang="ja-JP" dirty="0"/>
              <a:t>*       95 *        3 *        94 *</a:t>
            </a:r>
          </a:p>
          <a:p>
            <a:r>
              <a:rPr kumimoji="1" lang="en-US" altLang="ja-JP" dirty="0"/>
              <a:t>*       95 *        4 *        15 *</a:t>
            </a:r>
          </a:p>
          <a:p>
            <a:r>
              <a:rPr kumimoji="1" lang="en-US" altLang="ja-JP" dirty="0"/>
              <a:t>*       96 *        0 *        23 *</a:t>
            </a:r>
          </a:p>
          <a:p>
            <a:r>
              <a:rPr kumimoji="1" lang="en-US" altLang="ja-JP" dirty="0"/>
              <a:t>*       96 *        1 *        23 *</a:t>
            </a:r>
          </a:p>
          <a:p>
            <a:r>
              <a:rPr kumimoji="1" lang="en-US" altLang="ja-JP" dirty="0"/>
              <a:t>*       97 *        0 *           *</a:t>
            </a:r>
          </a:p>
          <a:p>
            <a:r>
              <a:rPr kumimoji="1" lang="en-US" altLang="ja-JP" dirty="0"/>
              <a:t>*       98 *        0 *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16</a:t>
            </a:fld>
            <a:endParaRPr kumimoji="1" lang="ja-JP" altLang="en-US"/>
          </a:p>
        </p:txBody>
      </p:sp>
    </p:spTree>
    <p:extLst>
      <p:ext uri="{BB962C8B-B14F-4D97-AF65-F5344CB8AC3E}">
        <p14:creationId xmlns:p14="http://schemas.microsoft.com/office/powerpoint/2010/main" val="3979181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再構成のアーティファクト（不自然な結果）の根本原因の理解</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err="1"/>
              <a:t>Taufinder</a:t>
            </a:r>
            <a:r>
              <a:rPr lang="ja-JP" altLang="en-US" dirty="0"/>
              <a:t>のパラメータを変えて変化を見てみる</a:t>
            </a:r>
            <a:endParaRPr kumimoji="1" lang="en-US" altLang="ja-JP"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17</a:t>
            </a:fld>
            <a:endParaRPr kumimoji="1" lang="ja-JP" altLang="en-US"/>
          </a:p>
        </p:txBody>
      </p:sp>
    </p:spTree>
    <p:extLst>
      <p:ext uri="{BB962C8B-B14F-4D97-AF65-F5344CB8AC3E}">
        <p14:creationId xmlns:p14="http://schemas.microsoft.com/office/powerpoint/2010/main" val="435739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[3]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-14 *</a:t>
            </a:r>
          </a:p>
          <a:p>
            <a:r>
              <a:rPr kumimoji="1" lang="en-US" altLang="ja-JP" dirty="0"/>
              <a:t>*        0 *        9 *        14 *</a:t>
            </a:r>
          </a:p>
          <a:p>
            <a:r>
              <a:rPr kumimoji="1" lang="en-US" altLang="ja-JP" dirty="0"/>
              <a:t>*        0 *       10 *        -5 *</a:t>
            </a:r>
          </a:p>
          <a:p>
            <a:r>
              <a:rPr kumimoji="1" lang="en-US" altLang="ja-JP" dirty="0"/>
              <a:t>*        0 *       11 *         5 *</a:t>
            </a:r>
          </a:p>
          <a:p>
            <a:r>
              <a:rPr kumimoji="1" lang="en-US" altLang="ja-JP" dirty="0"/>
              <a:t>*        0 *       12 *        94 *</a:t>
            </a:r>
          </a:p>
          <a:p>
            <a:r>
              <a:rPr kumimoji="1" lang="en-US" altLang="ja-JP" dirty="0"/>
              <a:t>*        0 *       13 *       -14 *</a:t>
            </a:r>
          </a:p>
          <a:p>
            <a:r>
              <a:rPr kumimoji="1" lang="en-US" altLang="ja-JP" dirty="0"/>
              <a:t>*        0 *       14 *        14 *</a:t>
            </a:r>
          </a:p>
          <a:p>
            <a:r>
              <a:rPr kumimoji="1" lang="en-US" altLang="ja-JP" dirty="0"/>
              <a:t>*        0 *       15 *        -5 *</a:t>
            </a:r>
          </a:p>
          <a:p>
            <a:r>
              <a:rPr kumimoji="1" lang="en-US" altLang="ja-JP" dirty="0"/>
              <a:t>*        0 *       16 *         5 *</a:t>
            </a:r>
          </a:p>
          <a:p>
            <a:r>
              <a:rPr kumimoji="1" lang="en-US" altLang="ja-JP" dirty="0"/>
              <a:t>*        0 *       17 *        -5 *</a:t>
            </a:r>
          </a:p>
          <a:p>
            <a:r>
              <a:rPr kumimoji="1" lang="en-US" altLang="ja-JP" dirty="0"/>
              <a:t>*        0 *       18 *        21 *</a:t>
            </a:r>
          </a:p>
          <a:p>
            <a:r>
              <a:rPr kumimoji="1" lang="en-US" altLang="ja-JP" dirty="0"/>
              <a:t>*        0 *       19 *        -5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23 *</a:t>
            </a:r>
          </a:p>
          <a:p>
            <a:r>
              <a:rPr kumimoji="1" lang="en-US" altLang="ja-JP" dirty="0"/>
              <a:t>*        1 *        9 *       -14 *</a:t>
            </a:r>
          </a:p>
          <a:p>
            <a:r>
              <a:rPr kumimoji="1" lang="en-US" altLang="ja-JP" dirty="0"/>
              <a:t>*        1 *       10 *        14 *</a:t>
            </a:r>
          </a:p>
          <a:p>
            <a:r>
              <a:rPr kumimoji="1" lang="en-US" altLang="ja-JP" dirty="0"/>
              <a:t>*        1 *       11 *        -4 *</a:t>
            </a:r>
          </a:p>
          <a:p>
            <a:r>
              <a:rPr kumimoji="1" lang="en-US" altLang="ja-JP" dirty="0"/>
              <a:t>*        1 *       12 *         4 *</a:t>
            </a:r>
          </a:p>
          <a:p>
            <a:r>
              <a:rPr kumimoji="1" lang="en-US" altLang="ja-JP" dirty="0"/>
              <a:t>*        1 *       13 *       -14 *</a:t>
            </a:r>
          </a:p>
          <a:p>
            <a:r>
              <a:rPr kumimoji="1" lang="en-US" altLang="ja-JP" dirty="0"/>
              <a:t>*        1 *       14 *        14 *</a:t>
            </a:r>
          </a:p>
          <a:p>
            <a:r>
              <a:rPr kumimoji="1" lang="en-US" altLang="ja-JP" dirty="0"/>
              <a:t>*        1 *       15 *        94 *</a:t>
            </a:r>
          </a:p>
          <a:p>
            <a:r>
              <a:rPr kumimoji="1" lang="en-US" altLang="ja-JP" dirty="0"/>
              <a:t>*        1 *       16 *        -4 *</a:t>
            </a:r>
          </a:p>
          <a:p>
            <a:r>
              <a:rPr kumimoji="1" lang="en-US" altLang="ja-JP" dirty="0"/>
              <a:t>*        1 *       17 *         4 *</a:t>
            </a:r>
          </a:p>
          <a:p>
            <a:r>
              <a:rPr kumimoji="1" lang="en-US" altLang="ja-JP" dirty="0"/>
              <a:t>*        1 *       18 *        -4 *</a:t>
            </a:r>
          </a:p>
          <a:p>
            <a:r>
              <a:rPr kumimoji="1" lang="en-US" altLang="ja-JP" dirty="0"/>
              <a:t>*        1 *       19 *        21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23 *</a:t>
            </a:r>
          </a:p>
          <a:p>
            <a:r>
              <a:rPr kumimoji="1" lang="en-US" altLang="ja-JP" dirty="0"/>
              <a:t>*        2 *        9 *        23 *</a:t>
            </a:r>
          </a:p>
          <a:p>
            <a:r>
              <a:rPr kumimoji="1" lang="en-US" altLang="ja-JP" dirty="0"/>
              <a:t>Type &lt;CR&gt; to continue or q to quit ==&gt;</a:t>
            </a:r>
          </a:p>
          <a:p>
            <a:r>
              <a:rPr kumimoji="1" lang="en-US" altLang="ja-JP" dirty="0"/>
              <a:t>*        2 *       10 *       -16 *</a:t>
            </a:r>
          </a:p>
          <a:p>
            <a:r>
              <a:rPr kumimoji="1" lang="en-US" altLang="ja-JP" dirty="0"/>
              <a:t>*        2 *       11 *        16 *</a:t>
            </a:r>
          </a:p>
          <a:p>
            <a:r>
              <a:rPr kumimoji="1" lang="en-US" altLang="ja-JP" dirty="0"/>
              <a:t>*        2 *       12 *        -1 *</a:t>
            </a:r>
          </a:p>
          <a:p>
            <a:r>
              <a:rPr kumimoji="1" lang="en-US" altLang="ja-JP" dirty="0"/>
              <a:t>*        2 *       13 *         1 *</a:t>
            </a:r>
          </a:p>
          <a:p>
            <a:r>
              <a:rPr kumimoji="1" lang="en-US" altLang="ja-JP" dirty="0"/>
              <a:t>*        2 *       14 *       -16 *</a:t>
            </a:r>
          </a:p>
          <a:p>
            <a:r>
              <a:rPr kumimoji="1" lang="en-US" altLang="ja-JP" dirty="0"/>
              <a:t>*        2 *       15 *        16 *</a:t>
            </a:r>
          </a:p>
          <a:p>
            <a:r>
              <a:rPr kumimoji="1" lang="en-US" altLang="ja-JP" dirty="0"/>
              <a:t>*        2 *       16 *        94 *</a:t>
            </a:r>
          </a:p>
          <a:p>
            <a:r>
              <a:rPr kumimoji="1" lang="en-US" altLang="ja-JP" dirty="0"/>
              <a:t>*        2 *       17 *        -1 *</a:t>
            </a:r>
          </a:p>
          <a:p>
            <a:r>
              <a:rPr kumimoji="1" lang="en-US" altLang="ja-JP" dirty="0"/>
              <a:t>*        2 *       18 *         1 *</a:t>
            </a:r>
          </a:p>
          <a:p>
            <a:r>
              <a:rPr kumimoji="1" lang="en-US" altLang="ja-JP" dirty="0"/>
              <a:t>*        2 *       19 *        -1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23 *</a:t>
            </a:r>
          </a:p>
          <a:p>
            <a:r>
              <a:rPr kumimoji="1" lang="en-US" altLang="ja-JP" dirty="0"/>
              <a:t>*        3 *        9 *        23 *</a:t>
            </a:r>
          </a:p>
          <a:p>
            <a:r>
              <a:rPr kumimoji="1" lang="en-US" altLang="ja-JP" dirty="0"/>
              <a:t>*        3 *       10 *       -14 *</a:t>
            </a:r>
          </a:p>
          <a:p>
            <a:r>
              <a:rPr kumimoji="1" lang="en-US" altLang="ja-JP" dirty="0"/>
              <a:t>*        3 *       11 *        14 *</a:t>
            </a:r>
          </a:p>
          <a:p>
            <a:r>
              <a:rPr kumimoji="1" lang="en-US" altLang="ja-JP" dirty="0"/>
              <a:t>*        3 *       12 *        -5 *</a:t>
            </a:r>
          </a:p>
          <a:p>
            <a:r>
              <a:rPr kumimoji="1" lang="en-US" altLang="ja-JP" dirty="0"/>
              <a:t>*        3 *       13 *         5 *</a:t>
            </a:r>
          </a:p>
          <a:p>
            <a:r>
              <a:rPr kumimoji="1" lang="en-US" altLang="ja-JP" dirty="0"/>
              <a:t>*        3 *       14 *       -14 *</a:t>
            </a:r>
          </a:p>
          <a:p>
            <a:r>
              <a:rPr kumimoji="1" lang="en-US" altLang="ja-JP" dirty="0"/>
              <a:t>Type &lt;CR&gt; to continue or q to quit ==&gt;</a:t>
            </a:r>
          </a:p>
          <a:p>
            <a:r>
              <a:rPr kumimoji="1" lang="en-US" altLang="ja-JP" dirty="0"/>
              <a:t>*        3 *       15 *        14 *</a:t>
            </a:r>
          </a:p>
          <a:p>
            <a:r>
              <a:rPr kumimoji="1" lang="en-US" altLang="ja-JP" dirty="0"/>
              <a:t>*        3 *       16 *        94 *</a:t>
            </a:r>
          </a:p>
          <a:p>
            <a:r>
              <a:rPr kumimoji="1" lang="en-US" altLang="ja-JP" dirty="0"/>
              <a:t>*        3 *       17 *        -5 *</a:t>
            </a:r>
          </a:p>
          <a:p>
            <a:r>
              <a:rPr kumimoji="1" lang="en-US" altLang="ja-JP" dirty="0"/>
              <a:t>*        3 *       18 *         5 *</a:t>
            </a:r>
          </a:p>
          <a:p>
            <a:r>
              <a:rPr kumimoji="1" lang="en-US" altLang="ja-JP" dirty="0"/>
              <a:t>*        3 *       19 *        -5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23 *</a:t>
            </a:r>
          </a:p>
          <a:p>
            <a:r>
              <a:rPr kumimoji="1" lang="en-US" altLang="ja-JP" dirty="0"/>
              <a:t>*        4 *        9 *       -14 *</a:t>
            </a:r>
          </a:p>
          <a:p>
            <a:r>
              <a:rPr kumimoji="1" lang="en-US" altLang="ja-JP" dirty="0"/>
              <a:t>*        4 *       10 *        14 *</a:t>
            </a:r>
          </a:p>
          <a:p>
            <a:r>
              <a:rPr kumimoji="1" lang="en-US" altLang="ja-JP" dirty="0"/>
              <a:t>*        4 *       11 *        -4 *</a:t>
            </a:r>
          </a:p>
          <a:p>
            <a:r>
              <a:rPr kumimoji="1" lang="en-US" altLang="ja-JP" dirty="0"/>
              <a:t>*        4 *       12 *         4 *</a:t>
            </a:r>
          </a:p>
          <a:p>
            <a:r>
              <a:rPr kumimoji="1" lang="en-US" altLang="ja-JP" dirty="0"/>
              <a:t>*        4 *       13 *       -14 *</a:t>
            </a:r>
          </a:p>
          <a:p>
            <a:r>
              <a:rPr kumimoji="1" lang="en-US" altLang="ja-JP" dirty="0"/>
              <a:t>*        4 *       14 *        14 *</a:t>
            </a:r>
          </a:p>
          <a:p>
            <a:r>
              <a:rPr kumimoji="1" lang="en-US" altLang="ja-JP" dirty="0"/>
              <a:t>*        4 *       15 *        94 *</a:t>
            </a:r>
          </a:p>
          <a:p>
            <a:r>
              <a:rPr kumimoji="1" lang="en-US" altLang="ja-JP" dirty="0"/>
              <a:t>*        4 *       16 *        -4 *</a:t>
            </a:r>
          </a:p>
          <a:p>
            <a:r>
              <a:rPr kumimoji="1" lang="en-US" altLang="ja-JP" dirty="0"/>
              <a:t>*        4 *       17 *         4 *</a:t>
            </a:r>
          </a:p>
          <a:p>
            <a:r>
              <a:rPr kumimoji="1" lang="en-US" altLang="ja-JP" dirty="0"/>
              <a:t>*        4 *       18 *        -4 *</a:t>
            </a:r>
          </a:p>
          <a:p>
            <a:r>
              <a:rPr kumimoji="1" lang="en-US" altLang="ja-JP" dirty="0"/>
              <a:t>*        4 *       19 *        21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23 *</a:t>
            </a:r>
          </a:p>
          <a:p>
            <a:r>
              <a:rPr kumimoji="1" lang="en-US" altLang="ja-JP" dirty="0"/>
              <a:t>*        5 *        9 *       -16 *</a:t>
            </a:r>
          </a:p>
          <a:p>
            <a:r>
              <a:rPr kumimoji="1" lang="en-US" altLang="ja-JP" dirty="0"/>
              <a:t>*        5 *       10 *        16 *</a:t>
            </a:r>
          </a:p>
          <a:p>
            <a:r>
              <a:rPr kumimoji="1" lang="en-US" altLang="ja-JP" dirty="0"/>
              <a:t>*        5 *       11 *        -4 *</a:t>
            </a:r>
          </a:p>
          <a:p>
            <a:r>
              <a:rPr kumimoji="1" lang="en-US" altLang="ja-JP" dirty="0"/>
              <a:t>*        5 *       12 *         4 *</a:t>
            </a:r>
          </a:p>
          <a:p>
            <a:r>
              <a:rPr kumimoji="1" lang="en-US" altLang="ja-JP" dirty="0"/>
              <a:t>*        5 *       13 *       -16 *</a:t>
            </a:r>
          </a:p>
          <a:p>
            <a:r>
              <a:rPr kumimoji="1" lang="en-US" altLang="ja-JP" dirty="0"/>
              <a:t>*        5 *       14 *        16 *</a:t>
            </a:r>
          </a:p>
          <a:p>
            <a:r>
              <a:rPr kumimoji="1" lang="en-US" altLang="ja-JP" dirty="0"/>
              <a:t>*        5 *       15 *        94 *</a:t>
            </a:r>
          </a:p>
          <a:p>
            <a:r>
              <a:rPr kumimoji="1" lang="en-US" altLang="ja-JP" dirty="0"/>
              <a:t>*        5 *       16 *        -4 *</a:t>
            </a:r>
          </a:p>
          <a:p>
            <a:r>
              <a:rPr kumimoji="1" lang="en-US" altLang="ja-JP" dirty="0"/>
              <a:t>*        5 *       17 *         4 *</a:t>
            </a:r>
          </a:p>
          <a:p>
            <a:r>
              <a:rPr kumimoji="1" lang="en-US" altLang="ja-JP" dirty="0"/>
              <a:t>*        5 *       18 *        -4 *</a:t>
            </a:r>
          </a:p>
          <a:p>
            <a:r>
              <a:rPr kumimoji="1" lang="en-US" altLang="ja-JP" dirty="0"/>
              <a:t>*        5 *       19 *        21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23 *</a:t>
            </a:r>
          </a:p>
          <a:p>
            <a:r>
              <a:rPr kumimoji="1" lang="en-US" altLang="ja-JP" dirty="0"/>
              <a:t>*        6 *        9 *        23 *</a:t>
            </a:r>
          </a:p>
          <a:p>
            <a:r>
              <a:rPr kumimoji="1" lang="en-US" altLang="ja-JP" dirty="0"/>
              <a:t>*        6 *       10 *       -16 *</a:t>
            </a:r>
          </a:p>
          <a:p>
            <a:r>
              <a:rPr kumimoji="1" lang="en-US" altLang="ja-JP" dirty="0"/>
              <a:t>*        6 *       11 *        16 *</a:t>
            </a:r>
          </a:p>
          <a:p>
            <a:r>
              <a:rPr kumimoji="1" lang="en-US" altLang="ja-JP" dirty="0"/>
              <a:t>*        6 *       12 *        -5 *</a:t>
            </a:r>
          </a:p>
          <a:p>
            <a:r>
              <a:rPr kumimoji="1" lang="en-US" altLang="ja-JP" dirty="0"/>
              <a:t>*        6 *       13 *         5 *</a:t>
            </a:r>
          </a:p>
          <a:p>
            <a:r>
              <a:rPr kumimoji="1" lang="en-US" altLang="ja-JP" dirty="0"/>
              <a:t>*        6 *       14 *       -16 *</a:t>
            </a:r>
          </a:p>
          <a:p>
            <a:r>
              <a:rPr kumimoji="1" lang="en-US" altLang="ja-JP" dirty="0"/>
              <a:t>*        6 *       15 *        16 *</a:t>
            </a:r>
          </a:p>
          <a:p>
            <a:r>
              <a:rPr kumimoji="1" lang="en-US" altLang="ja-JP" dirty="0"/>
              <a:t>*        6 *       16 *         5 *</a:t>
            </a:r>
          </a:p>
          <a:p>
            <a:r>
              <a:rPr kumimoji="1" lang="en-US" altLang="ja-JP" dirty="0"/>
              <a:t>*        6 *       17 *        92 *</a:t>
            </a:r>
          </a:p>
          <a:p>
            <a:r>
              <a:rPr kumimoji="1" lang="en-US" altLang="ja-JP" dirty="0"/>
              <a:t>*        6 *       18 *       523 *</a:t>
            </a:r>
          </a:p>
          <a:p>
            <a:r>
              <a:rPr kumimoji="1" lang="en-US" altLang="ja-JP" dirty="0"/>
              <a:t>*        6 *       19 *       221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23 *</a:t>
            </a:r>
          </a:p>
          <a:p>
            <a:r>
              <a:rPr kumimoji="1" lang="en-US" altLang="ja-JP" dirty="0"/>
              <a:t>*        7 *        9 *        23 *</a:t>
            </a:r>
          </a:p>
          <a:p>
            <a:r>
              <a:rPr kumimoji="1" lang="en-US" altLang="ja-JP" dirty="0"/>
              <a:t>Type &lt;CR&gt; to continue or q to quit ==&gt;</a:t>
            </a:r>
          </a:p>
          <a:p>
            <a:r>
              <a:rPr kumimoji="1" lang="en-US" altLang="ja-JP" dirty="0"/>
              <a:t>*        7 *       10 *       -16 *</a:t>
            </a:r>
          </a:p>
          <a:p>
            <a:r>
              <a:rPr kumimoji="1" lang="en-US" altLang="ja-JP" dirty="0"/>
              <a:t>*        7 *       11 *        16 *</a:t>
            </a:r>
          </a:p>
          <a:p>
            <a:r>
              <a:rPr kumimoji="1" lang="en-US" altLang="ja-JP" dirty="0"/>
              <a:t>*        7 *       12 *        -3 *</a:t>
            </a:r>
          </a:p>
          <a:p>
            <a:r>
              <a:rPr kumimoji="1" lang="en-US" altLang="ja-JP" dirty="0"/>
              <a:t>*        7 *       13 *         3 *</a:t>
            </a:r>
          </a:p>
          <a:p>
            <a:r>
              <a:rPr kumimoji="1" lang="en-US" altLang="ja-JP" dirty="0"/>
              <a:t>*        7 *       14 *       -16 *</a:t>
            </a:r>
          </a:p>
          <a:p>
            <a:r>
              <a:rPr kumimoji="1" lang="en-US" altLang="ja-JP" dirty="0"/>
              <a:t>*        7 *       15 *        16 *</a:t>
            </a:r>
          </a:p>
          <a:p>
            <a:r>
              <a:rPr kumimoji="1" lang="en-US" altLang="ja-JP" dirty="0"/>
              <a:t>*        7 *       16 *        94 *</a:t>
            </a:r>
          </a:p>
          <a:p>
            <a:r>
              <a:rPr kumimoji="1" lang="en-US" altLang="ja-JP" dirty="0"/>
              <a:t>*        7 *       17 *        -3 *</a:t>
            </a:r>
          </a:p>
          <a:p>
            <a:r>
              <a:rPr kumimoji="1" lang="en-US" altLang="ja-JP" dirty="0"/>
              <a:t>*        7 *       18 *         3 *</a:t>
            </a:r>
          </a:p>
          <a:p>
            <a:r>
              <a:rPr kumimoji="1" lang="en-US" altLang="ja-JP" dirty="0"/>
              <a:t>*        7 *       19 *        -3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23 *</a:t>
            </a:r>
          </a:p>
          <a:p>
            <a:r>
              <a:rPr kumimoji="1" lang="en-US" altLang="ja-JP" dirty="0"/>
              <a:t>*        8 *        9 *        23 *</a:t>
            </a:r>
          </a:p>
          <a:p>
            <a:r>
              <a:rPr kumimoji="1" lang="en-US" altLang="ja-JP" dirty="0"/>
              <a:t>*        8 *       10 *       -14 *</a:t>
            </a:r>
          </a:p>
          <a:p>
            <a:r>
              <a:rPr kumimoji="1" lang="en-US" altLang="ja-JP" dirty="0"/>
              <a:t>*        8 *       11 *        14 *</a:t>
            </a:r>
          </a:p>
          <a:p>
            <a:r>
              <a:rPr kumimoji="1" lang="en-US" altLang="ja-JP" dirty="0"/>
              <a:t>*        8 *       12 *        -2 *</a:t>
            </a:r>
          </a:p>
          <a:p>
            <a:r>
              <a:rPr kumimoji="1" lang="en-US" altLang="ja-JP" dirty="0"/>
              <a:t>*        8 *       13 *         2 *</a:t>
            </a:r>
          </a:p>
          <a:p>
            <a:r>
              <a:rPr kumimoji="1" lang="en-US" altLang="ja-JP" dirty="0"/>
              <a:t>*        8 *       14 *       -14 *</a:t>
            </a:r>
          </a:p>
          <a:p>
            <a:r>
              <a:rPr kumimoji="1" lang="en-US" altLang="ja-JP" dirty="0"/>
              <a:t>Type &lt;CR&gt; to continue or q to quit ==&gt;</a:t>
            </a:r>
          </a:p>
          <a:p>
            <a:r>
              <a:rPr kumimoji="1" lang="en-US" altLang="ja-JP" dirty="0"/>
              <a:t>*        8 *       15 *        14 *</a:t>
            </a:r>
          </a:p>
          <a:p>
            <a:r>
              <a:rPr kumimoji="1" lang="en-US" altLang="ja-JP" dirty="0"/>
              <a:t>*        8 *       16 *        94 *</a:t>
            </a:r>
          </a:p>
          <a:p>
            <a:r>
              <a:rPr kumimoji="1" lang="en-US" altLang="ja-JP" dirty="0"/>
              <a:t>*        8 *       17 *        -2 *</a:t>
            </a:r>
          </a:p>
          <a:p>
            <a:r>
              <a:rPr kumimoji="1" lang="en-US" altLang="ja-JP" dirty="0"/>
              <a:t>*        8 *       18 *         2 *</a:t>
            </a:r>
          </a:p>
          <a:p>
            <a:r>
              <a:rPr kumimoji="1" lang="en-US" altLang="ja-JP" dirty="0"/>
              <a:t>*        8 *       19 *        -2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23 *</a:t>
            </a:r>
          </a:p>
          <a:p>
            <a:r>
              <a:rPr kumimoji="1" lang="en-US" altLang="ja-JP" dirty="0"/>
              <a:t>*        9 *        9 *        23 *</a:t>
            </a:r>
          </a:p>
          <a:p>
            <a:r>
              <a:rPr kumimoji="1" lang="en-US" altLang="ja-JP" dirty="0"/>
              <a:t>*        9 *       10 *       -16 *</a:t>
            </a:r>
          </a:p>
          <a:p>
            <a:r>
              <a:rPr kumimoji="1" lang="en-US" altLang="ja-JP" dirty="0"/>
              <a:t>*        9 *       11 *        16 *</a:t>
            </a:r>
          </a:p>
          <a:p>
            <a:r>
              <a:rPr kumimoji="1" lang="en-US" altLang="ja-JP" dirty="0"/>
              <a:t>*        9 *       12 *        -4 *</a:t>
            </a:r>
          </a:p>
          <a:p>
            <a:r>
              <a:rPr kumimoji="1" lang="en-US" altLang="ja-JP" dirty="0"/>
              <a:t>*        9 *       13 *         4 *</a:t>
            </a:r>
          </a:p>
          <a:p>
            <a:r>
              <a:rPr kumimoji="1" lang="en-US" altLang="ja-JP" dirty="0"/>
              <a:t>*        9 *       14 *       -16 *</a:t>
            </a:r>
          </a:p>
          <a:p>
            <a:r>
              <a:rPr kumimoji="1" lang="en-US" altLang="ja-JP" dirty="0"/>
              <a:t>*        9 *       15 *        16 *</a:t>
            </a:r>
          </a:p>
          <a:p>
            <a:r>
              <a:rPr kumimoji="1" lang="en-US" altLang="ja-JP" dirty="0"/>
              <a:t>*        9 *       16 *        94 *</a:t>
            </a:r>
          </a:p>
          <a:p>
            <a:r>
              <a:rPr kumimoji="1" lang="en-US" altLang="ja-JP" dirty="0"/>
              <a:t>*        9 *       17 *        -4 *</a:t>
            </a:r>
          </a:p>
          <a:p>
            <a:r>
              <a:rPr kumimoji="1" lang="en-US" altLang="ja-JP" dirty="0"/>
              <a:t>*        9 *       18 *         4 *</a:t>
            </a:r>
          </a:p>
          <a:p>
            <a:r>
              <a:rPr kumimoji="1" lang="en-US" altLang="ja-JP" dirty="0"/>
              <a:t>*        9 *       19 *         4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23 *</a:t>
            </a:r>
          </a:p>
          <a:p>
            <a:r>
              <a:rPr kumimoji="1" lang="en-US" altLang="ja-JP" dirty="0"/>
              <a:t>*       10 *        9 *        23 *</a:t>
            </a:r>
          </a:p>
          <a:p>
            <a:r>
              <a:rPr kumimoji="1" lang="en-US" altLang="ja-JP" dirty="0"/>
              <a:t>*       10 *       10 *       -16 *</a:t>
            </a:r>
          </a:p>
          <a:p>
            <a:r>
              <a:rPr kumimoji="1" lang="en-US" altLang="ja-JP" dirty="0"/>
              <a:t>*       10 *       11 *        16 *</a:t>
            </a:r>
          </a:p>
          <a:p>
            <a:r>
              <a:rPr kumimoji="1" lang="en-US" altLang="ja-JP" dirty="0"/>
              <a:t>*       10 *       12 *        -3 *</a:t>
            </a:r>
          </a:p>
          <a:p>
            <a:r>
              <a:rPr kumimoji="1" lang="en-US" altLang="ja-JP" dirty="0"/>
              <a:t>*       10 *       13 *         3 *</a:t>
            </a:r>
          </a:p>
          <a:p>
            <a:r>
              <a:rPr kumimoji="1" lang="en-US" altLang="ja-JP" dirty="0"/>
              <a:t>*       10 *       14 *       -16 *</a:t>
            </a:r>
          </a:p>
          <a:p>
            <a:r>
              <a:rPr kumimoji="1" lang="en-US" altLang="ja-JP" dirty="0"/>
              <a:t>*       10 *       15 *        16 *</a:t>
            </a:r>
          </a:p>
          <a:p>
            <a:r>
              <a:rPr kumimoji="1" lang="en-US" altLang="ja-JP" dirty="0"/>
              <a:t>*       10 *       16 *        94 *</a:t>
            </a:r>
          </a:p>
          <a:p>
            <a:r>
              <a:rPr kumimoji="1" lang="en-US" altLang="ja-JP" dirty="0"/>
              <a:t>*       10 *       17 *        -3 *</a:t>
            </a:r>
          </a:p>
          <a:p>
            <a:r>
              <a:rPr kumimoji="1" lang="en-US" altLang="ja-JP" dirty="0"/>
              <a:t>*       10 *       18 *         3 *</a:t>
            </a:r>
          </a:p>
          <a:p>
            <a:r>
              <a:rPr kumimoji="1" lang="en-US" altLang="ja-JP" dirty="0"/>
              <a:t>*       10 *       19 *        -3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23 *</a:t>
            </a:r>
          </a:p>
          <a:p>
            <a:r>
              <a:rPr kumimoji="1" lang="en-US" altLang="ja-JP" dirty="0"/>
              <a:t>*       11 *        9 *        23 *</a:t>
            </a:r>
          </a:p>
          <a:p>
            <a:r>
              <a:rPr kumimoji="1" lang="en-US" altLang="ja-JP" dirty="0"/>
              <a:t>*       11 *       10 *       -16 *</a:t>
            </a:r>
          </a:p>
          <a:p>
            <a:r>
              <a:rPr kumimoji="1" lang="en-US" altLang="ja-JP" dirty="0"/>
              <a:t>*       11 *       11 *        16 *</a:t>
            </a:r>
          </a:p>
          <a:p>
            <a:r>
              <a:rPr kumimoji="1" lang="en-US" altLang="ja-JP" dirty="0"/>
              <a:t>*       11 *       12 *        -4 *</a:t>
            </a:r>
          </a:p>
          <a:p>
            <a:r>
              <a:rPr kumimoji="1" lang="en-US" altLang="ja-JP" dirty="0"/>
              <a:t>*       11 *       13 *         4 *</a:t>
            </a:r>
          </a:p>
          <a:p>
            <a:r>
              <a:rPr kumimoji="1" lang="en-US" altLang="ja-JP" dirty="0"/>
              <a:t>*       11 *       14 *       -16 *</a:t>
            </a:r>
          </a:p>
          <a:p>
            <a:r>
              <a:rPr kumimoji="1" lang="en-US" altLang="ja-JP" dirty="0"/>
              <a:t>*       11 *       15 *        16 *</a:t>
            </a:r>
          </a:p>
          <a:p>
            <a:r>
              <a:rPr kumimoji="1" lang="en-US" altLang="ja-JP" dirty="0"/>
              <a:t>*       11 *       16 *        94 *</a:t>
            </a:r>
          </a:p>
          <a:p>
            <a:r>
              <a:rPr kumimoji="1" lang="en-US" altLang="ja-JP" dirty="0"/>
              <a:t>*       11 *       17 *        -4 *</a:t>
            </a:r>
          </a:p>
          <a:p>
            <a:r>
              <a:rPr kumimoji="1" lang="en-US" altLang="ja-JP" dirty="0"/>
              <a:t>*       11 *       18 *         4 *</a:t>
            </a:r>
          </a:p>
          <a:p>
            <a:r>
              <a:rPr kumimoji="1" lang="en-US" altLang="ja-JP" dirty="0"/>
              <a:t>*       11 *       19 *        -4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23 *</a:t>
            </a:r>
          </a:p>
          <a:p>
            <a:r>
              <a:rPr kumimoji="1" lang="en-US" altLang="ja-JP" dirty="0"/>
              <a:t>*       12 *        9 *        23 *</a:t>
            </a:r>
          </a:p>
          <a:p>
            <a:r>
              <a:rPr kumimoji="1" lang="en-US" altLang="ja-JP" dirty="0"/>
              <a:t>Type &lt;CR&gt; to continue or q to quit ==&gt;</a:t>
            </a:r>
          </a:p>
          <a:p>
            <a:r>
              <a:rPr kumimoji="1" lang="en-US" altLang="ja-JP" dirty="0"/>
              <a:t>*       12 *       10 *       -16 *</a:t>
            </a:r>
          </a:p>
          <a:p>
            <a:r>
              <a:rPr kumimoji="1" lang="en-US" altLang="ja-JP" dirty="0"/>
              <a:t>*       12 *       11 *        16 *</a:t>
            </a:r>
          </a:p>
          <a:p>
            <a:r>
              <a:rPr kumimoji="1" lang="en-US" altLang="ja-JP" dirty="0"/>
              <a:t>*       12 *       12 *        -1 *</a:t>
            </a:r>
          </a:p>
          <a:p>
            <a:r>
              <a:rPr kumimoji="1" lang="en-US" altLang="ja-JP" dirty="0"/>
              <a:t>*       12 *       13 *         1 *</a:t>
            </a:r>
          </a:p>
          <a:p>
            <a:r>
              <a:rPr kumimoji="1" lang="en-US" altLang="ja-JP" dirty="0"/>
              <a:t>*       12 *       14 *       -16 *</a:t>
            </a:r>
          </a:p>
          <a:p>
            <a:r>
              <a:rPr kumimoji="1" lang="en-US" altLang="ja-JP" dirty="0"/>
              <a:t>*       12 *       15 *        16 *</a:t>
            </a:r>
          </a:p>
          <a:p>
            <a:r>
              <a:rPr kumimoji="1" lang="en-US" altLang="ja-JP" dirty="0"/>
              <a:t>*       12 *       16 *        94 *</a:t>
            </a:r>
          </a:p>
          <a:p>
            <a:r>
              <a:rPr kumimoji="1" lang="en-US" altLang="ja-JP" dirty="0"/>
              <a:t>*       12 *       17 *        -1 *</a:t>
            </a:r>
          </a:p>
          <a:p>
            <a:r>
              <a:rPr kumimoji="1" lang="en-US" altLang="ja-JP" dirty="0"/>
              <a:t>*       12 *       18 *         1 *</a:t>
            </a:r>
          </a:p>
          <a:p>
            <a:r>
              <a:rPr kumimoji="1" lang="en-US" altLang="ja-JP" dirty="0"/>
              <a:t>*       12 *       19 *         1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23 *</a:t>
            </a:r>
          </a:p>
          <a:p>
            <a:r>
              <a:rPr kumimoji="1" lang="en-US" altLang="ja-JP" dirty="0"/>
              <a:t>*       13 *        9 *        23 *</a:t>
            </a:r>
          </a:p>
          <a:p>
            <a:r>
              <a:rPr kumimoji="1" lang="en-US" altLang="ja-JP" dirty="0"/>
              <a:t>*       13 *       10 *       -16 *</a:t>
            </a:r>
          </a:p>
          <a:p>
            <a:r>
              <a:rPr kumimoji="1" lang="en-US" altLang="ja-JP" dirty="0"/>
              <a:t>*       13 *       11 *        16 *</a:t>
            </a:r>
          </a:p>
          <a:p>
            <a:r>
              <a:rPr kumimoji="1" lang="en-US" altLang="ja-JP" dirty="0"/>
              <a:t>*       13 *       12 *        -5 *</a:t>
            </a:r>
          </a:p>
          <a:p>
            <a:r>
              <a:rPr kumimoji="1" lang="en-US" altLang="ja-JP" dirty="0"/>
              <a:t>*       13 *       13 *         5 *</a:t>
            </a:r>
          </a:p>
          <a:p>
            <a:r>
              <a:rPr kumimoji="1" lang="en-US" altLang="ja-JP" dirty="0"/>
              <a:t>*       13 *       14 *       -16 *</a:t>
            </a:r>
          </a:p>
          <a:p>
            <a:r>
              <a:rPr kumimoji="1" lang="en-US" altLang="ja-JP" dirty="0"/>
              <a:t>Type &lt;CR&gt; to continue or q to quit ==&gt;</a:t>
            </a:r>
          </a:p>
          <a:p>
            <a:r>
              <a:rPr kumimoji="1" lang="en-US" altLang="ja-JP" dirty="0"/>
              <a:t>*       13 *       15 *        16 *</a:t>
            </a:r>
          </a:p>
          <a:p>
            <a:r>
              <a:rPr kumimoji="1" lang="en-US" altLang="ja-JP" dirty="0"/>
              <a:t>*       13 *       16 *        94 *</a:t>
            </a:r>
          </a:p>
          <a:p>
            <a:r>
              <a:rPr kumimoji="1" lang="en-US" altLang="ja-JP" dirty="0"/>
              <a:t>*       13 *       17 *        -5 *</a:t>
            </a:r>
          </a:p>
          <a:p>
            <a:r>
              <a:rPr kumimoji="1" lang="en-US" altLang="ja-JP" dirty="0"/>
              <a:t>*       13 *       18 *         5 *</a:t>
            </a:r>
          </a:p>
          <a:p>
            <a:r>
              <a:rPr kumimoji="1" lang="en-US" altLang="ja-JP" dirty="0"/>
              <a:t>*       13 *       19 *         5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-16 *</a:t>
            </a:r>
          </a:p>
          <a:p>
            <a:r>
              <a:rPr kumimoji="1" lang="en-US" altLang="ja-JP" dirty="0"/>
              <a:t>*       14 *        9 *        16 *</a:t>
            </a:r>
          </a:p>
          <a:p>
            <a:r>
              <a:rPr kumimoji="1" lang="en-US" altLang="ja-JP" dirty="0"/>
              <a:t>*       14 *       10 *        -5 *</a:t>
            </a:r>
          </a:p>
          <a:p>
            <a:r>
              <a:rPr kumimoji="1" lang="en-US" altLang="ja-JP" dirty="0"/>
              <a:t>*       14 *       11 *         5 *</a:t>
            </a:r>
          </a:p>
          <a:p>
            <a:r>
              <a:rPr kumimoji="1" lang="en-US" altLang="ja-JP" dirty="0"/>
              <a:t>*       14 *       12 *        94 *</a:t>
            </a:r>
          </a:p>
          <a:p>
            <a:r>
              <a:rPr kumimoji="1" lang="en-US" altLang="ja-JP" dirty="0"/>
              <a:t>*       14 *       13 *       -16 *</a:t>
            </a:r>
          </a:p>
          <a:p>
            <a:r>
              <a:rPr kumimoji="1" lang="en-US" altLang="ja-JP" dirty="0"/>
              <a:t>*       14 *       14 *        16 *</a:t>
            </a:r>
          </a:p>
          <a:p>
            <a:r>
              <a:rPr kumimoji="1" lang="en-US" altLang="ja-JP" dirty="0"/>
              <a:t>*       14 *       15 *        -5 *</a:t>
            </a:r>
          </a:p>
          <a:p>
            <a:r>
              <a:rPr kumimoji="1" lang="en-US" altLang="ja-JP" dirty="0"/>
              <a:t>*       14 *       16 *         5 *</a:t>
            </a:r>
          </a:p>
          <a:p>
            <a:r>
              <a:rPr kumimoji="1" lang="en-US" altLang="ja-JP" dirty="0"/>
              <a:t>*       14 *       17 *         5 *</a:t>
            </a:r>
          </a:p>
          <a:p>
            <a:r>
              <a:rPr kumimoji="1" lang="en-US" altLang="ja-JP" dirty="0"/>
              <a:t>*       14 *       18 *        21 *</a:t>
            </a:r>
          </a:p>
          <a:p>
            <a:r>
              <a:rPr kumimoji="1" lang="en-US" altLang="ja-JP" dirty="0"/>
              <a:t>*       14 *       19 *         5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23 *</a:t>
            </a:r>
          </a:p>
          <a:p>
            <a:r>
              <a:rPr kumimoji="1" lang="en-US" altLang="ja-JP" dirty="0"/>
              <a:t>*       15 *        9 *        23 *</a:t>
            </a:r>
          </a:p>
          <a:p>
            <a:r>
              <a:rPr kumimoji="1" lang="en-US" altLang="ja-JP" dirty="0"/>
              <a:t>*       15 *       10 *       -16 *</a:t>
            </a:r>
          </a:p>
          <a:p>
            <a:r>
              <a:rPr kumimoji="1" lang="en-US" altLang="ja-JP" dirty="0"/>
              <a:t>*       15 *       11 *        16 *</a:t>
            </a:r>
          </a:p>
          <a:p>
            <a:r>
              <a:rPr kumimoji="1" lang="en-US" altLang="ja-JP" dirty="0"/>
              <a:t>*       15 *       12 *        -3 *</a:t>
            </a:r>
          </a:p>
          <a:p>
            <a:r>
              <a:rPr kumimoji="1" lang="en-US" altLang="ja-JP" dirty="0"/>
              <a:t>*       15 *       13 *         3 *</a:t>
            </a:r>
          </a:p>
          <a:p>
            <a:r>
              <a:rPr kumimoji="1" lang="en-US" altLang="ja-JP" dirty="0"/>
              <a:t>*       15 *       14 *       -16 *</a:t>
            </a:r>
          </a:p>
          <a:p>
            <a:r>
              <a:rPr kumimoji="1" lang="en-US" altLang="ja-JP" dirty="0"/>
              <a:t>*       15 *       15 *        16 *</a:t>
            </a:r>
          </a:p>
          <a:p>
            <a:r>
              <a:rPr kumimoji="1" lang="en-US" altLang="ja-JP" dirty="0"/>
              <a:t>*       15 *       16 *        94 *</a:t>
            </a:r>
          </a:p>
          <a:p>
            <a:r>
              <a:rPr kumimoji="1" lang="en-US" altLang="ja-JP" dirty="0"/>
              <a:t>*       15 *       17 *        -3 *</a:t>
            </a:r>
          </a:p>
          <a:p>
            <a:r>
              <a:rPr kumimoji="1" lang="en-US" altLang="ja-JP" dirty="0"/>
              <a:t>*       15 *       18 *         3 *</a:t>
            </a:r>
          </a:p>
          <a:p>
            <a:r>
              <a:rPr kumimoji="1" lang="en-US" altLang="ja-JP" dirty="0"/>
              <a:t>*       15 *       19 *        -3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23 *</a:t>
            </a:r>
          </a:p>
          <a:p>
            <a:r>
              <a:rPr kumimoji="1" lang="en-US" altLang="ja-JP" dirty="0"/>
              <a:t>*       16 *        9 *        23 *</a:t>
            </a:r>
          </a:p>
          <a:p>
            <a:r>
              <a:rPr kumimoji="1" lang="en-US" altLang="ja-JP" dirty="0"/>
              <a:t>*       16 *       10 *       -14 *</a:t>
            </a:r>
          </a:p>
          <a:p>
            <a:r>
              <a:rPr kumimoji="1" lang="en-US" altLang="ja-JP" dirty="0"/>
              <a:t>*       16 *       11 *        14 *</a:t>
            </a:r>
          </a:p>
          <a:p>
            <a:r>
              <a:rPr kumimoji="1" lang="en-US" altLang="ja-JP" dirty="0"/>
              <a:t>*       16 *       12 *        -3 *</a:t>
            </a:r>
          </a:p>
          <a:p>
            <a:r>
              <a:rPr kumimoji="1" lang="en-US" altLang="ja-JP" dirty="0"/>
              <a:t>*       16 *       13 *         3 *</a:t>
            </a:r>
          </a:p>
          <a:p>
            <a:r>
              <a:rPr kumimoji="1" lang="en-US" altLang="ja-JP" dirty="0"/>
              <a:t>*       16 *       14 *       -14 *</a:t>
            </a:r>
          </a:p>
          <a:p>
            <a:r>
              <a:rPr kumimoji="1" lang="en-US" altLang="ja-JP" dirty="0"/>
              <a:t>*       16 *       15 *        14 *</a:t>
            </a:r>
          </a:p>
          <a:p>
            <a:r>
              <a:rPr kumimoji="1" lang="en-US" altLang="ja-JP" dirty="0"/>
              <a:t>*       16 *       16 *        94 *</a:t>
            </a:r>
          </a:p>
          <a:p>
            <a:r>
              <a:rPr kumimoji="1" lang="en-US" altLang="ja-JP" dirty="0"/>
              <a:t>*       16 *       17 *        -3 *</a:t>
            </a:r>
          </a:p>
          <a:p>
            <a:r>
              <a:rPr kumimoji="1" lang="en-US" altLang="ja-JP" dirty="0"/>
              <a:t>*       16 *       18 *         3 *</a:t>
            </a:r>
          </a:p>
          <a:p>
            <a:r>
              <a:rPr kumimoji="1" lang="en-US" altLang="ja-JP" dirty="0"/>
              <a:t>*       16 *       19 *        -3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23 *</a:t>
            </a:r>
          </a:p>
          <a:p>
            <a:r>
              <a:rPr kumimoji="1" lang="en-US" altLang="ja-JP" dirty="0"/>
              <a:t>*       17 *        9 *       -14 *</a:t>
            </a:r>
          </a:p>
          <a:p>
            <a:r>
              <a:rPr kumimoji="1" lang="en-US" altLang="ja-JP" dirty="0"/>
              <a:t>Type &lt;CR&gt; to continue or q to quit ==&gt;</a:t>
            </a:r>
          </a:p>
          <a:p>
            <a:r>
              <a:rPr kumimoji="1" lang="en-US" altLang="ja-JP" dirty="0"/>
              <a:t>*       17 *       10 *        14 *</a:t>
            </a:r>
          </a:p>
          <a:p>
            <a:r>
              <a:rPr kumimoji="1" lang="en-US" altLang="ja-JP" dirty="0"/>
              <a:t>*       17 *       11 *        -4 *</a:t>
            </a:r>
          </a:p>
          <a:p>
            <a:r>
              <a:rPr kumimoji="1" lang="en-US" altLang="ja-JP" dirty="0"/>
              <a:t>*       17 *       12 *         4 *</a:t>
            </a:r>
          </a:p>
          <a:p>
            <a:r>
              <a:rPr kumimoji="1" lang="en-US" altLang="ja-JP" dirty="0"/>
              <a:t>*       17 *       13 *       -14 *</a:t>
            </a:r>
          </a:p>
          <a:p>
            <a:r>
              <a:rPr kumimoji="1" lang="en-US" altLang="ja-JP" dirty="0"/>
              <a:t>*       17 *       14 *        14 *</a:t>
            </a:r>
          </a:p>
          <a:p>
            <a:r>
              <a:rPr kumimoji="1" lang="en-US" altLang="ja-JP" dirty="0"/>
              <a:t>*       17 *       15 *        94 *</a:t>
            </a:r>
          </a:p>
          <a:p>
            <a:r>
              <a:rPr kumimoji="1" lang="en-US" altLang="ja-JP" dirty="0"/>
              <a:t>*       17 *       16 *        -4 *</a:t>
            </a:r>
          </a:p>
          <a:p>
            <a:r>
              <a:rPr kumimoji="1" lang="en-US" altLang="ja-JP" dirty="0"/>
              <a:t>*       17 *       17 *         4 *</a:t>
            </a:r>
          </a:p>
          <a:p>
            <a:r>
              <a:rPr kumimoji="1" lang="en-US" altLang="ja-JP" dirty="0"/>
              <a:t>*       17 *       18 *        -4 *</a:t>
            </a:r>
          </a:p>
          <a:p>
            <a:r>
              <a:rPr kumimoji="1" lang="en-US" altLang="ja-JP" dirty="0"/>
              <a:t>*       17 *       19 *        21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23 *</a:t>
            </a:r>
          </a:p>
          <a:p>
            <a:r>
              <a:rPr kumimoji="1" lang="en-US" altLang="ja-JP" dirty="0"/>
              <a:t>*       18 *        9 *        23 *</a:t>
            </a:r>
          </a:p>
          <a:p>
            <a:r>
              <a:rPr kumimoji="1" lang="en-US" altLang="ja-JP" dirty="0"/>
              <a:t>*       18 *       10 *       -16 *</a:t>
            </a:r>
          </a:p>
          <a:p>
            <a:r>
              <a:rPr kumimoji="1" lang="en-US" altLang="ja-JP" dirty="0"/>
              <a:t>*       18 *       11 *        16 *</a:t>
            </a:r>
          </a:p>
          <a:p>
            <a:r>
              <a:rPr kumimoji="1" lang="en-US" altLang="ja-JP" dirty="0"/>
              <a:t>*       18 *       12 *        -2 *</a:t>
            </a:r>
          </a:p>
          <a:p>
            <a:r>
              <a:rPr kumimoji="1" lang="en-US" altLang="ja-JP" dirty="0"/>
              <a:t>*       18 *       13 *         2 *</a:t>
            </a:r>
          </a:p>
          <a:p>
            <a:r>
              <a:rPr kumimoji="1" lang="en-US" altLang="ja-JP" dirty="0"/>
              <a:t>*       18 *       14 *       -16 *</a:t>
            </a:r>
          </a:p>
          <a:p>
            <a:r>
              <a:rPr kumimoji="1" lang="en-US" altLang="ja-JP" dirty="0"/>
              <a:t>Type &lt;CR&gt; to continue or q to quit ==&gt;</a:t>
            </a:r>
          </a:p>
          <a:p>
            <a:r>
              <a:rPr kumimoji="1" lang="en-US" altLang="ja-JP" dirty="0"/>
              <a:t>*       18 *       15 *        16 *</a:t>
            </a:r>
          </a:p>
          <a:p>
            <a:r>
              <a:rPr kumimoji="1" lang="en-US" altLang="ja-JP" dirty="0"/>
              <a:t>*       18 *       16 *        94 *</a:t>
            </a:r>
          </a:p>
          <a:p>
            <a:r>
              <a:rPr kumimoji="1" lang="en-US" altLang="ja-JP" dirty="0"/>
              <a:t>*       18 *       17 *        -2 *</a:t>
            </a:r>
          </a:p>
          <a:p>
            <a:r>
              <a:rPr kumimoji="1" lang="en-US" altLang="ja-JP" dirty="0"/>
              <a:t>*       18 *       18 *         2 *</a:t>
            </a:r>
          </a:p>
          <a:p>
            <a:r>
              <a:rPr kumimoji="1" lang="en-US" altLang="ja-JP" dirty="0"/>
              <a:t>*       18 *       19 *        -2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23 *</a:t>
            </a:r>
          </a:p>
          <a:p>
            <a:r>
              <a:rPr kumimoji="1" lang="en-US" altLang="ja-JP" dirty="0"/>
              <a:t>*       19 *        9 *        23 *</a:t>
            </a:r>
          </a:p>
          <a:p>
            <a:r>
              <a:rPr kumimoji="1" lang="en-US" altLang="ja-JP" dirty="0"/>
              <a:t>*       19 *       10 *       -16 *</a:t>
            </a:r>
          </a:p>
          <a:p>
            <a:r>
              <a:rPr kumimoji="1" lang="en-US" altLang="ja-JP" dirty="0"/>
              <a:t>*       19 *       11 *        16 *</a:t>
            </a:r>
          </a:p>
          <a:p>
            <a:r>
              <a:rPr kumimoji="1" lang="en-US" altLang="ja-JP" dirty="0"/>
              <a:t>*       19 *       12 *        -4 *</a:t>
            </a:r>
          </a:p>
          <a:p>
            <a:r>
              <a:rPr kumimoji="1" lang="en-US" altLang="ja-JP" dirty="0"/>
              <a:t>*       19 *       13 *         4 *</a:t>
            </a:r>
          </a:p>
          <a:p>
            <a:r>
              <a:rPr kumimoji="1" lang="en-US" altLang="ja-JP" dirty="0"/>
              <a:t>*       19 *       14 *       -16 *</a:t>
            </a:r>
          </a:p>
          <a:p>
            <a:r>
              <a:rPr kumimoji="1" lang="en-US" altLang="ja-JP" dirty="0"/>
              <a:t>*       19 *       15 *        16 *</a:t>
            </a:r>
          </a:p>
          <a:p>
            <a:r>
              <a:rPr kumimoji="1" lang="en-US" altLang="ja-JP" dirty="0"/>
              <a:t>*       19 *       16 *        94 *</a:t>
            </a:r>
          </a:p>
          <a:p>
            <a:r>
              <a:rPr kumimoji="1" lang="en-US" altLang="ja-JP" dirty="0"/>
              <a:t>*       19 *       17 *        -4 *</a:t>
            </a:r>
          </a:p>
          <a:p>
            <a:r>
              <a:rPr kumimoji="1" lang="en-US" altLang="ja-JP" dirty="0"/>
              <a:t>*       19 *       18 *         4 *</a:t>
            </a:r>
          </a:p>
          <a:p>
            <a:r>
              <a:rPr kumimoji="1" lang="en-US" altLang="ja-JP" dirty="0"/>
              <a:t>*       19 *       19 *        -4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23 *</a:t>
            </a:r>
          </a:p>
          <a:p>
            <a:r>
              <a:rPr kumimoji="1" lang="en-US" altLang="ja-JP" dirty="0"/>
              <a:t>*       20 *        9 *        23 *</a:t>
            </a:r>
          </a:p>
          <a:p>
            <a:r>
              <a:rPr kumimoji="1" lang="en-US" altLang="ja-JP" dirty="0"/>
              <a:t>*       20 *       10 *       -16 *</a:t>
            </a:r>
          </a:p>
          <a:p>
            <a:r>
              <a:rPr kumimoji="1" lang="en-US" altLang="ja-JP" dirty="0"/>
              <a:t>*       20 *       11 *        16 *</a:t>
            </a:r>
          </a:p>
          <a:p>
            <a:r>
              <a:rPr kumimoji="1" lang="en-US" altLang="ja-JP" dirty="0"/>
              <a:t>*       20 *       12 *        -3 *</a:t>
            </a:r>
          </a:p>
          <a:p>
            <a:r>
              <a:rPr kumimoji="1" lang="en-US" altLang="ja-JP" dirty="0"/>
              <a:t>*       20 *       13 *         3 *</a:t>
            </a:r>
          </a:p>
          <a:p>
            <a:r>
              <a:rPr kumimoji="1" lang="en-US" altLang="ja-JP" dirty="0"/>
              <a:t>*       20 *       14 *       -16 *</a:t>
            </a:r>
          </a:p>
          <a:p>
            <a:r>
              <a:rPr kumimoji="1" lang="en-US" altLang="ja-JP" dirty="0"/>
              <a:t>*       20 *       15 *        16 *</a:t>
            </a:r>
          </a:p>
          <a:p>
            <a:r>
              <a:rPr kumimoji="1" lang="en-US" altLang="ja-JP" dirty="0"/>
              <a:t>*       20 *       16 *        94 *</a:t>
            </a:r>
          </a:p>
          <a:p>
            <a:r>
              <a:rPr kumimoji="1" lang="en-US" altLang="ja-JP" dirty="0"/>
              <a:t>*       20 *       17 *        -3 *</a:t>
            </a:r>
          </a:p>
          <a:p>
            <a:r>
              <a:rPr kumimoji="1" lang="en-US" altLang="ja-JP" dirty="0"/>
              <a:t>*       20 *       18 *         3 *</a:t>
            </a:r>
          </a:p>
          <a:p>
            <a:r>
              <a:rPr kumimoji="1" lang="en-US" altLang="ja-JP" dirty="0"/>
              <a:t>*       20 *       19 *        -3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23 *</a:t>
            </a:r>
          </a:p>
          <a:p>
            <a:r>
              <a:rPr kumimoji="1" lang="en-US" altLang="ja-JP" dirty="0"/>
              <a:t>*       21 *        9 *        23 *</a:t>
            </a:r>
          </a:p>
          <a:p>
            <a:r>
              <a:rPr kumimoji="1" lang="en-US" altLang="ja-JP" dirty="0"/>
              <a:t>*       21 *       10 *       -16 *</a:t>
            </a:r>
          </a:p>
          <a:p>
            <a:r>
              <a:rPr kumimoji="1" lang="en-US" altLang="ja-JP" dirty="0"/>
              <a:t>*       21 *       11 *        16 *</a:t>
            </a:r>
          </a:p>
          <a:p>
            <a:r>
              <a:rPr kumimoji="1" lang="en-US" altLang="ja-JP" dirty="0"/>
              <a:t>*       21 *       12 *        -5 *</a:t>
            </a:r>
          </a:p>
          <a:p>
            <a:r>
              <a:rPr kumimoji="1" lang="en-US" altLang="ja-JP" dirty="0"/>
              <a:t>*       21 *       13 *         5 *</a:t>
            </a:r>
          </a:p>
          <a:p>
            <a:r>
              <a:rPr kumimoji="1" lang="en-US" altLang="ja-JP" dirty="0"/>
              <a:t>*       21 *       14 *       -16 *</a:t>
            </a:r>
          </a:p>
          <a:p>
            <a:r>
              <a:rPr kumimoji="1" lang="en-US" altLang="ja-JP" dirty="0"/>
              <a:t>*       21 *       15 *        16 *</a:t>
            </a:r>
          </a:p>
          <a:p>
            <a:r>
              <a:rPr kumimoji="1" lang="en-US" altLang="ja-JP" dirty="0"/>
              <a:t>*       21 *       16 *        94 *</a:t>
            </a:r>
          </a:p>
          <a:p>
            <a:r>
              <a:rPr kumimoji="1" lang="en-US" altLang="ja-JP" dirty="0"/>
              <a:t>*       21 *       17 *        -5 *</a:t>
            </a:r>
          </a:p>
          <a:p>
            <a:r>
              <a:rPr kumimoji="1" lang="en-US" altLang="ja-JP" dirty="0"/>
              <a:t>*       21 *       18 *         5 *</a:t>
            </a:r>
          </a:p>
          <a:p>
            <a:r>
              <a:rPr kumimoji="1" lang="en-US" altLang="ja-JP" dirty="0"/>
              <a:t>*       21 *       19 *        -5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-14 *</a:t>
            </a:r>
          </a:p>
          <a:p>
            <a:r>
              <a:rPr kumimoji="1" lang="en-US" altLang="ja-JP" dirty="0"/>
              <a:t>*       22 *        9 *        14 *</a:t>
            </a:r>
          </a:p>
          <a:p>
            <a:r>
              <a:rPr kumimoji="1" lang="en-US" altLang="ja-JP" dirty="0"/>
              <a:t>Type &lt;CR&gt; to continue or q to quit ==&gt;</a:t>
            </a:r>
          </a:p>
          <a:p>
            <a:r>
              <a:rPr kumimoji="1" lang="en-US" altLang="ja-JP" dirty="0"/>
              <a:t>*       22 *       10 *        -1 *</a:t>
            </a:r>
          </a:p>
          <a:p>
            <a:r>
              <a:rPr kumimoji="1" lang="en-US" altLang="ja-JP" dirty="0"/>
              <a:t>*       22 *       11 *         1 *</a:t>
            </a:r>
          </a:p>
          <a:p>
            <a:r>
              <a:rPr kumimoji="1" lang="en-US" altLang="ja-JP" dirty="0"/>
              <a:t>*       22 *       12 *        94 *</a:t>
            </a:r>
          </a:p>
          <a:p>
            <a:r>
              <a:rPr kumimoji="1" lang="en-US" altLang="ja-JP" dirty="0"/>
              <a:t>*       22 *       13 *       -14 *</a:t>
            </a:r>
          </a:p>
          <a:p>
            <a:r>
              <a:rPr kumimoji="1" lang="en-US" altLang="ja-JP" dirty="0"/>
              <a:t>*       22 *       14 *        14 *</a:t>
            </a:r>
          </a:p>
          <a:p>
            <a:r>
              <a:rPr kumimoji="1" lang="en-US" altLang="ja-JP" dirty="0"/>
              <a:t>*       22 *       15 *        -1 *</a:t>
            </a:r>
          </a:p>
          <a:p>
            <a:r>
              <a:rPr kumimoji="1" lang="en-US" altLang="ja-JP" dirty="0"/>
              <a:t>*       22 *       16 *         1 *</a:t>
            </a:r>
          </a:p>
          <a:p>
            <a:r>
              <a:rPr kumimoji="1" lang="en-US" altLang="ja-JP" dirty="0"/>
              <a:t>*       22 *       17 *        -1 *</a:t>
            </a:r>
          </a:p>
          <a:p>
            <a:r>
              <a:rPr kumimoji="1" lang="en-US" altLang="ja-JP" dirty="0"/>
              <a:t>*       22 *       18 *        21 *</a:t>
            </a:r>
          </a:p>
          <a:p>
            <a:r>
              <a:rPr kumimoji="1" lang="en-US" altLang="ja-JP" dirty="0"/>
              <a:t>*       22 *       19 *         1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-14 *</a:t>
            </a:r>
          </a:p>
          <a:p>
            <a:r>
              <a:rPr kumimoji="1" lang="en-US" altLang="ja-JP" dirty="0"/>
              <a:t>*       23 *        9 *        14 *</a:t>
            </a:r>
          </a:p>
          <a:p>
            <a:r>
              <a:rPr kumimoji="1" lang="en-US" altLang="ja-JP" dirty="0"/>
              <a:t>*       23 *       10 *        -3 *</a:t>
            </a:r>
          </a:p>
          <a:p>
            <a:r>
              <a:rPr kumimoji="1" lang="en-US" altLang="ja-JP" dirty="0"/>
              <a:t>*       23 *       11 *         3 *</a:t>
            </a:r>
          </a:p>
          <a:p>
            <a:r>
              <a:rPr kumimoji="1" lang="en-US" altLang="ja-JP" dirty="0"/>
              <a:t>*       23 *       12 *        94 *</a:t>
            </a:r>
          </a:p>
          <a:p>
            <a:r>
              <a:rPr kumimoji="1" lang="en-US" altLang="ja-JP" dirty="0"/>
              <a:t>*       23 *       13 *       -14 *</a:t>
            </a:r>
          </a:p>
          <a:p>
            <a:r>
              <a:rPr kumimoji="1" lang="en-US" altLang="ja-JP" dirty="0"/>
              <a:t>*       23 *       14 *        14 *</a:t>
            </a:r>
          </a:p>
          <a:p>
            <a:r>
              <a:rPr kumimoji="1" lang="en-US" altLang="ja-JP" dirty="0"/>
              <a:t>Type &lt;CR&gt; to continue or q to quit ==&gt;</a:t>
            </a:r>
          </a:p>
          <a:p>
            <a:r>
              <a:rPr kumimoji="1" lang="en-US" altLang="ja-JP" dirty="0"/>
              <a:t>*       23 *       15 *        -3 *</a:t>
            </a:r>
          </a:p>
          <a:p>
            <a:r>
              <a:rPr kumimoji="1" lang="en-US" altLang="ja-JP" dirty="0"/>
              <a:t>*       23 *       16 *         3 *</a:t>
            </a:r>
          </a:p>
          <a:p>
            <a:r>
              <a:rPr kumimoji="1" lang="en-US" altLang="ja-JP" dirty="0"/>
              <a:t>*       23 *       17 *        -3 *</a:t>
            </a:r>
          </a:p>
          <a:p>
            <a:r>
              <a:rPr kumimoji="1" lang="en-US" altLang="ja-JP" dirty="0"/>
              <a:t>*       23 *       18 *        21 *</a:t>
            </a:r>
          </a:p>
          <a:p>
            <a:r>
              <a:rPr kumimoji="1" lang="en-US" altLang="ja-JP" dirty="0"/>
              <a:t>*       23 *       19 *         3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23 *</a:t>
            </a:r>
          </a:p>
          <a:p>
            <a:r>
              <a:rPr kumimoji="1" lang="en-US" altLang="ja-JP" dirty="0"/>
              <a:t>*       24 *        9 *        23 *</a:t>
            </a:r>
          </a:p>
          <a:p>
            <a:r>
              <a:rPr kumimoji="1" lang="en-US" altLang="ja-JP" dirty="0"/>
              <a:t>*       24 *       10 *       -16 *</a:t>
            </a:r>
          </a:p>
          <a:p>
            <a:r>
              <a:rPr kumimoji="1" lang="en-US" altLang="ja-JP" dirty="0"/>
              <a:t>*       24 *       11 *        16 *</a:t>
            </a:r>
          </a:p>
          <a:p>
            <a:r>
              <a:rPr kumimoji="1" lang="en-US" altLang="ja-JP" dirty="0"/>
              <a:t>*       24 *       12 *        -4 *</a:t>
            </a:r>
          </a:p>
          <a:p>
            <a:r>
              <a:rPr kumimoji="1" lang="en-US" altLang="ja-JP" dirty="0"/>
              <a:t>*       24 *       13 *         4 *</a:t>
            </a:r>
          </a:p>
          <a:p>
            <a:r>
              <a:rPr kumimoji="1" lang="en-US" altLang="ja-JP" dirty="0"/>
              <a:t>*       24 *       14 *       -16 *</a:t>
            </a:r>
          </a:p>
          <a:p>
            <a:r>
              <a:rPr kumimoji="1" lang="en-US" altLang="ja-JP" dirty="0"/>
              <a:t>*       24 *       15 *        16 *</a:t>
            </a:r>
          </a:p>
          <a:p>
            <a:r>
              <a:rPr kumimoji="1" lang="en-US" altLang="ja-JP" dirty="0"/>
              <a:t>*       24 *       16 *        94 *</a:t>
            </a:r>
          </a:p>
          <a:p>
            <a:r>
              <a:rPr kumimoji="1" lang="en-US" altLang="ja-JP" dirty="0"/>
              <a:t>*       24 *       17 *        -4 *</a:t>
            </a:r>
          </a:p>
          <a:p>
            <a:r>
              <a:rPr kumimoji="1" lang="en-US" altLang="ja-JP" dirty="0"/>
              <a:t>*       24 *       18 *         4 *</a:t>
            </a:r>
          </a:p>
          <a:p>
            <a:r>
              <a:rPr kumimoji="1" lang="en-US" altLang="ja-JP" dirty="0"/>
              <a:t>*       24 *       19 *        -4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-14 *</a:t>
            </a:r>
          </a:p>
          <a:p>
            <a:r>
              <a:rPr kumimoji="1" lang="en-US" altLang="ja-JP" dirty="0"/>
              <a:t>*       25 *        9 *        14 *</a:t>
            </a:r>
          </a:p>
          <a:p>
            <a:r>
              <a:rPr kumimoji="1" lang="en-US" altLang="ja-JP" dirty="0"/>
              <a:t>*       25 *       10 *        -4 *</a:t>
            </a:r>
          </a:p>
          <a:p>
            <a:r>
              <a:rPr kumimoji="1" lang="en-US" altLang="ja-JP" dirty="0"/>
              <a:t>*       25 *       11 *         4 *</a:t>
            </a:r>
          </a:p>
          <a:p>
            <a:r>
              <a:rPr kumimoji="1" lang="en-US" altLang="ja-JP" dirty="0"/>
              <a:t>*       25 *       12 *        94 *</a:t>
            </a:r>
          </a:p>
          <a:p>
            <a:r>
              <a:rPr kumimoji="1" lang="en-US" altLang="ja-JP" dirty="0"/>
              <a:t>*       25 *       13 *       -14 *</a:t>
            </a:r>
          </a:p>
          <a:p>
            <a:r>
              <a:rPr kumimoji="1" lang="en-US" altLang="ja-JP" dirty="0"/>
              <a:t>*       25 *       14 *        14 *</a:t>
            </a:r>
          </a:p>
          <a:p>
            <a:r>
              <a:rPr kumimoji="1" lang="en-US" altLang="ja-JP" dirty="0"/>
              <a:t>*       25 *       15 *        -4 *</a:t>
            </a:r>
          </a:p>
          <a:p>
            <a:r>
              <a:rPr kumimoji="1" lang="en-US" altLang="ja-JP" dirty="0"/>
              <a:t>*       25 *       16 *         4 *</a:t>
            </a:r>
          </a:p>
          <a:p>
            <a:r>
              <a:rPr kumimoji="1" lang="en-US" altLang="ja-JP" dirty="0"/>
              <a:t>*       25 *       17 *        -4 *</a:t>
            </a:r>
          </a:p>
          <a:p>
            <a:r>
              <a:rPr kumimoji="1" lang="en-US" altLang="ja-JP" dirty="0"/>
              <a:t>*       25 *       18 *        21 *</a:t>
            </a:r>
          </a:p>
          <a:p>
            <a:r>
              <a:rPr kumimoji="1" lang="en-US" altLang="ja-JP" dirty="0"/>
              <a:t>*       25 *       19 *         4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23 *</a:t>
            </a:r>
          </a:p>
          <a:p>
            <a:r>
              <a:rPr kumimoji="1" lang="en-US" altLang="ja-JP" dirty="0"/>
              <a:t>*       26 *        9 *       -16 *</a:t>
            </a:r>
          </a:p>
          <a:p>
            <a:r>
              <a:rPr kumimoji="1" lang="en-US" altLang="ja-JP" dirty="0"/>
              <a:t>*       26 *       10 *        16 *</a:t>
            </a:r>
          </a:p>
          <a:p>
            <a:r>
              <a:rPr kumimoji="1" lang="en-US" altLang="ja-JP" dirty="0"/>
              <a:t>*       26 *       11 *        -3 *</a:t>
            </a:r>
          </a:p>
          <a:p>
            <a:r>
              <a:rPr kumimoji="1" lang="en-US" altLang="ja-JP" dirty="0"/>
              <a:t>*       26 *       12 *         3 *</a:t>
            </a:r>
          </a:p>
          <a:p>
            <a:r>
              <a:rPr kumimoji="1" lang="en-US" altLang="ja-JP" dirty="0"/>
              <a:t>*       26 *       13 *       -16 *</a:t>
            </a:r>
          </a:p>
          <a:p>
            <a:r>
              <a:rPr kumimoji="1" lang="en-US" altLang="ja-JP" dirty="0"/>
              <a:t>*       26 *       14 *        16 *</a:t>
            </a:r>
          </a:p>
          <a:p>
            <a:r>
              <a:rPr kumimoji="1" lang="en-US" altLang="ja-JP" dirty="0"/>
              <a:t>*       26 *       15 *        94 *</a:t>
            </a:r>
          </a:p>
          <a:p>
            <a:r>
              <a:rPr kumimoji="1" lang="en-US" altLang="ja-JP" dirty="0"/>
              <a:t>*       26 *       16 *        -3 *</a:t>
            </a:r>
          </a:p>
          <a:p>
            <a:r>
              <a:rPr kumimoji="1" lang="en-US" altLang="ja-JP" dirty="0"/>
              <a:t>*       26 *       17 *         3 *</a:t>
            </a:r>
          </a:p>
          <a:p>
            <a:r>
              <a:rPr kumimoji="1" lang="en-US" altLang="ja-JP" dirty="0"/>
              <a:t>*       26 *       18 *        -3 *</a:t>
            </a:r>
          </a:p>
          <a:p>
            <a:r>
              <a:rPr kumimoji="1" lang="en-US" altLang="ja-JP" dirty="0"/>
              <a:t>*       26 *       19 *        21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23 *</a:t>
            </a:r>
          </a:p>
          <a:p>
            <a:r>
              <a:rPr kumimoji="1" lang="en-US" altLang="ja-JP" dirty="0"/>
              <a:t>*       27 *        9 *        23 *</a:t>
            </a:r>
          </a:p>
          <a:p>
            <a:r>
              <a:rPr kumimoji="1" lang="en-US" altLang="ja-JP" dirty="0"/>
              <a:t>Type &lt;CR&gt; to continue or q to quit ==&gt;</a:t>
            </a:r>
          </a:p>
          <a:p>
            <a:r>
              <a:rPr kumimoji="1" lang="en-US" altLang="ja-JP" dirty="0"/>
              <a:t>*       27 *       10 *       -14 *</a:t>
            </a:r>
          </a:p>
          <a:p>
            <a:r>
              <a:rPr kumimoji="1" lang="en-US" altLang="ja-JP" dirty="0"/>
              <a:t>*       27 *       11 *        14 *</a:t>
            </a:r>
          </a:p>
          <a:p>
            <a:r>
              <a:rPr kumimoji="1" lang="en-US" altLang="ja-JP" dirty="0"/>
              <a:t>*       27 *       12 *        -1 *</a:t>
            </a:r>
          </a:p>
          <a:p>
            <a:r>
              <a:rPr kumimoji="1" lang="en-US" altLang="ja-JP" dirty="0"/>
              <a:t>*       27 *       13 *         1 *</a:t>
            </a:r>
          </a:p>
          <a:p>
            <a:r>
              <a:rPr kumimoji="1" lang="en-US" altLang="ja-JP" dirty="0"/>
              <a:t>*       27 *       14 *       -14 *</a:t>
            </a:r>
          </a:p>
          <a:p>
            <a:r>
              <a:rPr kumimoji="1" lang="en-US" altLang="ja-JP" dirty="0"/>
              <a:t>*       27 *       15 *        14 *</a:t>
            </a:r>
          </a:p>
          <a:p>
            <a:r>
              <a:rPr kumimoji="1" lang="en-US" altLang="ja-JP" dirty="0"/>
              <a:t>*       27 *       16 *        94 *</a:t>
            </a:r>
          </a:p>
          <a:p>
            <a:r>
              <a:rPr kumimoji="1" lang="en-US" altLang="ja-JP" dirty="0"/>
              <a:t>*       27 *       17 *        -1 *</a:t>
            </a:r>
          </a:p>
          <a:p>
            <a:r>
              <a:rPr kumimoji="1" lang="en-US" altLang="ja-JP" dirty="0"/>
              <a:t>*       27 *       18 *         1 *</a:t>
            </a:r>
          </a:p>
          <a:p>
            <a:r>
              <a:rPr kumimoji="1" lang="en-US" altLang="ja-JP" dirty="0"/>
              <a:t>*       27 *       19 *        -1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23 *</a:t>
            </a:r>
          </a:p>
          <a:p>
            <a:r>
              <a:rPr kumimoji="1" lang="en-US" altLang="ja-JP" dirty="0"/>
              <a:t>*       28 *        9 *        23 *</a:t>
            </a:r>
          </a:p>
          <a:p>
            <a:r>
              <a:rPr kumimoji="1" lang="en-US" altLang="ja-JP" dirty="0"/>
              <a:t>*       28 *       10 *       -14 *</a:t>
            </a:r>
          </a:p>
          <a:p>
            <a:r>
              <a:rPr kumimoji="1" lang="en-US" altLang="ja-JP" dirty="0"/>
              <a:t>*       28 *       11 *        14 *</a:t>
            </a:r>
          </a:p>
          <a:p>
            <a:r>
              <a:rPr kumimoji="1" lang="en-US" altLang="ja-JP" dirty="0"/>
              <a:t>*       28 *       12 *        -1 *</a:t>
            </a:r>
          </a:p>
          <a:p>
            <a:r>
              <a:rPr kumimoji="1" lang="en-US" altLang="ja-JP" dirty="0"/>
              <a:t>*       28 *       13 *         1 *</a:t>
            </a:r>
          </a:p>
          <a:p>
            <a:r>
              <a:rPr kumimoji="1" lang="en-US" altLang="ja-JP" dirty="0"/>
              <a:t>*       28 *       14 *       -14 *</a:t>
            </a:r>
          </a:p>
          <a:p>
            <a:r>
              <a:rPr kumimoji="1" lang="en-US" altLang="ja-JP" dirty="0"/>
              <a:t>Type &lt;CR&gt; to continue or q to quit ==&gt;</a:t>
            </a:r>
          </a:p>
          <a:p>
            <a:r>
              <a:rPr kumimoji="1" lang="en-US" altLang="ja-JP" dirty="0"/>
              <a:t>*       28 *       15 *        14 *</a:t>
            </a:r>
          </a:p>
          <a:p>
            <a:r>
              <a:rPr kumimoji="1" lang="en-US" altLang="ja-JP" dirty="0"/>
              <a:t>*       28 *       16 *        94 *</a:t>
            </a:r>
          </a:p>
          <a:p>
            <a:r>
              <a:rPr kumimoji="1" lang="en-US" altLang="ja-JP" dirty="0"/>
              <a:t>*       28 *       17 *        -1 *</a:t>
            </a:r>
          </a:p>
          <a:p>
            <a:r>
              <a:rPr kumimoji="1" lang="en-US" altLang="ja-JP" dirty="0"/>
              <a:t>*       28 *       18 *         1 *</a:t>
            </a:r>
          </a:p>
          <a:p>
            <a:r>
              <a:rPr kumimoji="1" lang="en-US" altLang="ja-JP" dirty="0"/>
              <a:t>*       28 *       19 *        -1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23 *</a:t>
            </a:r>
          </a:p>
          <a:p>
            <a:r>
              <a:rPr kumimoji="1" lang="en-US" altLang="ja-JP" dirty="0"/>
              <a:t>*       29 *        9 *       -14 *</a:t>
            </a:r>
          </a:p>
          <a:p>
            <a:r>
              <a:rPr kumimoji="1" lang="en-US" altLang="ja-JP" dirty="0"/>
              <a:t>*       29 *       10 *        14 *</a:t>
            </a:r>
          </a:p>
          <a:p>
            <a:r>
              <a:rPr kumimoji="1" lang="en-US" altLang="ja-JP" dirty="0"/>
              <a:t>*       29 *       11 *        -1 *</a:t>
            </a:r>
          </a:p>
          <a:p>
            <a:r>
              <a:rPr kumimoji="1" lang="en-US" altLang="ja-JP" dirty="0"/>
              <a:t>*       29 *       12 *         1 *</a:t>
            </a:r>
          </a:p>
          <a:p>
            <a:r>
              <a:rPr kumimoji="1" lang="en-US" altLang="ja-JP" dirty="0"/>
              <a:t>*       29 *       13 *       -14 *</a:t>
            </a:r>
          </a:p>
          <a:p>
            <a:r>
              <a:rPr kumimoji="1" lang="en-US" altLang="ja-JP" dirty="0"/>
              <a:t>*       29 *       14 *        14 *</a:t>
            </a:r>
          </a:p>
          <a:p>
            <a:r>
              <a:rPr kumimoji="1" lang="en-US" altLang="ja-JP" dirty="0"/>
              <a:t>*       29 *       15 *        94 *</a:t>
            </a:r>
          </a:p>
          <a:p>
            <a:r>
              <a:rPr kumimoji="1" lang="en-US" altLang="ja-JP" dirty="0"/>
              <a:t>*       29 *       16 *        -1 *</a:t>
            </a:r>
          </a:p>
          <a:p>
            <a:r>
              <a:rPr kumimoji="1" lang="en-US" altLang="ja-JP" dirty="0"/>
              <a:t>*       29 *       17 *         1 *</a:t>
            </a:r>
          </a:p>
          <a:p>
            <a:r>
              <a:rPr kumimoji="1" lang="en-US" altLang="ja-JP" dirty="0"/>
              <a:t>*       29 *       18 *        -1 *</a:t>
            </a:r>
          </a:p>
          <a:p>
            <a:r>
              <a:rPr kumimoji="1" lang="en-US" altLang="ja-JP" dirty="0"/>
              <a:t>*       29 *       19 *        21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23 *</a:t>
            </a:r>
          </a:p>
          <a:p>
            <a:r>
              <a:rPr kumimoji="1" lang="en-US" altLang="ja-JP" dirty="0"/>
              <a:t>*       30 *        9 *        23 *</a:t>
            </a:r>
          </a:p>
          <a:p>
            <a:r>
              <a:rPr kumimoji="1" lang="en-US" altLang="ja-JP" dirty="0"/>
              <a:t>*       30 *       10 *       -14 *</a:t>
            </a:r>
          </a:p>
          <a:p>
            <a:r>
              <a:rPr kumimoji="1" lang="en-US" altLang="ja-JP" dirty="0"/>
              <a:t>*       30 *       11 *        14 *</a:t>
            </a:r>
          </a:p>
          <a:p>
            <a:r>
              <a:rPr kumimoji="1" lang="en-US" altLang="ja-JP" dirty="0"/>
              <a:t>*       30 *       12 *        -2 *</a:t>
            </a:r>
          </a:p>
          <a:p>
            <a:r>
              <a:rPr kumimoji="1" lang="en-US" altLang="ja-JP" dirty="0"/>
              <a:t>*       30 *       13 *         2 *</a:t>
            </a:r>
          </a:p>
          <a:p>
            <a:r>
              <a:rPr kumimoji="1" lang="en-US" altLang="ja-JP" dirty="0"/>
              <a:t>*       30 *       14 *       -14 *</a:t>
            </a:r>
          </a:p>
          <a:p>
            <a:r>
              <a:rPr kumimoji="1" lang="en-US" altLang="ja-JP" dirty="0"/>
              <a:t>*       30 *       15 *        14 *</a:t>
            </a:r>
          </a:p>
          <a:p>
            <a:r>
              <a:rPr kumimoji="1" lang="en-US" altLang="ja-JP" dirty="0"/>
              <a:t>*       30 *       16 *        94 *</a:t>
            </a:r>
          </a:p>
          <a:p>
            <a:r>
              <a:rPr kumimoji="1" lang="en-US" altLang="ja-JP" dirty="0"/>
              <a:t>*       30 *       17 *        -2 *</a:t>
            </a:r>
          </a:p>
          <a:p>
            <a:r>
              <a:rPr kumimoji="1" lang="en-US" altLang="ja-JP" dirty="0"/>
              <a:t>*       30 *       18 *         2 *</a:t>
            </a:r>
          </a:p>
          <a:p>
            <a:r>
              <a:rPr kumimoji="1" lang="en-US" altLang="ja-JP" dirty="0"/>
              <a:t>*       30 *       19 *         2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23 *</a:t>
            </a:r>
          </a:p>
          <a:p>
            <a:r>
              <a:rPr kumimoji="1" lang="en-US" altLang="ja-JP" dirty="0"/>
              <a:t>*       31 *        9 *        23 *</a:t>
            </a:r>
          </a:p>
          <a:p>
            <a:r>
              <a:rPr kumimoji="1" lang="en-US" altLang="ja-JP" dirty="0"/>
              <a:t>*       31 *       10 *       -16 *</a:t>
            </a:r>
          </a:p>
          <a:p>
            <a:r>
              <a:rPr kumimoji="1" lang="en-US" altLang="ja-JP" dirty="0"/>
              <a:t>*       31 *       11 *        16 *</a:t>
            </a:r>
          </a:p>
          <a:p>
            <a:r>
              <a:rPr kumimoji="1" lang="en-US" altLang="ja-JP" dirty="0"/>
              <a:t>*       31 *       12 *        -1 *</a:t>
            </a:r>
          </a:p>
          <a:p>
            <a:r>
              <a:rPr kumimoji="1" lang="en-US" altLang="ja-JP" dirty="0"/>
              <a:t>*       31 *       13 *         1 *</a:t>
            </a:r>
          </a:p>
          <a:p>
            <a:r>
              <a:rPr kumimoji="1" lang="en-US" altLang="ja-JP" dirty="0"/>
              <a:t>*       31 *       14 *       -16 *</a:t>
            </a:r>
          </a:p>
          <a:p>
            <a:r>
              <a:rPr kumimoji="1" lang="en-US" altLang="ja-JP" dirty="0"/>
              <a:t>*       31 *       15 *        16 *</a:t>
            </a:r>
          </a:p>
          <a:p>
            <a:r>
              <a:rPr kumimoji="1" lang="en-US" altLang="ja-JP" dirty="0"/>
              <a:t>*       31 *       16 *        94 *</a:t>
            </a:r>
          </a:p>
          <a:p>
            <a:r>
              <a:rPr kumimoji="1" lang="en-US" altLang="ja-JP" dirty="0"/>
              <a:t>*       31 *       17 *        -1 *</a:t>
            </a:r>
          </a:p>
          <a:p>
            <a:r>
              <a:rPr kumimoji="1" lang="en-US" altLang="ja-JP" dirty="0"/>
              <a:t>*       31 *       18 *         1 *</a:t>
            </a:r>
          </a:p>
          <a:p>
            <a:r>
              <a:rPr kumimoji="1" lang="en-US" altLang="ja-JP" dirty="0"/>
              <a:t>*       31 *       19 *        -1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-14 *</a:t>
            </a:r>
          </a:p>
          <a:p>
            <a:r>
              <a:rPr kumimoji="1" lang="en-US" altLang="ja-JP" dirty="0"/>
              <a:t>*       32 *        9 *        14 *</a:t>
            </a:r>
          </a:p>
          <a:p>
            <a:r>
              <a:rPr kumimoji="1" lang="en-US" altLang="ja-JP" dirty="0"/>
              <a:t>Type &lt;CR&gt; to continue or q to quit ==&gt;</a:t>
            </a:r>
          </a:p>
          <a:p>
            <a:r>
              <a:rPr kumimoji="1" lang="en-US" altLang="ja-JP" dirty="0"/>
              <a:t>*       32 *       10 *        -4 *</a:t>
            </a:r>
          </a:p>
          <a:p>
            <a:r>
              <a:rPr kumimoji="1" lang="en-US" altLang="ja-JP" dirty="0"/>
              <a:t>*       32 *       11 *         4 *</a:t>
            </a:r>
          </a:p>
          <a:p>
            <a:r>
              <a:rPr kumimoji="1" lang="en-US" altLang="ja-JP" dirty="0"/>
              <a:t>*       32 *       12 *        94 *</a:t>
            </a:r>
          </a:p>
          <a:p>
            <a:r>
              <a:rPr kumimoji="1" lang="en-US" altLang="ja-JP" dirty="0"/>
              <a:t>*       32 *       13 *       -14 *</a:t>
            </a:r>
          </a:p>
          <a:p>
            <a:r>
              <a:rPr kumimoji="1" lang="en-US" altLang="ja-JP" dirty="0"/>
              <a:t>*       32 *       14 *        14 *</a:t>
            </a:r>
          </a:p>
          <a:p>
            <a:r>
              <a:rPr kumimoji="1" lang="en-US" altLang="ja-JP" dirty="0"/>
              <a:t>*       32 *       15 *        -4 *</a:t>
            </a:r>
          </a:p>
          <a:p>
            <a:r>
              <a:rPr kumimoji="1" lang="en-US" altLang="ja-JP" dirty="0"/>
              <a:t>*       32 *       16 *         4 *</a:t>
            </a:r>
          </a:p>
          <a:p>
            <a:r>
              <a:rPr kumimoji="1" lang="en-US" altLang="ja-JP" dirty="0"/>
              <a:t>*       32 *       17 *        -4 *</a:t>
            </a:r>
          </a:p>
          <a:p>
            <a:r>
              <a:rPr kumimoji="1" lang="en-US" altLang="ja-JP" dirty="0"/>
              <a:t>*       32 *       18 *        21 *</a:t>
            </a:r>
          </a:p>
          <a:p>
            <a:r>
              <a:rPr kumimoji="1" lang="en-US" altLang="ja-JP" dirty="0"/>
              <a:t>*       32 *       19 *         4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23 *</a:t>
            </a:r>
          </a:p>
          <a:p>
            <a:r>
              <a:rPr kumimoji="1" lang="en-US" altLang="ja-JP" dirty="0"/>
              <a:t>*       33 *        9 *        23 *</a:t>
            </a:r>
          </a:p>
          <a:p>
            <a:r>
              <a:rPr kumimoji="1" lang="en-US" altLang="ja-JP" dirty="0"/>
              <a:t>*       33 *       10 *       -16 *</a:t>
            </a:r>
          </a:p>
          <a:p>
            <a:r>
              <a:rPr kumimoji="1" lang="en-US" altLang="ja-JP" dirty="0"/>
              <a:t>*       33 *       11 *        16 *</a:t>
            </a:r>
          </a:p>
          <a:p>
            <a:r>
              <a:rPr kumimoji="1" lang="en-US" altLang="ja-JP" dirty="0"/>
              <a:t>*       33 *       12 *        -5 *</a:t>
            </a:r>
          </a:p>
          <a:p>
            <a:r>
              <a:rPr kumimoji="1" lang="en-US" altLang="ja-JP" dirty="0"/>
              <a:t>*       33 *       13 *         5 *</a:t>
            </a:r>
          </a:p>
          <a:p>
            <a:r>
              <a:rPr kumimoji="1" lang="en-US" altLang="ja-JP" dirty="0"/>
              <a:t>*       33 *       14 *       -16 *</a:t>
            </a:r>
          </a:p>
          <a:p>
            <a:r>
              <a:rPr kumimoji="1" lang="en-US" altLang="ja-JP" dirty="0"/>
              <a:t>Type &lt;CR&gt; to continue or q to quit ==&gt;</a:t>
            </a:r>
          </a:p>
          <a:p>
            <a:r>
              <a:rPr kumimoji="1" lang="en-US" altLang="ja-JP" dirty="0"/>
              <a:t>*       33 *       15 *        16 *</a:t>
            </a:r>
          </a:p>
          <a:p>
            <a:r>
              <a:rPr kumimoji="1" lang="en-US" altLang="ja-JP" dirty="0"/>
              <a:t>*       33 *       16 *        94 *</a:t>
            </a:r>
          </a:p>
          <a:p>
            <a:r>
              <a:rPr kumimoji="1" lang="en-US" altLang="ja-JP" dirty="0"/>
              <a:t>*       33 *       17 *        -5 *</a:t>
            </a:r>
          </a:p>
          <a:p>
            <a:r>
              <a:rPr kumimoji="1" lang="en-US" altLang="ja-JP" dirty="0"/>
              <a:t>*       33 *       18 *         5 *</a:t>
            </a:r>
          </a:p>
          <a:p>
            <a:r>
              <a:rPr kumimoji="1" lang="en-US" altLang="ja-JP" dirty="0"/>
              <a:t>*       33 *       19 *        -5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23 *</a:t>
            </a:r>
          </a:p>
          <a:p>
            <a:r>
              <a:rPr kumimoji="1" lang="en-US" altLang="ja-JP" dirty="0"/>
              <a:t>*       34 *        9 *       -14 *</a:t>
            </a:r>
          </a:p>
          <a:p>
            <a:r>
              <a:rPr kumimoji="1" lang="en-US" altLang="ja-JP" dirty="0"/>
              <a:t>*       34 *       10 *        14 *</a:t>
            </a:r>
          </a:p>
          <a:p>
            <a:r>
              <a:rPr kumimoji="1" lang="en-US" altLang="ja-JP" dirty="0"/>
              <a:t>*       34 *       11 *        -2 *</a:t>
            </a:r>
          </a:p>
          <a:p>
            <a:r>
              <a:rPr kumimoji="1" lang="en-US" altLang="ja-JP" dirty="0"/>
              <a:t>*       34 *       12 *         2 *</a:t>
            </a:r>
          </a:p>
          <a:p>
            <a:r>
              <a:rPr kumimoji="1" lang="en-US" altLang="ja-JP" dirty="0"/>
              <a:t>*       34 *       13 *       -14 *</a:t>
            </a:r>
          </a:p>
          <a:p>
            <a:r>
              <a:rPr kumimoji="1" lang="en-US" altLang="ja-JP" dirty="0"/>
              <a:t>*       34 *       14 *        14 *</a:t>
            </a:r>
          </a:p>
          <a:p>
            <a:r>
              <a:rPr kumimoji="1" lang="en-US" altLang="ja-JP" dirty="0"/>
              <a:t>*       34 *       15 *        94 *</a:t>
            </a:r>
          </a:p>
          <a:p>
            <a:r>
              <a:rPr kumimoji="1" lang="en-US" altLang="ja-JP" dirty="0"/>
              <a:t>*       34 *       16 *        -2 *</a:t>
            </a:r>
          </a:p>
          <a:p>
            <a:r>
              <a:rPr kumimoji="1" lang="en-US" altLang="ja-JP" dirty="0"/>
              <a:t>*       34 *       17 *         2 *</a:t>
            </a:r>
          </a:p>
          <a:p>
            <a:r>
              <a:rPr kumimoji="1" lang="en-US" altLang="ja-JP" dirty="0"/>
              <a:t>*       34 *       18 *        -2 *</a:t>
            </a:r>
          </a:p>
          <a:p>
            <a:r>
              <a:rPr kumimoji="1" lang="en-US" altLang="ja-JP" dirty="0"/>
              <a:t>*       34 *       19 *        21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23 *</a:t>
            </a:r>
          </a:p>
          <a:p>
            <a:r>
              <a:rPr kumimoji="1" lang="en-US" altLang="ja-JP" dirty="0"/>
              <a:t>*       35 *        9 *        23 *</a:t>
            </a:r>
          </a:p>
          <a:p>
            <a:r>
              <a:rPr kumimoji="1" lang="en-US" altLang="ja-JP" dirty="0"/>
              <a:t>*       35 *       10 *       -14 *</a:t>
            </a:r>
          </a:p>
          <a:p>
            <a:r>
              <a:rPr kumimoji="1" lang="en-US" altLang="ja-JP" dirty="0"/>
              <a:t>*       35 *       11 *        14 *</a:t>
            </a:r>
          </a:p>
          <a:p>
            <a:r>
              <a:rPr kumimoji="1" lang="en-US" altLang="ja-JP" dirty="0"/>
              <a:t>*       35 *       12 *        -1 *</a:t>
            </a:r>
          </a:p>
          <a:p>
            <a:r>
              <a:rPr kumimoji="1" lang="en-US" altLang="ja-JP" dirty="0"/>
              <a:t>*       35 *       13 *         1 *</a:t>
            </a:r>
          </a:p>
          <a:p>
            <a:r>
              <a:rPr kumimoji="1" lang="en-US" altLang="ja-JP" dirty="0"/>
              <a:t>*       35 *       14 *       -14 *</a:t>
            </a:r>
          </a:p>
          <a:p>
            <a:r>
              <a:rPr kumimoji="1" lang="en-US" altLang="ja-JP" dirty="0"/>
              <a:t>*       35 *       15 *        14 *</a:t>
            </a:r>
          </a:p>
          <a:p>
            <a:r>
              <a:rPr kumimoji="1" lang="en-US" altLang="ja-JP" dirty="0"/>
              <a:t>*       35 *       16 *        94 *</a:t>
            </a:r>
          </a:p>
          <a:p>
            <a:r>
              <a:rPr kumimoji="1" lang="en-US" altLang="ja-JP" dirty="0"/>
              <a:t>*       35 *       17 *        -1 *</a:t>
            </a:r>
          </a:p>
          <a:p>
            <a:r>
              <a:rPr kumimoji="1" lang="en-US" altLang="ja-JP" dirty="0"/>
              <a:t>*       35 *       18 *         1 *</a:t>
            </a:r>
          </a:p>
          <a:p>
            <a:r>
              <a:rPr kumimoji="1" lang="en-US" altLang="ja-JP" dirty="0"/>
              <a:t>*       35 *       19 *        -1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-14 *</a:t>
            </a:r>
          </a:p>
          <a:p>
            <a:r>
              <a:rPr kumimoji="1" lang="en-US" altLang="ja-JP" dirty="0"/>
              <a:t>*       36 *        9 *        14 *</a:t>
            </a:r>
          </a:p>
          <a:p>
            <a:r>
              <a:rPr kumimoji="1" lang="en-US" altLang="ja-JP" dirty="0"/>
              <a:t>*       36 *       10 *        -2 *</a:t>
            </a:r>
          </a:p>
          <a:p>
            <a:r>
              <a:rPr kumimoji="1" lang="en-US" altLang="ja-JP" dirty="0"/>
              <a:t>*       36 *       11 *         2 *</a:t>
            </a:r>
          </a:p>
          <a:p>
            <a:r>
              <a:rPr kumimoji="1" lang="en-US" altLang="ja-JP" dirty="0"/>
              <a:t>*       36 *       12 *        94 *</a:t>
            </a:r>
          </a:p>
          <a:p>
            <a:r>
              <a:rPr kumimoji="1" lang="en-US" altLang="ja-JP" dirty="0"/>
              <a:t>*       36 *       13 *       -14 *</a:t>
            </a:r>
          </a:p>
          <a:p>
            <a:r>
              <a:rPr kumimoji="1" lang="en-US" altLang="ja-JP" dirty="0"/>
              <a:t>*       36 *       14 *        14 *</a:t>
            </a:r>
          </a:p>
          <a:p>
            <a:r>
              <a:rPr kumimoji="1" lang="en-US" altLang="ja-JP" dirty="0"/>
              <a:t>*       36 *       15 *        -2 *</a:t>
            </a:r>
          </a:p>
          <a:p>
            <a:r>
              <a:rPr kumimoji="1" lang="en-US" altLang="ja-JP" dirty="0"/>
              <a:t>*       36 *       16 *         2 *</a:t>
            </a:r>
          </a:p>
          <a:p>
            <a:r>
              <a:rPr kumimoji="1" lang="en-US" altLang="ja-JP" dirty="0"/>
              <a:t>*       36 *       17 *        -2 *</a:t>
            </a:r>
          </a:p>
          <a:p>
            <a:r>
              <a:rPr kumimoji="1" lang="en-US" altLang="ja-JP" dirty="0"/>
              <a:t>*       36 *       18 *        21 *</a:t>
            </a:r>
          </a:p>
          <a:p>
            <a:r>
              <a:rPr kumimoji="1" lang="en-US" altLang="ja-JP" dirty="0"/>
              <a:t>*       36 *       19 *         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23 *</a:t>
            </a:r>
          </a:p>
          <a:p>
            <a:r>
              <a:rPr kumimoji="1" lang="en-US" altLang="ja-JP" dirty="0"/>
              <a:t>*       37 *        9 *       -16 *</a:t>
            </a:r>
          </a:p>
          <a:p>
            <a:r>
              <a:rPr kumimoji="1" lang="en-US" altLang="ja-JP" dirty="0"/>
              <a:t>Type &lt;CR&gt; to continue or q to quit ==&gt;</a:t>
            </a:r>
          </a:p>
          <a:p>
            <a:r>
              <a:rPr kumimoji="1" lang="en-US" altLang="ja-JP" dirty="0"/>
              <a:t>*       37 *       10 *        16 *</a:t>
            </a:r>
          </a:p>
          <a:p>
            <a:r>
              <a:rPr kumimoji="1" lang="en-US" altLang="ja-JP" dirty="0"/>
              <a:t>*       37 *       11 *        -4 *</a:t>
            </a:r>
          </a:p>
          <a:p>
            <a:r>
              <a:rPr kumimoji="1" lang="en-US" altLang="ja-JP" dirty="0"/>
              <a:t>*       37 *       12 *         4 *</a:t>
            </a:r>
          </a:p>
          <a:p>
            <a:r>
              <a:rPr kumimoji="1" lang="en-US" altLang="ja-JP" dirty="0"/>
              <a:t>*       37 *       13 *       -16 *</a:t>
            </a:r>
          </a:p>
          <a:p>
            <a:r>
              <a:rPr kumimoji="1" lang="en-US" altLang="ja-JP" dirty="0"/>
              <a:t>*       37 *       14 *        16 *</a:t>
            </a:r>
          </a:p>
          <a:p>
            <a:r>
              <a:rPr kumimoji="1" lang="en-US" altLang="ja-JP" dirty="0"/>
              <a:t>*       37 *       15 *        94 *</a:t>
            </a:r>
          </a:p>
          <a:p>
            <a:r>
              <a:rPr kumimoji="1" lang="en-US" altLang="ja-JP" dirty="0"/>
              <a:t>*       37 *       16 *        -4 *</a:t>
            </a:r>
          </a:p>
          <a:p>
            <a:r>
              <a:rPr kumimoji="1" lang="en-US" altLang="ja-JP" dirty="0"/>
              <a:t>*       37 *       17 *         4 *</a:t>
            </a:r>
          </a:p>
          <a:p>
            <a:r>
              <a:rPr kumimoji="1" lang="en-US" altLang="ja-JP" dirty="0"/>
              <a:t>*       37 *       18 *        -4 *</a:t>
            </a:r>
          </a:p>
          <a:p>
            <a:r>
              <a:rPr kumimoji="1" lang="en-US" altLang="ja-JP" dirty="0"/>
              <a:t>*       37 *       19 *        21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23 *</a:t>
            </a:r>
          </a:p>
          <a:p>
            <a:r>
              <a:rPr kumimoji="1" lang="en-US" altLang="ja-JP" dirty="0"/>
              <a:t>*       38 *        9 *        23 *</a:t>
            </a:r>
          </a:p>
          <a:p>
            <a:r>
              <a:rPr kumimoji="1" lang="en-US" altLang="ja-JP" dirty="0"/>
              <a:t>*       38 *       10 *       -14 *</a:t>
            </a:r>
          </a:p>
          <a:p>
            <a:r>
              <a:rPr kumimoji="1" lang="en-US" altLang="ja-JP" dirty="0"/>
              <a:t>*       38 *       11 *        14 *</a:t>
            </a:r>
          </a:p>
          <a:p>
            <a:r>
              <a:rPr kumimoji="1" lang="en-US" altLang="ja-JP" dirty="0"/>
              <a:t>*       38 *       12 *        -3 *</a:t>
            </a:r>
          </a:p>
          <a:p>
            <a:r>
              <a:rPr kumimoji="1" lang="en-US" altLang="ja-JP" dirty="0"/>
              <a:t>*       38 *       13 *         3 *</a:t>
            </a:r>
          </a:p>
          <a:p>
            <a:r>
              <a:rPr kumimoji="1" lang="en-US" altLang="ja-JP" dirty="0"/>
              <a:t>*       38 *       14 *       -14 *</a:t>
            </a:r>
          </a:p>
          <a:p>
            <a:r>
              <a:rPr kumimoji="1" lang="en-US" altLang="ja-JP" dirty="0"/>
              <a:t>Type &lt;CR&gt; to continue or q to quit ==&gt;</a:t>
            </a:r>
          </a:p>
          <a:p>
            <a:r>
              <a:rPr kumimoji="1" lang="en-US" altLang="ja-JP" dirty="0"/>
              <a:t>*       38 *       15 *        14 *</a:t>
            </a:r>
          </a:p>
          <a:p>
            <a:r>
              <a:rPr kumimoji="1" lang="en-US" altLang="ja-JP" dirty="0"/>
              <a:t>*       38 *       16 *        94 *</a:t>
            </a:r>
          </a:p>
          <a:p>
            <a:r>
              <a:rPr kumimoji="1" lang="en-US" altLang="ja-JP" dirty="0"/>
              <a:t>*       38 *       17 *        -3 *</a:t>
            </a:r>
          </a:p>
          <a:p>
            <a:r>
              <a:rPr kumimoji="1" lang="en-US" altLang="ja-JP" dirty="0"/>
              <a:t>*       38 *       18 *         3 *</a:t>
            </a:r>
          </a:p>
          <a:p>
            <a:r>
              <a:rPr kumimoji="1" lang="en-US" altLang="ja-JP" dirty="0"/>
              <a:t>*       38 *       19 *        -3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23 *</a:t>
            </a:r>
          </a:p>
          <a:p>
            <a:r>
              <a:rPr kumimoji="1" lang="en-US" altLang="ja-JP" dirty="0"/>
              <a:t>*       39 *        9 *        23 *</a:t>
            </a:r>
          </a:p>
          <a:p>
            <a:r>
              <a:rPr kumimoji="1" lang="en-US" altLang="ja-JP" dirty="0"/>
              <a:t>*       39 *       10 *       -14 *</a:t>
            </a:r>
          </a:p>
          <a:p>
            <a:r>
              <a:rPr kumimoji="1" lang="en-US" altLang="ja-JP" dirty="0"/>
              <a:t>*       39 *       11 *        14 *</a:t>
            </a:r>
          </a:p>
          <a:p>
            <a:r>
              <a:rPr kumimoji="1" lang="en-US" altLang="ja-JP" dirty="0"/>
              <a:t>*       39 *       12 *        -5 *</a:t>
            </a:r>
          </a:p>
          <a:p>
            <a:r>
              <a:rPr kumimoji="1" lang="en-US" altLang="ja-JP" dirty="0"/>
              <a:t>*       39 *       13 *         5 *</a:t>
            </a:r>
          </a:p>
          <a:p>
            <a:r>
              <a:rPr kumimoji="1" lang="en-US" altLang="ja-JP" dirty="0"/>
              <a:t>*       39 *       14 *       -14 *</a:t>
            </a:r>
          </a:p>
          <a:p>
            <a:r>
              <a:rPr kumimoji="1" lang="en-US" altLang="ja-JP" dirty="0"/>
              <a:t>*       39 *       15 *        14 *</a:t>
            </a:r>
          </a:p>
          <a:p>
            <a:r>
              <a:rPr kumimoji="1" lang="en-US" altLang="ja-JP" dirty="0"/>
              <a:t>*       39 *       16 *        94 *</a:t>
            </a:r>
          </a:p>
          <a:p>
            <a:r>
              <a:rPr kumimoji="1" lang="en-US" altLang="ja-JP" dirty="0"/>
              <a:t>*       39 *       17 *        -5 *</a:t>
            </a:r>
          </a:p>
          <a:p>
            <a:r>
              <a:rPr kumimoji="1" lang="en-US" altLang="ja-JP" dirty="0"/>
              <a:t>*       39 *       18 *         5 *</a:t>
            </a:r>
          </a:p>
          <a:p>
            <a:r>
              <a:rPr kumimoji="1" lang="en-US" altLang="ja-JP" dirty="0"/>
              <a:t>*       39 *       19 *        -5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23 *</a:t>
            </a:r>
          </a:p>
          <a:p>
            <a:r>
              <a:rPr kumimoji="1" lang="en-US" altLang="ja-JP" dirty="0"/>
              <a:t>*       40 *        9 *        23 *</a:t>
            </a:r>
          </a:p>
          <a:p>
            <a:r>
              <a:rPr kumimoji="1" lang="en-US" altLang="ja-JP" dirty="0"/>
              <a:t>*       40 *       10 *       -14 *</a:t>
            </a:r>
          </a:p>
          <a:p>
            <a:r>
              <a:rPr kumimoji="1" lang="en-US" altLang="ja-JP" dirty="0"/>
              <a:t>*       40 *       11 *        14 *</a:t>
            </a:r>
          </a:p>
          <a:p>
            <a:r>
              <a:rPr kumimoji="1" lang="en-US" altLang="ja-JP" dirty="0"/>
              <a:t>*       40 *       12 *        -2 *</a:t>
            </a:r>
          </a:p>
          <a:p>
            <a:r>
              <a:rPr kumimoji="1" lang="en-US" altLang="ja-JP" dirty="0"/>
              <a:t>*       40 *       13 *         2 *</a:t>
            </a:r>
          </a:p>
          <a:p>
            <a:r>
              <a:rPr kumimoji="1" lang="en-US" altLang="ja-JP" dirty="0"/>
              <a:t>*       40 *       14 *       -14 *</a:t>
            </a:r>
          </a:p>
          <a:p>
            <a:r>
              <a:rPr kumimoji="1" lang="en-US" altLang="ja-JP" dirty="0"/>
              <a:t>*       40 *       15 *        14 *</a:t>
            </a:r>
          </a:p>
          <a:p>
            <a:r>
              <a:rPr kumimoji="1" lang="en-US" altLang="ja-JP" dirty="0"/>
              <a:t>*       40 *       16 *        94 *</a:t>
            </a:r>
          </a:p>
          <a:p>
            <a:r>
              <a:rPr kumimoji="1" lang="en-US" altLang="ja-JP" dirty="0"/>
              <a:t>*       40 *       17 *        -2 *</a:t>
            </a:r>
          </a:p>
          <a:p>
            <a:r>
              <a:rPr kumimoji="1" lang="en-US" altLang="ja-JP" dirty="0"/>
              <a:t>*       40 *       18 *         2 *</a:t>
            </a:r>
          </a:p>
          <a:p>
            <a:r>
              <a:rPr kumimoji="1" lang="en-US" altLang="ja-JP" dirty="0"/>
              <a:t>*       40 *       19 *        -2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23 *</a:t>
            </a:r>
          </a:p>
          <a:p>
            <a:r>
              <a:rPr kumimoji="1" lang="en-US" altLang="ja-JP" dirty="0"/>
              <a:t>*       41 *        9 *        23 *</a:t>
            </a:r>
          </a:p>
          <a:p>
            <a:r>
              <a:rPr kumimoji="1" lang="en-US" altLang="ja-JP" dirty="0"/>
              <a:t>*       41 *       10 *       -14 *</a:t>
            </a:r>
          </a:p>
          <a:p>
            <a:r>
              <a:rPr kumimoji="1" lang="en-US" altLang="ja-JP" dirty="0"/>
              <a:t>*       41 *       11 *        14 *</a:t>
            </a:r>
          </a:p>
          <a:p>
            <a:r>
              <a:rPr kumimoji="1" lang="en-US" altLang="ja-JP" dirty="0"/>
              <a:t>*       41 *       12 *        -2 *</a:t>
            </a:r>
          </a:p>
          <a:p>
            <a:r>
              <a:rPr kumimoji="1" lang="en-US" altLang="ja-JP" dirty="0"/>
              <a:t>*       41 *       13 *         2 *</a:t>
            </a:r>
          </a:p>
          <a:p>
            <a:r>
              <a:rPr kumimoji="1" lang="en-US" altLang="ja-JP" dirty="0"/>
              <a:t>*       41 *       14 *       -14 *</a:t>
            </a:r>
          </a:p>
          <a:p>
            <a:r>
              <a:rPr kumimoji="1" lang="en-US" altLang="ja-JP" dirty="0"/>
              <a:t>*       41 *       15 *        14 *</a:t>
            </a:r>
          </a:p>
          <a:p>
            <a:r>
              <a:rPr kumimoji="1" lang="en-US" altLang="ja-JP" dirty="0"/>
              <a:t>*       41 *       16 *        94 *</a:t>
            </a:r>
          </a:p>
          <a:p>
            <a:r>
              <a:rPr kumimoji="1" lang="en-US" altLang="ja-JP" dirty="0"/>
              <a:t>*       41 *       17 *        -2 *</a:t>
            </a:r>
          </a:p>
          <a:p>
            <a:r>
              <a:rPr kumimoji="1" lang="en-US" altLang="ja-JP" dirty="0"/>
              <a:t>*       41 *       18 *         2 *</a:t>
            </a:r>
          </a:p>
          <a:p>
            <a:r>
              <a:rPr kumimoji="1" lang="en-US" altLang="ja-JP" dirty="0"/>
              <a:t>*       41 *       19 *         2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-14 *</a:t>
            </a:r>
          </a:p>
          <a:p>
            <a:r>
              <a:rPr kumimoji="1" lang="en-US" altLang="ja-JP" dirty="0"/>
              <a:t>*       42 *        9 *        14 *</a:t>
            </a:r>
          </a:p>
          <a:p>
            <a:r>
              <a:rPr kumimoji="1" lang="en-US" altLang="ja-JP" dirty="0"/>
              <a:t>Type &lt;CR&gt; to continue or q to quit ==&gt;</a:t>
            </a:r>
          </a:p>
          <a:p>
            <a:r>
              <a:rPr kumimoji="1" lang="en-US" altLang="ja-JP" dirty="0"/>
              <a:t>*       42 *       10 *        -1 *</a:t>
            </a:r>
          </a:p>
          <a:p>
            <a:r>
              <a:rPr kumimoji="1" lang="en-US" altLang="ja-JP" dirty="0"/>
              <a:t>*       42 *       11 *         1 *</a:t>
            </a:r>
          </a:p>
          <a:p>
            <a:r>
              <a:rPr kumimoji="1" lang="en-US" altLang="ja-JP" dirty="0"/>
              <a:t>*       42 *       12 *        94 *</a:t>
            </a:r>
          </a:p>
          <a:p>
            <a:r>
              <a:rPr kumimoji="1" lang="en-US" altLang="ja-JP" dirty="0"/>
              <a:t>*       42 *       13 *       -14 *</a:t>
            </a:r>
          </a:p>
          <a:p>
            <a:r>
              <a:rPr kumimoji="1" lang="en-US" altLang="ja-JP" dirty="0"/>
              <a:t>*       42 *       14 *        14 *</a:t>
            </a:r>
          </a:p>
          <a:p>
            <a:r>
              <a:rPr kumimoji="1" lang="en-US" altLang="ja-JP" dirty="0"/>
              <a:t>*       42 *       15 *        -1 *</a:t>
            </a:r>
          </a:p>
          <a:p>
            <a:r>
              <a:rPr kumimoji="1" lang="en-US" altLang="ja-JP" dirty="0"/>
              <a:t>*       42 *       16 *         1 *</a:t>
            </a:r>
          </a:p>
          <a:p>
            <a:r>
              <a:rPr kumimoji="1" lang="en-US" altLang="ja-JP" dirty="0"/>
              <a:t>*       42 *       17 *        -1 *</a:t>
            </a:r>
          </a:p>
          <a:p>
            <a:r>
              <a:rPr kumimoji="1" lang="en-US" altLang="ja-JP" dirty="0"/>
              <a:t>*       42 *       18 *        21 *</a:t>
            </a:r>
          </a:p>
          <a:p>
            <a:r>
              <a:rPr kumimoji="1" lang="en-US" altLang="ja-JP" dirty="0"/>
              <a:t>*       42 *       19 *         1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23 *</a:t>
            </a:r>
          </a:p>
          <a:p>
            <a:r>
              <a:rPr kumimoji="1" lang="en-US" altLang="ja-JP" dirty="0"/>
              <a:t>*       43 *        9 *        23 *</a:t>
            </a:r>
          </a:p>
          <a:p>
            <a:r>
              <a:rPr kumimoji="1" lang="en-US" altLang="ja-JP" dirty="0"/>
              <a:t>*       43 *       10 *       -16 *</a:t>
            </a:r>
          </a:p>
          <a:p>
            <a:r>
              <a:rPr kumimoji="1" lang="en-US" altLang="ja-JP" dirty="0"/>
              <a:t>*       43 *       11 *        16 *</a:t>
            </a:r>
          </a:p>
          <a:p>
            <a:r>
              <a:rPr kumimoji="1" lang="en-US" altLang="ja-JP" dirty="0"/>
              <a:t>*       43 *       12 *        -5 *</a:t>
            </a:r>
          </a:p>
          <a:p>
            <a:r>
              <a:rPr kumimoji="1" lang="en-US" altLang="ja-JP" dirty="0"/>
              <a:t>*       43 *       13 *         5 *</a:t>
            </a:r>
          </a:p>
          <a:p>
            <a:r>
              <a:rPr kumimoji="1" lang="en-US" altLang="ja-JP" dirty="0"/>
              <a:t>*       43 *       14 *       -16 *</a:t>
            </a:r>
          </a:p>
          <a:p>
            <a:r>
              <a:rPr kumimoji="1" lang="en-US" altLang="ja-JP" dirty="0"/>
              <a:t>Type &lt;CR&gt; to continue or q to quit ==&gt;</a:t>
            </a:r>
          </a:p>
          <a:p>
            <a:r>
              <a:rPr kumimoji="1" lang="en-US" altLang="ja-JP" dirty="0"/>
              <a:t>*       43 *       15 *        16 *</a:t>
            </a:r>
          </a:p>
          <a:p>
            <a:r>
              <a:rPr kumimoji="1" lang="en-US" altLang="ja-JP" dirty="0"/>
              <a:t>*       43 *       16 *        94 *</a:t>
            </a:r>
          </a:p>
          <a:p>
            <a:r>
              <a:rPr kumimoji="1" lang="en-US" altLang="ja-JP" dirty="0"/>
              <a:t>*       43 *       17 *        -5 *</a:t>
            </a:r>
          </a:p>
          <a:p>
            <a:r>
              <a:rPr kumimoji="1" lang="en-US" altLang="ja-JP" dirty="0"/>
              <a:t>*       43 *       18 *         5 *</a:t>
            </a:r>
          </a:p>
          <a:p>
            <a:r>
              <a:rPr kumimoji="1" lang="en-US" altLang="ja-JP" dirty="0"/>
              <a:t>*       43 *       19 *        -5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23 *</a:t>
            </a:r>
          </a:p>
          <a:p>
            <a:r>
              <a:rPr kumimoji="1" lang="en-US" altLang="ja-JP" dirty="0"/>
              <a:t>*       44 *        9 *        23 *</a:t>
            </a:r>
          </a:p>
          <a:p>
            <a:r>
              <a:rPr kumimoji="1" lang="en-US" altLang="ja-JP" dirty="0"/>
              <a:t>*       44 *       10 *       -14 *</a:t>
            </a:r>
          </a:p>
          <a:p>
            <a:r>
              <a:rPr kumimoji="1" lang="en-US" altLang="ja-JP" dirty="0"/>
              <a:t>*       44 *       11 *        14 *</a:t>
            </a:r>
          </a:p>
          <a:p>
            <a:r>
              <a:rPr kumimoji="1" lang="en-US" altLang="ja-JP" dirty="0"/>
              <a:t>*       44 *       12 *        -3 *</a:t>
            </a:r>
          </a:p>
          <a:p>
            <a:r>
              <a:rPr kumimoji="1" lang="en-US" altLang="ja-JP" dirty="0"/>
              <a:t>*       44 *       13 *         3 *</a:t>
            </a:r>
          </a:p>
          <a:p>
            <a:r>
              <a:rPr kumimoji="1" lang="en-US" altLang="ja-JP" dirty="0"/>
              <a:t>*       44 *       14 *       -14 *</a:t>
            </a:r>
          </a:p>
          <a:p>
            <a:r>
              <a:rPr kumimoji="1" lang="en-US" altLang="ja-JP" dirty="0"/>
              <a:t>*       44 *       15 *        14 *</a:t>
            </a:r>
          </a:p>
          <a:p>
            <a:r>
              <a:rPr kumimoji="1" lang="en-US" altLang="ja-JP" dirty="0"/>
              <a:t>*       44 *       16 *        94 *</a:t>
            </a:r>
          </a:p>
          <a:p>
            <a:r>
              <a:rPr kumimoji="1" lang="en-US" altLang="ja-JP" dirty="0"/>
              <a:t>*       44 *       17 *        -3 *</a:t>
            </a:r>
          </a:p>
          <a:p>
            <a:r>
              <a:rPr kumimoji="1" lang="en-US" altLang="ja-JP" dirty="0"/>
              <a:t>*       44 *       18 *         3 *</a:t>
            </a:r>
          </a:p>
          <a:p>
            <a:r>
              <a:rPr kumimoji="1" lang="en-US" altLang="ja-JP" dirty="0"/>
              <a:t>*       44 *       19 *        -3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23 *</a:t>
            </a:r>
          </a:p>
          <a:p>
            <a:r>
              <a:rPr kumimoji="1" lang="en-US" altLang="ja-JP" dirty="0"/>
              <a:t>*       45 *        9 *        23 *</a:t>
            </a:r>
          </a:p>
          <a:p>
            <a:r>
              <a:rPr kumimoji="1" lang="en-US" altLang="ja-JP" dirty="0"/>
              <a:t>*       45 *       10 *       -16 *</a:t>
            </a:r>
          </a:p>
          <a:p>
            <a:r>
              <a:rPr kumimoji="1" lang="en-US" altLang="ja-JP" dirty="0"/>
              <a:t>*       45 *       11 *        16 *</a:t>
            </a:r>
          </a:p>
          <a:p>
            <a:r>
              <a:rPr kumimoji="1" lang="en-US" altLang="ja-JP" dirty="0"/>
              <a:t>*       45 *       12 *        -4 *</a:t>
            </a:r>
          </a:p>
          <a:p>
            <a:r>
              <a:rPr kumimoji="1" lang="en-US" altLang="ja-JP" dirty="0"/>
              <a:t>*       45 *       13 *         4 *</a:t>
            </a:r>
          </a:p>
          <a:p>
            <a:r>
              <a:rPr kumimoji="1" lang="en-US" altLang="ja-JP" dirty="0"/>
              <a:t>*       45 *       14 *       -16 *</a:t>
            </a:r>
          </a:p>
          <a:p>
            <a:r>
              <a:rPr kumimoji="1" lang="en-US" altLang="ja-JP" dirty="0"/>
              <a:t>*       45 *       15 *        16 *</a:t>
            </a:r>
          </a:p>
          <a:p>
            <a:r>
              <a:rPr kumimoji="1" lang="en-US" altLang="ja-JP" dirty="0"/>
              <a:t>*       45 *       16 *        94 *</a:t>
            </a:r>
          </a:p>
          <a:p>
            <a:r>
              <a:rPr kumimoji="1" lang="en-US" altLang="ja-JP" dirty="0"/>
              <a:t>*       45 *       17 *        -4 *</a:t>
            </a:r>
          </a:p>
          <a:p>
            <a:r>
              <a:rPr kumimoji="1" lang="en-US" altLang="ja-JP" dirty="0"/>
              <a:t>*       45 *       18 *         4 *</a:t>
            </a:r>
          </a:p>
          <a:p>
            <a:r>
              <a:rPr kumimoji="1" lang="en-US" altLang="ja-JP" dirty="0"/>
              <a:t>*       45 *       19 *        -4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-16 *</a:t>
            </a:r>
          </a:p>
          <a:p>
            <a:r>
              <a:rPr kumimoji="1" lang="en-US" altLang="ja-JP" dirty="0"/>
              <a:t>*       46 *        9 *        16 *</a:t>
            </a:r>
          </a:p>
          <a:p>
            <a:r>
              <a:rPr kumimoji="1" lang="en-US" altLang="ja-JP" dirty="0"/>
              <a:t>*       46 *       10 *        -5 *</a:t>
            </a:r>
          </a:p>
          <a:p>
            <a:r>
              <a:rPr kumimoji="1" lang="en-US" altLang="ja-JP" dirty="0"/>
              <a:t>*       46 *       11 *         5 *</a:t>
            </a:r>
          </a:p>
          <a:p>
            <a:r>
              <a:rPr kumimoji="1" lang="en-US" altLang="ja-JP" dirty="0"/>
              <a:t>*       46 *       12 *        94 *</a:t>
            </a:r>
          </a:p>
          <a:p>
            <a:r>
              <a:rPr kumimoji="1" lang="en-US" altLang="ja-JP" dirty="0"/>
              <a:t>*       46 *       13 *       -16 *</a:t>
            </a:r>
          </a:p>
          <a:p>
            <a:r>
              <a:rPr kumimoji="1" lang="en-US" altLang="ja-JP" dirty="0"/>
              <a:t>*       46 *       14 *        16 *</a:t>
            </a:r>
          </a:p>
          <a:p>
            <a:r>
              <a:rPr kumimoji="1" lang="en-US" altLang="ja-JP" dirty="0"/>
              <a:t>*       46 *       15 *        -5 *</a:t>
            </a:r>
          </a:p>
          <a:p>
            <a:r>
              <a:rPr kumimoji="1" lang="en-US" altLang="ja-JP" dirty="0"/>
              <a:t>*       46 *       16 *         5 *</a:t>
            </a:r>
          </a:p>
          <a:p>
            <a:r>
              <a:rPr kumimoji="1" lang="en-US" altLang="ja-JP" dirty="0"/>
              <a:t>*       46 *       17 *        -5 *</a:t>
            </a:r>
          </a:p>
          <a:p>
            <a:r>
              <a:rPr kumimoji="1" lang="en-US" altLang="ja-JP" dirty="0"/>
              <a:t>*       46 *       18 *        21 *</a:t>
            </a:r>
          </a:p>
          <a:p>
            <a:r>
              <a:rPr kumimoji="1" lang="en-US" altLang="ja-JP" dirty="0"/>
              <a:t>*       46 *       19 *         5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23 *</a:t>
            </a:r>
          </a:p>
          <a:p>
            <a:r>
              <a:rPr kumimoji="1" lang="en-US" altLang="ja-JP" dirty="0"/>
              <a:t>*       47 *        9 *        23 *</a:t>
            </a:r>
          </a:p>
          <a:p>
            <a:r>
              <a:rPr kumimoji="1" lang="en-US" altLang="ja-JP" dirty="0"/>
              <a:t>Type &lt;CR&gt; to continue or q to quit ==&gt;</a:t>
            </a:r>
          </a:p>
          <a:p>
            <a:r>
              <a:rPr kumimoji="1" lang="en-US" altLang="ja-JP" dirty="0"/>
              <a:t>*       47 *       10 *       -14 *</a:t>
            </a:r>
          </a:p>
          <a:p>
            <a:r>
              <a:rPr kumimoji="1" lang="en-US" altLang="ja-JP" dirty="0"/>
              <a:t>*       47 *       11 *        14 *</a:t>
            </a:r>
          </a:p>
          <a:p>
            <a:r>
              <a:rPr kumimoji="1" lang="en-US" altLang="ja-JP" dirty="0"/>
              <a:t>*       47 *       12 *        -3 *</a:t>
            </a:r>
          </a:p>
          <a:p>
            <a:r>
              <a:rPr kumimoji="1" lang="en-US" altLang="ja-JP" dirty="0"/>
              <a:t>*       47 *       13 *         3 *</a:t>
            </a:r>
          </a:p>
          <a:p>
            <a:r>
              <a:rPr kumimoji="1" lang="en-US" altLang="ja-JP" dirty="0"/>
              <a:t>*       47 *       14 *       -14 *</a:t>
            </a:r>
          </a:p>
          <a:p>
            <a:r>
              <a:rPr kumimoji="1" lang="en-US" altLang="ja-JP" dirty="0"/>
              <a:t>*       47 *       15 *        14 *</a:t>
            </a:r>
          </a:p>
          <a:p>
            <a:r>
              <a:rPr kumimoji="1" lang="en-US" altLang="ja-JP" dirty="0"/>
              <a:t>*       47 *       16 *        94 *</a:t>
            </a:r>
          </a:p>
          <a:p>
            <a:r>
              <a:rPr kumimoji="1" lang="en-US" altLang="ja-JP" dirty="0"/>
              <a:t>*       47 *       17 *        -3 *</a:t>
            </a:r>
          </a:p>
          <a:p>
            <a:r>
              <a:rPr kumimoji="1" lang="en-US" altLang="ja-JP" dirty="0"/>
              <a:t>*       47 *       18 *         3 *</a:t>
            </a:r>
          </a:p>
          <a:p>
            <a:r>
              <a:rPr kumimoji="1" lang="en-US" altLang="ja-JP" dirty="0"/>
              <a:t>*       47 *       19 *        -3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23 *</a:t>
            </a:r>
          </a:p>
          <a:p>
            <a:r>
              <a:rPr kumimoji="1" lang="en-US" altLang="ja-JP" dirty="0"/>
              <a:t>*       48 *        9 *        23 *</a:t>
            </a:r>
          </a:p>
          <a:p>
            <a:r>
              <a:rPr kumimoji="1" lang="en-US" altLang="ja-JP" dirty="0"/>
              <a:t>*       48 *       10 *       -16 *</a:t>
            </a:r>
          </a:p>
          <a:p>
            <a:r>
              <a:rPr kumimoji="1" lang="en-US" altLang="ja-JP" dirty="0"/>
              <a:t>*       48 *       11 *        16 *</a:t>
            </a:r>
          </a:p>
          <a:p>
            <a:r>
              <a:rPr kumimoji="1" lang="en-US" altLang="ja-JP" dirty="0"/>
              <a:t>*       48 *       12 *        -1 *</a:t>
            </a:r>
          </a:p>
          <a:p>
            <a:r>
              <a:rPr kumimoji="1" lang="en-US" altLang="ja-JP" dirty="0"/>
              <a:t>*       48 *       13 *         1 *</a:t>
            </a:r>
          </a:p>
          <a:p>
            <a:r>
              <a:rPr kumimoji="1" lang="en-US" altLang="ja-JP" dirty="0"/>
              <a:t>*       48 *       14 *       -16 *</a:t>
            </a:r>
          </a:p>
          <a:p>
            <a:r>
              <a:rPr kumimoji="1" lang="en-US" altLang="ja-JP" dirty="0"/>
              <a:t>Type &lt;CR&gt; to continue or q to quit ==&gt;</a:t>
            </a:r>
          </a:p>
          <a:p>
            <a:r>
              <a:rPr kumimoji="1" lang="en-US" altLang="ja-JP" dirty="0"/>
              <a:t>*       48 *       15 *        16 *</a:t>
            </a:r>
          </a:p>
          <a:p>
            <a:r>
              <a:rPr kumimoji="1" lang="en-US" altLang="ja-JP" dirty="0"/>
              <a:t>*       48 *       16 *        94 *</a:t>
            </a:r>
          </a:p>
          <a:p>
            <a:r>
              <a:rPr kumimoji="1" lang="en-US" altLang="ja-JP" dirty="0"/>
              <a:t>*       48 *       17 *        -1 *</a:t>
            </a:r>
          </a:p>
          <a:p>
            <a:r>
              <a:rPr kumimoji="1" lang="en-US" altLang="ja-JP" dirty="0"/>
              <a:t>*       48 *       18 *         1 *</a:t>
            </a:r>
          </a:p>
          <a:p>
            <a:r>
              <a:rPr kumimoji="1" lang="en-US" altLang="ja-JP" dirty="0"/>
              <a:t>*       48 *       19 *        -1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-14 *</a:t>
            </a:r>
          </a:p>
          <a:p>
            <a:r>
              <a:rPr kumimoji="1" lang="en-US" altLang="ja-JP" dirty="0"/>
              <a:t>*       49 *        9 *        14 *</a:t>
            </a:r>
          </a:p>
          <a:p>
            <a:r>
              <a:rPr kumimoji="1" lang="en-US" altLang="ja-JP" dirty="0"/>
              <a:t>*       49 *       10 *        -4 *</a:t>
            </a:r>
          </a:p>
          <a:p>
            <a:r>
              <a:rPr kumimoji="1" lang="en-US" altLang="ja-JP" dirty="0"/>
              <a:t>*       49 *       11 *         4 *</a:t>
            </a:r>
          </a:p>
          <a:p>
            <a:r>
              <a:rPr kumimoji="1" lang="en-US" altLang="ja-JP" dirty="0"/>
              <a:t>*       49 *       12 *        94 *</a:t>
            </a:r>
          </a:p>
          <a:p>
            <a:r>
              <a:rPr kumimoji="1" lang="en-US" altLang="ja-JP" dirty="0"/>
              <a:t>*       49 *       13 *       -14 *</a:t>
            </a:r>
          </a:p>
          <a:p>
            <a:r>
              <a:rPr kumimoji="1" lang="en-US" altLang="ja-JP" dirty="0"/>
              <a:t>*       49 *       14 *        14 *</a:t>
            </a:r>
          </a:p>
          <a:p>
            <a:r>
              <a:rPr kumimoji="1" lang="en-US" altLang="ja-JP" dirty="0"/>
              <a:t>*       49 *       15 *        -4 *</a:t>
            </a:r>
          </a:p>
          <a:p>
            <a:r>
              <a:rPr kumimoji="1" lang="en-US" altLang="ja-JP" dirty="0"/>
              <a:t>*       49 *       16 *         4 *</a:t>
            </a:r>
          </a:p>
          <a:p>
            <a:r>
              <a:rPr kumimoji="1" lang="en-US" altLang="ja-JP" dirty="0"/>
              <a:t>*       49 *       17 *        -4 *</a:t>
            </a:r>
          </a:p>
          <a:p>
            <a:r>
              <a:rPr kumimoji="1" lang="en-US" altLang="ja-JP" dirty="0"/>
              <a:t>*       49 *       18 *        21 *</a:t>
            </a:r>
          </a:p>
          <a:p>
            <a:r>
              <a:rPr kumimoji="1" lang="en-US" altLang="ja-JP" dirty="0"/>
              <a:t>*       49 *       19 *         4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23 *</a:t>
            </a:r>
          </a:p>
          <a:p>
            <a:r>
              <a:rPr kumimoji="1" lang="en-US" altLang="ja-JP" dirty="0"/>
              <a:t>*       50 *        9 *        23 *</a:t>
            </a:r>
          </a:p>
          <a:p>
            <a:r>
              <a:rPr kumimoji="1" lang="en-US" altLang="ja-JP" dirty="0"/>
              <a:t>*       50 *       10 *       -16 *</a:t>
            </a:r>
          </a:p>
          <a:p>
            <a:r>
              <a:rPr kumimoji="1" lang="en-US" altLang="ja-JP" dirty="0"/>
              <a:t>*       50 *       11 *        16 *</a:t>
            </a:r>
          </a:p>
          <a:p>
            <a:r>
              <a:rPr kumimoji="1" lang="en-US" altLang="ja-JP" dirty="0"/>
              <a:t>*       50 *       12 *        -1 *</a:t>
            </a:r>
          </a:p>
          <a:p>
            <a:r>
              <a:rPr kumimoji="1" lang="en-US" altLang="ja-JP" dirty="0"/>
              <a:t>*       50 *       13 *         1 *</a:t>
            </a:r>
          </a:p>
          <a:p>
            <a:r>
              <a:rPr kumimoji="1" lang="en-US" altLang="ja-JP" dirty="0"/>
              <a:t>*       50 *       14 *       -16 *</a:t>
            </a:r>
          </a:p>
          <a:p>
            <a:r>
              <a:rPr kumimoji="1" lang="en-US" altLang="ja-JP" dirty="0"/>
              <a:t>*       50 *       15 *        16 *</a:t>
            </a:r>
          </a:p>
          <a:p>
            <a:r>
              <a:rPr kumimoji="1" lang="en-US" altLang="ja-JP" dirty="0"/>
              <a:t>*       50 *       16 *        94 *</a:t>
            </a:r>
          </a:p>
          <a:p>
            <a:r>
              <a:rPr kumimoji="1" lang="en-US" altLang="ja-JP" dirty="0"/>
              <a:t>*       50 *       17 *        -1 *</a:t>
            </a:r>
          </a:p>
          <a:p>
            <a:r>
              <a:rPr kumimoji="1" lang="en-US" altLang="ja-JP" dirty="0"/>
              <a:t>*       50 *       18 *         1 *</a:t>
            </a:r>
          </a:p>
          <a:p>
            <a:r>
              <a:rPr kumimoji="1" lang="en-US" altLang="ja-JP" dirty="0"/>
              <a:t>*       50 *       19 *        -1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23 *</a:t>
            </a:r>
          </a:p>
          <a:p>
            <a:r>
              <a:rPr kumimoji="1" lang="en-US" altLang="ja-JP" dirty="0"/>
              <a:t>*       51 *        9 *       -16 *</a:t>
            </a:r>
          </a:p>
          <a:p>
            <a:r>
              <a:rPr kumimoji="1" lang="en-US" altLang="ja-JP" dirty="0"/>
              <a:t>*       51 *       10 *        16 *</a:t>
            </a:r>
          </a:p>
          <a:p>
            <a:r>
              <a:rPr kumimoji="1" lang="en-US" altLang="ja-JP" dirty="0"/>
              <a:t>*       51 *       11 *        -5 *</a:t>
            </a:r>
          </a:p>
          <a:p>
            <a:r>
              <a:rPr kumimoji="1" lang="en-US" altLang="ja-JP" dirty="0"/>
              <a:t>*       51 *       12 *         5 *</a:t>
            </a:r>
          </a:p>
          <a:p>
            <a:r>
              <a:rPr kumimoji="1" lang="en-US" altLang="ja-JP" dirty="0"/>
              <a:t>*       51 *       13 *       -16 *</a:t>
            </a:r>
          </a:p>
          <a:p>
            <a:r>
              <a:rPr kumimoji="1" lang="en-US" altLang="ja-JP" dirty="0"/>
              <a:t>*       51 *       14 *        16 *</a:t>
            </a:r>
          </a:p>
          <a:p>
            <a:r>
              <a:rPr kumimoji="1" lang="en-US" altLang="ja-JP" dirty="0"/>
              <a:t>*       51 *       15 *        94 *</a:t>
            </a:r>
          </a:p>
          <a:p>
            <a:r>
              <a:rPr kumimoji="1" lang="en-US" altLang="ja-JP" dirty="0"/>
              <a:t>*       51 *       16 *        -5 *</a:t>
            </a:r>
          </a:p>
          <a:p>
            <a:r>
              <a:rPr kumimoji="1" lang="en-US" altLang="ja-JP" dirty="0"/>
              <a:t>*       51 *       17 *         5 *</a:t>
            </a:r>
          </a:p>
          <a:p>
            <a:r>
              <a:rPr kumimoji="1" lang="en-US" altLang="ja-JP" dirty="0"/>
              <a:t>*       51 *       18 *        -5 *</a:t>
            </a:r>
          </a:p>
          <a:p>
            <a:r>
              <a:rPr kumimoji="1" lang="en-US" altLang="ja-JP" dirty="0"/>
              <a:t>*       51 *       19 *        21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-14 *</a:t>
            </a:r>
          </a:p>
          <a:p>
            <a:r>
              <a:rPr kumimoji="1" lang="en-US" altLang="ja-JP" dirty="0"/>
              <a:t>*       52 *        9 *        14 *</a:t>
            </a:r>
          </a:p>
          <a:p>
            <a:r>
              <a:rPr kumimoji="1" lang="en-US" altLang="ja-JP" dirty="0"/>
              <a:t>Type &lt;CR&gt; to continue or q to quit ==&gt;</a:t>
            </a:r>
          </a:p>
          <a:p>
            <a:r>
              <a:rPr kumimoji="1" lang="en-US" altLang="ja-JP" dirty="0"/>
              <a:t>*       52 *       10 *        -5 *</a:t>
            </a:r>
          </a:p>
          <a:p>
            <a:r>
              <a:rPr kumimoji="1" lang="en-US" altLang="ja-JP" dirty="0"/>
              <a:t>*       52 *       11 *         5 *</a:t>
            </a:r>
          </a:p>
          <a:p>
            <a:r>
              <a:rPr kumimoji="1" lang="en-US" altLang="ja-JP" dirty="0"/>
              <a:t>*       52 *       12 *        94 *</a:t>
            </a:r>
          </a:p>
          <a:p>
            <a:r>
              <a:rPr kumimoji="1" lang="en-US" altLang="ja-JP" dirty="0"/>
              <a:t>*       52 *       13 *       -14 *</a:t>
            </a:r>
          </a:p>
          <a:p>
            <a:r>
              <a:rPr kumimoji="1" lang="en-US" altLang="ja-JP" dirty="0"/>
              <a:t>*       52 *       14 *        14 *</a:t>
            </a:r>
          </a:p>
          <a:p>
            <a:r>
              <a:rPr kumimoji="1" lang="en-US" altLang="ja-JP" dirty="0"/>
              <a:t>*       52 *       15 *        -5 *</a:t>
            </a:r>
          </a:p>
          <a:p>
            <a:r>
              <a:rPr kumimoji="1" lang="en-US" altLang="ja-JP" dirty="0"/>
              <a:t>*       52 *       16 *         5 *</a:t>
            </a:r>
          </a:p>
          <a:p>
            <a:r>
              <a:rPr kumimoji="1" lang="en-US" altLang="ja-JP" dirty="0"/>
              <a:t>*       52 *       17 *        -5 *</a:t>
            </a:r>
          </a:p>
          <a:p>
            <a:r>
              <a:rPr kumimoji="1" lang="en-US" altLang="ja-JP" dirty="0"/>
              <a:t>*       52 *       18 *        21 *</a:t>
            </a:r>
          </a:p>
          <a:p>
            <a:r>
              <a:rPr kumimoji="1" lang="en-US" altLang="ja-JP" dirty="0"/>
              <a:t>*       52 *       19 *         5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23 *</a:t>
            </a:r>
          </a:p>
          <a:p>
            <a:r>
              <a:rPr kumimoji="1" lang="en-US" altLang="ja-JP" dirty="0"/>
              <a:t>*       53 *        9 *       -16 *</a:t>
            </a:r>
          </a:p>
          <a:p>
            <a:r>
              <a:rPr kumimoji="1" lang="en-US" altLang="ja-JP" dirty="0"/>
              <a:t>*       53 *       10 *        16 *</a:t>
            </a:r>
          </a:p>
          <a:p>
            <a:r>
              <a:rPr kumimoji="1" lang="en-US" altLang="ja-JP" dirty="0"/>
              <a:t>*       53 *       11 *        -5 *</a:t>
            </a:r>
          </a:p>
          <a:p>
            <a:r>
              <a:rPr kumimoji="1" lang="en-US" altLang="ja-JP" dirty="0"/>
              <a:t>*       53 *       12 *         5 *</a:t>
            </a:r>
          </a:p>
          <a:p>
            <a:r>
              <a:rPr kumimoji="1" lang="en-US" altLang="ja-JP" dirty="0"/>
              <a:t>*       53 *       13 *       -16 *</a:t>
            </a:r>
          </a:p>
          <a:p>
            <a:r>
              <a:rPr kumimoji="1" lang="en-US" altLang="ja-JP" dirty="0"/>
              <a:t>*       53 *       14 *        16 *</a:t>
            </a:r>
          </a:p>
          <a:p>
            <a:r>
              <a:rPr kumimoji="1" lang="en-US" altLang="ja-JP" dirty="0"/>
              <a:t>Type &lt;CR&gt; to continue or q to quit ==&gt;</a:t>
            </a:r>
          </a:p>
          <a:p>
            <a:r>
              <a:rPr kumimoji="1" lang="en-US" altLang="ja-JP" dirty="0"/>
              <a:t>*       53 *       15 *        94 *</a:t>
            </a:r>
          </a:p>
          <a:p>
            <a:r>
              <a:rPr kumimoji="1" lang="en-US" altLang="ja-JP" dirty="0"/>
              <a:t>*       53 *       16 *        -5 *</a:t>
            </a:r>
          </a:p>
          <a:p>
            <a:r>
              <a:rPr kumimoji="1" lang="en-US" altLang="ja-JP" dirty="0"/>
              <a:t>*       53 *       17 *         5 *</a:t>
            </a:r>
          </a:p>
          <a:p>
            <a:r>
              <a:rPr kumimoji="1" lang="en-US" altLang="ja-JP" dirty="0"/>
              <a:t>*       53 *       18 *        -5 *</a:t>
            </a:r>
          </a:p>
          <a:p>
            <a:r>
              <a:rPr kumimoji="1" lang="en-US" altLang="ja-JP" dirty="0"/>
              <a:t>*       53 *       19 *        21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23 *</a:t>
            </a:r>
          </a:p>
          <a:p>
            <a:r>
              <a:rPr kumimoji="1" lang="en-US" altLang="ja-JP" dirty="0"/>
              <a:t>*       54 *        9 *       -16 *</a:t>
            </a:r>
          </a:p>
          <a:p>
            <a:r>
              <a:rPr kumimoji="1" lang="en-US" altLang="ja-JP" dirty="0"/>
              <a:t>*       54 *       10 *        16 *</a:t>
            </a:r>
          </a:p>
          <a:p>
            <a:r>
              <a:rPr kumimoji="1" lang="en-US" altLang="ja-JP" dirty="0"/>
              <a:t>*       54 *       11 *        -4 *</a:t>
            </a:r>
          </a:p>
          <a:p>
            <a:r>
              <a:rPr kumimoji="1" lang="en-US" altLang="ja-JP" dirty="0"/>
              <a:t>*       54 *       12 *         4 *</a:t>
            </a:r>
          </a:p>
          <a:p>
            <a:r>
              <a:rPr kumimoji="1" lang="en-US" altLang="ja-JP" dirty="0"/>
              <a:t>*       54 *       13 *       -16 *</a:t>
            </a:r>
          </a:p>
          <a:p>
            <a:r>
              <a:rPr kumimoji="1" lang="en-US" altLang="ja-JP" dirty="0"/>
              <a:t>*       54 *       14 *        16 *</a:t>
            </a:r>
          </a:p>
          <a:p>
            <a:r>
              <a:rPr kumimoji="1" lang="en-US" altLang="ja-JP" dirty="0"/>
              <a:t>*       54 *       15 *        94 *</a:t>
            </a:r>
          </a:p>
          <a:p>
            <a:r>
              <a:rPr kumimoji="1" lang="en-US" altLang="ja-JP" dirty="0"/>
              <a:t>*       54 *       16 *        -4 *</a:t>
            </a:r>
          </a:p>
          <a:p>
            <a:r>
              <a:rPr kumimoji="1" lang="en-US" altLang="ja-JP" dirty="0"/>
              <a:t>*       54 *       17 *         4 *</a:t>
            </a:r>
          </a:p>
          <a:p>
            <a:r>
              <a:rPr kumimoji="1" lang="en-US" altLang="ja-JP" dirty="0"/>
              <a:t>*       54 *       18 *         4 *</a:t>
            </a:r>
          </a:p>
          <a:p>
            <a:r>
              <a:rPr kumimoji="1" lang="en-US" altLang="ja-JP" dirty="0"/>
              <a:t>*       54 *       19 *        21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23 *</a:t>
            </a:r>
          </a:p>
          <a:p>
            <a:r>
              <a:rPr kumimoji="1" lang="en-US" altLang="ja-JP" dirty="0"/>
              <a:t>*       55 *        9 *        23 *</a:t>
            </a:r>
          </a:p>
          <a:p>
            <a:r>
              <a:rPr kumimoji="1" lang="en-US" altLang="ja-JP" dirty="0"/>
              <a:t>*       55 *       10 *       -16 *</a:t>
            </a:r>
          </a:p>
          <a:p>
            <a:r>
              <a:rPr kumimoji="1" lang="en-US" altLang="ja-JP" dirty="0"/>
              <a:t>*       55 *       11 *        16 *</a:t>
            </a:r>
          </a:p>
          <a:p>
            <a:r>
              <a:rPr kumimoji="1" lang="en-US" altLang="ja-JP" dirty="0"/>
              <a:t>*       55 *       12 *        -5 *</a:t>
            </a:r>
          </a:p>
          <a:p>
            <a:r>
              <a:rPr kumimoji="1" lang="en-US" altLang="ja-JP" dirty="0"/>
              <a:t>*       55 *       13 *         5 *</a:t>
            </a:r>
          </a:p>
          <a:p>
            <a:r>
              <a:rPr kumimoji="1" lang="en-US" altLang="ja-JP" dirty="0"/>
              <a:t>*       55 *       14 *       -16 *</a:t>
            </a:r>
          </a:p>
          <a:p>
            <a:r>
              <a:rPr kumimoji="1" lang="en-US" altLang="ja-JP" dirty="0"/>
              <a:t>*       55 *       15 *        16 *</a:t>
            </a:r>
          </a:p>
          <a:p>
            <a:r>
              <a:rPr kumimoji="1" lang="en-US" altLang="ja-JP" dirty="0"/>
              <a:t>*       55 *       16 *        94 *</a:t>
            </a:r>
          </a:p>
          <a:p>
            <a:r>
              <a:rPr kumimoji="1" lang="en-US" altLang="ja-JP" dirty="0"/>
              <a:t>*       55 *       17 *        -5 *</a:t>
            </a:r>
          </a:p>
          <a:p>
            <a:r>
              <a:rPr kumimoji="1" lang="en-US" altLang="ja-JP" dirty="0"/>
              <a:t>*       55 *       18 *         5 *</a:t>
            </a:r>
          </a:p>
          <a:p>
            <a:r>
              <a:rPr kumimoji="1" lang="en-US" altLang="ja-JP" dirty="0"/>
              <a:t>*       55 *       19 *        -5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23 *</a:t>
            </a:r>
          </a:p>
          <a:p>
            <a:r>
              <a:rPr kumimoji="1" lang="en-US" altLang="ja-JP" dirty="0"/>
              <a:t>*       56 *        9 *        23 *</a:t>
            </a:r>
          </a:p>
          <a:p>
            <a:r>
              <a:rPr kumimoji="1" lang="en-US" altLang="ja-JP" dirty="0"/>
              <a:t>*       56 *       10 *       -16 *</a:t>
            </a:r>
          </a:p>
          <a:p>
            <a:r>
              <a:rPr kumimoji="1" lang="en-US" altLang="ja-JP" dirty="0"/>
              <a:t>*       56 *       11 *        16 *</a:t>
            </a:r>
          </a:p>
          <a:p>
            <a:r>
              <a:rPr kumimoji="1" lang="en-US" altLang="ja-JP" dirty="0"/>
              <a:t>*       56 *       12 *        -5 *</a:t>
            </a:r>
          </a:p>
          <a:p>
            <a:r>
              <a:rPr kumimoji="1" lang="en-US" altLang="ja-JP" dirty="0"/>
              <a:t>*       56 *       13 *         5 *</a:t>
            </a:r>
          </a:p>
          <a:p>
            <a:r>
              <a:rPr kumimoji="1" lang="en-US" altLang="ja-JP" dirty="0"/>
              <a:t>*       56 *       14 *       -16 *</a:t>
            </a:r>
          </a:p>
          <a:p>
            <a:r>
              <a:rPr kumimoji="1" lang="en-US" altLang="ja-JP" dirty="0"/>
              <a:t>*       56 *       15 *        16 *</a:t>
            </a:r>
          </a:p>
          <a:p>
            <a:r>
              <a:rPr kumimoji="1" lang="en-US" altLang="ja-JP" dirty="0"/>
              <a:t>*       56 *       16 *        94 *</a:t>
            </a:r>
          </a:p>
          <a:p>
            <a:r>
              <a:rPr kumimoji="1" lang="en-US" altLang="ja-JP" dirty="0"/>
              <a:t>*       56 *       17 *        -5 *</a:t>
            </a:r>
          </a:p>
          <a:p>
            <a:r>
              <a:rPr kumimoji="1" lang="en-US" altLang="ja-JP" dirty="0"/>
              <a:t>*       56 *       18 *         5 *</a:t>
            </a:r>
          </a:p>
          <a:p>
            <a:r>
              <a:rPr kumimoji="1" lang="en-US" altLang="ja-JP" dirty="0"/>
              <a:t>*       56 *       19 *        -5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23 *</a:t>
            </a:r>
          </a:p>
          <a:p>
            <a:r>
              <a:rPr kumimoji="1" lang="en-US" altLang="ja-JP" dirty="0"/>
              <a:t>*       57 *        9 *       -16 *</a:t>
            </a:r>
          </a:p>
          <a:p>
            <a:r>
              <a:rPr kumimoji="1" lang="en-US" altLang="ja-JP" dirty="0"/>
              <a:t>Type &lt;CR&gt; to continue or q to quit ==&gt;</a:t>
            </a:r>
          </a:p>
          <a:p>
            <a:r>
              <a:rPr kumimoji="1" lang="en-US" altLang="ja-JP" dirty="0"/>
              <a:t>*       57 *       10 *        16 *</a:t>
            </a:r>
          </a:p>
          <a:p>
            <a:r>
              <a:rPr kumimoji="1" lang="en-US" altLang="ja-JP" dirty="0"/>
              <a:t>*       57 *       11 *        -3 *</a:t>
            </a:r>
          </a:p>
          <a:p>
            <a:r>
              <a:rPr kumimoji="1" lang="en-US" altLang="ja-JP" dirty="0"/>
              <a:t>*       57 *       12 *         3 *</a:t>
            </a:r>
          </a:p>
          <a:p>
            <a:r>
              <a:rPr kumimoji="1" lang="en-US" altLang="ja-JP" dirty="0"/>
              <a:t>*       57 *       13 *       -16 *</a:t>
            </a:r>
          </a:p>
          <a:p>
            <a:r>
              <a:rPr kumimoji="1" lang="en-US" altLang="ja-JP" dirty="0"/>
              <a:t>*       57 *       14 *        16 *</a:t>
            </a:r>
          </a:p>
          <a:p>
            <a:r>
              <a:rPr kumimoji="1" lang="en-US" altLang="ja-JP" dirty="0"/>
              <a:t>*       57 *       15 *        94 *</a:t>
            </a:r>
          </a:p>
          <a:p>
            <a:r>
              <a:rPr kumimoji="1" lang="en-US" altLang="ja-JP" dirty="0"/>
              <a:t>*       57 *       16 *        -3 *</a:t>
            </a:r>
          </a:p>
          <a:p>
            <a:r>
              <a:rPr kumimoji="1" lang="en-US" altLang="ja-JP" dirty="0"/>
              <a:t>*       57 *       17 *         3 *</a:t>
            </a:r>
          </a:p>
          <a:p>
            <a:r>
              <a:rPr kumimoji="1" lang="en-US" altLang="ja-JP" dirty="0"/>
              <a:t>*       57 *       18 *        -3 *</a:t>
            </a:r>
          </a:p>
          <a:p>
            <a:r>
              <a:rPr kumimoji="1" lang="en-US" altLang="ja-JP" dirty="0"/>
              <a:t>*       57 *       19 *        21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23 *</a:t>
            </a:r>
          </a:p>
          <a:p>
            <a:r>
              <a:rPr kumimoji="1" lang="en-US" altLang="ja-JP" dirty="0"/>
              <a:t>*       58 *        9 *        23 *</a:t>
            </a:r>
          </a:p>
          <a:p>
            <a:r>
              <a:rPr kumimoji="1" lang="en-US" altLang="ja-JP" dirty="0"/>
              <a:t>*       58 *       10 *       -14 *</a:t>
            </a:r>
          </a:p>
          <a:p>
            <a:r>
              <a:rPr kumimoji="1" lang="en-US" altLang="ja-JP" dirty="0"/>
              <a:t>*       58 *       11 *        14 *</a:t>
            </a:r>
          </a:p>
          <a:p>
            <a:r>
              <a:rPr kumimoji="1" lang="en-US" altLang="ja-JP" dirty="0"/>
              <a:t>*       58 *       12 *        -3 *</a:t>
            </a:r>
          </a:p>
          <a:p>
            <a:r>
              <a:rPr kumimoji="1" lang="en-US" altLang="ja-JP" dirty="0"/>
              <a:t>*       58 *       13 *         3 *</a:t>
            </a:r>
          </a:p>
          <a:p>
            <a:r>
              <a:rPr kumimoji="1" lang="en-US" altLang="ja-JP" dirty="0"/>
              <a:t>*       58 *       14 *       -14 *</a:t>
            </a:r>
          </a:p>
          <a:p>
            <a:r>
              <a:rPr kumimoji="1" lang="en-US" altLang="ja-JP" dirty="0"/>
              <a:t>Type &lt;CR&gt; to continue or q to quit ==&gt;</a:t>
            </a:r>
          </a:p>
          <a:p>
            <a:r>
              <a:rPr kumimoji="1" lang="en-US" altLang="ja-JP" dirty="0"/>
              <a:t>*       58 *       15 *        14 *</a:t>
            </a:r>
          </a:p>
          <a:p>
            <a:r>
              <a:rPr kumimoji="1" lang="en-US" altLang="ja-JP" dirty="0"/>
              <a:t>*       58 *       16 *        94 *</a:t>
            </a:r>
          </a:p>
          <a:p>
            <a:r>
              <a:rPr kumimoji="1" lang="en-US" altLang="ja-JP" dirty="0"/>
              <a:t>*       58 *       17 *        -3 *</a:t>
            </a:r>
          </a:p>
          <a:p>
            <a:r>
              <a:rPr kumimoji="1" lang="en-US" altLang="ja-JP" dirty="0"/>
              <a:t>*       58 *       18 *         3 *</a:t>
            </a:r>
          </a:p>
          <a:p>
            <a:r>
              <a:rPr kumimoji="1" lang="en-US" altLang="ja-JP" dirty="0"/>
              <a:t>*       58 *       19 *        -3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23 *</a:t>
            </a:r>
          </a:p>
          <a:p>
            <a:r>
              <a:rPr kumimoji="1" lang="en-US" altLang="ja-JP" dirty="0"/>
              <a:t>*       59 *        9 *        23 *</a:t>
            </a:r>
          </a:p>
          <a:p>
            <a:r>
              <a:rPr kumimoji="1" lang="en-US" altLang="ja-JP" dirty="0"/>
              <a:t>*       59 *       10 *       -14 *</a:t>
            </a:r>
          </a:p>
          <a:p>
            <a:r>
              <a:rPr kumimoji="1" lang="en-US" altLang="ja-JP" dirty="0"/>
              <a:t>*       59 *       11 *        14 *</a:t>
            </a:r>
          </a:p>
          <a:p>
            <a:r>
              <a:rPr kumimoji="1" lang="en-US" altLang="ja-JP" dirty="0"/>
              <a:t>*       59 *       12 *        -1 *</a:t>
            </a:r>
          </a:p>
          <a:p>
            <a:r>
              <a:rPr kumimoji="1" lang="en-US" altLang="ja-JP" dirty="0"/>
              <a:t>*       59 *       13 *         1 *</a:t>
            </a:r>
          </a:p>
          <a:p>
            <a:r>
              <a:rPr kumimoji="1" lang="en-US" altLang="ja-JP" dirty="0"/>
              <a:t>*       59 *       14 *       -14 *</a:t>
            </a:r>
          </a:p>
          <a:p>
            <a:r>
              <a:rPr kumimoji="1" lang="en-US" altLang="ja-JP" dirty="0"/>
              <a:t>*       59 *       15 *        14 *</a:t>
            </a:r>
          </a:p>
          <a:p>
            <a:r>
              <a:rPr kumimoji="1" lang="en-US" altLang="ja-JP" dirty="0"/>
              <a:t>*       59 *       16 *        94 *</a:t>
            </a:r>
          </a:p>
          <a:p>
            <a:r>
              <a:rPr kumimoji="1" lang="en-US" altLang="ja-JP" dirty="0"/>
              <a:t>*       59 *       17 *        -1 *</a:t>
            </a:r>
          </a:p>
          <a:p>
            <a:r>
              <a:rPr kumimoji="1" lang="en-US" altLang="ja-JP" dirty="0"/>
              <a:t>*       59 *       18 *         1 *</a:t>
            </a:r>
          </a:p>
          <a:p>
            <a:r>
              <a:rPr kumimoji="1" lang="en-US" altLang="ja-JP" dirty="0"/>
              <a:t>*       59 *       19 *        -1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23 *</a:t>
            </a:r>
          </a:p>
          <a:p>
            <a:r>
              <a:rPr kumimoji="1" lang="en-US" altLang="ja-JP" dirty="0"/>
              <a:t>*       60 *        9 *        23 *</a:t>
            </a:r>
          </a:p>
          <a:p>
            <a:r>
              <a:rPr kumimoji="1" lang="en-US" altLang="ja-JP" dirty="0"/>
              <a:t>*       60 *       10 *       -16 *</a:t>
            </a:r>
          </a:p>
          <a:p>
            <a:r>
              <a:rPr kumimoji="1" lang="en-US" altLang="ja-JP" dirty="0"/>
              <a:t>*       60 *       11 *        16 *</a:t>
            </a:r>
          </a:p>
          <a:p>
            <a:r>
              <a:rPr kumimoji="1" lang="en-US" altLang="ja-JP" dirty="0"/>
              <a:t>*       60 *       12 *        -3 *</a:t>
            </a:r>
          </a:p>
          <a:p>
            <a:r>
              <a:rPr kumimoji="1" lang="en-US" altLang="ja-JP" dirty="0"/>
              <a:t>*       60 *       13 *         3 *</a:t>
            </a:r>
          </a:p>
          <a:p>
            <a:r>
              <a:rPr kumimoji="1" lang="en-US" altLang="ja-JP" dirty="0"/>
              <a:t>*       60 *       14 *       -16 *</a:t>
            </a:r>
          </a:p>
          <a:p>
            <a:r>
              <a:rPr kumimoji="1" lang="en-US" altLang="ja-JP" dirty="0"/>
              <a:t>*       60 *       15 *        16 *</a:t>
            </a:r>
          </a:p>
          <a:p>
            <a:r>
              <a:rPr kumimoji="1" lang="en-US" altLang="ja-JP" dirty="0"/>
              <a:t>*       60 *       16 *        94 *</a:t>
            </a:r>
          </a:p>
          <a:p>
            <a:r>
              <a:rPr kumimoji="1" lang="en-US" altLang="ja-JP" dirty="0"/>
              <a:t>*       60 *       17 *        -3 *</a:t>
            </a:r>
          </a:p>
          <a:p>
            <a:r>
              <a:rPr kumimoji="1" lang="en-US" altLang="ja-JP" dirty="0"/>
              <a:t>*       60 *       18 *         3 *</a:t>
            </a:r>
          </a:p>
          <a:p>
            <a:r>
              <a:rPr kumimoji="1" lang="en-US" altLang="ja-JP" dirty="0"/>
              <a:t>*       60 *       19 *        -3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23 *</a:t>
            </a:r>
          </a:p>
          <a:p>
            <a:r>
              <a:rPr kumimoji="1" lang="en-US" altLang="ja-JP" dirty="0"/>
              <a:t>*       61 *        9 *       -14 *</a:t>
            </a:r>
          </a:p>
          <a:p>
            <a:r>
              <a:rPr kumimoji="1" lang="en-US" altLang="ja-JP" dirty="0"/>
              <a:t>*       61 *       10 *        14 *</a:t>
            </a:r>
          </a:p>
          <a:p>
            <a:r>
              <a:rPr kumimoji="1" lang="en-US" altLang="ja-JP" dirty="0"/>
              <a:t>*       61 *       11 *        -4 *</a:t>
            </a:r>
          </a:p>
          <a:p>
            <a:r>
              <a:rPr kumimoji="1" lang="en-US" altLang="ja-JP" dirty="0"/>
              <a:t>*       61 *       12 *         4 *</a:t>
            </a:r>
          </a:p>
          <a:p>
            <a:r>
              <a:rPr kumimoji="1" lang="en-US" altLang="ja-JP" dirty="0"/>
              <a:t>*       61 *       13 *       -14 *</a:t>
            </a:r>
          </a:p>
          <a:p>
            <a:r>
              <a:rPr kumimoji="1" lang="en-US" altLang="ja-JP" dirty="0"/>
              <a:t>*       61 *       14 *        14 *</a:t>
            </a:r>
          </a:p>
          <a:p>
            <a:r>
              <a:rPr kumimoji="1" lang="en-US" altLang="ja-JP" dirty="0"/>
              <a:t>*       61 *       15 *        94 *</a:t>
            </a:r>
          </a:p>
          <a:p>
            <a:r>
              <a:rPr kumimoji="1" lang="en-US" altLang="ja-JP" dirty="0"/>
              <a:t>*       61 *       16 *        -4 *</a:t>
            </a:r>
          </a:p>
          <a:p>
            <a:r>
              <a:rPr kumimoji="1" lang="en-US" altLang="ja-JP" dirty="0"/>
              <a:t>*       61 *       17 *         4 *</a:t>
            </a:r>
          </a:p>
          <a:p>
            <a:r>
              <a:rPr kumimoji="1" lang="en-US" altLang="ja-JP" dirty="0"/>
              <a:t>*       61 *       18 *        -4 *</a:t>
            </a:r>
          </a:p>
          <a:p>
            <a:r>
              <a:rPr kumimoji="1" lang="en-US" altLang="ja-JP" dirty="0"/>
              <a:t>*       61 *       19 *        21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23 *</a:t>
            </a:r>
          </a:p>
          <a:p>
            <a:r>
              <a:rPr kumimoji="1" lang="en-US" altLang="ja-JP" dirty="0"/>
              <a:t>*       62 *        9 *       -14 *</a:t>
            </a:r>
          </a:p>
          <a:p>
            <a:r>
              <a:rPr kumimoji="1" lang="en-US" altLang="ja-JP" dirty="0"/>
              <a:t>Type &lt;CR&gt; to continue or q to quit ==&gt;</a:t>
            </a:r>
          </a:p>
          <a:p>
            <a:r>
              <a:rPr kumimoji="1" lang="en-US" altLang="ja-JP" dirty="0"/>
              <a:t>*       62 *       10 *        14 *</a:t>
            </a:r>
          </a:p>
          <a:p>
            <a:r>
              <a:rPr kumimoji="1" lang="en-US" altLang="ja-JP" dirty="0"/>
              <a:t>*       62 *       11 *        -3 *</a:t>
            </a:r>
          </a:p>
          <a:p>
            <a:r>
              <a:rPr kumimoji="1" lang="en-US" altLang="ja-JP" dirty="0"/>
              <a:t>*       62 *       12 *         3 *</a:t>
            </a:r>
          </a:p>
          <a:p>
            <a:r>
              <a:rPr kumimoji="1" lang="en-US" altLang="ja-JP" dirty="0"/>
              <a:t>*       62 *       13 *       -14 *</a:t>
            </a:r>
          </a:p>
          <a:p>
            <a:r>
              <a:rPr kumimoji="1" lang="en-US" altLang="ja-JP" dirty="0"/>
              <a:t>*       62 *       14 *        14 *</a:t>
            </a:r>
          </a:p>
          <a:p>
            <a:r>
              <a:rPr kumimoji="1" lang="en-US" altLang="ja-JP" dirty="0"/>
              <a:t>*       62 *       15 *        94 *</a:t>
            </a:r>
          </a:p>
          <a:p>
            <a:r>
              <a:rPr kumimoji="1" lang="en-US" altLang="ja-JP" dirty="0"/>
              <a:t>*       62 *       16 *        -3 *</a:t>
            </a:r>
          </a:p>
          <a:p>
            <a:r>
              <a:rPr kumimoji="1" lang="en-US" altLang="ja-JP" dirty="0"/>
              <a:t>*       62 *       17 *         3 *</a:t>
            </a:r>
          </a:p>
          <a:p>
            <a:r>
              <a:rPr kumimoji="1" lang="en-US" altLang="ja-JP" dirty="0"/>
              <a:t>*       62 *       18 *         3 *</a:t>
            </a:r>
          </a:p>
          <a:p>
            <a:r>
              <a:rPr kumimoji="1" lang="en-US" altLang="ja-JP" dirty="0"/>
              <a:t>*       62 *       19 *        21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23 *</a:t>
            </a:r>
          </a:p>
          <a:p>
            <a:r>
              <a:rPr kumimoji="1" lang="en-US" altLang="ja-JP" dirty="0"/>
              <a:t>*       63 *        9 *        23 *</a:t>
            </a:r>
          </a:p>
          <a:p>
            <a:r>
              <a:rPr kumimoji="1" lang="en-US" altLang="ja-JP" dirty="0"/>
              <a:t>*       63 *       10 *       -14 *</a:t>
            </a:r>
          </a:p>
          <a:p>
            <a:r>
              <a:rPr kumimoji="1" lang="en-US" altLang="ja-JP" dirty="0"/>
              <a:t>*       63 *       11 *        14 *</a:t>
            </a:r>
          </a:p>
          <a:p>
            <a:r>
              <a:rPr kumimoji="1" lang="en-US" altLang="ja-JP" dirty="0"/>
              <a:t>*       63 *       12 *        -3 *</a:t>
            </a:r>
          </a:p>
          <a:p>
            <a:r>
              <a:rPr kumimoji="1" lang="en-US" altLang="ja-JP" dirty="0"/>
              <a:t>*       63 *       13 *         3 *</a:t>
            </a:r>
          </a:p>
          <a:p>
            <a:r>
              <a:rPr kumimoji="1" lang="en-US" altLang="ja-JP" dirty="0"/>
              <a:t>*       63 *       14 *       -14 *</a:t>
            </a:r>
          </a:p>
          <a:p>
            <a:r>
              <a:rPr kumimoji="1" lang="en-US" altLang="ja-JP" dirty="0"/>
              <a:t>Type &lt;CR&gt; to continue or q to quit ==&gt;</a:t>
            </a:r>
          </a:p>
          <a:p>
            <a:r>
              <a:rPr kumimoji="1" lang="en-US" altLang="ja-JP" dirty="0"/>
              <a:t>*       63 *       15 *        14 *</a:t>
            </a:r>
          </a:p>
          <a:p>
            <a:r>
              <a:rPr kumimoji="1" lang="en-US" altLang="ja-JP" dirty="0"/>
              <a:t>*       63 *       16 *        94 *</a:t>
            </a:r>
          </a:p>
          <a:p>
            <a:r>
              <a:rPr kumimoji="1" lang="en-US" altLang="ja-JP" dirty="0"/>
              <a:t>*       63 *       17 *        -3 *</a:t>
            </a:r>
          </a:p>
          <a:p>
            <a:r>
              <a:rPr kumimoji="1" lang="en-US" altLang="ja-JP" dirty="0"/>
              <a:t>*       63 *       18 *         3 *</a:t>
            </a:r>
          </a:p>
          <a:p>
            <a:r>
              <a:rPr kumimoji="1" lang="en-US" altLang="ja-JP" dirty="0"/>
              <a:t>*       63 *       19 *        -3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-16 *</a:t>
            </a:r>
          </a:p>
          <a:p>
            <a:r>
              <a:rPr kumimoji="1" lang="en-US" altLang="ja-JP" dirty="0"/>
              <a:t>*       64 *        9 *        16 *</a:t>
            </a:r>
          </a:p>
          <a:p>
            <a:r>
              <a:rPr kumimoji="1" lang="en-US" altLang="ja-JP" dirty="0"/>
              <a:t>*       64 *       10 *        -4 *</a:t>
            </a:r>
          </a:p>
          <a:p>
            <a:r>
              <a:rPr kumimoji="1" lang="en-US" altLang="ja-JP" dirty="0"/>
              <a:t>*       64 *       11 *         4 *</a:t>
            </a:r>
          </a:p>
          <a:p>
            <a:r>
              <a:rPr kumimoji="1" lang="en-US" altLang="ja-JP" dirty="0"/>
              <a:t>*       64 *       12 *        94 *</a:t>
            </a:r>
          </a:p>
          <a:p>
            <a:r>
              <a:rPr kumimoji="1" lang="en-US" altLang="ja-JP" dirty="0"/>
              <a:t>*       64 *       13 *       -16 *</a:t>
            </a:r>
          </a:p>
          <a:p>
            <a:r>
              <a:rPr kumimoji="1" lang="en-US" altLang="ja-JP" dirty="0"/>
              <a:t>*       64 *       14 *        16 *</a:t>
            </a:r>
          </a:p>
          <a:p>
            <a:r>
              <a:rPr kumimoji="1" lang="en-US" altLang="ja-JP" dirty="0"/>
              <a:t>*       64 *       15 *        -4 *</a:t>
            </a:r>
          </a:p>
          <a:p>
            <a:r>
              <a:rPr kumimoji="1" lang="en-US" altLang="ja-JP" dirty="0"/>
              <a:t>*       64 *       16 *         4 *</a:t>
            </a:r>
          </a:p>
          <a:p>
            <a:r>
              <a:rPr kumimoji="1" lang="en-US" altLang="ja-JP" dirty="0"/>
              <a:t>*       64 *       17 *         4 *</a:t>
            </a:r>
          </a:p>
          <a:p>
            <a:r>
              <a:rPr kumimoji="1" lang="en-US" altLang="ja-JP" dirty="0"/>
              <a:t>*       64 *       18 *        21 *</a:t>
            </a:r>
          </a:p>
          <a:p>
            <a:r>
              <a:rPr kumimoji="1" lang="en-US" altLang="ja-JP" dirty="0"/>
              <a:t>*       64 *       19 *        -4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23 *</a:t>
            </a:r>
          </a:p>
          <a:p>
            <a:r>
              <a:rPr kumimoji="1" lang="en-US" altLang="ja-JP" dirty="0"/>
              <a:t>*       65 *        9 *        23 *</a:t>
            </a:r>
          </a:p>
          <a:p>
            <a:r>
              <a:rPr kumimoji="1" lang="en-US" altLang="ja-JP" dirty="0"/>
              <a:t>*       65 *       10 *       -14 *</a:t>
            </a:r>
          </a:p>
          <a:p>
            <a:r>
              <a:rPr kumimoji="1" lang="en-US" altLang="ja-JP" dirty="0"/>
              <a:t>*       65 *       11 *        14 *</a:t>
            </a:r>
          </a:p>
          <a:p>
            <a:r>
              <a:rPr kumimoji="1" lang="en-US" altLang="ja-JP" dirty="0"/>
              <a:t>*       65 *       12 *        -4 *</a:t>
            </a:r>
          </a:p>
          <a:p>
            <a:r>
              <a:rPr kumimoji="1" lang="en-US" altLang="ja-JP" dirty="0"/>
              <a:t>*       65 *       13 *         4 *</a:t>
            </a:r>
          </a:p>
          <a:p>
            <a:r>
              <a:rPr kumimoji="1" lang="en-US" altLang="ja-JP" dirty="0"/>
              <a:t>*       65 *       14 *       -14 *</a:t>
            </a:r>
          </a:p>
          <a:p>
            <a:r>
              <a:rPr kumimoji="1" lang="en-US" altLang="ja-JP" dirty="0"/>
              <a:t>*       65 *       15 *        14 *</a:t>
            </a:r>
          </a:p>
          <a:p>
            <a:r>
              <a:rPr kumimoji="1" lang="en-US" altLang="ja-JP" dirty="0"/>
              <a:t>*       65 *       16 *        94 *</a:t>
            </a:r>
          </a:p>
          <a:p>
            <a:r>
              <a:rPr kumimoji="1" lang="en-US" altLang="ja-JP" dirty="0"/>
              <a:t>*       65 *       17 *        -4 *</a:t>
            </a:r>
          </a:p>
          <a:p>
            <a:r>
              <a:rPr kumimoji="1" lang="en-US" altLang="ja-JP" dirty="0"/>
              <a:t>*       65 *       18 *         4 *</a:t>
            </a:r>
          </a:p>
          <a:p>
            <a:r>
              <a:rPr kumimoji="1" lang="en-US" altLang="ja-JP" dirty="0"/>
              <a:t>*       65 *       19 *        -4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23 *</a:t>
            </a:r>
          </a:p>
          <a:p>
            <a:r>
              <a:rPr kumimoji="1" lang="en-US" altLang="ja-JP" dirty="0"/>
              <a:t>*       66 *        9 *        23 *</a:t>
            </a:r>
          </a:p>
          <a:p>
            <a:r>
              <a:rPr kumimoji="1" lang="en-US" altLang="ja-JP" dirty="0"/>
              <a:t>*       66 *       10 *       -14 *</a:t>
            </a:r>
          </a:p>
          <a:p>
            <a:r>
              <a:rPr kumimoji="1" lang="en-US" altLang="ja-JP" dirty="0"/>
              <a:t>*       66 *       11 *        14 *</a:t>
            </a:r>
          </a:p>
          <a:p>
            <a:r>
              <a:rPr kumimoji="1" lang="en-US" altLang="ja-JP" dirty="0"/>
              <a:t>*       66 *       12 *        -2 *</a:t>
            </a:r>
          </a:p>
          <a:p>
            <a:r>
              <a:rPr kumimoji="1" lang="en-US" altLang="ja-JP" dirty="0"/>
              <a:t>*       66 *       13 *         2 *</a:t>
            </a:r>
          </a:p>
          <a:p>
            <a:r>
              <a:rPr kumimoji="1" lang="en-US" altLang="ja-JP" dirty="0"/>
              <a:t>*       66 *       14 *       -14 *</a:t>
            </a:r>
          </a:p>
          <a:p>
            <a:r>
              <a:rPr kumimoji="1" lang="en-US" altLang="ja-JP" dirty="0"/>
              <a:t>*       66 *       15 *        14 *</a:t>
            </a:r>
          </a:p>
          <a:p>
            <a:r>
              <a:rPr kumimoji="1" lang="en-US" altLang="ja-JP" dirty="0"/>
              <a:t>*       66 *       16 *        94 *</a:t>
            </a:r>
          </a:p>
          <a:p>
            <a:r>
              <a:rPr kumimoji="1" lang="en-US" altLang="ja-JP" dirty="0"/>
              <a:t>*       66 *       17 *        -2 *</a:t>
            </a:r>
          </a:p>
          <a:p>
            <a:r>
              <a:rPr kumimoji="1" lang="en-US" altLang="ja-JP" dirty="0"/>
              <a:t>*       66 *       18 *         2 *</a:t>
            </a:r>
          </a:p>
          <a:p>
            <a:r>
              <a:rPr kumimoji="1" lang="en-US" altLang="ja-JP" dirty="0"/>
              <a:t>*       66 *       19 *        -2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23 *</a:t>
            </a:r>
          </a:p>
          <a:p>
            <a:r>
              <a:rPr kumimoji="1" lang="en-US" altLang="ja-JP" dirty="0"/>
              <a:t>*       67 *        9 *       -16 *</a:t>
            </a:r>
          </a:p>
          <a:p>
            <a:r>
              <a:rPr kumimoji="1" lang="en-US" altLang="ja-JP" dirty="0"/>
              <a:t>Type &lt;CR&gt; to continue or q to quit ==&gt;</a:t>
            </a:r>
          </a:p>
          <a:p>
            <a:r>
              <a:rPr kumimoji="1" lang="en-US" altLang="ja-JP" dirty="0"/>
              <a:t>*       67 *       10 *        16 *</a:t>
            </a:r>
          </a:p>
          <a:p>
            <a:r>
              <a:rPr kumimoji="1" lang="en-US" altLang="ja-JP" dirty="0"/>
              <a:t>*       67 *       11 *        -5 *</a:t>
            </a:r>
          </a:p>
          <a:p>
            <a:r>
              <a:rPr kumimoji="1" lang="en-US" altLang="ja-JP" dirty="0"/>
              <a:t>*       67 *       12 *         5 *</a:t>
            </a:r>
          </a:p>
          <a:p>
            <a:r>
              <a:rPr kumimoji="1" lang="en-US" altLang="ja-JP" dirty="0"/>
              <a:t>*       67 *       13 *       -16 *</a:t>
            </a:r>
          </a:p>
          <a:p>
            <a:r>
              <a:rPr kumimoji="1" lang="en-US" altLang="ja-JP" dirty="0"/>
              <a:t>*       67 *       14 *        16 *</a:t>
            </a:r>
          </a:p>
          <a:p>
            <a:r>
              <a:rPr kumimoji="1" lang="en-US" altLang="ja-JP" dirty="0"/>
              <a:t>*       67 *       15 *        94 *</a:t>
            </a:r>
          </a:p>
          <a:p>
            <a:r>
              <a:rPr kumimoji="1" lang="en-US" altLang="ja-JP" dirty="0"/>
              <a:t>*       67 *       16 *        -5 *</a:t>
            </a:r>
          </a:p>
          <a:p>
            <a:r>
              <a:rPr kumimoji="1" lang="en-US" altLang="ja-JP" dirty="0"/>
              <a:t>*       67 *       17 *         5 *</a:t>
            </a:r>
          </a:p>
          <a:p>
            <a:r>
              <a:rPr kumimoji="1" lang="en-US" altLang="ja-JP" dirty="0"/>
              <a:t>*       67 *       18 *        -5 *</a:t>
            </a:r>
          </a:p>
          <a:p>
            <a:r>
              <a:rPr kumimoji="1" lang="en-US" altLang="ja-JP" dirty="0"/>
              <a:t>*       67 *       19 *        21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-16 *</a:t>
            </a:r>
          </a:p>
          <a:p>
            <a:r>
              <a:rPr kumimoji="1" lang="en-US" altLang="ja-JP" dirty="0"/>
              <a:t>*       68 *        9 *        16 *</a:t>
            </a:r>
          </a:p>
          <a:p>
            <a:r>
              <a:rPr kumimoji="1" lang="en-US" altLang="ja-JP" dirty="0"/>
              <a:t>*       68 *       10 *        -2 *</a:t>
            </a:r>
          </a:p>
          <a:p>
            <a:r>
              <a:rPr kumimoji="1" lang="en-US" altLang="ja-JP" dirty="0"/>
              <a:t>*       68 *       11 *         2 *</a:t>
            </a:r>
          </a:p>
          <a:p>
            <a:r>
              <a:rPr kumimoji="1" lang="en-US" altLang="ja-JP" dirty="0"/>
              <a:t>*       68 *       12 *        94 *</a:t>
            </a:r>
          </a:p>
          <a:p>
            <a:r>
              <a:rPr kumimoji="1" lang="en-US" altLang="ja-JP" dirty="0"/>
              <a:t>*       68 *       13 *       -16 *</a:t>
            </a:r>
          </a:p>
          <a:p>
            <a:r>
              <a:rPr kumimoji="1" lang="en-US" altLang="ja-JP" dirty="0"/>
              <a:t>*       68 *       14 *        16 *</a:t>
            </a:r>
          </a:p>
          <a:p>
            <a:r>
              <a:rPr kumimoji="1" lang="en-US" altLang="ja-JP" dirty="0"/>
              <a:t>Type &lt;CR&gt; to continue or q to quit ==&gt;</a:t>
            </a:r>
          </a:p>
          <a:p>
            <a:r>
              <a:rPr kumimoji="1" lang="en-US" altLang="ja-JP" dirty="0"/>
              <a:t>*       68 *       15 *        -2 *</a:t>
            </a:r>
          </a:p>
          <a:p>
            <a:r>
              <a:rPr kumimoji="1" lang="en-US" altLang="ja-JP" dirty="0"/>
              <a:t>*       68 *       16 *         2 *</a:t>
            </a:r>
          </a:p>
          <a:p>
            <a:r>
              <a:rPr kumimoji="1" lang="en-US" altLang="ja-JP" dirty="0"/>
              <a:t>*       68 *       17 *        -2 *</a:t>
            </a:r>
          </a:p>
          <a:p>
            <a:r>
              <a:rPr kumimoji="1" lang="en-US" altLang="ja-JP" dirty="0"/>
              <a:t>*       68 *       18 *        21 *</a:t>
            </a:r>
          </a:p>
          <a:p>
            <a:r>
              <a:rPr kumimoji="1" lang="en-US" altLang="ja-JP" dirty="0"/>
              <a:t>*       68 *       19 *         2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23 *</a:t>
            </a:r>
          </a:p>
          <a:p>
            <a:r>
              <a:rPr kumimoji="1" lang="en-US" altLang="ja-JP" dirty="0"/>
              <a:t>*       69 *        9 *        23 *</a:t>
            </a:r>
          </a:p>
          <a:p>
            <a:r>
              <a:rPr kumimoji="1" lang="en-US" altLang="ja-JP" dirty="0"/>
              <a:t>*       69 *       10 *       -16 *</a:t>
            </a:r>
          </a:p>
          <a:p>
            <a:r>
              <a:rPr kumimoji="1" lang="en-US" altLang="ja-JP" dirty="0"/>
              <a:t>*       69 *       11 *        16 *</a:t>
            </a:r>
          </a:p>
          <a:p>
            <a:r>
              <a:rPr kumimoji="1" lang="en-US" altLang="ja-JP" dirty="0"/>
              <a:t>*       69 *       12 *        -3 *</a:t>
            </a:r>
          </a:p>
          <a:p>
            <a:r>
              <a:rPr kumimoji="1" lang="en-US" altLang="ja-JP" dirty="0"/>
              <a:t>*       69 *       13 *         3 *</a:t>
            </a:r>
          </a:p>
          <a:p>
            <a:r>
              <a:rPr kumimoji="1" lang="en-US" altLang="ja-JP" dirty="0"/>
              <a:t>*       69 *       14 *       -16 *</a:t>
            </a:r>
          </a:p>
          <a:p>
            <a:r>
              <a:rPr kumimoji="1" lang="en-US" altLang="ja-JP" dirty="0"/>
              <a:t>*       69 *       15 *        16 *</a:t>
            </a:r>
          </a:p>
          <a:p>
            <a:r>
              <a:rPr kumimoji="1" lang="en-US" altLang="ja-JP" dirty="0"/>
              <a:t>*       69 *       16 *        94 *</a:t>
            </a:r>
          </a:p>
          <a:p>
            <a:r>
              <a:rPr kumimoji="1" lang="en-US" altLang="ja-JP" dirty="0"/>
              <a:t>*       69 *       17 *        -3 *</a:t>
            </a:r>
          </a:p>
          <a:p>
            <a:r>
              <a:rPr kumimoji="1" lang="en-US" altLang="ja-JP" dirty="0"/>
              <a:t>*       69 *       18 *         3 *</a:t>
            </a:r>
          </a:p>
          <a:p>
            <a:r>
              <a:rPr kumimoji="1" lang="en-US" altLang="ja-JP" dirty="0"/>
              <a:t>*       69 *       19 *        -3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23 *</a:t>
            </a:r>
          </a:p>
          <a:p>
            <a:r>
              <a:rPr kumimoji="1" lang="en-US" altLang="ja-JP" dirty="0"/>
              <a:t>*       70 *        9 *        23 *</a:t>
            </a:r>
          </a:p>
          <a:p>
            <a:r>
              <a:rPr kumimoji="1" lang="en-US" altLang="ja-JP" dirty="0"/>
              <a:t>*       70 *       10 *       -14 *</a:t>
            </a:r>
          </a:p>
          <a:p>
            <a:r>
              <a:rPr kumimoji="1" lang="en-US" altLang="ja-JP" dirty="0"/>
              <a:t>*       70 *       11 *        14 *</a:t>
            </a:r>
          </a:p>
          <a:p>
            <a:r>
              <a:rPr kumimoji="1" lang="en-US" altLang="ja-JP" dirty="0"/>
              <a:t>*       70 *       12 *        -1 *</a:t>
            </a:r>
          </a:p>
          <a:p>
            <a:r>
              <a:rPr kumimoji="1" lang="en-US" altLang="ja-JP" dirty="0"/>
              <a:t>*       70 *       13 *         1 *</a:t>
            </a:r>
          </a:p>
          <a:p>
            <a:r>
              <a:rPr kumimoji="1" lang="en-US" altLang="ja-JP" dirty="0"/>
              <a:t>*       70 *       14 *       -14 *</a:t>
            </a:r>
          </a:p>
          <a:p>
            <a:r>
              <a:rPr kumimoji="1" lang="en-US" altLang="ja-JP" dirty="0"/>
              <a:t>*       70 *       15 *        14 *</a:t>
            </a:r>
          </a:p>
          <a:p>
            <a:r>
              <a:rPr kumimoji="1" lang="en-US" altLang="ja-JP" dirty="0"/>
              <a:t>*       70 *       16 *        94 *</a:t>
            </a:r>
          </a:p>
          <a:p>
            <a:r>
              <a:rPr kumimoji="1" lang="en-US" altLang="ja-JP" dirty="0"/>
              <a:t>*       70 *       17 *        -1 *</a:t>
            </a:r>
          </a:p>
          <a:p>
            <a:r>
              <a:rPr kumimoji="1" lang="en-US" altLang="ja-JP" dirty="0"/>
              <a:t>*       70 *       18 *         1 *</a:t>
            </a:r>
          </a:p>
          <a:p>
            <a:r>
              <a:rPr kumimoji="1" lang="en-US" altLang="ja-JP" dirty="0"/>
              <a:t>*       70 *       19 *        -1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23 *</a:t>
            </a:r>
          </a:p>
          <a:p>
            <a:r>
              <a:rPr kumimoji="1" lang="en-US" altLang="ja-JP" dirty="0"/>
              <a:t>*       71 *        9 *       -14 *</a:t>
            </a:r>
          </a:p>
          <a:p>
            <a:r>
              <a:rPr kumimoji="1" lang="en-US" altLang="ja-JP" dirty="0"/>
              <a:t>*       71 *       10 *        14 *</a:t>
            </a:r>
          </a:p>
          <a:p>
            <a:r>
              <a:rPr kumimoji="1" lang="en-US" altLang="ja-JP" dirty="0"/>
              <a:t>*       71 *       11 *        -3 *</a:t>
            </a:r>
          </a:p>
          <a:p>
            <a:r>
              <a:rPr kumimoji="1" lang="en-US" altLang="ja-JP" dirty="0"/>
              <a:t>*       71 *       12 *         3 *</a:t>
            </a:r>
          </a:p>
          <a:p>
            <a:r>
              <a:rPr kumimoji="1" lang="en-US" altLang="ja-JP" dirty="0"/>
              <a:t>*       71 *       13 *       -14 *</a:t>
            </a:r>
          </a:p>
          <a:p>
            <a:r>
              <a:rPr kumimoji="1" lang="en-US" altLang="ja-JP" dirty="0"/>
              <a:t>*       71 *       14 *        14 *</a:t>
            </a:r>
          </a:p>
          <a:p>
            <a:r>
              <a:rPr kumimoji="1" lang="en-US" altLang="ja-JP" dirty="0"/>
              <a:t>*       71 *       15 *        94 *</a:t>
            </a:r>
          </a:p>
          <a:p>
            <a:r>
              <a:rPr kumimoji="1" lang="en-US" altLang="ja-JP" dirty="0"/>
              <a:t>*       71 *       16 *        -3 *</a:t>
            </a:r>
          </a:p>
          <a:p>
            <a:r>
              <a:rPr kumimoji="1" lang="en-US" altLang="ja-JP" dirty="0"/>
              <a:t>*       71 *       17 *         3 *</a:t>
            </a:r>
          </a:p>
          <a:p>
            <a:r>
              <a:rPr kumimoji="1" lang="en-US" altLang="ja-JP" dirty="0"/>
              <a:t>*       71 *       18 *        -3 *</a:t>
            </a:r>
          </a:p>
          <a:p>
            <a:r>
              <a:rPr kumimoji="1" lang="en-US" altLang="ja-JP" dirty="0"/>
              <a:t>*       71 *       19 *        21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23 *</a:t>
            </a:r>
          </a:p>
          <a:p>
            <a:r>
              <a:rPr kumimoji="1" lang="en-US" altLang="ja-JP" dirty="0"/>
              <a:t>*       72 *        9 *        23 *</a:t>
            </a:r>
          </a:p>
          <a:p>
            <a:r>
              <a:rPr kumimoji="1" lang="en-US" altLang="ja-JP" dirty="0"/>
              <a:t>Type &lt;CR&gt; to continue or q to quit ==&gt;</a:t>
            </a:r>
          </a:p>
          <a:p>
            <a:r>
              <a:rPr kumimoji="1" lang="en-US" altLang="ja-JP" dirty="0"/>
              <a:t>*       72 *       10 *       -16 *</a:t>
            </a:r>
          </a:p>
          <a:p>
            <a:r>
              <a:rPr kumimoji="1" lang="en-US" altLang="ja-JP" dirty="0"/>
              <a:t>*       72 *       11 *        16 *</a:t>
            </a:r>
          </a:p>
          <a:p>
            <a:r>
              <a:rPr kumimoji="1" lang="en-US" altLang="ja-JP" dirty="0"/>
              <a:t>*       72 *       12 *        -3 *</a:t>
            </a:r>
          </a:p>
          <a:p>
            <a:r>
              <a:rPr kumimoji="1" lang="en-US" altLang="ja-JP" dirty="0"/>
              <a:t>*       72 *       13 *         3 *</a:t>
            </a:r>
          </a:p>
          <a:p>
            <a:r>
              <a:rPr kumimoji="1" lang="en-US" altLang="ja-JP" dirty="0"/>
              <a:t>*       72 *       14 *       -16 *</a:t>
            </a:r>
          </a:p>
          <a:p>
            <a:r>
              <a:rPr kumimoji="1" lang="en-US" altLang="ja-JP" dirty="0"/>
              <a:t>*       72 *       15 *        16 *</a:t>
            </a:r>
          </a:p>
          <a:p>
            <a:r>
              <a:rPr kumimoji="1" lang="en-US" altLang="ja-JP" dirty="0"/>
              <a:t>*       72 *       16 *        94 *</a:t>
            </a:r>
          </a:p>
          <a:p>
            <a:r>
              <a:rPr kumimoji="1" lang="en-US" altLang="ja-JP" dirty="0"/>
              <a:t>*       72 *       17 *        -3 *</a:t>
            </a:r>
          </a:p>
          <a:p>
            <a:r>
              <a:rPr kumimoji="1" lang="en-US" altLang="ja-JP" dirty="0"/>
              <a:t>*       72 *       18 *         3 *</a:t>
            </a:r>
          </a:p>
          <a:p>
            <a:r>
              <a:rPr kumimoji="1" lang="en-US" altLang="ja-JP" dirty="0"/>
              <a:t>*       72 *       19 *        -3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23 *</a:t>
            </a:r>
          </a:p>
          <a:p>
            <a:r>
              <a:rPr kumimoji="1" lang="en-US" altLang="ja-JP" dirty="0"/>
              <a:t>*       73 *        9 *        23 *</a:t>
            </a:r>
          </a:p>
          <a:p>
            <a:r>
              <a:rPr kumimoji="1" lang="en-US" altLang="ja-JP" dirty="0"/>
              <a:t>*       73 *       10 *       -16 *</a:t>
            </a:r>
          </a:p>
          <a:p>
            <a:r>
              <a:rPr kumimoji="1" lang="en-US" altLang="ja-JP" dirty="0"/>
              <a:t>*       73 *       11 *        16 *</a:t>
            </a:r>
          </a:p>
          <a:p>
            <a:r>
              <a:rPr kumimoji="1" lang="en-US" altLang="ja-JP" dirty="0"/>
              <a:t>*       73 *       12 *        -4 *</a:t>
            </a:r>
          </a:p>
          <a:p>
            <a:r>
              <a:rPr kumimoji="1" lang="en-US" altLang="ja-JP" dirty="0"/>
              <a:t>*       73 *       13 *         4 *</a:t>
            </a:r>
          </a:p>
          <a:p>
            <a:r>
              <a:rPr kumimoji="1" lang="en-US" altLang="ja-JP" dirty="0"/>
              <a:t>*       73 *       14 *       -16 *</a:t>
            </a:r>
          </a:p>
          <a:p>
            <a:r>
              <a:rPr kumimoji="1" lang="en-US" altLang="ja-JP" dirty="0"/>
              <a:t>Type &lt;CR&gt; to continue or q to quit ==&gt;</a:t>
            </a:r>
          </a:p>
          <a:p>
            <a:r>
              <a:rPr kumimoji="1" lang="en-US" altLang="ja-JP" dirty="0"/>
              <a:t>*       73 *       15 *        16 *</a:t>
            </a:r>
          </a:p>
          <a:p>
            <a:r>
              <a:rPr kumimoji="1" lang="en-US" altLang="ja-JP" dirty="0"/>
              <a:t>*       73 *       16 *        94 *</a:t>
            </a:r>
          </a:p>
          <a:p>
            <a:r>
              <a:rPr kumimoji="1" lang="en-US" altLang="ja-JP" dirty="0"/>
              <a:t>*       73 *       17 *        -4 *</a:t>
            </a:r>
          </a:p>
          <a:p>
            <a:r>
              <a:rPr kumimoji="1" lang="en-US" altLang="ja-JP" dirty="0"/>
              <a:t>*       73 *       18 *         4 *</a:t>
            </a:r>
          </a:p>
          <a:p>
            <a:r>
              <a:rPr kumimoji="1" lang="en-US" altLang="ja-JP" dirty="0"/>
              <a:t>*       73 *       19 *        -4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23 *</a:t>
            </a:r>
          </a:p>
          <a:p>
            <a:r>
              <a:rPr kumimoji="1" lang="en-US" altLang="ja-JP" dirty="0"/>
              <a:t>*       74 *        9 *        23 *</a:t>
            </a:r>
          </a:p>
          <a:p>
            <a:r>
              <a:rPr kumimoji="1" lang="en-US" altLang="ja-JP" dirty="0"/>
              <a:t>*       74 *       10 *       -14 *</a:t>
            </a:r>
          </a:p>
          <a:p>
            <a:r>
              <a:rPr kumimoji="1" lang="en-US" altLang="ja-JP" dirty="0"/>
              <a:t>*       74 *       11 *        14 *</a:t>
            </a:r>
          </a:p>
          <a:p>
            <a:r>
              <a:rPr kumimoji="1" lang="en-US" altLang="ja-JP" dirty="0"/>
              <a:t>*       74 *       12 *        -2 *</a:t>
            </a:r>
          </a:p>
          <a:p>
            <a:r>
              <a:rPr kumimoji="1" lang="en-US" altLang="ja-JP" dirty="0"/>
              <a:t>*       74 *       13 *         2 *</a:t>
            </a:r>
          </a:p>
          <a:p>
            <a:r>
              <a:rPr kumimoji="1" lang="en-US" altLang="ja-JP" dirty="0"/>
              <a:t>*       74 *       14 *       -14 *</a:t>
            </a:r>
          </a:p>
          <a:p>
            <a:r>
              <a:rPr kumimoji="1" lang="en-US" altLang="ja-JP" dirty="0"/>
              <a:t>*       74 *       15 *        14 *</a:t>
            </a:r>
          </a:p>
          <a:p>
            <a:r>
              <a:rPr kumimoji="1" lang="en-US" altLang="ja-JP" dirty="0"/>
              <a:t>*       74 *       16 *        94 *</a:t>
            </a:r>
          </a:p>
          <a:p>
            <a:r>
              <a:rPr kumimoji="1" lang="en-US" altLang="ja-JP" dirty="0"/>
              <a:t>*       74 *       17 *        -2 *</a:t>
            </a:r>
          </a:p>
          <a:p>
            <a:r>
              <a:rPr kumimoji="1" lang="en-US" altLang="ja-JP" dirty="0"/>
              <a:t>*       74 *       18 *         2 *</a:t>
            </a:r>
          </a:p>
          <a:p>
            <a:r>
              <a:rPr kumimoji="1" lang="en-US" altLang="ja-JP" dirty="0"/>
              <a:t>*       74 *       19 *        -2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23 *</a:t>
            </a:r>
          </a:p>
          <a:p>
            <a:r>
              <a:rPr kumimoji="1" lang="en-US" altLang="ja-JP" dirty="0"/>
              <a:t>*       75 *        9 *        23 *</a:t>
            </a:r>
          </a:p>
          <a:p>
            <a:r>
              <a:rPr kumimoji="1" lang="en-US" altLang="ja-JP" dirty="0"/>
              <a:t>*       75 *       10 *       -16 *</a:t>
            </a:r>
          </a:p>
          <a:p>
            <a:r>
              <a:rPr kumimoji="1" lang="en-US" altLang="ja-JP" dirty="0"/>
              <a:t>*       75 *       11 *        16 *</a:t>
            </a:r>
          </a:p>
          <a:p>
            <a:r>
              <a:rPr kumimoji="1" lang="en-US" altLang="ja-JP" dirty="0"/>
              <a:t>*       75 *       12 *        -4 *</a:t>
            </a:r>
          </a:p>
          <a:p>
            <a:r>
              <a:rPr kumimoji="1" lang="en-US" altLang="ja-JP" dirty="0"/>
              <a:t>*       75 *       13 *         4 *</a:t>
            </a:r>
          </a:p>
          <a:p>
            <a:r>
              <a:rPr kumimoji="1" lang="en-US" altLang="ja-JP" dirty="0"/>
              <a:t>*       75 *       14 *       -16 *</a:t>
            </a:r>
          </a:p>
          <a:p>
            <a:r>
              <a:rPr kumimoji="1" lang="en-US" altLang="ja-JP" dirty="0"/>
              <a:t>*       75 *       15 *        16 *</a:t>
            </a:r>
          </a:p>
          <a:p>
            <a:r>
              <a:rPr kumimoji="1" lang="en-US" altLang="ja-JP" dirty="0"/>
              <a:t>*       75 *       16 *        94 *</a:t>
            </a:r>
          </a:p>
          <a:p>
            <a:r>
              <a:rPr kumimoji="1" lang="en-US" altLang="ja-JP" dirty="0"/>
              <a:t>*       75 *       17 *        -4 *</a:t>
            </a:r>
          </a:p>
          <a:p>
            <a:r>
              <a:rPr kumimoji="1" lang="en-US" altLang="ja-JP" dirty="0"/>
              <a:t>*       75 *       18 *         4 *</a:t>
            </a:r>
          </a:p>
          <a:p>
            <a:r>
              <a:rPr kumimoji="1" lang="en-US" altLang="ja-JP" dirty="0"/>
              <a:t>*       75 *       19 *        -4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23 *</a:t>
            </a:r>
          </a:p>
          <a:p>
            <a:r>
              <a:rPr kumimoji="1" lang="en-US" altLang="ja-JP" dirty="0"/>
              <a:t>*       76 *        9 *       -14 *</a:t>
            </a:r>
          </a:p>
          <a:p>
            <a:r>
              <a:rPr kumimoji="1" lang="en-US" altLang="ja-JP" dirty="0"/>
              <a:t>*       76 *       10 *        14 *</a:t>
            </a:r>
          </a:p>
          <a:p>
            <a:r>
              <a:rPr kumimoji="1" lang="en-US" altLang="ja-JP" dirty="0"/>
              <a:t>*       76 *       11 *        -5 *</a:t>
            </a:r>
          </a:p>
          <a:p>
            <a:r>
              <a:rPr kumimoji="1" lang="en-US" altLang="ja-JP" dirty="0"/>
              <a:t>*       76 *       12 *         5 *</a:t>
            </a:r>
          </a:p>
          <a:p>
            <a:r>
              <a:rPr kumimoji="1" lang="en-US" altLang="ja-JP" dirty="0"/>
              <a:t>*       76 *       13 *       -14 *</a:t>
            </a:r>
          </a:p>
          <a:p>
            <a:r>
              <a:rPr kumimoji="1" lang="en-US" altLang="ja-JP" dirty="0"/>
              <a:t>*       76 *       14 *        14 *</a:t>
            </a:r>
          </a:p>
          <a:p>
            <a:r>
              <a:rPr kumimoji="1" lang="en-US" altLang="ja-JP" dirty="0"/>
              <a:t>*       76 *       15 *        94 *</a:t>
            </a:r>
          </a:p>
          <a:p>
            <a:r>
              <a:rPr kumimoji="1" lang="en-US" altLang="ja-JP" dirty="0"/>
              <a:t>*       76 *       16 *        -5 *</a:t>
            </a:r>
          </a:p>
          <a:p>
            <a:r>
              <a:rPr kumimoji="1" lang="en-US" altLang="ja-JP" dirty="0"/>
              <a:t>*       76 *       17 *         5 *</a:t>
            </a:r>
          </a:p>
          <a:p>
            <a:r>
              <a:rPr kumimoji="1" lang="en-US" altLang="ja-JP" dirty="0"/>
              <a:t>*       76 *       18 *        -5 *</a:t>
            </a:r>
          </a:p>
          <a:p>
            <a:r>
              <a:rPr kumimoji="1" lang="en-US" altLang="ja-JP" dirty="0"/>
              <a:t>*       76 *       19 *        21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23 *</a:t>
            </a:r>
          </a:p>
          <a:p>
            <a:r>
              <a:rPr kumimoji="1" lang="en-US" altLang="ja-JP" dirty="0"/>
              <a:t>*       77 *        9 *        23 *</a:t>
            </a:r>
          </a:p>
          <a:p>
            <a:r>
              <a:rPr kumimoji="1" lang="en-US" altLang="ja-JP" dirty="0"/>
              <a:t>Type &lt;CR&gt; to continue or q to quit ==&gt;</a:t>
            </a:r>
          </a:p>
          <a:p>
            <a:r>
              <a:rPr kumimoji="1" lang="en-US" altLang="ja-JP" dirty="0"/>
              <a:t>*       77 *       10 *       -14 *</a:t>
            </a:r>
          </a:p>
          <a:p>
            <a:r>
              <a:rPr kumimoji="1" lang="en-US" altLang="ja-JP" dirty="0"/>
              <a:t>*       77 *       11 *        14 *</a:t>
            </a:r>
          </a:p>
          <a:p>
            <a:r>
              <a:rPr kumimoji="1" lang="en-US" altLang="ja-JP" dirty="0"/>
              <a:t>*       77 *       12 *        -1 *</a:t>
            </a:r>
          </a:p>
          <a:p>
            <a:r>
              <a:rPr kumimoji="1" lang="en-US" altLang="ja-JP" dirty="0"/>
              <a:t>*       77 *       13 *         1 *</a:t>
            </a:r>
          </a:p>
          <a:p>
            <a:r>
              <a:rPr kumimoji="1" lang="en-US" altLang="ja-JP" dirty="0"/>
              <a:t>*       77 *       14 *       -14 *</a:t>
            </a:r>
          </a:p>
          <a:p>
            <a:r>
              <a:rPr kumimoji="1" lang="en-US" altLang="ja-JP" dirty="0"/>
              <a:t>*       77 *       15 *        14 *</a:t>
            </a:r>
          </a:p>
          <a:p>
            <a:r>
              <a:rPr kumimoji="1" lang="en-US" altLang="ja-JP" dirty="0"/>
              <a:t>*       77 *       16 *        94 *</a:t>
            </a:r>
          </a:p>
          <a:p>
            <a:r>
              <a:rPr kumimoji="1" lang="en-US" altLang="ja-JP" dirty="0"/>
              <a:t>*       77 *       17 *        -1 *</a:t>
            </a:r>
          </a:p>
          <a:p>
            <a:r>
              <a:rPr kumimoji="1" lang="en-US" altLang="ja-JP" dirty="0"/>
              <a:t>*       77 *       18 *         1 *</a:t>
            </a:r>
          </a:p>
          <a:p>
            <a:r>
              <a:rPr kumimoji="1" lang="en-US" altLang="ja-JP" dirty="0"/>
              <a:t>*       77 *       19 *         1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23 *</a:t>
            </a:r>
          </a:p>
          <a:p>
            <a:r>
              <a:rPr kumimoji="1" lang="en-US" altLang="ja-JP" dirty="0"/>
              <a:t>*       78 *        9 *        23 *</a:t>
            </a:r>
          </a:p>
          <a:p>
            <a:r>
              <a:rPr kumimoji="1" lang="en-US" altLang="ja-JP" dirty="0"/>
              <a:t>*       78 *       10 *       -16 *</a:t>
            </a:r>
          </a:p>
          <a:p>
            <a:r>
              <a:rPr kumimoji="1" lang="en-US" altLang="ja-JP" dirty="0"/>
              <a:t>*       78 *       11 *        16 *</a:t>
            </a:r>
          </a:p>
          <a:p>
            <a:r>
              <a:rPr kumimoji="1" lang="en-US" altLang="ja-JP" dirty="0"/>
              <a:t>*       78 *       12 *        -4 *</a:t>
            </a:r>
          </a:p>
          <a:p>
            <a:r>
              <a:rPr kumimoji="1" lang="en-US" altLang="ja-JP" dirty="0"/>
              <a:t>*       78 *       13 *         4 *</a:t>
            </a:r>
          </a:p>
          <a:p>
            <a:r>
              <a:rPr kumimoji="1" lang="en-US" altLang="ja-JP" dirty="0"/>
              <a:t>*       78 *       14 *       -16 *</a:t>
            </a:r>
          </a:p>
          <a:p>
            <a:r>
              <a:rPr kumimoji="1" lang="en-US" altLang="ja-JP" dirty="0"/>
              <a:t>Type &lt;CR&gt; to continue or q to quit ==&gt;</a:t>
            </a:r>
          </a:p>
          <a:p>
            <a:r>
              <a:rPr kumimoji="1" lang="en-US" altLang="ja-JP" dirty="0"/>
              <a:t>*       78 *       15 *        16 *</a:t>
            </a:r>
          </a:p>
          <a:p>
            <a:r>
              <a:rPr kumimoji="1" lang="en-US" altLang="ja-JP" dirty="0"/>
              <a:t>*       78 *       16 *        94 *</a:t>
            </a:r>
          </a:p>
          <a:p>
            <a:r>
              <a:rPr kumimoji="1" lang="en-US" altLang="ja-JP" dirty="0"/>
              <a:t>*       78 *       17 *        -4 *</a:t>
            </a:r>
          </a:p>
          <a:p>
            <a:r>
              <a:rPr kumimoji="1" lang="en-US" altLang="ja-JP" dirty="0"/>
              <a:t>*       78 *       18 *         4 *</a:t>
            </a:r>
          </a:p>
          <a:p>
            <a:r>
              <a:rPr kumimoji="1" lang="en-US" altLang="ja-JP" dirty="0"/>
              <a:t>*       78 *       19 *        -4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23 *</a:t>
            </a:r>
          </a:p>
          <a:p>
            <a:r>
              <a:rPr kumimoji="1" lang="en-US" altLang="ja-JP" dirty="0"/>
              <a:t>*       79 *        9 *        23 *</a:t>
            </a:r>
          </a:p>
          <a:p>
            <a:r>
              <a:rPr kumimoji="1" lang="en-US" altLang="ja-JP" dirty="0"/>
              <a:t>*       79 *       10 *       -14 *</a:t>
            </a:r>
          </a:p>
          <a:p>
            <a:r>
              <a:rPr kumimoji="1" lang="en-US" altLang="ja-JP" dirty="0"/>
              <a:t>*       79 *       11 *        14 *</a:t>
            </a:r>
          </a:p>
          <a:p>
            <a:r>
              <a:rPr kumimoji="1" lang="en-US" altLang="ja-JP" dirty="0"/>
              <a:t>*       79 *       12 *        -1 *</a:t>
            </a:r>
          </a:p>
          <a:p>
            <a:r>
              <a:rPr kumimoji="1" lang="en-US" altLang="ja-JP" dirty="0"/>
              <a:t>*       79 *       13 *         1 *</a:t>
            </a:r>
          </a:p>
          <a:p>
            <a:r>
              <a:rPr kumimoji="1" lang="en-US" altLang="ja-JP" dirty="0"/>
              <a:t>*       79 *       14 *       -14 *</a:t>
            </a:r>
          </a:p>
          <a:p>
            <a:r>
              <a:rPr kumimoji="1" lang="en-US" altLang="ja-JP" dirty="0"/>
              <a:t>*       79 *       15 *        14 *</a:t>
            </a:r>
          </a:p>
          <a:p>
            <a:r>
              <a:rPr kumimoji="1" lang="en-US" altLang="ja-JP" dirty="0"/>
              <a:t>*       79 *       16 *        94 *</a:t>
            </a:r>
          </a:p>
          <a:p>
            <a:r>
              <a:rPr kumimoji="1" lang="en-US" altLang="ja-JP" dirty="0"/>
              <a:t>*       79 *       17 *        -1 *</a:t>
            </a:r>
          </a:p>
          <a:p>
            <a:r>
              <a:rPr kumimoji="1" lang="en-US" altLang="ja-JP" dirty="0"/>
              <a:t>*       79 *       18 *         1 *</a:t>
            </a:r>
          </a:p>
          <a:p>
            <a:r>
              <a:rPr kumimoji="1" lang="en-US" altLang="ja-JP" dirty="0"/>
              <a:t>*       79 *       19 *        -1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23 *</a:t>
            </a:r>
          </a:p>
          <a:p>
            <a:r>
              <a:rPr kumimoji="1" lang="en-US" altLang="ja-JP" dirty="0"/>
              <a:t>*       80 *        9 *       -14 *</a:t>
            </a:r>
          </a:p>
          <a:p>
            <a:r>
              <a:rPr kumimoji="1" lang="en-US" altLang="ja-JP" dirty="0"/>
              <a:t>*       80 *       10 *        14 *</a:t>
            </a:r>
          </a:p>
          <a:p>
            <a:r>
              <a:rPr kumimoji="1" lang="en-US" altLang="ja-JP" dirty="0"/>
              <a:t>*       80 *       11 *        -2 *</a:t>
            </a:r>
          </a:p>
          <a:p>
            <a:r>
              <a:rPr kumimoji="1" lang="en-US" altLang="ja-JP" dirty="0"/>
              <a:t>*       80 *       12 *         2 *</a:t>
            </a:r>
          </a:p>
          <a:p>
            <a:r>
              <a:rPr kumimoji="1" lang="en-US" altLang="ja-JP" dirty="0"/>
              <a:t>*       80 *       13 *       -14 *</a:t>
            </a:r>
          </a:p>
          <a:p>
            <a:r>
              <a:rPr kumimoji="1" lang="en-US" altLang="ja-JP" dirty="0"/>
              <a:t>*       80 *       14 *        14 *</a:t>
            </a:r>
          </a:p>
          <a:p>
            <a:r>
              <a:rPr kumimoji="1" lang="en-US" altLang="ja-JP" dirty="0"/>
              <a:t>*       80 *       15 *        94 *</a:t>
            </a:r>
          </a:p>
          <a:p>
            <a:r>
              <a:rPr kumimoji="1" lang="en-US" altLang="ja-JP" dirty="0"/>
              <a:t>*       80 *       16 *        -2 *</a:t>
            </a:r>
          </a:p>
          <a:p>
            <a:r>
              <a:rPr kumimoji="1" lang="en-US" altLang="ja-JP" dirty="0"/>
              <a:t>*       80 *       17 *         2 *</a:t>
            </a:r>
          </a:p>
          <a:p>
            <a:r>
              <a:rPr kumimoji="1" lang="en-US" altLang="ja-JP" dirty="0"/>
              <a:t>*       80 *       18 *        -2 *</a:t>
            </a:r>
          </a:p>
          <a:p>
            <a:r>
              <a:rPr kumimoji="1" lang="en-US" altLang="ja-JP" dirty="0"/>
              <a:t>*       80 *       19 *        21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23 *</a:t>
            </a:r>
          </a:p>
          <a:p>
            <a:r>
              <a:rPr kumimoji="1" lang="en-US" altLang="ja-JP" dirty="0"/>
              <a:t>*       81 *        9 *        23 *</a:t>
            </a:r>
          </a:p>
          <a:p>
            <a:r>
              <a:rPr kumimoji="1" lang="en-US" altLang="ja-JP" dirty="0"/>
              <a:t>*       81 *       10 *       -16 *</a:t>
            </a:r>
          </a:p>
          <a:p>
            <a:r>
              <a:rPr kumimoji="1" lang="en-US" altLang="ja-JP" dirty="0"/>
              <a:t>*       81 *       11 *        16 *</a:t>
            </a:r>
          </a:p>
          <a:p>
            <a:r>
              <a:rPr kumimoji="1" lang="en-US" altLang="ja-JP" dirty="0"/>
              <a:t>*       81 *       12 *        -3 *</a:t>
            </a:r>
          </a:p>
          <a:p>
            <a:r>
              <a:rPr kumimoji="1" lang="en-US" altLang="ja-JP" dirty="0"/>
              <a:t>*       81 *       13 *         3 *</a:t>
            </a:r>
          </a:p>
          <a:p>
            <a:r>
              <a:rPr kumimoji="1" lang="en-US" altLang="ja-JP" dirty="0"/>
              <a:t>*       81 *       14 *       -16 *</a:t>
            </a:r>
          </a:p>
          <a:p>
            <a:r>
              <a:rPr kumimoji="1" lang="en-US" altLang="ja-JP" dirty="0"/>
              <a:t>*       81 *       15 *        16 *</a:t>
            </a:r>
          </a:p>
          <a:p>
            <a:r>
              <a:rPr kumimoji="1" lang="en-US" altLang="ja-JP" dirty="0"/>
              <a:t>*       81 *       16 *        94 *</a:t>
            </a:r>
          </a:p>
          <a:p>
            <a:r>
              <a:rPr kumimoji="1" lang="en-US" altLang="ja-JP" dirty="0"/>
              <a:t>*       81 *       17 *        -3 *</a:t>
            </a:r>
          </a:p>
          <a:p>
            <a:r>
              <a:rPr kumimoji="1" lang="en-US" altLang="ja-JP" dirty="0"/>
              <a:t>*       81 *       18 *         3 *</a:t>
            </a:r>
          </a:p>
          <a:p>
            <a:r>
              <a:rPr kumimoji="1" lang="en-US" altLang="ja-JP" dirty="0"/>
              <a:t>*       81 *       19 *        -3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-16 *</a:t>
            </a:r>
          </a:p>
          <a:p>
            <a:r>
              <a:rPr kumimoji="1" lang="en-US" altLang="ja-JP" dirty="0"/>
              <a:t>*       82 *        9 *        16 *</a:t>
            </a:r>
          </a:p>
          <a:p>
            <a:r>
              <a:rPr kumimoji="1" lang="en-US" altLang="ja-JP" dirty="0"/>
              <a:t>Type &lt;CR&gt; to continue or q to quit ==&gt;</a:t>
            </a:r>
          </a:p>
          <a:p>
            <a:r>
              <a:rPr kumimoji="1" lang="en-US" altLang="ja-JP" dirty="0"/>
              <a:t>*       82 *       10 *        -1 *</a:t>
            </a:r>
          </a:p>
          <a:p>
            <a:r>
              <a:rPr kumimoji="1" lang="en-US" altLang="ja-JP" dirty="0"/>
              <a:t>*       82 *       11 *         1 *</a:t>
            </a:r>
          </a:p>
          <a:p>
            <a:r>
              <a:rPr kumimoji="1" lang="en-US" altLang="ja-JP" dirty="0"/>
              <a:t>*       82 *       12 *        94 *</a:t>
            </a:r>
          </a:p>
          <a:p>
            <a:r>
              <a:rPr kumimoji="1" lang="en-US" altLang="ja-JP" dirty="0"/>
              <a:t>*       82 *       13 *       -16 *</a:t>
            </a:r>
          </a:p>
          <a:p>
            <a:r>
              <a:rPr kumimoji="1" lang="en-US" altLang="ja-JP" dirty="0"/>
              <a:t>*       82 *       14 *        16 *</a:t>
            </a:r>
          </a:p>
          <a:p>
            <a:r>
              <a:rPr kumimoji="1" lang="en-US" altLang="ja-JP" dirty="0"/>
              <a:t>*       82 *       15 *        -1 *</a:t>
            </a:r>
          </a:p>
          <a:p>
            <a:r>
              <a:rPr kumimoji="1" lang="en-US" altLang="ja-JP" dirty="0"/>
              <a:t>*       82 *       16 *         1 *</a:t>
            </a:r>
          </a:p>
          <a:p>
            <a:r>
              <a:rPr kumimoji="1" lang="en-US" altLang="ja-JP" dirty="0"/>
              <a:t>*       82 *       17 *        -1 *</a:t>
            </a:r>
          </a:p>
          <a:p>
            <a:r>
              <a:rPr kumimoji="1" lang="en-US" altLang="ja-JP" dirty="0"/>
              <a:t>*       82 *       18 *        21 *</a:t>
            </a:r>
          </a:p>
          <a:p>
            <a:r>
              <a:rPr kumimoji="1" lang="en-US" altLang="ja-JP" dirty="0"/>
              <a:t>*       82 *       19 *         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23 *</a:t>
            </a:r>
          </a:p>
          <a:p>
            <a:r>
              <a:rPr kumimoji="1" lang="en-US" altLang="ja-JP" dirty="0"/>
              <a:t>*       83 *        9 *        23 *</a:t>
            </a:r>
          </a:p>
          <a:p>
            <a:r>
              <a:rPr kumimoji="1" lang="en-US" altLang="ja-JP" dirty="0"/>
              <a:t>*       83 *       10 *       -14 *</a:t>
            </a:r>
          </a:p>
          <a:p>
            <a:r>
              <a:rPr kumimoji="1" lang="en-US" altLang="ja-JP" dirty="0"/>
              <a:t>*       83 *       11 *        14 *</a:t>
            </a:r>
          </a:p>
          <a:p>
            <a:r>
              <a:rPr kumimoji="1" lang="en-US" altLang="ja-JP" dirty="0"/>
              <a:t>*       83 *       12 *        -4 *</a:t>
            </a:r>
          </a:p>
          <a:p>
            <a:r>
              <a:rPr kumimoji="1" lang="en-US" altLang="ja-JP" dirty="0"/>
              <a:t>*       83 *       13 *         4 *</a:t>
            </a:r>
          </a:p>
          <a:p>
            <a:r>
              <a:rPr kumimoji="1" lang="en-US" altLang="ja-JP" dirty="0"/>
              <a:t>*       83 *       14 *       -14 *</a:t>
            </a:r>
          </a:p>
          <a:p>
            <a:r>
              <a:rPr kumimoji="1" lang="en-US" altLang="ja-JP" dirty="0"/>
              <a:t>Type &lt;CR&gt; to continue or q to quit ==&gt;</a:t>
            </a:r>
          </a:p>
          <a:p>
            <a:r>
              <a:rPr kumimoji="1" lang="en-US" altLang="ja-JP" dirty="0"/>
              <a:t>*       83 *       15 *        14 *</a:t>
            </a:r>
          </a:p>
          <a:p>
            <a:r>
              <a:rPr kumimoji="1" lang="en-US" altLang="ja-JP" dirty="0"/>
              <a:t>*       83 *       16 *        94 *</a:t>
            </a:r>
          </a:p>
          <a:p>
            <a:r>
              <a:rPr kumimoji="1" lang="en-US" altLang="ja-JP" dirty="0"/>
              <a:t>*       83 *       17 *        -4 *</a:t>
            </a:r>
          </a:p>
          <a:p>
            <a:r>
              <a:rPr kumimoji="1" lang="en-US" altLang="ja-JP" dirty="0"/>
              <a:t>*       83 *       18 *         4 *</a:t>
            </a:r>
          </a:p>
          <a:p>
            <a:r>
              <a:rPr kumimoji="1" lang="en-US" altLang="ja-JP" dirty="0"/>
              <a:t>*       83 *       19 *        -4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23 *</a:t>
            </a:r>
          </a:p>
          <a:p>
            <a:r>
              <a:rPr kumimoji="1" lang="en-US" altLang="ja-JP" dirty="0"/>
              <a:t>*       84 *        9 *        23 *</a:t>
            </a:r>
          </a:p>
          <a:p>
            <a:r>
              <a:rPr kumimoji="1" lang="en-US" altLang="ja-JP" dirty="0"/>
              <a:t>*       84 *       10 *       -14 *</a:t>
            </a:r>
          </a:p>
          <a:p>
            <a:r>
              <a:rPr kumimoji="1" lang="en-US" altLang="ja-JP" dirty="0"/>
              <a:t>*       84 *       11 *        14 *</a:t>
            </a:r>
          </a:p>
          <a:p>
            <a:r>
              <a:rPr kumimoji="1" lang="en-US" altLang="ja-JP" dirty="0"/>
              <a:t>*       84 *       12 *        -4 *</a:t>
            </a:r>
          </a:p>
          <a:p>
            <a:r>
              <a:rPr kumimoji="1" lang="en-US" altLang="ja-JP" dirty="0"/>
              <a:t>*       84 *       13 *         4 *</a:t>
            </a:r>
          </a:p>
          <a:p>
            <a:r>
              <a:rPr kumimoji="1" lang="en-US" altLang="ja-JP" dirty="0"/>
              <a:t>*       84 *       14 *       -14 *</a:t>
            </a:r>
          </a:p>
          <a:p>
            <a:r>
              <a:rPr kumimoji="1" lang="en-US" altLang="ja-JP" dirty="0"/>
              <a:t>*       84 *       15 *        14 *</a:t>
            </a:r>
          </a:p>
          <a:p>
            <a:r>
              <a:rPr kumimoji="1" lang="en-US" altLang="ja-JP" dirty="0"/>
              <a:t>*       84 *       16 *        94 *</a:t>
            </a:r>
          </a:p>
          <a:p>
            <a:r>
              <a:rPr kumimoji="1" lang="en-US" altLang="ja-JP" dirty="0"/>
              <a:t>*       84 *       17 *        -4 *</a:t>
            </a:r>
          </a:p>
          <a:p>
            <a:r>
              <a:rPr kumimoji="1" lang="en-US" altLang="ja-JP" dirty="0"/>
              <a:t>*       84 *       18 *         4 *</a:t>
            </a:r>
          </a:p>
          <a:p>
            <a:r>
              <a:rPr kumimoji="1" lang="en-US" altLang="ja-JP" dirty="0"/>
              <a:t>*       84 *       19 *        -4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23 *</a:t>
            </a:r>
          </a:p>
          <a:p>
            <a:r>
              <a:rPr kumimoji="1" lang="en-US" altLang="ja-JP" dirty="0"/>
              <a:t>*       85 *        9 *        23 *</a:t>
            </a:r>
          </a:p>
          <a:p>
            <a:r>
              <a:rPr kumimoji="1" lang="en-US" altLang="ja-JP" dirty="0"/>
              <a:t>*       85 *       10 *       -16 *</a:t>
            </a:r>
          </a:p>
          <a:p>
            <a:r>
              <a:rPr kumimoji="1" lang="en-US" altLang="ja-JP" dirty="0"/>
              <a:t>*       85 *       11 *        16 *</a:t>
            </a:r>
          </a:p>
          <a:p>
            <a:r>
              <a:rPr kumimoji="1" lang="en-US" altLang="ja-JP" dirty="0"/>
              <a:t>*       85 *       12 *        -4 *</a:t>
            </a:r>
          </a:p>
          <a:p>
            <a:r>
              <a:rPr kumimoji="1" lang="en-US" altLang="ja-JP" dirty="0"/>
              <a:t>*       85 *       13 *         4 *</a:t>
            </a:r>
          </a:p>
          <a:p>
            <a:r>
              <a:rPr kumimoji="1" lang="en-US" altLang="ja-JP" dirty="0"/>
              <a:t>*       85 *       14 *       -16 *</a:t>
            </a:r>
          </a:p>
          <a:p>
            <a:r>
              <a:rPr kumimoji="1" lang="en-US" altLang="ja-JP" dirty="0"/>
              <a:t>*       85 *       15 *        16 *</a:t>
            </a:r>
          </a:p>
          <a:p>
            <a:r>
              <a:rPr kumimoji="1" lang="en-US" altLang="ja-JP" dirty="0"/>
              <a:t>*       85 *       16 *        94 *</a:t>
            </a:r>
          </a:p>
          <a:p>
            <a:r>
              <a:rPr kumimoji="1" lang="en-US" altLang="ja-JP" dirty="0"/>
              <a:t>*       85 *       17 *        -4 *</a:t>
            </a:r>
          </a:p>
          <a:p>
            <a:r>
              <a:rPr kumimoji="1" lang="en-US" altLang="ja-JP" dirty="0"/>
              <a:t>*       85 *       18 *         4 *</a:t>
            </a:r>
          </a:p>
          <a:p>
            <a:r>
              <a:rPr kumimoji="1" lang="en-US" altLang="ja-JP" dirty="0"/>
              <a:t>*       85 *       19 *        -4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23 *</a:t>
            </a:r>
          </a:p>
          <a:p>
            <a:r>
              <a:rPr kumimoji="1" lang="en-US" altLang="ja-JP" dirty="0"/>
              <a:t>*       86 *        9 *        23 *</a:t>
            </a:r>
          </a:p>
          <a:p>
            <a:r>
              <a:rPr kumimoji="1" lang="en-US" altLang="ja-JP" dirty="0"/>
              <a:t>*       86 *       10 *       -14 *</a:t>
            </a:r>
          </a:p>
          <a:p>
            <a:r>
              <a:rPr kumimoji="1" lang="en-US" altLang="ja-JP" dirty="0"/>
              <a:t>*       86 *       11 *        14 *</a:t>
            </a:r>
          </a:p>
          <a:p>
            <a:r>
              <a:rPr kumimoji="1" lang="en-US" altLang="ja-JP" dirty="0"/>
              <a:t>*       86 *       12 *        -5 *</a:t>
            </a:r>
          </a:p>
          <a:p>
            <a:r>
              <a:rPr kumimoji="1" lang="en-US" altLang="ja-JP" dirty="0"/>
              <a:t>*       86 *       13 *         5 *</a:t>
            </a:r>
          </a:p>
          <a:p>
            <a:r>
              <a:rPr kumimoji="1" lang="en-US" altLang="ja-JP" dirty="0"/>
              <a:t>*       86 *       14 *       -14 *</a:t>
            </a:r>
          </a:p>
          <a:p>
            <a:r>
              <a:rPr kumimoji="1" lang="en-US" altLang="ja-JP" dirty="0"/>
              <a:t>*       86 *       15 *        14 *</a:t>
            </a:r>
          </a:p>
          <a:p>
            <a:r>
              <a:rPr kumimoji="1" lang="en-US" altLang="ja-JP" dirty="0"/>
              <a:t>*       86 *       16 *        94 *</a:t>
            </a:r>
          </a:p>
          <a:p>
            <a:r>
              <a:rPr kumimoji="1" lang="en-US" altLang="ja-JP" dirty="0"/>
              <a:t>*       86 *       17 *        -5 *</a:t>
            </a:r>
          </a:p>
          <a:p>
            <a:r>
              <a:rPr kumimoji="1" lang="en-US" altLang="ja-JP" dirty="0"/>
              <a:t>*       86 *       18 *         5 *</a:t>
            </a:r>
          </a:p>
          <a:p>
            <a:r>
              <a:rPr kumimoji="1" lang="en-US" altLang="ja-JP" dirty="0"/>
              <a:t>*       86 *       19 *        -5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23 *</a:t>
            </a:r>
          </a:p>
          <a:p>
            <a:r>
              <a:rPr kumimoji="1" lang="en-US" altLang="ja-JP" dirty="0"/>
              <a:t>*       87 *        9 *        23 *</a:t>
            </a:r>
          </a:p>
          <a:p>
            <a:r>
              <a:rPr kumimoji="1" lang="en-US" altLang="ja-JP" dirty="0"/>
              <a:t>Type &lt;CR&gt; to continue or q to quit ==&gt;</a:t>
            </a:r>
          </a:p>
          <a:p>
            <a:r>
              <a:rPr kumimoji="1" lang="en-US" altLang="ja-JP" dirty="0"/>
              <a:t>*       87 *       10 *       -14 *</a:t>
            </a:r>
          </a:p>
          <a:p>
            <a:r>
              <a:rPr kumimoji="1" lang="en-US" altLang="ja-JP" dirty="0"/>
              <a:t>*       87 *       11 *        14 *</a:t>
            </a:r>
          </a:p>
          <a:p>
            <a:r>
              <a:rPr kumimoji="1" lang="en-US" altLang="ja-JP" dirty="0"/>
              <a:t>*       87 *       12 *        -2 *</a:t>
            </a:r>
          </a:p>
          <a:p>
            <a:r>
              <a:rPr kumimoji="1" lang="en-US" altLang="ja-JP" dirty="0"/>
              <a:t>*       87 *       13 *         2 *</a:t>
            </a:r>
          </a:p>
          <a:p>
            <a:r>
              <a:rPr kumimoji="1" lang="en-US" altLang="ja-JP" dirty="0"/>
              <a:t>*       87 *       14 *       -14 *</a:t>
            </a:r>
          </a:p>
          <a:p>
            <a:r>
              <a:rPr kumimoji="1" lang="en-US" altLang="ja-JP" dirty="0"/>
              <a:t>*       87 *       15 *        14 *</a:t>
            </a:r>
          </a:p>
          <a:p>
            <a:r>
              <a:rPr kumimoji="1" lang="en-US" altLang="ja-JP" dirty="0"/>
              <a:t>*       87 *       16 *        94 *</a:t>
            </a:r>
          </a:p>
          <a:p>
            <a:r>
              <a:rPr kumimoji="1" lang="en-US" altLang="ja-JP" dirty="0"/>
              <a:t>*       87 *       17 *        -2 *</a:t>
            </a:r>
          </a:p>
          <a:p>
            <a:r>
              <a:rPr kumimoji="1" lang="en-US" altLang="ja-JP" dirty="0"/>
              <a:t>*       87 *       18 *         2 *</a:t>
            </a:r>
          </a:p>
          <a:p>
            <a:r>
              <a:rPr kumimoji="1" lang="en-US" altLang="ja-JP" dirty="0"/>
              <a:t>*       87 *       19 *        -2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23 *</a:t>
            </a:r>
          </a:p>
          <a:p>
            <a:r>
              <a:rPr kumimoji="1" lang="en-US" altLang="ja-JP" dirty="0"/>
              <a:t>*       88 *        9 *        23 *</a:t>
            </a:r>
          </a:p>
          <a:p>
            <a:r>
              <a:rPr kumimoji="1" lang="en-US" altLang="ja-JP" dirty="0"/>
              <a:t>*       88 *       10 *       -16 *</a:t>
            </a:r>
          </a:p>
          <a:p>
            <a:r>
              <a:rPr kumimoji="1" lang="en-US" altLang="ja-JP" dirty="0"/>
              <a:t>*       88 *       11 *        16 *</a:t>
            </a:r>
          </a:p>
          <a:p>
            <a:r>
              <a:rPr kumimoji="1" lang="en-US" altLang="ja-JP" dirty="0"/>
              <a:t>*       88 *       12 *        -3 *</a:t>
            </a:r>
          </a:p>
          <a:p>
            <a:r>
              <a:rPr kumimoji="1" lang="en-US" altLang="ja-JP" dirty="0"/>
              <a:t>*       88 *       13 *         3 *</a:t>
            </a:r>
          </a:p>
          <a:p>
            <a:r>
              <a:rPr kumimoji="1" lang="en-US" altLang="ja-JP" dirty="0"/>
              <a:t>*       88 *       14 *       -16 *</a:t>
            </a:r>
          </a:p>
          <a:p>
            <a:r>
              <a:rPr kumimoji="1" lang="en-US" altLang="ja-JP" dirty="0"/>
              <a:t>Type &lt;CR&gt; to continue or q to quit ==&gt;</a:t>
            </a:r>
          </a:p>
          <a:p>
            <a:r>
              <a:rPr kumimoji="1" lang="en-US" altLang="ja-JP" dirty="0"/>
              <a:t>*       88 *       15 *        16 *</a:t>
            </a:r>
          </a:p>
          <a:p>
            <a:r>
              <a:rPr kumimoji="1" lang="en-US" altLang="ja-JP" dirty="0"/>
              <a:t>*       88 *       16 *        94 *</a:t>
            </a:r>
          </a:p>
          <a:p>
            <a:r>
              <a:rPr kumimoji="1" lang="en-US" altLang="ja-JP" dirty="0"/>
              <a:t>*       88 *       17 *        -3 *</a:t>
            </a:r>
          </a:p>
          <a:p>
            <a:r>
              <a:rPr kumimoji="1" lang="en-US" altLang="ja-JP" dirty="0"/>
              <a:t>*       88 *       18 *         3 *</a:t>
            </a:r>
          </a:p>
          <a:p>
            <a:r>
              <a:rPr kumimoji="1" lang="en-US" altLang="ja-JP" dirty="0"/>
              <a:t>*       88 *       19 *        -3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23 *</a:t>
            </a:r>
          </a:p>
          <a:p>
            <a:r>
              <a:rPr kumimoji="1" lang="en-US" altLang="ja-JP" dirty="0"/>
              <a:t>*       89 *        9 *        23 *</a:t>
            </a:r>
          </a:p>
          <a:p>
            <a:r>
              <a:rPr kumimoji="1" lang="en-US" altLang="ja-JP" dirty="0"/>
              <a:t>*       89 *       10 *       -16 *</a:t>
            </a:r>
          </a:p>
          <a:p>
            <a:r>
              <a:rPr kumimoji="1" lang="en-US" altLang="ja-JP" dirty="0"/>
              <a:t>*       89 *       11 *        16 *</a:t>
            </a:r>
          </a:p>
          <a:p>
            <a:r>
              <a:rPr kumimoji="1" lang="en-US" altLang="ja-JP" dirty="0"/>
              <a:t>*       89 *       12 *        -1 *</a:t>
            </a:r>
          </a:p>
          <a:p>
            <a:r>
              <a:rPr kumimoji="1" lang="en-US" altLang="ja-JP" dirty="0"/>
              <a:t>*       89 *       13 *         1 *</a:t>
            </a:r>
          </a:p>
          <a:p>
            <a:r>
              <a:rPr kumimoji="1" lang="en-US" altLang="ja-JP" dirty="0"/>
              <a:t>*       89 *       14 *       -16 *</a:t>
            </a:r>
          </a:p>
          <a:p>
            <a:r>
              <a:rPr kumimoji="1" lang="en-US" altLang="ja-JP" dirty="0"/>
              <a:t>*       89 *       15 *        16 *</a:t>
            </a:r>
          </a:p>
          <a:p>
            <a:r>
              <a:rPr kumimoji="1" lang="en-US" altLang="ja-JP" dirty="0"/>
              <a:t>*       89 *       16 *        94 *</a:t>
            </a:r>
          </a:p>
          <a:p>
            <a:r>
              <a:rPr kumimoji="1" lang="en-US" altLang="ja-JP" dirty="0"/>
              <a:t>*       89 *       17 *        -1 *</a:t>
            </a:r>
          </a:p>
          <a:p>
            <a:r>
              <a:rPr kumimoji="1" lang="en-US" altLang="ja-JP" dirty="0"/>
              <a:t>*       89 *       18 *         1 *</a:t>
            </a:r>
          </a:p>
          <a:p>
            <a:r>
              <a:rPr kumimoji="1" lang="en-US" altLang="ja-JP" dirty="0"/>
              <a:t>*       89 *       19 *        -1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23 *</a:t>
            </a:r>
          </a:p>
          <a:p>
            <a:r>
              <a:rPr kumimoji="1" lang="en-US" altLang="ja-JP" dirty="0"/>
              <a:t>*       90 *        9 *        23 *</a:t>
            </a:r>
          </a:p>
          <a:p>
            <a:r>
              <a:rPr kumimoji="1" lang="en-US" altLang="ja-JP" dirty="0"/>
              <a:t>*       90 *       10 *       -16 *</a:t>
            </a:r>
          </a:p>
          <a:p>
            <a:r>
              <a:rPr kumimoji="1" lang="en-US" altLang="ja-JP" dirty="0"/>
              <a:t>*       90 *       11 *        16 *</a:t>
            </a:r>
          </a:p>
          <a:p>
            <a:r>
              <a:rPr kumimoji="1" lang="en-US" altLang="ja-JP" dirty="0"/>
              <a:t>*       90 *       12 *        -1 *</a:t>
            </a:r>
          </a:p>
          <a:p>
            <a:r>
              <a:rPr kumimoji="1" lang="en-US" altLang="ja-JP" dirty="0"/>
              <a:t>*       90 *       13 *         1 *</a:t>
            </a:r>
          </a:p>
          <a:p>
            <a:r>
              <a:rPr kumimoji="1" lang="en-US" altLang="ja-JP" dirty="0"/>
              <a:t>*       90 *       14 *       -16 *</a:t>
            </a:r>
          </a:p>
          <a:p>
            <a:r>
              <a:rPr kumimoji="1" lang="en-US" altLang="ja-JP" dirty="0"/>
              <a:t>*       90 *       15 *        16 *</a:t>
            </a:r>
          </a:p>
          <a:p>
            <a:r>
              <a:rPr kumimoji="1" lang="en-US" altLang="ja-JP" dirty="0"/>
              <a:t>*       90 *       16 *        94 *</a:t>
            </a:r>
          </a:p>
          <a:p>
            <a:r>
              <a:rPr kumimoji="1" lang="en-US" altLang="ja-JP" dirty="0"/>
              <a:t>*       90 *       17 *        -1 *</a:t>
            </a:r>
          </a:p>
          <a:p>
            <a:r>
              <a:rPr kumimoji="1" lang="en-US" altLang="ja-JP" dirty="0"/>
              <a:t>*       90 *       18 *         1 *</a:t>
            </a:r>
          </a:p>
          <a:p>
            <a:r>
              <a:rPr kumimoji="1" lang="en-US" altLang="ja-JP" dirty="0"/>
              <a:t>*       90 *       19 *        -1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23 *</a:t>
            </a:r>
          </a:p>
          <a:p>
            <a:r>
              <a:rPr kumimoji="1" lang="en-US" altLang="ja-JP" dirty="0"/>
              <a:t>*       91 *        9 *        23 *</a:t>
            </a:r>
          </a:p>
          <a:p>
            <a:r>
              <a:rPr kumimoji="1" lang="en-US" altLang="ja-JP" dirty="0"/>
              <a:t>*       91 *       10 *       -14 *</a:t>
            </a:r>
          </a:p>
          <a:p>
            <a:r>
              <a:rPr kumimoji="1" lang="en-US" altLang="ja-JP" dirty="0"/>
              <a:t>*       91 *       11 *        14 *</a:t>
            </a:r>
          </a:p>
          <a:p>
            <a:r>
              <a:rPr kumimoji="1" lang="en-US" altLang="ja-JP" dirty="0"/>
              <a:t>*       91 *       12 *        -2 *</a:t>
            </a:r>
          </a:p>
          <a:p>
            <a:r>
              <a:rPr kumimoji="1" lang="en-US" altLang="ja-JP" dirty="0"/>
              <a:t>*       91 *       13 *         2 *</a:t>
            </a:r>
          </a:p>
          <a:p>
            <a:r>
              <a:rPr kumimoji="1" lang="en-US" altLang="ja-JP" dirty="0"/>
              <a:t>*       91 *       14 *       -14 *</a:t>
            </a:r>
          </a:p>
          <a:p>
            <a:r>
              <a:rPr kumimoji="1" lang="en-US" altLang="ja-JP" dirty="0"/>
              <a:t>*       91 *       15 *        14 *</a:t>
            </a:r>
          </a:p>
          <a:p>
            <a:r>
              <a:rPr kumimoji="1" lang="en-US" altLang="ja-JP" dirty="0"/>
              <a:t>*       91 *       16 *        94 *</a:t>
            </a:r>
          </a:p>
          <a:p>
            <a:r>
              <a:rPr kumimoji="1" lang="en-US" altLang="ja-JP" dirty="0"/>
              <a:t>*       91 *       17 *        -2 *</a:t>
            </a:r>
          </a:p>
          <a:p>
            <a:r>
              <a:rPr kumimoji="1" lang="en-US" altLang="ja-JP" dirty="0"/>
              <a:t>*       91 *       18 *         2 *</a:t>
            </a:r>
          </a:p>
          <a:p>
            <a:r>
              <a:rPr kumimoji="1" lang="en-US" altLang="ja-JP" dirty="0"/>
              <a:t>*       91 *       19 *        -2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23 *</a:t>
            </a:r>
          </a:p>
          <a:p>
            <a:r>
              <a:rPr kumimoji="1" lang="en-US" altLang="ja-JP" dirty="0"/>
              <a:t>*       92 *        9 *        23 *</a:t>
            </a:r>
          </a:p>
          <a:p>
            <a:r>
              <a:rPr kumimoji="1" lang="en-US" altLang="ja-JP" dirty="0"/>
              <a:t>Type &lt;CR&gt; to continue or q to quit ==&gt;</a:t>
            </a:r>
          </a:p>
          <a:p>
            <a:r>
              <a:rPr kumimoji="1" lang="en-US" altLang="ja-JP" dirty="0"/>
              <a:t>*       92 *       10 *       -16 *</a:t>
            </a:r>
          </a:p>
          <a:p>
            <a:r>
              <a:rPr kumimoji="1" lang="en-US" altLang="ja-JP" dirty="0"/>
              <a:t>*       92 *       11 *        16 *</a:t>
            </a:r>
          </a:p>
          <a:p>
            <a:r>
              <a:rPr kumimoji="1" lang="en-US" altLang="ja-JP" dirty="0"/>
              <a:t>*       92 *       12 *        -2 *</a:t>
            </a:r>
          </a:p>
          <a:p>
            <a:r>
              <a:rPr kumimoji="1" lang="en-US" altLang="ja-JP" dirty="0"/>
              <a:t>*       92 *       13 *         2 *</a:t>
            </a:r>
          </a:p>
          <a:p>
            <a:r>
              <a:rPr kumimoji="1" lang="en-US" altLang="ja-JP" dirty="0"/>
              <a:t>*       92 *       14 *       -16 *</a:t>
            </a:r>
          </a:p>
          <a:p>
            <a:r>
              <a:rPr kumimoji="1" lang="en-US" altLang="ja-JP" dirty="0"/>
              <a:t>*       92 *       15 *        16 *</a:t>
            </a:r>
          </a:p>
          <a:p>
            <a:r>
              <a:rPr kumimoji="1" lang="en-US" altLang="ja-JP" dirty="0"/>
              <a:t>*       92 *       16 *        94 *</a:t>
            </a:r>
          </a:p>
          <a:p>
            <a:r>
              <a:rPr kumimoji="1" lang="en-US" altLang="ja-JP" dirty="0"/>
              <a:t>*       92 *       17 *        -2 *</a:t>
            </a:r>
          </a:p>
          <a:p>
            <a:r>
              <a:rPr kumimoji="1" lang="en-US" altLang="ja-JP" dirty="0"/>
              <a:t>*       92 *       18 *         2 *</a:t>
            </a:r>
          </a:p>
          <a:p>
            <a:r>
              <a:rPr kumimoji="1" lang="en-US" altLang="ja-JP" dirty="0"/>
              <a:t>*       92 *       19 *        -2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23 *</a:t>
            </a:r>
          </a:p>
          <a:p>
            <a:r>
              <a:rPr kumimoji="1" lang="en-US" altLang="ja-JP" dirty="0"/>
              <a:t>*       93 *        9 *       -14 *</a:t>
            </a:r>
          </a:p>
          <a:p>
            <a:r>
              <a:rPr kumimoji="1" lang="en-US" altLang="ja-JP" dirty="0"/>
              <a:t>*       93 *       10 *        14 *</a:t>
            </a:r>
          </a:p>
          <a:p>
            <a:r>
              <a:rPr kumimoji="1" lang="en-US" altLang="ja-JP" dirty="0"/>
              <a:t>*       93 *       11 *        -3 *</a:t>
            </a:r>
          </a:p>
          <a:p>
            <a:r>
              <a:rPr kumimoji="1" lang="en-US" altLang="ja-JP" dirty="0"/>
              <a:t>*       93 *       12 *         3 *</a:t>
            </a:r>
          </a:p>
          <a:p>
            <a:r>
              <a:rPr kumimoji="1" lang="en-US" altLang="ja-JP" dirty="0"/>
              <a:t>*       93 *       13 *       -14 *</a:t>
            </a:r>
          </a:p>
          <a:p>
            <a:r>
              <a:rPr kumimoji="1" lang="en-US" altLang="ja-JP" dirty="0"/>
              <a:t>*       93 *       14 *        14 *</a:t>
            </a:r>
          </a:p>
          <a:p>
            <a:r>
              <a:rPr kumimoji="1" lang="en-US" altLang="ja-JP" dirty="0"/>
              <a:t>Type &lt;CR&gt; to continue or q to quit ==&gt;</a:t>
            </a:r>
          </a:p>
          <a:p>
            <a:r>
              <a:rPr kumimoji="1" lang="en-US" altLang="ja-JP" dirty="0"/>
              <a:t>*       93 *       15 *        94 *</a:t>
            </a:r>
          </a:p>
          <a:p>
            <a:r>
              <a:rPr kumimoji="1" lang="en-US" altLang="ja-JP" dirty="0"/>
              <a:t>*       93 *       16 *        -3 *</a:t>
            </a:r>
          </a:p>
          <a:p>
            <a:r>
              <a:rPr kumimoji="1" lang="en-US" altLang="ja-JP" dirty="0"/>
              <a:t>*       93 *       17 *         3 *</a:t>
            </a:r>
          </a:p>
          <a:p>
            <a:r>
              <a:rPr kumimoji="1" lang="en-US" altLang="ja-JP" dirty="0"/>
              <a:t>*       93 *       18 *        -3 *</a:t>
            </a:r>
          </a:p>
          <a:p>
            <a:r>
              <a:rPr kumimoji="1" lang="en-US" altLang="ja-JP" dirty="0"/>
              <a:t>*       93 *       19 *        21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23 *</a:t>
            </a:r>
          </a:p>
          <a:p>
            <a:r>
              <a:rPr kumimoji="1" lang="en-US" altLang="ja-JP" dirty="0"/>
              <a:t>*       94 *        9 *        23 *</a:t>
            </a:r>
          </a:p>
          <a:p>
            <a:r>
              <a:rPr kumimoji="1" lang="en-US" altLang="ja-JP" dirty="0"/>
              <a:t>*       94 *       10 *       -14 *</a:t>
            </a:r>
          </a:p>
          <a:p>
            <a:r>
              <a:rPr kumimoji="1" lang="en-US" altLang="ja-JP" dirty="0"/>
              <a:t>*       94 *       11 *        14 *</a:t>
            </a:r>
          </a:p>
          <a:p>
            <a:r>
              <a:rPr kumimoji="1" lang="en-US" altLang="ja-JP" dirty="0"/>
              <a:t>*       94 *       12 *        -2 *</a:t>
            </a:r>
          </a:p>
          <a:p>
            <a:r>
              <a:rPr kumimoji="1" lang="en-US" altLang="ja-JP" dirty="0"/>
              <a:t>*       94 *       13 *         2 *</a:t>
            </a:r>
          </a:p>
          <a:p>
            <a:r>
              <a:rPr kumimoji="1" lang="en-US" altLang="ja-JP" dirty="0"/>
              <a:t>*       94 *       14 *       -14 *</a:t>
            </a:r>
          </a:p>
          <a:p>
            <a:r>
              <a:rPr kumimoji="1" lang="en-US" altLang="ja-JP" dirty="0"/>
              <a:t>*       94 *       15 *        14 *</a:t>
            </a:r>
          </a:p>
          <a:p>
            <a:r>
              <a:rPr kumimoji="1" lang="en-US" altLang="ja-JP" dirty="0"/>
              <a:t>*       94 *       16 *        94 *</a:t>
            </a:r>
          </a:p>
          <a:p>
            <a:r>
              <a:rPr kumimoji="1" lang="en-US" altLang="ja-JP" dirty="0"/>
              <a:t>*       94 *       17 *        -2 *</a:t>
            </a:r>
          </a:p>
          <a:p>
            <a:r>
              <a:rPr kumimoji="1" lang="en-US" altLang="ja-JP" dirty="0"/>
              <a:t>*       94 *       18 *         2 *</a:t>
            </a:r>
          </a:p>
          <a:p>
            <a:r>
              <a:rPr kumimoji="1" lang="en-US" altLang="ja-JP" dirty="0"/>
              <a:t>*       94 *       19 *        -2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23 *</a:t>
            </a:r>
          </a:p>
          <a:p>
            <a:r>
              <a:rPr kumimoji="1" lang="en-US" altLang="ja-JP" dirty="0"/>
              <a:t>*       95 *        9 *        23 *</a:t>
            </a:r>
          </a:p>
          <a:p>
            <a:r>
              <a:rPr kumimoji="1" lang="en-US" altLang="ja-JP" dirty="0"/>
              <a:t>*       95 *       10 *       -14 *</a:t>
            </a:r>
          </a:p>
          <a:p>
            <a:r>
              <a:rPr kumimoji="1" lang="en-US" altLang="ja-JP" dirty="0"/>
              <a:t>*       95 *       11 *        14 *</a:t>
            </a:r>
          </a:p>
          <a:p>
            <a:r>
              <a:rPr kumimoji="1" lang="en-US" altLang="ja-JP" dirty="0"/>
              <a:t>*       95 *       12 *        -5 *</a:t>
            </a:r>
          </a:p>
          <a:p>
            <a:r>
              <a:rPr kumimoji="1" lang="en-US" altLang="ja-JP" dirty="0"/>
              <a:t>*       95 *       13 *         5 *</a:t>
            </a:r>
          </a:p>
          <a:p>
            <a:r>
              <a:rPr kumimoji="1" lang="en-US" altLang="ja-JP" dirty="0"/>
              <a:t>*       95 *       14 *       -14 *</a:t>
            </a:r>
          </a:p>
          <a:p>
            <a:r>
              <a:rPr kumimoji="1" lang="en-US" altLang="ja-JP" dirty="0"/>
              <a:t>*       95 *       15 *        14 *</a:t>
            </a:r>
          </a:p>
          <a:p>
            <a:r>
              <a:rPr kumimoji="1" lang="en-US" altLang="ja-JP" dirty="0"/>
              <a:t>*       95 *       16 *        94 *</a:t>
            </a:r>
          </a:p>
          <a:p>
            <a:r>
              <a:rPr kumimoji="1" lang="en-US" altLang="ja-JP" dirty="0"/>
              <a:t>*       95 *       17 *        -5 *</a:t>
            </a:r>
          </a:p>
          <a:p>
            <a:r>
              <a:rPr kumimoji="1" lang="en-US" altLang="ja-JP" dirty="0"/>
              <a:t>*       95 *       18 *         5 *</a:t>
            </a:r>
          </a:p>
          <a:p>
            <a:r>
              <a:rPr kumimoji="1" lang="en-US" altLang="ja-JP" dirty="0"/>
              <a:t>*       95 *       19 *        -5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-14 *</a:t>
            </a:r>
          </a:p>
          <a:p>
            <a:r>
              <a:rPr kumimoji="1" lang="en-US" altLang="ja-JP" dirty="0"/>
              <a:t>*       96 *        9 *        14 *</a:t>
            </a:r>
          </a:p>
          <a:p>
            <a:r>
              <a:rPr kumimoji="1" lang="en-US" altLang="ja-JP" dirty="0"/>
              <a:t>*       96 *       10 *        -4 *</a:t>
            </a:r>
          </a:p>
          <a:p>
            <a:r>
              <a:rPr kumimoji="1" lang="en-US" altLang="ja-JP" dirty="0"/>
              <a:t>*       96 *       11 *         4 *</a:t>
            </a:r>
          </a:p>
          <a:p>
            <a:r>
              <a:rPr kumimoji="1" lang="en-US" altLang="ja-JP" dirty="0"/>
              <a:t>*       96 *       12 *        94 *</a:t>
            </a:r>
          </a:p>
          <a:p>
            <a:r>
              <a:rPr kumimoji="1" lang="en-US" altLang="ja-JP" dirty="0"/>
              <a:t>*       96 *       13 *       -14 *</a:t>
            </a:r>
          </a:p>
          <a:p>
            <a:r>
              <a:rPr kumimoji="1" lang="en-US" altLang="ja-JP" dirty="0"/>
              <a:t>*       96 *       14 *        14 *</a:t>
            </a:r>
          </a:p>
          <a:p>
            <a:r>
              <a:rPr kumimoji="1" lang="en-US" altLang="ja-JP" dirty="0"/>
              <a:t>*       96 *       15 *        -4 *</a:t>
            </a:r>
          </a:p>
          <a:p>
            <a:r>
              <a:rPr kumimoji="1" lang="en-US" altLang="ja-JP" dirty="0"/>
              <a:t>*       96 *       16 *         4 *</a:t>
            </a:r>
          </a:p>
          <a:p>
            <a:r>
              <a:rPr kumimoji="1" lang="en-US" altLang="ja-JP" dirty="0"/>
              <a:t>*       96 *       17 *        -4 *</a:t>
            </a:r>
          </a:p>
          <a:p>
            <a:r>
              <a:rPr kumimoji="1" lang="en-US" altLang="ja-JP" dirty="0"/>
              <a:t>*       96 *       18 *        21 *</a:t>
            </a:r>
          </a:p>
          <a:p>
            <a:r>
              <a:rPr kumimoji="1" lang="en-US" altLang="ja-JP" dirty="0"/>
              <a:t>*       96 *       19 *         4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23 *</a:t>
            </a:r>
          </a:p>
          <a:p>
            <a:r>
              <a:rPr kumimoji="1" lang="en-US" altLang="ja-JP" dirty="0"/>
              <a:t>*       97 *        9 *       -16 *</a:t>
            </a:r>
          </a:p>
          <a:p>
            <a:r>
              <a:rPr kumimoji="1" lang="en-US" altLang="ja-JP" dirty="0"/>
              <a:t>Type &lt;CR&gt; to continue or q to quit ==&gt;</a:t>
            </a:r>
          </a:p>
          <a:p>
            <a:r>
              <a:rPr kumimoji="1" lang="en-US" altLang="ja-JP" dirty="0"/>
              <a:t>*       97 *       10 *        16 *</a:t>
            </a:r>
          </a:p>
          <a:p>
            <a:r>
              <a:rPr kumimoji="1" lang="en-US" altLang="ja-JP" dirty="0"/>
              <a:t>*       97 *       11 *        -4 *</a:t>
            </a:r>
          </a:p>
          <a:p>
            <a:r>
              <a:rPr kumimoji="1" lang="en-US" altLang="ja-JP" dirty="0"/>
              <a:t>*       97 *       12 *         4 *</a:t>
            </a:r>
          </a:p>
          <a:p>
            <a:r>
              <a:rPr kumimoji="1" lang="en-US" altLang="ja-JP" dirty="0"/>
              <a:t>*       97 *       13 *       -16 *</a:t>
            </a:r>
          </a:p>
          <a:p>
            <a:r>
              <a:rPr kumimoji="1" lang="en-US" altLang="ja-JP" dirty="0"/>
              <a:t>*       97 *       14 *        16 *</a:t>
            </a:r>
          </a:p>
          <a:p>
            <a:r>
              <a:rPr kumimoji="1" lang="en-US" altLang="ja-JP" dirty="0"/>
              <a:t>*       97 *       15 *        94 *</a:t>
            </a:r>
          </a:p>
          <a:p>
            <a:r>
              <a:rPr kumimoji="1" lang="en-US" altLang="ja-JP" dirty="0"/>
              <a:t>*       97 *       16 *        -4 *</a:t>
            </a:r>
          </a:p>
          <a:p>
            <a:r>
              <a:rPr kumimoji="1" lang="en-US" altLang="ja-JP" dirty="0"/>
              <a:t>*       97 *       17 *         4 *</a:t>
            </a:r>
          </a:p>
          <a:p>
            <a:r>
              <a:rPr kumimoji="1" lang="en-US" altLang="ja-JP" dirty="0"/>
              <a:t>*       97 *       18 *         4 *</a:t>
            </a:r>
          </a:p>
          <a:p>
            <a:r>
              <a:rPr kumimoji="1" lang="en-US" altLang="ja-JP" dirty="0"/>
              <a:t>*       97 *       19 *        21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23 *</a:t>
            </a:r>
          </a:p>
          <a:p>
            <a:r>
              <a:rPr kumimoji="1" lang="en-US" altLang="ja-JP" dirty="0"/>
              <a:t>*       98 *        9 *        23 *</a:t>
            </a:r>
          </a:p>
          <a:p>
            <a:r>
              <a:rPr kumimoji="1" lang="en-US" altLang="ja-JP" dirty="0"/>
              <a:t>*       98 *       10 *       -14 *</a:t>
            </a:r>
          </a:p>
          <a:p>
            <a:r>
              <a:rPr kumimoji="1" lang="en-US" altLang="ja-JP" dirty="0"/>
              <a:t>*       98 *       11 *        14 *</a:t>
            </a:r>
          </a:p>
          <a:p>
            <a:r>
              <a:rPr kumimoji="1" lang="en-US" altLang="ja-JP" dirty="0"/>
              <a:t>*       98 *       12 *        -1 *</a:t>
            </a:r>
          </a:p>
          <a:p>
            <a:r>
              <a:rPr kumimoji="1" lang="en-US" altLang="ja-JP" dirty="0"/>
              <a:t>*       98 *       13 *         1 *</a:t>
            </a:r>
          </a:p>
          <a:p>
            <a:r>
              <a:rPr kumimoji="1" lang="en-US" altLang="ja-JP" dirty="0"/>
              <a:t>*       98 *       14 *       -14 *</a:t>
            </a:r>
          </a:p>
          <a:p>
            <a:r>
              <a:rPr kumimoji="1" lang="en-US" altLang="ja-JP" dirty="0"/>
              <a:t>Type &lt;CR&gt; to continue or q to quit ==&gt;</a:t>
            </a:r>
          </a:p>
          <a:p>
            <a:r>
              <a:rPr kumimoji="1" lang="en-US" altLang="ja-JP" dirty="0"/>
              <a:t>*       98 *       15 *        14 *</a:t>
            </a:r>
          </a:p>
          <a:p>
            <a:r>
              <a:rPr kumimoji="1" lang="en-US" altLang="ja-JP" dirty="0"/>
              <a:t>*       98 *       16 *        94 *</a:t>
            </a:r>
          </a:p>
          <a:p>
            <a:r>
              <a:rPr kumimoji="1" lang="en-US" altLang="ja-JP" dirty="0"/>
              <a:t>*       98 *       17 *        -1 *</a:t>
            </a:r>
          </a:p>
          <a:p>
            <a:r>
              <a:rPr kumimoji="1" lang="en-US" altLang="ja-JP" dirty="0"/>
              <a:t>*       98 *       18 *         1 *</a:t>
            </a:r>
          </a:p>
          <a:p>
            <a:r>
              <a:rPr kumimoji="1" lang="en-US" altLang="ja-JP" dirty="0"/>
              <a:t>*       98 *       19 *        -1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19</a:t>
            </a:fld>
            <a:endParaRPr kumimoji="1" lang="ja-JP" altLang="en-US"/>
          </a:p>
        </p:txBody>
      </p:sp>
    </p:spTree>
    <p:extLst>
      <p:ext uri="{BB962C8B-B14F-4D97-AF65-F5344CB8AC3E}">
        <p14:creationId xmlns:p14="http://schemas.microsoft.com/office/powerpoint/2010/main" val="7901824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[4]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23 *</a:t>
            </a:r>
          </a:p>
          <a:p>
            <a:r>
              <a:rPr kumimoji="1" lang="en-US" altLang="ja-JP" dirty="0"/>
              <a:t>*        0 *        9 *       -13 *</a:t>
            </a:r>
          </a:p>
          <a:p>
            <a:r>
              <a:rPr kumimoji="1" lang="en-US" altLang="ja-JP" dirty="0"/>
              <a:t>*        0 *       10 *        13 *</a:t>
            </a:r>
          </a:p>
          <a:p>
            <a:r>
              <a:rPr kumimoji="1" lang="en-US" altLang="ja-JP" dirty="0"/>
              <a:t>*        0 *       11 *        -5 *</a:t>
            </a:r>
          </a:p>
          <a:p>
            <a:r>
              <a:rPr kumimoji="1" lang="en-US" altLang="ja-JP" dirty="0"/>
              <a:t>*        0 *       12 *         5 *</a:t>
            </a:r>
          </a:p>
          <a:p>
            <a:r>
              <a:rPr kumimoji="1" lang="en-US" altLang="ja-JP" dirty="0"/>
              <a:t>*        0 *       13 *        -5 *</a:t>
            </a:r>
          </a:p>
          <a:p>
            <a:r>
              <a:rPr kumimoji="1" lang="en-US" altLang="ja-JP" dirty="0"/>
              <a:t>*        0 *       14 *         5 *</a:t>
            </a:r>
          </a:p>
          <a:p>
            <a:r>
              <a:rPr kumimoji="1" lang="en-US" altLang="ja-JP" dirty="0"/>
              <a:t>*        0 *       15 *        94 *</a:t>
            </a:r>
          </a:p>
          <a:p>
            <a:r>
              <a:rPr kumimoji="1" lang="en-US" altLang="ja-JP" dirty="0"/>
              <a:t>*        0 *       16 *       -13 *</a:t>
            </a:r>
          </a:p>
          <a:p>
            <a:r>
              <a:rPr kumimoji="1" lang="en-US" altLang="ja-JP" dirty="0"/>
              <a:t>*        0 *       17 *        13 *</a:t>
            </a:r>
          </a:p>
          <a:p>
            <a:r>
              <a:rPr kumimoji="1" lang="en-US" altLang="ja-JP" dirty="0"/>
              <a:t>*        0 *       18 *        13 *</a:t>
            </a:r>
          </a:p>
          <a:p>
            <a:r>
              <a:rPr kumimoji="1" lang="en-US" altLang="ja-JP" dirty="0"/>
              <a:t>*        0 *       19 *        22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-13 *</a:t>
            </a:r>
          </a:p>
          <a:p>
            <a:r>
              <a:rPr kumimoji="1" lang="en-US" altLang="ja-JP" dirty="0"/>
              <a:t>*        1 *        9 *        13 *</a:t>
            </a:r>
          </a:p>
          <a:p>
            <a:r>
              <a:rPr kumimoji="1" lang="en-US" altLang="ja-JP" dirty="0"/>
              <a:t>*        1 *       10 *        -1 *</a:t>
            </a:r>
          </a:p>
          <a:p>
            <a:r>
              <a:rPr kumimoji="1" lang="en-US" altLang="ja-JP" dirty="0"/>
              <a:t>*        1 *       11 *         1 *</a:t>
            </a:r>
          </a:p>
          <a:p>
            <a:r>
              <a:rPr kumimoji="1" lang="en-US" altLang="ja-JP" dirty="0"/>
              <a:t>*        1 *       12 *        94 *</a:t>
            </a:r>
          </a:p>
          <a:p>
            <a:r>
              <a:rPr kumimoji="1" lang="en-US" altLang="ja-JP" dirty="0"/>
              <a:t>*        1 *       13 *       -13 *</a:t>
            </a:r>
          </a:p>
          <a:p>
            <a:r>
              <a:rPr kumimoji="1" lang="en-US" altLang="ja-JP" dirty="0"/>
              <a:t>*        1 *       14 *        13 *</a:t>
            </a:r>
          </a:p>
          <a:p>
            <a:r>
              <a:rPr kumimoji="1" lang="en-US" altLang="ja-JP" dirty="0"/>
              <a:t>*        1 *       15 *        -1 *</a:t>
            </a:r>
          </a:p>
          <a:p>
            <a:r>
              <a:rPr kumimoji="1" lang="en-US" altLang="ja-JP" dirty="0"/>
              <a:t>*        1 *       16 *         1 *</a:t>
            </a:r>
          </a:p>
          <a:p>
            <a:r>
              <a:rPr kumimoji="1" lang="en-US" altLang="ja-JP" dirty="0"/>
              <a:t>*        1 *       17 *       -13 *</a:t>
            </a:r>
          </a:p>
          <a:p>
            <a:r>
              <a:rPr kumimoji="1" lang="en-US" altLang="ja-JP" dirty="0"/>
              <a:t>*        1 *       18 *        22 *</a:t>
            </a:r>
          </a:p>
          <a:p>
            <a:r>
              <a:rPr kumimoji="1" lang="en-US" altLang="ja-JP" dirty="0"/>
              <a:t>*        1 *       19 *        13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-13 *</a:t>
            </a:r>
          </a:p>
          <a:p>
            <a:r>
              <a:rPr kumimoji="1" lang="en-US" altLang="ja-JP" dirty="0"/>
              <a:t>*        2 *        9 *        13 *</a:t>
            </a:r>
          </a:p>
          <a:p>
            <a:r>
              <a:rPr kumimoji="1" lang="en-US" altLang="ja-JP" dirty="0"/>
              <a:t>Type &lt;CR&gt; to continue or q to quit ==&gt;</a:t>
            </a:r>
          </a:p>
          <a:p>
            <a:r>
              <a:rPr kumimoji="1" lang="en-US" altLang="ja-JP" dirty="0"/>
              <a:t>*        2 *       10 *        -1 *</a:t>
            </a:r>
          </a:p>
          <a:p>
            <a:r>
              <a:rPr kumimoji="1" lang="en-US" altLang="ja-JP" dirty="0"/>
              <a:t>*        2 *       11 *         1 *</a:t>
            </a:r>
          </a:p>
          <a:p>
            <a:r>
              <a:rPr kumimoji="1" lang="en-US" altLang="ja-JP" dirty="0"/>
              <a:t>*        2 *       12 *        94 *</a:t>
            </a:r>
          </a:p>
          <a:p>
            <a:r>
              <a:rPr kumimoji="1" lang="en-US" altLang="ja-JP" dirty="0"/>
              <a:t>*        2 *       13 *       -13 *</a:t>
            </a:r>
          </a:p>
          <a:p>
            <a:r>
              <a:rPr kumimoji="1" lang="en-US" altLang="ja-JP" dirty="0"/>
              <a:t>*        2 *       14 *        13 *</a:t>
            </a:r>
          </a:p>
          <a:p>
            <a:r>
              <a:rPr kumimoji="1" lang="en-US" altLang="ja-JP" dirty="0"/>
              <a:t>*        2 *       15 *        -1 *</a:t>
            </a:r>
          </a:p>
          <a:p>
            <a:r>
              <a:rPr kumimoji="1" lang="en-US" altLang="ja-JP" dirty="0"/>
              <a:t>*        2 *       16 *         1 *</a:t>
            </a:r>
          </a:p>
          <a:p>
            <a:r>
              <a:rPr kumimoji="1" lang="en-US" altLang="ja-JP" dirty="0"/>
              <a:t>*        2 *       17 *       -13 *</a:t>
            </a:r>
          </a:p>
          <a:p>
            <a:r>
              <a:rPr kumimoji="1" lang="en-US" altLang="ja-JP" dirty="0"/>
              <a:t>*        2 *       18 *        22 *</a:t>
            </a:r>
          </a:p>
          <a:p>
            <a:r>
              <a:rPr kumimoji="1" lang="en-US" altLang="ja-JP" dirty="0"/>
              <a:t>*        2 *       19 *        -1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23 *</a:t>
            </a:r>
          </a:p>
          <a:p>
            <a:r>
              <a:rPr kumimoji="1" lang="en-US" altLang="ja-JP" dirty="0"/>
              <a:t>*        3 *        9 *       -13 *</a:t>
            </a:r>
          </a:p>
          <a:p>
            <a:r>
              <a:rPr kumimoji="1" lang="en-US" altLang="ja-JP" dirty="0"/>
              <a:t>*        3 *       10 *        13 *</a:t>
            </a:r>
          </a:p>
          <a:p>
            <a:r>
              <a:rPr kumimoji="1" lang="en-US" altLang="ja-JP" dirty="0"/>
              <a:t>*        3 *       11 *        -1 *</a:t>
            </a:r>
          </a:p>
          <a:p>
            <a:r>
              <a:rPr kumimoji="1" lang="en-US" altLang="ja-JP" dirty="0"/>
              <a:t>*        3 *       12 *         1 *</a:t>
            </a:r>
          </a:p>
          <a:p>
            <a:r>
              <a:rPr kumimoji="1" lang="en-US" altLang="ja-JP" dirty="0"/>
              <a:t>*        3 *       13 *        -1 *</a:t>
            </a:r>
          </a:p>
          <a:p>
            <a:r>
              <a:rPr kumimoji="1" lang="en-US" altLang="ja-JP" dirty="0"/>
              <a:t>*        3 *       14 *         1 *</a:t>
            </a:r>
          </a:p>
          <a:p>
            <a:r>
              <a:rPr kumimoji="1" lang="en-US" altLang="ja-JP" dirty="0"/>
              <a:t>Type &lt;CR&gt; to continue or q to quit ==&gt;</a:t>
            </a:r>
          </a:p>
          <a:p>
            <a:r>
              <a:rPr kumimoji="1" lang="en-US" altLang="ja-JP" dirty="0"/>
              <a:t>*        3 *       15 *        94 *</a:t>
            </a:r>
          </a:p>
          <a:p>
            <a:r>
              <a:rPr kumimoji="1" lang="en-US" altLang="ja-JP" dirty="0"/>
              <a:t>*        3 *       16 *       -13 *</a:t>
            </a:r>
          </a:p>
          <a:p>
            <a:r>
              <a:rPr kumimoji="1" lang="en-US" altLang="ja-JP" dirty="0"/>
              <a:t>*        3 *       17 *        13 *</a:t>
            </a:r>
          </a:p>
          <a:p>
            <a:r>
              <a:rPr kumimoji="1" lang="en-US" altLang="ja-JP" dirty="0"/>
              <a:t>*        3 *       18 *        13 *</a:t>
            </a:r>
          </a:p>
          <a:p>
            <a:r>
              <a:rPr kumimoji="1" lang="en-US" altLang="ja-JP" dirty="0"/>
              <a:t>*        3 *       19 *        22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23 *</a:t>
            </a:r>
          </a:p>
          <a:p>
            <a:r>
              <a:rPr kumimoji="1" lang="en-US" altLang="ja-JP" dirty="0"/>
              <a:t>*        4 *        9 *        -2 *</a:t>
            </a:r>
          </a:p>
          <a:p>
            <a:r>
              <a:rPr kumimoji="1" lang="en-US" altLang="ja-JP" dirty="0"/>
              <a:t>*        4 *       10 *         2 *</a:t>
            </a:r>
          </a:p>
          <a:p>
            <a:r>
              <a:rPr kumimoji="1" lang="en-US" altLang="ja-JP" dirty="0"/>
              <a:t>*        4 *       11 *       -13 *</a:t>
            </a:r>
          </a:p>
          <a:p>
            <a:r>
              <a:rPr kumimoji="1" lang="en-US" altLang="ja-JP" dirty="0"/>
              <a:t>*        4 *       12 *        13 *</a:t>
            </a:r>
          </a:p>
          <a:p>
            <a:r>
              <a:rPr kumimoji="1" lang="en-US" altLang="ja-JP" dirty="0"/>
              <a:t>*        4 *       13 *       -13 *</a:t>
            </a:r>
          </a:p>
          <a:p>
            <a:r>
              <a:rPr kumimoji="1" lang="en-US" altLang="ja-JP" dirty="0"/>
              <a:t>*        4 *       14 *        13 *</a:t>
            </a:r>
          </a:p>
          <a:p>
            <a:r>
              <a:rPr kumimoji="1" lang="en-US" altLang="ja-JP" dirty="0"/>
              <a:t>*        4 *       15 *        94 *</a:t>
            </a:r>
          </a:p>
          <a:p>
            <a:r>
              <a:rPr kumimoji="1" lang="en-US" altLang="ja-JP" dirty="0"/>
              <a:t>*        4 *       16 *        -2 *</a:t>
            </a:r>
          </a:p>
          <a:p>
            <a:r>
              <a:rPr kumimoji="1" lang="en-US" altLang="ja-JP" dirty="0"/>
              <a:t>*        4 *       17 *         2 *</a:t>
            </a:r>
          </a:p>
          <a:p>
            <a:r>
              <a:rPr kumimoji="1" lang="en-US" altLang="ja-JP" dirty="0"/>
              <a:t>*        4 *       18 *        -2 *</a:t>
            </a:r>
          </a:p>
          <a:p>
            <a:r>
              <a:rPr kumimoji="1" lang="en-US" altLang="ja-JP" dirty="0"/>
              <a:t>*        4 *       19 *        21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-2 *</a:t>
            </a:r>
          </a:p>
          <a:p>
            <a:r>
              <a:rPr kumimoji="1" lang="en-US" altLang="ja-JP" dirty="0"/>
              <a:t>*        5 *        9 *         2 *</a:t>
            </a:r>
          </a:p>
          <a:p>
            <a:r>
              <a:rPr kumimoji="1" lang="en-US" altLang="ja-JP" dirty="0"/>
              <a:t>*        5 *       10 *       -15 *</a:t>
            </a:r>
          </a:p>
          <a:p>
            <a:r>
              <a:rPr kumimoji="1" lang="en-US" altLang="ja-JP" dirty="0"/>
              <a:t>*        5 *       11 *        15 *</a:t>
            </a:r>
          </a:p>
          <a:p>
            <a:r>
              <a:rPr kumimoji="1" lang="en-US" altLang="ja-JP" dirty="0"/>
              <a:t>*        5 *       12 *        94 *</a:t>
            </a:r>
          </a:p>
          <a:p>
            <a:r>
              <a:rPr kumimoji="1" lang="en-US" altLang="ja-JP" dirty="0"/>
              <a:t>*        5 *       13 *        -2 *</a:t>
            </a:r>
          </a:p>
          <a:p>
            <a:r>
              <a:rPr kumimoji="1" lang="en-US" altLang="ja-JP" dirty="0"/>
              <a:t>*        5 *       14 *         2 *</a:t>
            </a:r>
          </a:p>
          <a:p>
            <a:r>
              <a:rPr kumimoji="1" lang="en-US" altLang="ja-JP" dirty="0"/>
              <a:t>*        5 *       15 *       -15 *</a:t>
            </a:r>
          </a:p>
          <a:p>
            <a:r>
              <a:rPr kumimoji="1" lang="en-US" altLang="ja-JP" dirty="0"/>
              <a:t>*        5 *       16 *        15 *</a:t>
            </a:r>
          </a:p>
          <a:p>
            <a:r>
              <a:rPr kumimoji="1" lang="en-US" altLang="ja-JP" dirty="0"/>
              <a:t>*        5 *       17 *        -2 *</a:t>
            </a:r>
          </a:p>
          <a:p>
            <a:r>
              <a:rPr kumimoji="1" lang="en-US" altLang="ja-JP" dirty="0"/>
              <a:t>*        5 *       18 *        21 *</a:t>
            </a:r>
          </a:p>
          <a:p>
            <a:r>
              <a:rPr kumimoji="1" lang="en-US" altLang="ja-JP" dirty="0"/>
              <a:t>*        5 *       19 *         2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23 *</a:t>
            </a:r>
          </a:p>
          <a:p>
            <a:r>
              <a:rPr kumimoji="1" lang="en-US" altLang="ja-JP" dirty="0"/>
              <a:t>*        6 *        9 *        23 *</a:t>
            </a:r>
          </a:p>
          <a:p>
            <a:r>
              <a:rPr kumimoji="1" lang="en-US" altLang="ja-JP" dirty="0"/>
              <a:t>*        6 *       10 *        -2 *</a:t>
            </a:r>
          </a:p>
          <a:p>
            <a:r>
              <a:rPr kumimoji="1" lang="en-US" altLang="ja-JP" dirty="0"/>
              <a:t>*        6 *       11 *         2 *</a:t>
            </a:r>
          </a:p>
          <a:p>
            <a:r>
              <a:rPr kumimoji="1" lang="en-US" altLang="ja-JP" dirty="0"/>
              <a:t>*        6 *       12 *       -13 *</a:t>
            </a:r>
          </a:p>
          <a:p>
            <a:r>
              <a:rPr kumimoji="1" lang="en-US" altLang="ja-JP" dirty="0"/>
              <a:t>*        6 *       13 *        13 *</a:t>
            </a:r>
          </a:p>
          <a:p>
            <a:r>
              <a:rPr kumimoji="1" lang="en-US" altLang="ja-JP" dirty="0"/>
              <a:t>*        6 *       14 *        94 *</a:t>
            </a:r>
          </a:p>
          <a:p>
            <a:r>
              <a:rPr kumimoji="1" lang="en-US" altLang="ja-JP" dirty="0"/>
              <a:t>*        6 *       15 *        -2 *</a:t>
            </a:r>
          </a:p>
          <a:p>
            <a:r>
              <a:rPr kumimoji="1" lang="en-US" altLang="ja-JP" dirty="0"/>
              <a:t>*        6 *       16 *         2 *</a:t>
            </a:r>
          </a:p>
          <a:p>
            <a:r>
              <a:rPr kumimoji="1" lang="en-US" altLang="ja-JP" dirty="0"/>
              <a:t>*        6 *       17 *         2 *</a:t>
            </a:r>
          </a:p>
          <a:p>
            <a:r>
              <a:rPr kumimoji="1" lang="en-US" altLang="ja-JP" dirty="0"/>
              <a:t>*        6 *       18 *        21 *</a:t>
            </a:r>
          </a:p>
          <a:p>
            <a:r>
              <a:rPr kumimoji="1" lang="en-US" altLang="ja-JP" dirty="0"/>
              <a:t>*        6 *       19 *        94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23 *</a:t>
            </a:r>
          </a:p>
          <a:p>
            <a:r>
              <a:rPr kumimoji="1" lang="en-US" altLang="ja-JP" dirty="0"/>
              <a:t>*        7 *        9 *       -15 *</a:t>
            </a:r>
          </a:p>
          <a:p>
            <a:r>
              <a:rPr kumimoji="1" lang="en-US" altLang="ja-JP" dirty="0"/>
              <a:t>Type &lt;CR&gt; to continue or q to quit ==&gt;</a:t>
            </a:r>
          </a:p>
          <a:p>
            <a:r>
              <a:rPr kumimoji="1" lang="en-US" altLang="ja-JP" dirty="0"/>
              <a:t>*        7 *       10 *        15 *</a:t>
            </a:r>
          </a:p>
          <a:p>
            <a:r>
              <a:rPr kumimoji="1" lang="en-US" altLang="ja-JP" dirty="0"/>
              <a:t>*        7 *       11 *        -3 *</a:t>
            </a:r>
          </a:p>
          <a:p>
            <a:r>
              <a:rPr kumimoji="1" lang="en-US" altLang="ja-JP" dirty="0"/>
              <a:t>*        7 *       12 *         3 *</a:t>
            </a:r>
          </a:p>
          <a:p>
            <a:r>
              <a:rPr kumimoji="1" lang="en-US" altLang="ja-JP" dirty="0"/>
              <a:t>*        7 *       13 *        -3 *</a:t>
            </a:r>
          </a:p>
          <a:p>
            <a:r>
              <a:rPr kumimoji="1" lang="en-US" altLang="ja-JP" dirty="0"/>
              <a:t>*        7 *       14 *         3 *</a:t>
            </a:r>
          </a:p>
          <a:p>
            <a:r>
              <a:rPr kumimoji="1" lang="en-US" altLang="ja-JP" dirty="0"/>
              <a:t>*        7 *       15 *        94 *</a:t>
            </a:r>
          </a:p>
          <a:p>
            <a:r>
              <a:rPr kumimoji="1" lang="en-US" altLang="ja-JP" dirty="0"/>
              <a:t>*        7 *       16 *       -15 *</a:t>
            </a:r>
          </a:p>
          <a:p>
            <a:r>
              <a:rPr kumimoji="1" lang="en-US" altLang="ja-JP" dirty="0"/>
              <a:t>*        7 *       17 *        15 *</a:t>
            </a:r>
          </a:p>
          <a:p>
            <a:r>
              <a:rPr kumimoji="1" lang="en-US" altLang="ja-JP" dirty="0"/>
              <a:t>*        7 *       18 *        15 *</a:t>
            </a:r>
          </a:p>
          <a:p>
            <a:r>
              <a:rPr kumimoji="1" lang="en-US" altLang="ja-JP" dirty="0"/>
              <a:t>*        7 *       19 *        22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23 *</a:t>
            </a:r>
          </a:p>
          <a:p>
            <a:r>
              <a:rPr kumimoji="1" lang="en-US" altLang="ja-JP" dirty="0"/>
              <a:t>*        8 *        9 *       -13 *</a:t>
            </a:r>
          </a:p>
          <a:p>
            <a:r>
              <a:rPr kumimoji="1" lang="en-US" altLang="ja-JP" dirty="0"/>
              <a:t>*        8 *       10 *        13 *</a:t>
            </a:r>
          </a:p>
          <a:p>
            <a:r>
              <a:rPr kumimoji="1" lang="en-US" altLang="ja-JP" dirty="0"/>
              <a:t>*        8 *       11 *        -1 *</a:t>
            </a:r>
          </a:p>
          <a:p>
            <a:r>
              <a:rPr kumimoji="1" lang="en-US" altLang="ja-JP" dirty="0"/>
              <a:t>*        8 *       12 *         1 *</a:t>
            </a:r>
          </a:p>
          <a:p>
            <a:r>
              <a:rPr kumimoji="1" lang="en-US" altLang="ja-JP" dirty="0"/>
              <a:t>*        8 *       13 *        -1 *</a:t>
            </a:r>
          </a:p>
          <a:p>
            <a:r>
              <a:rPr kumimoji="1" lang="en-US" altLang="ja-JP" dirty="0"/>
              <a:t>*        8 *       14 *         1 *</a:t>
            </a:r>
          </a:p>
          <a:p>
            <a:r>
              <a:rPr kumimoji="1" lang="en-US" altLang="ja-JP" dirty="0"/>
              <a:t>Type &lt;CR&gt; to continue or q to quit ==&gt;</a:t>
            </a:r>
          </a:p>
          <a:p>
            <a:r>
              <a:rPr kumimoji="1" lang="en-US" altLang="ja-JP" dirty="0"/>
              <a:t>*        8 *       15 *        94 *</a:t>
            </a:r>
          </a:p>
          <a:p>
            <a:r>
              <a:rPr kumimoji="1" lang="en-US" altLang="ja-JP" dirty="0"/>
              <a:t>*        8 *       16 *       -13 *</a:t>
            </a:r>
          </a:p>
          <a:p>
            <a:r>
              <a:rPr kumimoji="1" lang="en-US" altLang="ja-JP" dirty="0"/>
              <a:t>*        8 *       17 *        13 *</a:t>
            </a:r>
          </a:p>
          <a:p>
            <a:r>
              <a:rPr kumimoji="1" lang="en-US" altLang="ja-JP" dirty="0"/>
              <a:t>*        8 *       18 *        13 *</a:t>
            </a:r>
          </a:p>
          <a:p>
            <a:r>
              <a:rPr kumimoji="1" lang="en-US" altLang="ja-JP" dirty="0"/>
              <a:t>*        8 *       19 *        22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23 *</a:t>
            </a:r>
          </a:p>
          <a:p>
            <a:r>
              <a:rPr kumimoji="1" lang="en-US" altLang="ja-JP" dirty="0"/>
              <a:t>*        9 *        9 *        -4 *</a:t>
            </a:r>
          </a:p>
          <a:p>
            <a:r>
              <a:rPr kumimoji="1" lang="en-US" altLang="ja-JP" dirty="0"/>
              <a:t>*        9 *       10 *         4 *</a:t>
            </a:r>
          </a:p>
          <a:p>
            <a:r>
              <a:rPr kumimoji="1" lang="en-US" altLang="ja-JP" dirty="0"/>
              <a:t>*        9 *       11 *       -13 *</a:t>
            </a:r>
          </a:p>
          <a:p>
            <a:r>
              <a:rPr kumimoji="1" lang="en-US" altLang="ja-JP" dirty="0"/>
              <a:t>*        9 *       12 *        13 *</a:t>
            </a:r>
          </a:p>
          <a:p>
            <a:r>
              <a:rPr kumimoji="1" lang="en-US" altLang="ja-JP" dirty="0"/>
              <a:t>*        9 *       13 *       -13 *</a:t>
            </a:r>
          </a:p>
          <a:p>
            <a:r>
              <a:rPr kumimoji="1" lang="en-US" altLang="ja-JP" dirty="0"/>
              <a:t>*        9 *       14 *        13 *</a:t>
            </a:r>
          </a:p>
          <a:p>
            <a:r>
              <a:rPr kumimoji="1" lang="en-US" altLang="ja-JP" dirty="0"/>
              <a:t>*        9 *       15 *        94 *</a:t>
            </a:r>
          </a:p>
          <a:p>
            <a:r>
              <a:rPr kumimoji="1" lang="en-US" altLang="ja-JP" dirty="0"/>
              <a:t>*        9 *       16 *        -4 *</a:t>
            </a:r>
          </a:p>
          <a:p>
            <a:r>
              <a:rPr kumimoji="1" lang="en-US" altLang="ja-JP" dirty="0"/>
              <a:t>*        9 *       17 *         4 *</a:t>
            </a:r>
          </a:p>
          <a:p>
            <a:r>
              <a:rPr kumimoji="1" lang="en-US" altLang="ja-JP" dirty="0"/>
              <a:t>*        9 *       18 *        -4 *</a:t>
            </a:r>
          </a:p>
          <a:p>
            <a:r>
              <a:rPr kumimoji="1" lang="en-US" altLang="ja-JP" dirty="0"/>
              <a:t>*        9 *       19 *        21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23 *</a:t>
            </a:r>
          </a:p>
          <a:p>
            <a:r>
              <a:rPr kumimoji="1" lang="en-US" altLang="ja-JP" dirty="0"/>
              <a:t>*       10 *        9 *        -4 *</a:t>
            </a:r>
          </a:p>
          <a:p>
            <a:r>
              <a:rPr kumimoji="1" lang="en-US" altLang="ja-JP" dirty="0"/>
              <a:t>*       10 *       10 *         4 *</a:t>
            </a:r>
          </a:p>
          <a:p>
            <a:r>
              <a:rPr kumimoji="1" lang="en-US" altLang="ja-JP" dirty="0"/>
              <a:t>*       10 *       11 *       -15 *</a:t>
            </a:r>
          </a:p>
          <a:p>
            <a:r>
              <a:rPr kumimoji="1" lang="en-US" altLang="ja-JP" dirty="0"/>
              <a:t>*       10 *       12 *        15 *</a:t>
            </a:r>
          </a:p>
          <a:p>
            <a:r>
              <a:rPr kumimoji="1" lang="en-US" altLang="ja-JP" dirty="0"/>
              <a:t>*       10 *       13 *        94 *</a:t>
            </a:r>
          </a:p>
          <a:p>
            <a:r>
              <a:rPr kumimoji="1" lang="en-US" altLang="ja-JP" dirty="0"/>
              <a:t>*       10 *       14 *        -4 *</a:t>
            </a:r>
          </a:p>
          <a:p>
            <a:r>
              <a:rPr kumimoji="1" lang="en-US" altLang="ja-JP" dirty="0"/>
              <a:t>*       10 *       15 *         4 *</a:t>
            </a:r>
          </a:p>
          <a:p>
            <a:r>
              <a:rPr kumimoji="1" lang="en-US" altLang="ja-JP" dirty="0"/>
              <a:t>*       10 *       16 *        -4 *</a:t>
            </a:r>
          </a:p>
          <a:p>
            <a:r>
              <a:rPr kumimoji="1" lang="en-US" altLang="ja-JP" dirty="0"/>
              <a:t>*       10 *       17 *        21 *</a:t>
            </a:r>
          </a:p>
          <a:p>
            <a:r>
              <a:rPr kumimoji="1" lang="en-US" altLang="ja-JP" dirty="0"/>
              <a:t>*       10 *       18 *         4 *</a:t>
            </a:r>
          </a:p>
          <a:p>
            <a:r>
              <a:rPr kumimoji="1" lang="en-US" altLang="ja-JP" dirty="0"/>
              <a:t>*       10 *       19 *        21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23 *</a:t>
            </a:r>
          </a:p>
          <a:p>
            <a:r>
              <a:rPr kumimoji="1" lang="en-US" altLang="ja-JP" dirty="0"/>
              <a:t>*       11 *        9 *       -13 *</a:t>
            </a:r>
          </a:p>
          <a:p>
            <a:r>
              <a:rPr kumimoji="1" lang="en-US" altLang="ja-JP" dirty="0"/>
              <a:t>*       11 *       10 *        13 *</a:t>
            </a:r>
          </a:p>
          <a:p>
            <a:r>
              <a:rPr kumimoji="1" lang="en-US" altLang="ja-JP" dirty="0"/>
              <a:t>*       11 *       11 *        -1 *</a:t>
            </a:r>
          </a:p>
          <a:p>
            <a:r>
              <a:rPr kumimoji="1" lang="en-US" altLang="ja-JP" dirty="0"/>
              <a:t>*       11 *       12 *         1 *</a:t>
            </a:r>
          </a:p>
          <a:p>
            <a:r>
              <a:rPr kumimoji="1" lang="en-US" altLang="ja-JP" dirty="0"/>
              <a:t>*       11 *       13 *       -13 *</a:t>
            </a:r>
          </a:p>
          <a:p>
            <a:r>
              <a:rPr kumimoji="1" lang="en-US" altLang="ja-JP" dirty="0"/>
              <a:t>*       11 *       14 *        13 *</a:t>
            </a:r>
          </a:p>
          <a:p>
            <a:r>
              <a:rPr kumimoji="1" lang="en-US" altLang="ja-JP" dirty="0"/>
              <a:t>*       11 *       15 *        94 *</a:t>
            </a:r>
          </a:p>
          <a:p>
            <a:r>
              <a:rPr kumimoji="1" lang="en-US" altLang="ja-JP" dirty="0"/>
              <a:t>*       11 *       16 *        -1 *</a:t>
            </a:r>
          </a:p>
          <a:p>
            <a:r>
              <a:rPr kumimoji="1" lang="en-US" altLang="ja-JP" dirty="0"/>
              <a:t>*       11 *       17 *         1 *</a:t>
            </a:r>
          </a:p>
          <a:p>
            <a:r>
              <a:rPr kumimoji="1" lang="en-US" altLang="ja-JP" dirty="0"/>
              <a:t>*       11 *       18 *        -1 *</a:t>
            </a:r>
          </a:p>
          <a:p>
            <a:r>
              <a:rPr kumimoji="1" lang="en-US" altLang="ja-JP" dirty="0"/>
              <a:t>*       11 *       19 *        21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-2 *</a:t>
            </a:r>
          </a:p>
          <a:p>
            <a:r>
              <a:rPr kumimoji="1" lang="en-US" altLang="ja-JP" dirty="0"/>
              <a:t>*       12 *        9 *         2 *</a:t>
            </a:r>
          </a:p>
          <a:p>
            <a:r>
              <a:rPr kumimoji="1" lang="en-US" altLang="ja-JP" dirty="0"/>
              <a:t>Type &lt;CR&gt; to continue or q to quit ==&gt;</a:t>
            </a:r>
          </a:p>
          <a:p>
            <a:r>
              <a:rPr kumimoji="1" lang="en-US" altLang="ja-JP" dirty="0"/>
              <a:t>*       12 *       10 *       -13 *</a:t>
            </a:r>
          </a:p>
          <a:p>
            <a:r>
              <a:rPr kumimoji="1" lang="en-US" altLang="ja-JP" dirty="0"/>
              <a:t>*       12 *       11 *        13 *</a:t>
            </a:r>
          </a:p>
          <a:p>
            <a:r>
              <a:rPr kumimoji="1" lang="en-US" altLang="ja-JP" dirty="0"/>
              <a:t>*       12 *       12 *        94 *</a:t>
            </a:r>
          </a:p>
          <a:p>
            <a:r>
              <a:rPr kumimoji="1" lang="en-US" altLang="ja-JP" dirty="0"/>
              <a:t>*       12 *       13 *        -2 *</a:t>
            </a:r>
          </a:p>
          <a:p>
            <a:r>
              <a:rPr kumimoji="1" lang="en-US" altLang="ja-JP" dirty="0"/>
              <a:t>*       12 *       14 *         2 *</a:t>
            </a:r>
          </a:p>
          <a:p>
            <a:r>
              <a:rPr kumimoji="1" lang="en-US" altLang="ja-JP" dirty="0"/>
              <a:t>*       12 *       15 *       -13 *</a:t>
            </a:r>
          </a:p>
          <a:p>
            <a:r>
              <a:rPr kumimoji="1" lang="en-US" altLang="ja-JP" dirty="0"/>
              <a:t>*       12 *       16 *        13 *</a:t>
            </a:r>
          </a:p>
          <a:p>
            <a:r>
              <a:rPr kumimoji="1" lang="en-US" altLang="ja-JP" dirty="0"/>
              <a:t>*       12 *       17 *        -2 *</a:t>
            </a:r>
          </a:p>
          <a:p>
            <a:r>
              <a:rPr kumimoji="1" lang="en-US" altLang="ja-JP" dirty="0"/>
              <a:t>*       12 *       18 *        21 *</a:t>
            </a:r>
          </a:p>
          <a:p>
            <a:r>
              <a:rPr kumimoji="1" lang="en-US" altLang="ja-JP" dirty="0"/>
              <a:t>*       12 *       19 *       -13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23 *</a:t>
            </a:r>
          </a:p>
          <a:p>
            <a:r>
              <a:rPr kumimoji="1" lang="en-US" altLang="ja-JP" dirty="0"/>
              <a:t>*       13 *        9 *       -15 *</a:t>
            </a:r>
          </a:p>
          <a:p>
            <a:r>
              <a:rPr kumimoji="1" lang="en-US" altLang="ja-JP" dirty="0"/>
              <a:t>*       13 *       10 *        15 *</a:t>
            </a:r>
          </a:p>
          <a:p>
            <a:r>
              <a:rPr kumimoji="1" lang="en-US" altLang="ja-JP" dirty="0"/>
              <a:t>*       13 *       11 *        -3 *</a:t>
            </a:r>
          </a:p>
          <a:p>
            <a:r>
              <a:rPr kumimoji="1" lang="en-US" altLang="ja-JP" dirty="0"/>
              <a:t>*       13 *       12 *         3 *</a:t>
            </a:r>
          </a:p>
          <a:p>
            <a:r>
              <a:rPr kumimoji="1" lang="en-US" altLang="ja-JP" dirty="0"/>
              <a:t>*       13 *       13 *        94 *</a:t>
            </a:r>
          </a:p>
          <a:p>
            <a:r>
              <a:rPr kumimoji="1" lang="en-US" altLang="ja-JP" dirty="0"/>
              <a:t>*       13 *       14 *        -3 *</a:t>
            </a:r>
          </a:p>
          <a:p>
            <a:r>
              <a:rPr kumimoji="1" lang="en-US" altLang="ja-JP" dirty="0"/>
              <a:t>Type &lt;CR&gt; to continue or q to quit ==&gt;</a:t>
            </a:r>
          </a:p>
          <a:p>
            <a:r>
              <a:rPr kumimoji="1" lang="en-US" altLang="ja-JP" dirty="0"/>
              <a:t>*       13 *       15 *         3 *</a:t>
            </a:r>
          </a:p>
          <a:p>
            <a:r>
              <a:rPr kumimoji="1" lang="en-US" altLang="ja-JP" dirty="0"/>
              <a:t>*       13 *       16 *        -3 *</a:t>
            </a:r>
          </a:p>
          <a:p>
            <a:r>
              <a:rPr kumimoji="1" lang="en-US" altLang="ja-JP" dirty="0"/>
              <a:t>*       13 *       17 *        21 *</a:t>
            </a:r>
          </a:p>
          <a:p>
            <a:r>
              <a:rPr kumimoji="1" lang="en-US" altLang="ja-JP" dirty="0"/>
              <a:t>*       13 *       18 *         3 *</a:t>
            </a:r>
          </a:p>
          <a:p>
            <a:r>
              <a:rPr kumimoji="1" lang="en-US" altLang="ja-JP" dirty="0"/>
              <a:t>*       13 *       19 *        21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23 *</a:t>
            </a:r>
          </a:p>
          <a:p>
            <a:r>
              <a:rPr kumimoji="1" lang="en-US" altLang="ja-JP" dirty="0"/>
              <a:t>*       14 *        9 *       -15 *</a:t>
            </a:r>
          </a:p>
          <a:p>
            <a:r>
              <a:rPr kumimoji="1" lang="en-US" altLang="ja-JP" dirty="0"/>
              <a:t>*       14 *       10 *        15 *</a:t>
            </a:r>
          </a:p>
          <a:p>
            <a:r>
              <a:rPr kumimoji="1" lang="en-US" altLang="ja-JP" dirty="0"/>
              <a:t>*       14 *       11 *        -1 *</a:t>
            </a:r>
          </a:p>
          <a:p>
            <a:r>
              <a:rPr kumimoji="1" lang="en-US" altLang="ja-JP" dirty="0"/>
              <a:t>*       14 *       12 *         1 *</a:t>
            </a:r>
          </a:p>
          <a:p>
            <a:r>
              <a:rPr kumimoji="1" lang="en-US" altLang="ja-JP" dirty="0"/>
              <a:t>*       14 *       13 *        -1 *</a:t>
            </a:r>
          </a:p>
          <a:p>
            <a:r>
              <a:rPr kumimoji="1" lang="en-US" altLang="ja-JP" dirty="0"/>
              <a:t>*       14 *       14 *         1 *</a:t>
            </a:r>
          </a:p>
          <a:p>
            <a:r>
              <a:rPr kumimoji="1" lang="en-US" altLang="ja-JP" dirty="0"/>
              <a:t>*       14 *       15 *        94 *</a:t>
            </a:r>
          </a:p>
          <a:p>
            <a:r>
              <a:rPr kumimoji="1" lang="en-US" altLang="ja-JP" dirty="0"/>
              <a:t>*       14 *       16 *       -15 *</a:t>
            </a:r>
          </a:p>
          <a:p>
            <a:r>
              <a:rPr kumimoji="1" lang="en-US" altLang="ja-JP" dirty="0"/>
              <a:t>*       14 *       17 *        15 *</a:t>
            </a:r>
          </a:p>
          <a:p>
            <a:r>
              <a:rPr kumimoji="1" lang="en-US" altLang="ja-JP" dirty="0"/>
              <a:t>*       14 *       18 *        15 *</a:t>
            </a:r>
          </a:p>
          <a:p>
            <a:r>
              <a:rPr kumimoji="1" lang="en-US" altLang="ja-JP" dirty="0"/>
              <a:t>*       14 *       19 *        22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-15 *</a:t>
            </a:r>
          </a:p>
          <a:p>
            <a:r>
              <a:rPr kumimoji="1" lang="en-US" altLang="ja-JP" dirty="0"/>
              <a:t>*       15 *        9 *        15 *</a:t>
            </a:r>
          </a:p>
          <a:p>
            <a:r>
              <a:rPr kumimoji="1" lang="en-US" altLang="ja-JP" dirty="0"/>
              <a:t>*       15 *       10 *        -5 *</a:t>
            </a:r>
          </a:p>
          <a:p>
            <a:r>
              <a:rPr kumimoji="1" lang="en-US" altLang="ja-JP" dirty="0"/>
              <a:t>*       15 *       11 *         5 *</a:t>
            </a:r>
          </a:p>
          <a:p>
            <a:r>
              <a:rPr kumimoji="1" lang="en-US" altLang="ja-JP" dirty="0"/>
              <a:t>*       15 *       12 *        94 *</a:t>
            </a:r>
          </a:p>
          <a:p>
            <a:r>
              <a:rPr kumimoji="1" lang="en-US" altLang="ja-JP" dirty="0"/>
              <a:t>*       15 *       13 *       -15 *</a:t>
            </a:r>
          </a:p>
          <a:p>
            <a:r>
              <a:rPr kumimoji="1" lang="en-US" altLang="ja-JP" dirty="0"/>
              <a:t>*       15 *       14 *        15 *</a:t>
            </a:r>
          </a:p>
          <a:p>
            <a:r>
              <a:rPr kumimoji="1" lang="en-US" altLang="ja-JP" dirty="0"/>
              <a:t>*       15 *       15 *        -5 *</a:t>
            </a:r>
          </a:p>
          <a:p>
            <a:r>
              <a:rPr kumimoji="1" lang="en-US" altLang="ja-JP" dirty="0"/>
              <a:t>*       15 *       16 *         5 *</a:t>
            </a:r>
          </a:p>
          <a:p>
            <a:r>
              <a:rPr kumimoji="1" lang="en-US" altLang="ja-JP" dirty="0"/>
              <a:t>*       15 *       17 *       -15 *</a:t>
            </a:r>
          </a:p>
          <a:p>
            <a:r>
              <a:rPr kumimoji="1" lang="en-US" altLang="ja-JP" dirty="0"/>
              <a:t>*       15 *       18 *        22 *</a:t>
            </a:r>
          </a:p>
          <a:p>
            <a:r>
              <a:rPr kumimoji="1" lang="en-US" altLang="ja-JP" dirty="0"/>
              <a:t>*       15 *       19 *        -5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23 *</a:t>
            </a:r>
          </a:p>
          <a:p>
            <a:r>
              <a:rPr kumimoji="1" lang="en-US" altLang="ja-JP" dirty="0"/>
              <a:t>*       16 *        9 *        23 *</a:t>
            </a:r>
          </a:p>
          <a:p>
            <a:r>
              <a:rPr kumimoji="1" lang="en-US" altLang="ja-JP" dirty="0"/>
              <a:t>*       16 *       10 *        -4 *</a:t>
            </a:r>
          </a:p>
          <a:p>
            <a:r>
              <a:rPr kumimoji="1" lang="en-US" altLang="ja-JP" dirty="0"/>
              <a:t>*       16 *       11 *         4 *</a:t>
            </a:r>
          </a:p>
          <a:p>
            <a:r>
              <a:rPr kumimoji="1" lang="en-US" altLang="ja-JP" dirty="0"/>
              <a:t>*       16 *       12 *       -15 *</a:t>
            </a:r>
          </a:p>
          <a:p>
            <a:r>
              <a:rPr kumimoji="1" lang="en-US" altLang="ja-JP" dirty="0"/>
              <a:t>*       16 *       13 *        15 *</a:t>
            </a:r>
          </a:p>
          <a:p>
            <a:r>
              <a:rPr kumimoji="1" lang="en-US" altLang="ja-JP" dirty="0"/>
              <a:t>*       16 *       14 *        94 *</a:t>
            </a:r>
          </a:p>
          <a:p>
            <a:r>
              <a:rPr kumimoji="1" lang="en-US" altLang="ja-JP" dirty="0"/>
              <a:t>*       16 *       15 *        -4 *</a:t>
            </a:r>
          </a:p>
          <a:p>
            <a:r>
              <a:rPr kumimoji="1" lang="en-US" altLang="ja-JP" dirty="0"/>
              <a:t>*       16 *       16 *         4 *</a:t>
            </a:r>
          </a:p>
          <a:p>
            <a:r>
              <a:rPr kumimoji="1" lang="en-US" altLang="ja-JP" dirty="0"/>
              <a:t>*       16 *       17 *        -4 *</a:t>
            </a:r>
          </a:p>
          <a:p>
            <a:r>
              <a:rPr kumimoji="1" lang="en-US" altLang="ja-JP" dirty="0"/>
              <a:t>*       16 *       18 *        21 *</a:t>
            </a:r>
          </a:p>
          <a:p>
            <a:r>
              <a:rPr kumimoji="1" lang="en-US" altLang="ja-JP" dirty="0"/>
              <a:t>*       16 *       19 *         4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-2 *</a:t>
            </a:r>
          </a:p>
          <a:p>
            <a:r>
              <a:rPr kumimoji="1" lang="en-US" altLang="ja-JP" dirty="0"/>
              <a:t>*       17 *        9 *         2 *</a:t>
            </a:r>
          </a:p>
          <a:p>
            <a:r>
              <a:rPr kumimoji="1" lang="en-US" altLang="ja-JP" dirty="0"/>
              <a:t>Type &lt;CR&gt; to continue or q to quit ==&gt;</a:t>
            </a:r>
          </a:p>
          <a:p>
            <a:r>
              <a:rPr kumimoji="1" lang="en-US" altLang="ja-JP" dirty="0"/>
              <a:t>*       17 *       10 *       -15 *</a:t>
            </a:r>
          </a:p>
          <a:p>
            <a:r>
              <a:rPr kumimoji="1" lang="en-US" altLang="ja-JP" dirty="0"/>
              <a:t>*       17 *       11 *        15 *</a:t>
            </a:r>
          </a:p>
          <a:p>
            <a:r>
              <a:rPr kumimoji="1" lang="en-US" altLang="ja-JP" dirty="0"/>
              <a:t>*       17 *       12 *        94 *</a:t>
            </a:r>
          </a:p>
          <a:p>
            <a:r>
              <a:rPr kumimoji="1" lang="en-US" altLang="ja-JP" dirty="0"/>
              <a:t>*       17 *       13 *        -2 *</a:t>
            </a:r>
          </a:p>
          <a:p>
            <a:r>
              <a:rPr kumimoji="1" lang="en-US" altLang="ja-JP" dirty="0"/>
              <a:t>*       17 *       14 *         2 *</a:t>
            </a:r>
          </a:p>
          <a:p>
            <a:r>
              <a:rPr kumimoji="1" lang="en-US" altLang="ja-JP" dirty="0"/>
              <a:t>*       17 *       15 *       -15 *</a:t>
            </a:r>
          </a:p>
          <a:p>
            <a:r>
              <a:rPr kumimoji="1" lang="en-US" altLang="ja-JP" dirty="0"/>
              <a:t>*       17 *       16 *        15 *</a:t>
            </a:r>
          </a:p>
          <a:p>
            <a:r>
              <a:rPr kumimoji="1" lang="en-US" altLang="ja-JP" dirty="0"/>
              <a:t>*       17 *       17 *        -2 *</a:t>
            </a:r>
          </a:p>
          <a:p>
            <a:r>
              <a:rPr kumimoji="1" lang="en-US" altLang="ja-JP" dirty="0"/>
              <a:t>*       17 *       18 *        21 *</a:t>
            </a:r>
          </a:p>
          <a:p>
            <a:r>
              <a:rPr kumimoji="1" lang="en-US" altLang="ja-JP" dirty="0"/>
              <a:t>*       17 *       19 *         2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23 *</a:t>
            </a:r>
          </a:p>
          <a:p>
            <a:r>
              <a:rPr kumimoji="1" lang="en-US" altLang="ja-JP" dirty="0"/>
              <a:t>*       18 *        9 *        -2 *</a:t>
            </a:r>
          </a:p>
          <a:p>
            <a:r>
              <a:rPr kumimoji="1" lang="en-US" altLang="ja-JP" dirty="0"/>
              <a:t>*       18 *       10 *         2 *</a:t>
            </a:r>
          </a:p>
          <a:p>
            <a:r>
              <a:rPr kumimoji="1" lang="en-US" altLang="ja-JP" dirty="0"/>
              <a:t>*       18 *       11 *       -15 *</a:t>
            </a:r>
          </a:p>
          <a:p>
            <a:r>
              <a:rPr kumimoji="1" lang="en-US" altLang="ja-JP" dirty="0"/>
              <a:t>*       18 *       12 *        15 *</a:t>
            </a:r>
          </a:p>
          <a:p>
            <a:r>
              <a:rPr kumimoji="1" lang="en-US" altLang="ja-JP" dirty="0"/>
              <a:t>*       18 *       13 *       -15 *</a:t>
            </a:r>
          </a:p>
          <a:p>
            <a:r>
              <a:rPr kumimoji="1" lang="en-US" altLang="ja-JP" dirty="0"/>
              <a:t>*       18 *       14 *        15 *</a:t>
            </a:r>
          </a:p>
          <a:p>
            <a:r>
              <a:rPr kumimoji="1" lang="en-US" altLang="ja-JP" dirty="0"/>
              <a:t>Type &lt;CR&gt; to continue or q to quit ==&gt;</a:t>
            </a:r>
          </a:p>
          <a:p>
            <a:r>
              <a:rPr kumimoji="1" lang="en-US" altLang="ja-JP" dirty="0"/>
              <a:t>*       18 *       15 *        94 *</a:t>
            </a:r>
          </a:p>
          <a:p>
            <a:r>
              <a:rPr kumimoji="1" lang="en-US" altLang="ja-JP" dirty="0"/>
              <a:t>*       18 *       16 *        -2 *</a:t>
            </a:r>
          </a:p>
          <a:p>
            <a:r>
              <a:rPr kumimoji="1" lang="en-US" altLang="ja-JP" dirty="0"/>
              <a:t>*       18 *       17 *         2 *</a:t>
            </a:r>
          </a:p>
          <a:p>
            <a:r>
              <a:rPr kumimoji="1" lang="en-US" altLang="ja-JP" dirty="0"/>
              <a:t>*       18 *       18 *        -2 *</a:t>
            </a:r>
          </a:p>
          <a:p>
            <a:r>
              <a:rPr kumimoji="1" lang="en-US" altLang="ja-JP" dirty="0"/>
              <a:t>*       18 *       19 *        21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-15 *</a:t>
            </a:r>
          </a:p>
          <a:p>
            <a:r>
              <a:rPr kumimoji="1" lang="en-US" altLang="ja-JP" dirty="0"/>
              <a:t>*       19 *        9 *        15 *</a:t>
            </a:r>
          </a:p>
          <a:p>
            <a:r>
              <a:rPr kumimoji="1" lang="en-US" altLang="ja-JP" dirty="0"/>
              <a:t>*       19 *       10 *        -1 *</a:t>
            </a:r>
          </a:p>
          <a:p>
            <a:r>
              <a:rPr kumimoji="1" lang="en-US" altLang="ja-JP" dirty="0"/>
              <a:t>*       19 *       11 *         1 *</a:t>
            </a:r>
          </a:p>
          <a:p>
            <a:r>
              <a:rPr kumimoji="1" lang="en-US" altLang="ja-JP" dirty="0"/>
              <a:t>*       19 *       12 *        94 *</a:t>
            </a:r>
          </a:p>
          <a:p>
            <a:r>
              <a:rPr kumimoji="1" lang="en-US" altLang="ja-JP" dirty="0"/>
              <a:t>*       19 *       13 *       -15 *</a:t>
            </a:r>
          </a:p>
          <a:p>
            <a:r>
              <a:rPr kumimoji="1" lang="en-US" altLang="ja-JP" dirty="0"/>
              <a:t>*       19 *       14 *        15 *</a:t>
            </a:r>
          </a:p>
          <a:p>
            <a:r>
              <a:rPr kumimoji="1" lang="en-US" altLang="ja-JP" dirty="0"/>
              <a:t>*       19 *       15 *        -1 *</a:t>
            </a:r>
          </a:p>
          <a:p>
            <a:r>
              <a:rPr kumimoji="1" lang="en-US" altLang="ja-JP" dirty="0"/>
              <a:t>*       19 *       16 *         1 *</a:t>
            </a:r>
          </a:p>
          <a:p>
            <a:r>
              <a:rPr kumimoji="1" lang="en-US" altLang="ja-JP" dirty="0"/>
              <a:t>*       19 *       17 *        -1 *</a:t>
            </a:r>
          </a:p>
          <a:p>
            <a:r>
              <a:rPr kumimoji="1" lang="en-US" altLang="ja-JP" dirty="0"/>
              <a:t>*       19 *       18 *        21 *</a:t>
            </a:r>
          </a:p>
          <a:p>
            <a:r>
              <a:rPr kumimoji="1" lang="en-US" altLang="ja-JP" dirty="0"/>
              <a:t>*       19 *       19 *         1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23 *</a:t>
            </a:r>
          </a:p>
          <a:p>
            <a:r>
              <a:rPr kumimoji="1" lang="en-US" altLang="ja-JP" dirty="0"/>
              <a:t>*       20 *        9 *        23 *</a:t>
            </a:r>
          </a:p>
          <a:p>
            <a:r>
              <a:rPr kumimoji="1" lang="en-US" altLang="ja-JP" dirty="0"/>
              <a:t>*       20 *       10 *       -13 *</a:t>
            </a:r>
          </a:p>
          <a:p>
            <a:r>
              <a:rPr kumimoji="1" lang="en-US" altLang="ja-JP" dirty="0"/>
              <a:t>*       20 *       11 *        13 *</a:t>
            </a:r>
          </a:p>
          <a:p>
            <a:r>
              <a:rPr kumimoji="1" lang="en-US" altLang="ja-JP" dirty="0"/>
              <a:t>*       20 *       12 *        -3 *</a:t>
            </a:r>
          </a:p>
          <a:p>
            <a:r>
              <a:rPr kumimoji="1" lang="en-US" altLang="ja-JP" dirty="0"/>
              <a:t>*       20 *       13 *         3 *</a:t>
            </a:r>
          </a:p>
          <a:p>
            <a:r>
              <a:rPr kumimoji="1" lang="en-US" altLang="ja-JP" dirty="0"/>
              <a:t>*       20 *       14 *       -13 *</a:t>
            </a:r>
          </a:p>
          <a:p>
            <a:r>
              <a:rPr kumimoji="1" lang="en-US" altLang="ja-JP" dirty="0"/>
              <a:t>*       20 *       15 *        13 *</a:t>
            </a:r>
          </a:p>
          <a:p>
            <a:r>
              <a:rPr kumimoji="1" lang="en-US" altLang="ja-JP" dirty="0"/>
              <a:t>*       20 *       16 *        94 *</a:t>
            </a:r>
          </a:p>
          <a:p>
            <a:r>
              <a:rPr kumimoji="1" lang="en-US" altLang="ja-JP" dirty="0"/>
              <a:t>*       20 *       17 *        -3 *</a:t>
            </a:r>
          </a:p>
          <a:p>
            <a:r>
              <a:rPr kumimoji="1" lang="en-US" altLang="ja-JP" dirty="0"/>
              <a:t>*       20 *       18 *         3 *</a:t>
            </a:r>
          </a:p>
          <a:p>
            <a:r>
              <a:rPr kumimoji="1" lang="en-US" altLang="ja-JP" dirty="0"/>
              <a:t>*       20 *       19 *        -3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23 *</a:t>
            </a:r>
          </a:p>
          <a:p>
            <a:r>
              <a:rPr kumimoji="1" lang="en-US" altLang="ja-JP" dirty="0"/>
              <a:t>*       21 *        9 *        -2 *</a:t>
            </a:r>
          </a:p>
          <a:p>
            <a:r>
              <a:rPr kumimoji="1" lang="en-US" altLang="ja-JP" dirty="0"/>
              <a:t>*       21 *       10 *         2 *</a:t>
            </a:r>
          </a:p>
          <a:p>
            <a:r>
              <a:rPr kumimoji="1" lang="en-US" altLang="ja-JP" dirty="0"/>
              <a:t>*       21 *       11 *       -15 *</a:t>
            </a:r>
          </a:p>
          <a:p>
            <a:r>
              <a:rPr kumimoji="1" lang="en-US" altLang="ja-JP" dirty="0"/>
              <a:t>*       21 *       12 *        15 *</a:t>
            </a:r>
          </a:p>
          <a:p>
            <a:r>
              <a:rPr kumimoji="1" lang="en-US" altLang="ja-JP" dirty="0"/>
              <a:t>*       21 *       13 *        -2 *</a:t>
            </a:r>
          </a:p>
          <a:p>
            <a:r>
              <a:rPr kumimoji="1" lang="en-US" altLang="ja-JP" dirty="0"/>
              <a:t>*       21 *       14 *         2 *</a:t>
            </a:r>
          </a:p>
          <a:p>
            <a:r>
              <a:rPr kumimoji="1" lang="en-US" altLang="ja-JP" dirty="0"/>
              <a:t>*       21 *       15 *        94 *</a:t>
            </a:r>
          </a:p>
          <a:p>
            <a:r>
              <a:rPr kumimoji="1" lang="en-US" altLang="ja-JP" dirty="0"/>
              <a:t>*       21 *       16 *       -15 *</a:t>
            </a:r>
          </a:p>
          <a:p>
            <a:r>
              <a:rPr kumimoji="1" lang="en-US" altLang="ja-JP" dirty="0"/>
              <a:t>*       21 *       17 *        15 *</a:t>
            </a:r>
          </a:p>
          <a:p>
            <a:r>
              <a:rPr kumimoji="1" lang="en-US" altLang="ja-JP" dirty="0"/>
              <a:t>*       21 *       18 *       -15 *</a:t>
            </a:r>
          </a:p>
          <a:p>
            <a:r>
              <a:rPr kumimoji="1" lang="en-US" altLang="ja-JP" dirty="0"/>
              <a:t>*       21 *       19 *        22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-13 *</a:t>
            </a:r>
          </a:p>
          <a:p>
            <a:r>
              <a:rPr kumimoji="1" lang="en-US" altLang="ja-JP" dirty="0"/>
              <a:t>*       22 *        9 *        13 *</a:t>
            </a:r>
          </a:p>
          <a:p>
            <a:r>
              <a:rPr kumimoji="1" lang="en-US" altLang="ja-JP" dirty="0"/>
              <a:t>Type &lt;CR&gt; to continue or q to quit ==&gt;</a:t>
            </a:r>
          </a:p>
          <a:p>
            <a:r>
              <a:rPr kumimoji="1" lang="en-US" altLang="ja-JP" dirty="0"/>
              <a:t>*       22 *       10 *        -1 *</a:t>
            </a:r>
          </a:p>
          <a:p>
            <a:r>
              <a:rPr kumimoji="1" lang="en-US" altLang="ja-JP" dirty="0"/>
              <a:t>*       22 *       11 *         1 *</a:t>
            </a:r>
          </a:p>
          <a:p>
            <a:r>
              <a:rPr kumimoji="1" lang="en-US" altLang="ja-JP" dirty="0"/>
              <a:t>*       22 *       12 *        94 *</a:t>
            </a:r>
          </a:p>
          <a:p>
            <a:r>
              <a:rPr kumimoji="1" lang="en-US" altLang="ja-JP" dirty="0"/>
              <a:t>*       22 *       13 *       -13 *</a:t>
            </a:r>
          </a:p>
          <a:p>
            <a:r>
              <a:rPr kumimoji="1" lang="en-US" altLang="ja-JP" dirty="0"/>
              <a:t>*       22 *       14 *        13 *</a:t>
            </a:r>
          </a:p>
          <a:p>
            <a:r>
              <a:rPr kumimoji="1" lang="en-US" altLang="ja-JP" dirty="0"/>
              <a:t>*       22 *       15 *        -1 *</a:t>
            </a:r>
          </a:p>
          <a:p>
            <a:r>
              <a:rPr kumimoji="1" lang="en-US" altLang="ja-JP" dirty="0"/>
              <a:t>*       22 *       16 *         1 *</a:t>
            </a:r>
          </a:p>
          <a:p>
            <a:r>
              <a:rPr kumimoji="1" lang="en-US" altLang="ja-JP" dirty="0"/>
              <a:t>*       22 *       17 *        13 *</a:t>
            </a:r>
          </a:p>
          <a:p>
            <a:r>
              <a:rPr kumimoji="1" lang="en-US" altLang="ja-JP" dirty="0"/>
              <a:t>*       22 *       18 *        22 *</a:t>
            </a:r>
          </a:p>
          <a:p>
            <a:r>
              <a:rPr kumimoji="1" lang="en-US" altLang="ja-JP" dirty="0"/>
              <a:t>*       22 *       19 *        -1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-13 *</a:t>
            </a:r>
          </a:p>
          <a:p>
            <a:r>
              <a:rPr kumimoji="1" lang="en-US" altLang="ja-JP" dirty="0"/>
              <a:t>*       23 *        9 *        13 *</a:t>
            </a:r>
          </a:p>
          <a:p>
            <a:r>
              <a:rPr kumimoji="1" lang="en-US" altLang="ja-JP" dirty="0"/>
              <a:t>*       23 *       10 *        -1 *</a:t>
            </a:r>
          </a:p>
          <a:p>
            <a:r>
              <a:rPr kumimoji="1" lang="en-US" altLang="ja-JP" dirty="0"/>
              <a:t>*       23 *       11 *         1 *</a:t>
            </a:r>
          </a:p>
          <a:p>
            <a:r>
              <a:rPr kumimoji="1" lang="en-US" altLang="ja-JP" dirty="0"/>
              <a:t>*       23 *       12 *        94 *</a:t>
            </a:r>
          </a:p>
          <a:p>
            <a:r>
              <a:rPr kumimoji="1" lang="en-US" altLang="ja-JP" dirty="0"/>
              <a:t>*       23 *       13 *       -13 *</a:t>
            </a:r>
          </a:p>
          <a:p>
            <a:r>
              <a:rPr kumimoji="1" lang="en-US" altLang="ja-JP" dirty="0"/>
              <a:t>*       23 *       14 *        13 *</a:t>
            </a:r>
          </a:p>
          <a:p>
            <a:r>
              <a:rPr kumimoji="1" lang="en-US" altLang="ja-JP" dirty="0"/>
              <a:t>Type &lt;CR&gt; to continue or q to quit ==&gt;</a:t>
            </a:r>
          </a:p>
          <a:p>
            <a:r>
              <a:rPr kumimoji="1" lang="en-US" altLang="ja-JP" dirty="0"/>
              <a:t>*       23 *       15 *        -1 *</a:t>
            </a:r>
          </a:p>
          <a:p>
            <a:r>
              <a:rPr kumimoji="1" lang="en-US" altLang="ja-JP" dirty="0"/>
              <a:t>*       23 *       16 *         1 *</a:t>
            </a:r>
          </a:p>
          <a:p>
            <a:r>
              <a:rPr kumimoji="1" lang="en-US" altLang="ja-JP" dirty="0"/>
              <a:t>*       23 *       17 *       -13 *</a:t>
            </a:r>
          </a:p>
          <a:p>
            <a:r>
              <a:rPr kumimoji="1" lang="en-US" altLang="ja-JP" dirty="0"/>
              <a:t>*       23 *       18 *        22 *</a:t>
            </a:r>
          </a:p>
          <a:p>
            <a:r>
              <a:rPr kumimoji="1" lang="en-US" altLang="ja-JP" dirty="0"/>
              <a:t>*       23 *       19 *        -1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-4 *</a:t>
            </a:r>
          </a:p>
          <a:p>
            <a:r>
              <a:rPr kumimoji="1" lang="en-US" altLang="ja-JP" dirty="0"/>
              <a:t>*       24 *        9 *         4 *</a:t>
            </a:r>
          </a:p>
          <a:p>
            <a:r>
              <a:rPr kumimoji="1" lang="en-US" altLang="ja-JP" dirty="0"/>
              <a:t>*       24 *       10 *       -15 *</a:t>
            </a:r>
          </a:p>
          <a:p>
            <a:r>
              <a:rPr kumimoji="1" lang="en-US" altLang="ja-JP" dirty="0"/>
              <a:t>*       24 *       11 *        15 *</a:t>
            </a:r>
          </a:p>
          <a:p>
            <a:r>
              <a:rPr kumimoji="1" lang="en-US" altLang="ja-JP" dirty="0"/>
              <a:t>*       24 *       12 *        94 *</a:t>
            </a:r>
          </a:p>
          <a:p>
            <a:r>
              <a:rPr kumimoji="1" lang="en-US" altLang="ja-JP" dirty="0"/>
              <a:t>*       24 *       13 *        -4 *</a:t>
            </a:r>
          </a:p>
          <a:p>
            <a:r>
              <a:rPr kumimoji="1" lang="en-US" altLang="ja-JP" dirty="0"/>
              <a:t>*       24 *       14 *         4 *</a:t>
            </a:r>
          </a:p>
          <a:p>
            <a:r>
              <a:rPr kumimoji="1" lang="en-US" altLang="ja-JP" dirty="0"/>
              <a:t>*       24 *       15 *       -15 *</a:t>
            </a:r>
          </a:p>
          <a:p>
            <a:r>
              <a:rPr kumimoji="1" lang="en-US" altLang="ja-JP" dirty="0"/>
              <a:t>*       24 *       16 *        15 *</a:t>
            </a:r>
          </a:p>
          <a:p>
            <a:r>
              <a:rPr kumimoji="1" lang="en-US" altLang="ja-JP" dirty="0"/>
              <a:t>*       24 *       17 *        -4 *</a:t>
            </a:r>
          </a:p>
          <a:p>
            <a:r>
              <a:rPr kumimoji="1" lang="en-US" altLang="ja-JP" dirty="0"/>
              <a:t>*       24 *       18 *        21 *</a:t>
            </a:r>
          </a:p>
          <a:p>
            <a:r>
              <a:rPr kumimoji="1" lang="en-US" altLang="ja-JP" dirty="0"/>
              <a:t>*       24 *       19 *        -4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23 *</a:t>
            </a:r>
          </a:p>
          <a:p>
            <a:r>
              <a:rPr kumimoji="1" lang="en-US" altLang="ja-JP" dirty="0"/>
              <a:t>*       25 *        9 *        23 *</a:t>
            </a:r>
          </a:p>
          <a:p>
            <a:r>
              <a:rPr kumimoji="1" lang="en-US" altLang="ja-JP" dirty="0"/>
              <a:t>*       25 *       10 *       -15 *</a:t>
            </a:r>
          </a:p>
          <a:p>
            <a:r>
              <a:rPr kumimoji="1" lang="en-US" altLang="ja-JP" dirty="0"/>
              <a:t>*       25 *       11 *        15 *</a:t>
            </a:r>
          </a:p>
          <a:p>
            <a:r>
              <a:rPr kumimoji="1" lang="en-US" altLang="ja-JP" dirty="0"/>
              <a:t>*       25 *       12 *        -3 *</a:t>
            </a:r>
          </a:p>
          <a:p>
            <a:r>
              <a:rPr kumimoji="1" lang="en-US" altLang="ja-JP" dirty="0"/>
              <a:t>*       25 *       13 *         3 *</a:t>
            </a:r>
          </a:p>
          <a:p>
            <a:r>
              <a:rPr kumimoji="1" lang="en-US" altLang="ja-JP" dirty="0"/>
              <a:t>*       25 *       14 *        94 *</a:t>
            </a:r>
          </a:p>
          <a:p>
            <a:r>
              <a:rPr kumimoji="1" lang="en-US" altLang="ja-JP" dirty="0"/>
              <a:t>*       25 *       15 *       -15 *</a:t>
            </a:r>
          </a:p>
          <a:p>
            <a:r>
              <a:rPr kumimoji="1" lang="en-US" altLang="ja-JP" dirty="0"/>
              <a:t>*       25 *       16 *        15 *</a:t>
            </a:r>
          </a:p>
          <a:p>
            <a:r>
              <a:rPr kumimoji="1" lang="en-US" altLang="ja-JP" dirty="0"/>
              <a:t>*       25 *       17 *        15 *</a:t>
            </a:r>
          </a:p>
          <a:p>
            <a:r>
              <a:rPr kumimoji="1" lang="en-US" altLang="ja-JP" dirty="0"/>
              <a:t>*       25 *       18 *        22 *</a:t>
            </a:r>
          </a:p>
          <a:p>
            <a:r>
              <a:rPr kumimoji="1" lang="en-US" altLang="ja-JP" dirty="0"/>
              <a:t>*       25 *       19 *        94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23 *</a:t>
            </a:r>
          </a:p>
          <a:p>
            <a:r>
              <a:rPr kumimoji="1" lang="en-US" altLang="ja-JP" dirty="0"/>
              <a:t>*       26 *        9 *       -13 *</a:t>
            </a:r>
          </a:p>
          <a:p>
            <a:r>
              <a:rPr kumimoji="1" lang="en-US" altLang="ja-JP" dirty="0"/>
              <a:t>*       26 *       10 *        13 *</a:t>
            </a:r>
          </a:p>
          <a:p>
            <a:r>
              <a:rPr kumimoji="1" lang="en-US" altLang="ja-JP" dirty="0"/>
              <a:t>*       26 *       11 *        -3 *</a:t>
            </a:r>
          </a:p>
          <a:p>
            <a:r>
              <a:rPr kumimoji="1" lang="en-US" altLang="ja-JP" dirty="0"/>
              <a:t>*       26 *       12 *         3 *</a:t>
            </a:r>
          </a:p>
          <a:p>
            <a:r>
              <a:rPr kumimoji="1" lang="en-US" altLang="ja-JP" dirty="0"/>
              <a:t>*       26 *       13 *       -13 *</a:t>
            </a:r>
          </a:p>
          <a:p>
            <a:r>
              <a:rPr kumimoji="1" lang="en-US" altLang="ja-JP" dirty="0"/>
              <a:t>*       26 *       14 *        13 *</a:t>
            </a:r>
          </a:p>
          <a:p>
            <a:r>
              <a:rPr kumimoji="1" lang="en-US" altLang="ja-JP" dirty="0"/>
              <a:t>*       26 *       15 *        94 *</a:t>
            </a:r>
          </a:p>
          <a:p>
            <a:r>
              <a:rPr kumimoji="1" lang="en-US" altLang="ja-JP" dirty="0"/>
              <a:t>*       26 *       16 *        -3 *</a:t>
            </a:r>
          </a:p>
          <a:p>
            <a:r>
              <a:rPr kumimoji="1" lang="en-US" altLang="ja-JP" dirty="0"/>
              <a:t>*       26 *       17 *         3 *</a:t>
            </a:r>
          </a:p>
          <a:p>
            <a:r>
              <a:rPr kumimoji="1" lang="en-US" altLang="ja-JP" dirty="0"/>
              <a:t>*       26 *       18 *         3 *</a:t>
            </a:r>
          </a:p>
          <a:p>
            <a:r>
              <a:rPr kumimoji="1" lang="en-US" altLang="ja-JP" dirty="0"/>
              <a:t>*       26 *       19 *        21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23 *</a:t>
            </a:r>
          </a:p>
          <a:p>
            <a:r>
              <a:rPr kumimoji="1" lang="en-US" altLang="ja-JP" dirty="0"/>
              <a:t>*       27 *        9 *        -4 *</a:t>
            </a:r>
          </a:p>
          <a:p>
            <a:r>
              <a:rPr kumimoji="1" lang="en-US" altLang="ja-JP" dirty="0"/>
              <a:t>Type &lt;CR&gt; to continue or q to quit ==&gt;</a:t>
            </a:r>
          </a:p>
          <a:p>
            <a:r>
              <a:rPr kumimoji="1" lang="en-US" altLang="ja-JP" dirty="0"/>
              <a:t>*       27 *       10 *         4 *</a:t>
            </a:r>
          </a:p>
          <a:p>
            <a:r>
              <a:rPr kumimoji="1" lang="en-US" altLang="ja-JP" dirty="0"/>
              <a:t>*       27 *       11 *       -13 *</a:t>
            </a:r>
          </a:p>
          <a:p>
            <a:r>
              <a:rPr kumimoji="1" lang="en-US" altLang="ja-JP" dirty="0"/>
              <a:t>*       27 *       12 *        13 *</a:t>
            </a:r>
          </a:p>
          <a:p>
            <a:r>
              <a:rPr kumimoji="1" lang="en-US" altLang="ja-JP" dirty="0"/>
              <a:t>*       27 *       13 *        -4 *</a:t>
            </a:r>
          </a:p>
          <a:p>
            <a:r>
              <a:rPr kumimoji="1" lang="en-US" altLang="ja-JP" dirty="0"/>
              <a:t>*       27 *       14 *         4 *</a:t>
            </a:r>
          </a:p>
          <a:p>
            <a:r>
              <a:rPr kumimoji="1" lang="en-US" altLang="ja-JP" dirty="0"/>
              <a:t>*       27 *       15 *        94 *</a:t>
            </a:r>
          </a:p>
          <a:p>
            <a:r>
              <a:rPr kumimoji="1" lang="en-US" altLang="ja-JP" dirty="0"/>
              <a:t>*       27 *       16 *       -13 *</a:t>
            </a:r>
          </a:p>
          <a:p>
            <a:r>
              <a:rPr kumimoji="1" lang="en-US" altLang="ja-JP" dirty="0"/>
              <a:t>*       27 *       17 *        13 *</a:t>
            </a:r>
          </a:p>
          <a:p>
            <a:r>
              <a:rPr kumimoji="1" lang="en-US" altLang="ja-JP" dirty="0"/>
              <a:t>*       27 *       18 *        13 *</a:t>
            </a:r>
          </a:p>
          <a:p>
            <a:r>
              <a:rPr kumimoji="1" lang="en-US" altLang="ja-JP" dirty="0"/>
              <a:t>*       27 *       19 *        22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23 *</a:t>
            </a:r>
          </a:p>
          <a:p>
            <a:r>
              <a:rPr kumimoji="1" lang="en-US" altLang="ja-JP" dirty="0"/>
              <a:t>*       28 *        9 *       -13 *</a:t>
            </a:r>
          </a:p>
          <a:p>
            <a:r>
              <a:rPr kumimoji="1" lang="en-US" altLang="ja-JP" dirty="0"/>
              <a:t>*       28 *       10 *        13 *</a:t>
            </a:r>
          </a:p>
          <a:p>
            <a:r>
              <a:rPr kumimoji="1" lang="en-US" altLang="ja-JP" dirty="0"/>
              <a:t>*       28 *       11 *        -1 *</a:t>
            </a:r>
          </a:p>
          <a:p>
            <a:r>
              <a:rPr kumimoji="1" lang="en-US" altLang="ja-JP" dirty="0"/>
              <a:t>*       28 *       12 *         1 *</a:t>
            </a:r>
          </a:p>
          <a:p>
            <a:r>
              <a:rPr kumimoji="1" lang="en-US" altLang="ja-JP" dirty="0"/>
              <a:t>*       28 *       13 *        -1 *</a:t>
            </a:r>
          </a:p>
          <a:p>
            <a:r>
              <a:rPr kumimoji="1" lang="en-US" altLang="ja-JP" dirty="0"/>
              <a:t>*       28 *       14 *         1 *</a:t>
            </a:r>
          </a:p>
          <a:p>
            <a:r>
              <a:rPr kumimoji="1" lang="en-US" altLang="ja-JP" dirty="0"/>
              <a:t>Type &lt;CR&gt; to continue or q to quit ==&gt;</a:t>
            </a:r>
          </a:p>
          <a:p>
            <a:r>
              <a:rPr kumimoji="1" lang="en-US" altLang="ja-JP" dirty="0"/>
              <a:t>*       28 *       15 *        94 *</a:t>
            </a:r>
          </a:p>
          <a:p>
            <a:r>
              <a:rPr kumimoji="1" lang="en-US" altLang="ja-JP" dirty="0"/>
              <a:t>*       28 *       16 *       -13 *</a:t>
            </a:r>
          </a:p>
          <a:p>
            <a:r>
              <a:rPr kumimoji="1" lang="en-US" altLang="ja-JP" dirty="0"/>
              <a:t>*       28 *       17 *        13 *</a:t>
            </a:r>
          </a:p>
          <a:p>
            <a:r>
              <a:rPr kumimoji="1" lang="en-US" altLang="ja-JP" dirty="0"/>
              <a:t>*       28 *       18 *        13 *</a:t>
            </a:r>
          </a:p>
          <a:p>
            <a:r>
              <a:rPr kumimoji="1" lang="en-US" altLang="ja-JP" dirty="0"/>
              <a:t>*       28 *       19 *        22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-13 *</a:t>
            </a:r>
          </a:p>
          <a:p>
            <a:r>
              <a:rPr kumimoji="1" lang="en-US" altLang="ja-JP" dirty="0"/>
              <a:t>*       29 *        9 *        13 *</a:t>
            </a:r>
          </a:p>
          <a:p>
            <a:r>
              <a:rPr kumimoji="1" lang="en-US" altLang="ja-JP" dirty="0"/>
              <a:t>*       29 *       10 *        -5 *</a:t>
            </a:r>
          </a:p>
          <a:p>
            <a:r>
              <a:rPr kumimoji="1" lang="en-US" altLang="ja-JP" dirty="0"/>
              <a:t>*       29 *       11 *         5 *</a:t>
            </a:r>
          </a:p>
          <a:p>
            <a:r>
              <a:rPr kumimoji="1" lang="en-US" altLang="ja-JP" dirty="0"/>
              <a:t>*       29 *       12 *        94 *</a:t>
            </a:r>
          </a:p>
          <a:p>
            <a:r>
              <a:rPr kumimoji="1" lang="en-US" altLang="ja-JP" dirty="0"/>
              <a:t>*       29 *       13 *       -13 *</a:t>
            </a:r>
          </a:p>
          <a:p>
            <a:r>
              <a:rPr kumimoji="1" lang="en-US" altLang="ja-JP" dirty="0"/>
              <a:t>*       29 *       14 *        13 *</a:t>
            </a:r>
          </a:p>
          <a:p>
            <a:r>
              <a:rPr kumimoji="1" lang="en-US" altLang="ja-JP" dirty="0"/>
              <a:t>*       29 *       15 *        -5 *</a:t>
            </a:r>
          </a:p>
          <a:p>
            <a:r>
              <a:rPr kumimoji="1" lang="en-US" altLang="ja-JP" dirty="0"/>
              <a:t>*       29 *       16 *         5 *</a:t>
            </a:r>
          </a:p>
          <a:p>
            <a:r>
              <a:rPr kumimoji="1" lang="en-US" altLang="ja-JP" dirty="0"/>
              <a:t>*       29 *       17 *       -13 *</a:t>
            </a:r>
          </a:p>
          <a:p>
            <a:r>
              <a:rPr kumimoji="1" lang="en-US" altLang="ja-JP" dirty="0"/>
              <a:t>*       29 *       18 *        22 *</a:t>
            </a:r>
          </a:p>
          <a:p>
            <a:r>
              <a:rPr kumimoji="1" lang="en-US" altLang="ja-JP" dirty="0"/>
              <a:t>*       29 *       19 *        -5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23 *</a:t>
            </a:r>
          </a:p>
          <a:p>
            <a:r>
              <a:rPr kumimoji="1" lang="en-US" altLang="ja-JP" dirty="0"/>
              <a:t>*       30 *        9 *        -4 *</a:t>
            </a:r>
          </a:p>
          <a:p>
            <a:r>
              <a:rPr kumimoji="1" lang="en-US" altLang="ja-JP" dirty="0"/>
              <a:t>*       30 *       10 *         4 *</a:t>
            </a:r>
          </a:p>
          <a:p>
            <a:r>
              <a:rPr kumimoji="1" lang="en-US" altLang="ja-JP" dirty="0"/>
              <a:t>*       30 *       11 *       -13 *</a:t>
            </a:r>
          </a:p>
          <a:p>
            <a:r>
              <a:rPr kumimoji="1" lang="en-US" altLang="ja-JP" dirty="0"/>
              <a:t>*       30 *       12 *        13 *</a:t>
            </a:r>
          </a:p>
          <a:p>
            <a:r>
              <a:rPr kumimoji="1" lang="en-US" altLang="ja-JP" dirty="0"/>
              <a:t>*       30 *       13 *        -4 *</a:t>
            </a:r>
          </a:p>
          <a:p>
            <a:r>
              <a:rPr kumimoji="1" lang="en-US" altLang="ja-JP" dirty="0"/>
              <a:t>*       30 *       14 *         4 *</a:t>
            </a:r>
          </a:p>
          <a:p>
            <a:r>
              <a:rPr kumimoji="1" lang="en-US" altLang="ja-JP" dirty="0"/>
              <a:t>*       30 *       15 *        94 *</a:t>
            </a:r>
          </a:p>
          <a:p>
            <a:r>
              <a:rPr kumimoji="1" lang="en-US" altLang="ja-JP" dirty="0"/>
              <a:t>*       30 *       16 *       -13 *</a:t>
            </a:r>
          </a:p>
          <a:p>
            <a:r>
              <a:rPr kumimoji="1" lang="en-US" altLang="ja-JP" dirty="0"/>
              <a:t>*       30 *       17 *        13 *</a:t>
            </a:r>
          </a:p>
          <a:p>
            <a:r>
              <a:rPr kumimoji="1" lang="en-US" altLang="ja-JP" dirty="0"/>
              <a:t>*       30 *       18 *        13 *</a:t>
            </a:r>
          </a:p>
          <a:p>
            <a:r>
              <a:rPr kumimoji="1" lang="en-US" altLang="ja-JP" dirty="0"/>
              <a:t>*       30 *       19 *        22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23 *</a:t>
            </a:r>
          </a:p>
          <a:p>
            <a:r>
              <a:rPr kumimoji="1" lang="en-US" altLang="ja-JP" dirty="0"/>
              <a:t>*       31 *        9 *        -4 *</a:t>
            </a:r>
          </a:p>
          <a:p>
            <a:r>
              <a:rPr kumimoji="1" lang="en-US" altLang="ja-JP" dirty="0"/>
              <a:t>*       31 *       10 *         4 *</a:t>
            </a:r>
          </a:p>
          <a:p>
            <a:r>
              <a:rPr kumimoji="1" lang="en-US" altLang="ja-JP" dirty="0"/>
              <a:t>*       31 *       11 *       -15 *</a:t>
            </a:r>
          </a:p>
          <a:p>
            <a:r>
              <a:rPr kumimoji="1" lang="en-US" altLang="ja-JP" dirty="0"/>
              <a:t>*       31 *       12 *        15 *</a:t>
            </a:r>
          </a:p>
          <a:p>
            <a:r>
              <a:rPr kumimoji="1" lang="en-US" altLang="ja-JP" dirty="0"/>
              <a:t>*       31 *       13 *       -15 *</a:t>
            </a:r>
          </a:p>
          <a:p>
            <a:r>
              <a:rPr kumimoji="1" lang="en-US" altLang="ja-JP" dirty="0"/>
              <a:t>*       31 *       14 *        15 *</a:t>
            </a:r>
          </a:p>
          <a:p>
            <a:r>
              <a:rPr kumimoji="1" lang="en-US" altLang="ja-JP" dirty="0"/>
              <a:t>*       31 *       15 *        94 *</a:t>
            </a:r>
          </a:p>
          <a:p>
            <a:r>
              <a:rPr kumimoji="1" lang="en-US" altLang="ja-JP" dirty="0"/>
              <a:t>*       31 *       16 *        -4 *</a:t>
            </a:r>
          </a:p>
          <a:p>
            <a:r>
              <a:rPr kumimoji="1" lang="en-US" altLang="ja-JP" dirty="0"/>
              <a:t>*       31 *       17 *         4 *</a:t>
            </a:r>
          </a:p>
          <a:p>
            <a:r>
              <a:rPr kumimoji="1" lang="en-US" altLang="ja-JP" dirty="0"/>
              <a:t>*       31 *       18 *         4 *</a:t>
            </a:r>
          </a:p>
          <a:p>
            <a:r>
              <a:rPr kumimoji="1" lang="en-US" altLang="ja-JP" dirty="0"/>
              <a:t>*       31 *       19 *        21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23 *</a:t>
            </a:r>
          </a:p>
          <a:p>
            <a:r>
              <a:rPr kumimoji="1" lang="en-US" altLang="ja-JP" dirty="0"/>
              <a:t>*       32 *        9 *       -15 *</a:t>
            </a:r>
          </a:p>
          <a:p>
            <a:r>
              <a:rPr kumimoji="1" lang="en-US" altLang="ja-JP" dirty="0"/>
              <a:t>Type &lt;CR&gt; to continue or q to quit ==&gt;</a:t>
            </a:r>
          </a:p>
          <a:p>
            <a:r>
              <a:rPr kumimoji="1" lang="en-US" altLang="ja-JP" dirty="0"/>
              <a:t>*       32 *       10 *        15 *</a:t>
            </a:r>
          </a:p>
          <a:p>
            <a:r>
              <a:rPr kumimoji="1" lang="en-US" altLang="ja-JP" dirty="0"/>
              <a:t>*       32 *       11 *        -5 *</a:t>
            </a:r>
          </a:p>
          <a:p>
            <a:r>
              <a:rPr kumimoji="1" lang="en-US" altLang="ja-JP" dirty="0"/>
              <a:t>*       32 *       12 *         5 *</a:t>
            </a:r>
          </a:p>
          <a:p>
            <a:r>
              <a:rPr kumimoji="1" lang="en-US" altLang="ja-JP" dirty="0"/>
              <a:t>*       32 *       13 *        94 *</a:t>
            </a:r>
          </a:p>
          <a:p>
            <a:r>
              <a:rPr kumimoji="1" lang="en-US" altLang="ja-JP" dirty="0"/>
              <a:t>*       32 *       14 *        -5 *</a:t>
            </a:r>
          </a:p>
          <a:p>
            <a:r>
              <a:rPr kumimoji="1" lang="en-US" altLang="ja-JP" dirty="0"/>
              <a:t>*       32 *       15 *         5 *</a:t>
            </a:r>
          </a:p>
          <a:p>
            <a:r>
              <a:rPr kumimoji="1" lang="en-US" altLang="ja-JP" dirty="0"/>
              <a:t>*       32 *       16 *        -5 *</a:t>
            </a:r>
          </a:p>
          <a:p>
            <a:r>
              <a:rPr kumimoji="1" lang="en-US" altLang="ja-JP" dirty="0"/>
              <a:t>*       32 *       17 *        21 *</a:t>
            </a:r>
          </a:p>
          <a:p>
            <a:r>
              <a:rPr kumimoji="1" lang="en-US" altLang="ja-JP" dirty="0"/>
              <a:t>*       32 *       18 *         5 *</a:t>
            </a:r>
          </a:p>
          <a:p>
            <a:r>
              <a:rPr kumimoji="1" lang="en-US" altLang="ja-JP" dirty="0"/>
              <a:t>*       32 *       19 *        21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23 *</a:t>
            </a:r>
          </a:p>
          <a:p>
            <a:r>
              <a:rPr kumimoji="1" lang="en-US" altLang="ja-JP" dirty="0"/>
              <a:t>*       33 *        9 *        -2 *</a:t>
            </a:r>
          </a:p>
          <a:p>
            <a:r>
              <a:rPr kumimoji="1" lang="en-US" altLang="ja-JP" dirty="0"/>
              <a:t>*       33 *       10 *         2 *</a:t>
            </a:r>
          </a:p>
          <a:p>
            <a:r>
              <a:rPr kumimoji="1" lang="en-US" altLang="ja-JP" dirty="0"/>
              <a:t>*       33 *       11 *       -15 *</a:t>
            </a:r>
          </a:p>
          <a:p>
            <a:r>
              <a:rPr kumimoji="1" lang="en-US" altLang="ja-JP" dirty="0"/>
              <a:t>*       33 *       12 *        15 *</a:t>
            </a:r>
          </a:p>
          <a:p>
            <a:r>
              <a:rPr kumimoji="1" lang="en-US" altLang="ja-JP" dirty="0"/>
              <a:t>*       33 *       13 *         2 *</a:t>
            </a:r>
          </a:p>
          <a:p>
            <a:r>
              <a:rPr kumimoji="1" lang="en-US" altLang="ja-JP" dirty="0"/>
              <a:t>*       33 *       14 *       -16 *</a:t>
            </a:r>
          </a:p>
          <a:p>
            <a:r>
              <a:rPr kumimoji="1" lang="en-US" altLang="ja-JP" dirty="0"/>
              <a:t>Type &lt;CR&gt; to continue or q to quit ==&gt;</a:t>
            </a:r>
          </a:p>
          <a:p>
            <a:r>
              <a:rPr kumimoji="1" lang="en-US" altLang="ja-JP" dirty="0"/>
              <a:t>*       33 *       15 *       -13 *</a:t>
            </a:r>
          </a:p>
          <a:p>
            <a:r>
              <a:rPr kumimoji="1" lang="en-US" altLang="ja-JP" dirty="0"/>
              <a:t>*       33 *       16 *        14 *</a:t>
            </a:r>
          </a:p>
          <a:p>
            <a:r>
              <a:rPr kumimoji="1" lang="en-US" altLang="ja-JP" dirty="0"/>
              <a:t>*       33 *       17 *        16 *</a:t>
            </a:r>
          </a:p>
          <a:p>
            <a:r>
              <a:rPr kumimoji="1" lang="en-US" altLang="ja-JP" dirty="0"/>
              <a:t>*       33 *       18 *    -20213 *</a:t>
            </a:r>
          </a:p>
          <a:p>
            <a:r>
              <a:rPr kumimoji="1" lang="en-US" altLang="ja-JP" dirty="0"/>
              <a:t>*       33 *       19 *       111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23 *</a:t>
            </a:r>
          </a:p>
          <a:p>
            <a:r>
              <a:rPr kumimoji="1" lang="en-US" altLang="ja-JP" dirty="0"/>
              <a:t>*       34 *        9 *       -13 *</a:t>
            </a:r>
          </a:p>
          <a:p>
            <a:r>
              <a:rPr kumimoji="1" lang="en-US" altLang="ja-JP" dirty="0"/>
              <a:t>*       34 *       10 *        13 *</a:t>
            </a:r>
          </a:p>
          <a:p>
            <a:r>
              <a:rPr kumimoji="1" lang="en-US" altLang="ja-JP" dirty="0"/>
              <a:t>*       34 *       11 *        -5 *</a:t>
            </a:r>
          </a:p>
          <a:p>
            <a:r>
              <a:rPr kumimoji="1" lang="en-US" altLang="ja-JP" dirty="0"/>
              <a:t>*       34 *       12 *         5 *</a:t>
            </a:r>
          </a:p>
          <a:p>
            <a:r>
              <a:rPr kumimoji="1" lang="en-US" altLang="ja-JP" dirty="0"/>
              <a:t>*       34 *       13 *       -13 *</a:t>
            </a:r>
          </a:p>
          <a:p>
            <a:r>
              <a:rPr kumimoji="1" lang="en-US" altLang="ja-JP" dirty="0"/>
              <a:t>*       34 *       14 *        13 *</a:t>
            </a:r>
          </a:p>
          <a:p>
            <a:r>
              <a:rPr kumimoji="1" lang="en-US" altLang="ja-JP" dirty="0"/>
              <a:t>*       34 *       15 *        94 *</a:t>
            </a:r>
          </a:p>
          <a:p>
            <a:r>
              <a:rPr kumimoji="1" lang="en-US" altLang="ja-JP" dirty="0"/>
              <a:t>*       34 *       16 *        -5 *</a:t>
            </a:r>
          </a:p>
          <a:p>
            <a:r>
              <a:rPr kumimoji="1" lang="en-US" altLang="ja-JP" dirty="0"/>
              <a:t>*       34 *       17 *         5 *</a:t>
            </a:r>
          </a:p>
          <a:p>
            <a:r>
              <a:rPr kumimoji="1" lang="en-US" altLang="ja-JP" dirty="0"/>
              <a:t>*       34 *       18 *        -5 *</a:t>
            </a:r>
          </a:p>
          <a:p>
            <a:r>
              <a:rPr kumimoji="1" lang="en-US" altLang="ja-JP" dirty="0"/>
              <a:t>*       34 *       19 *        21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23 *</a:t>
            </a:r>
          </a:p>
          <a:p>
            <a:r>
              <a:rPr kumimoji="1" lang="en-US" altLang="ja-JP" dirty="0"/>
              <a:t>*       35 *        9 *        -4 *</a:t>
            </a:r>
          </a:p>
          <a:p>
            <a:r>
              <a:rPr kumimoji="1" lang="en-US" altLang="ja-JP" dirty="0"/>
              <a:t>*       35 *       10 *         4 *</a:t>
            </a:r>
          </a:p>
          <a:p>
            <a:r>
              <a:rPr kumimoji="1" lang="en-US" altLang="ja-JP" dirty="0"/>
              <a:t>*       35 *       11 *       -13 *</a:t>
            </a:r>
          </a:p>
          <a:p>
            <a:r>
              <a:rPr kumimoji="1" lang="en-US" altLang="ja-JP" dirty="0"/>
              <a:t>*       35 *       12 *        13 *</a:t>
            </a:r>
          </a:p>
          <a:p>
            <a:r>
              <a:rPr kumimoji="1" lang="en-US" altLang="ja-JP" dirty="0"/>
              <a:t>*       35 *       13 *       -13 *</a:t>
            </a:r>
          </a:p>
          <a:p>
            <a:r>
              <a:rPr kumimoji="1" lang="en-US" altLang="ja-JP" dirty="0"/>
              <a:t>*       35 *       14 *        13 *</a:t>
            </a:r>
          </a:p>
          <a:p>
            <a:r>
              <a:rPr kumimoji="1" lang="en-US" altLang="ja-JP" dirty="0"/>
              <a:t>*       35 *       15 *        94 *</a:t>
            </a:r>
          </a:p>
          <a:p>
            <a:r>
              <a:rPr kumimoji="1" lang="en-US" altLang="ja-JP" dirty="0"/>
              <a:t>*       35 *       16 *        -4 *</a:t>
            </a:r>
          </a:p>
          <a:p>
            <a:r>
              <a:rPr kumimoji="1" lang="en-US" altLang="ja-JP" dirty="0"/>
              <a:t>*       35 *       17 *         4 *</a:t>
            </a:r>
          </a:p>
          <a:p>
            <a:r>
              <a:rPr kumimoji="1" lang="en-US" altLang="ja-JP" dirty="0"/>
              <a:t>*       35 *       18 *        -4 *</a:t>
            </a:r>
          </a:p>
          <a:p>
            <a:r>
              <a:rPr kumimoji="1" lang="en-US" altLang="ja-JP" dirty="0"/>
              <a:t>*       35 *       19 *        21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23 *</a:t>
            </a:r>
          </a:p>
          <a:p>
            <a:r>
              <a:rPr kumimoji="1" lang="en-US" altLang="ja-JP" dirty="0"/>
              <a:t>*       36 *        9 *       -13 *</a:t>
            </a:r>
          </a:p>
          <a:p>
            <a:r>
              <a:rPr kumimoji="1" lang="en-US" altLang="ja-JP" dirty="0"/>
              <a:t>*       36 *       10 *        13 *</a:t>
            </a:r>
          </a:p>
          <a:p>
            <a:r>
              <a:rPr kumimoji="1" lang="en-US" altLang="ja-JP" dirty="0"/>
              <a:t>*       36 *       11 *        -3 *</a:t>
            </a:r>
          </a:p>
          <a:p>
            <a:r>
              <a:rPr kumimoji="1" lang="en-US" altLang="ja-JP" dirty="0"/>
              <a:t>*       36 *       12 *         3 *</a:t>
            </a:r>
          </a:p>
          <a:p>
            <a:r>
              <a:rPr kumimoji="1" lang="en-US" altLang="ja-JP" dirty="0"/>
              <a:t>*       36 *       13 *        -3 *</a:t>
            </a:r>
          </a:p>
          <a:p>
            <a:r>
              <a:rPr kumimoji="1" lang="en-US" altLang="ja-JP" dirty="0"/>
              <a:t>*       36 *       14 *         3 *</a:t>
            </a:r>
          </a:p>
          <a:p>
            <a:r>
              <a:rPr kumimoji="1" lang="en-US" altLang="ja-JP" dirty="0"/>
              <a:t>*       36 *       15 *        94 *</a:t>
            </a:r>
          </a:p>
          <a:p>
            <a:r>
              <a:rPr kumimoji="1" lang="en-US" altLang="ja-JP" dirty="0"/>
              <a:t>*       36 *       16 *       -13 *</a:t>
            </a:r>
          </a:p>
          <a:p>
            <a:r>
              <a:rPr kumimoji="1" lang="en-US" altLang="ja-JP" dirty="0"/>
              <a:t>*       36 *       17 *        13 *</a:t>
            </a:r>
          </a:p>
          <a:p>
            <a:r>
              <a:rPr kumimoji="1" lang="en-US" altLang="ja-JP" dirty="0"/>
              <a:t>*       36 *       18 *       -13 *</a:t>
            </a:r>
          </a:p>
          <a:p>
            <a:r>
              <a:rPr kumimoji="1" lang="en-US" altLang="ja-JP" dirty="0"/>
              <a:t>*       36 *       19 *        22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23 *</a:t>
            </a:r>
          </a:p>
          <a:p>
            <a:r>
              <a:rPr kumimoji="1" lang="en-US" altLang="ja-JP" dirty="0"/>
              <a:t>*       37 *        9 *       -13 *</a:t>
            </a:r>
          </a:p>
          <a:p>
            <a:r>
              <a:rPr kumimoji="1" lang="en-US" altLang="ja-JP" dirty="0"/>
              <a:t>Type &lt;CR&gt; to continue or q to quit ==&gt;</a:t>
            </a:r>
          </a:p>
          <a:p>
            <a:r>
              <a:rPr kumimoji="1" lang="en-US" altLang="ja-JP" dirty="0"/>
              <a:t>*       37 *       10 *        13 *</a:t>
            </a:r>
          </a:p>
          <a:p>
            <a:r>
              <a:rPr kumimoji="1" lang="en-US" altLang="ja-JP" dirty="0"/>
              <a:t>*       37 *       11 *        -3 *</a:t>
            </a:r>
          </a:p>
          <a:p>
            <a:r>
              <a:rPr kumimoji="1" lang="en-US" altLang="ja-JP" dirty="0"/>
              <a:t>*       37 *       12 *         3 *</a:t>
            </a:r>
          </a:p>
          <a:p>
            <a:r>
              <a:rPr kumimoji="1" lang="en-US" altLang="ja-JP" dirty="0"/>
              <a:t>*       37 *       13 *        -3 *</a:t>
            </a:r>
          </a:p>
          <a:p>
            <a:r>
              <a:rPr kumimoji="1" lang="en-US" altLang="ja-JP" dirty="0"/>
              <a:t>*       37 *       14 *         3 *</a:t>
            </a:r>
          </a:p>
          <a:p>
            <a:r>
              <a:rPr kumimoji="1" lang="en-US" altLang="ja-JP" dirty="0"/>
              <a:t>*       37 *       15 *        94 *</a:t>
            </a:r>
          </a:p>
          <a:p>
            <a:r>
              <a:rPr kumimoji="1" lang="en-US" altLang="ja-JP" dirty="0"/>
              <a:t>*       37 *       16 *       -13 *</a:t>
            </a:r>
          </a:p>
          <a:p>
            <a:r>
              <a:rPr kumimoji="1" lang="en-US" altLang="ja-JP" dirty="0"/>
              <a:t>*       37 *       17 *        13 *</a:t>
            </a:r>
          </a:p>
          <a:p>
            <a:r>
              <a:rPr kumimoji="1" lang="en-US" altLang="ja-JP" dirty="0"/>
              <a:t>*       37 *       18 *       -13 *</a:t>
            </a:r>
          </a:p>
          <a:p>
            <a:r>
              <a:rPr kumimoji="1" lang="en-US" altLang="ja-JP" dirty="0"/>
              <a:t>*       37 *       19 *        22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23 *</a:t>
            </a:r>
          </a:p>
          <a:p>
            <a:r>
              <a:rPr kumimoji="1" lang="en-US" altLang="ja-JP" dirty="0"/>
              <a:t>*       38 *        9 *        23 *</a:t>
            </a:r>
          </a:p>
          <a:p>
            <a:r>
              <a:rPr kumimoji="1" lang="en-US" altLang="ja-JP" dirty="0"/>
              <a:t>*       38 *       10 *        -2 *</a:t>
            </a:r>
          </a:p>
          <a:p>
            <a:r>
              <a:rPr kumimoji="1" lang="en-US" altLang="ja-JP" dirty="0"/>
              <a:t>*       38 *       11 *         2 *</a:t>
            </a:r>
          </a:p>
          <a:p>
            <a:r>
              <a:rPr kumimoji="1" lang="en-US" altLang="ja-JP" dirty="0"/>
              <a:t>*       38 *       12 *       -15 *</a:t>
            </a:r>
          </a:p>
          <a:p>
            <a:r>
              <a:rPr kumimoji="1" lang="en-US" altLang="ja-JP" dirty="0"/>
              <a:t>*       38 *       13 *        15 *</a:t>
            </a:r>
          </a:p>
          <a:p>
            <a:r>
              <a:rPr kumimoji="1" lang="en-US" altLang="ja-JP" dirty="0"/>
              <a:t>*       38 *       14 *        94 *</a:t>
            </a:r>
          </a:p>
          <a:p>
            <a:r>
              <a:rPr kumimoji="1" lang="en-US" altLang="ja-JP" dirty="0"/>
              <a:t>Type &lt;CR&gt; to continue or q to quit ==&gt;</a:t>
            </a:r>
          </a:p>
          <a:p>
            <a:r>
              <a:rPr kumimoji="1" lang="en-US" altLang="ja-JP" dirty="0"/>
              <a:t>*       38 *       15 *        -2 *</a:t>
            </a:r>
          </a:p>
          <a:p>
            <a:r>
              <a:rPr kumimoji="1" lang="en-US" altLang="ja-JP" dirty="0"/>
              <a:t>*       38 *       16 *         2 *</a:t>
            </a:r>
          </a:p>
          <a:p>
            <a:r>
              <a:rPr kumimoji="1" lang="en-US" altLang="ja-JP" dirty="0"/>
              <a:t>*       38 *       17 *        -2 *</a:t>
            </a:r>
          </a:p>
          <a:p>
            <a:r>
              <a:rPr kumimoji="1" lang="en-US" altLang="ja-JP" dirty="0"/>
              <a:t>*       38 *       18 *        21 *</a:t>
            </a:r>
          </a:p>
          <a:p>
            <a:r>
              <a:rPr kumimoji="1" lang="en-US" altLang="ja-JP" dirty="0"/>
              <a:t>*       38 *       19 *         2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23 *</a:t>
            </a:r>
          </a:p>
          <a:p>
            <a:r>
              <a:rPr kumimoji="1" lang="en-US" altLang="ja-JP" dirty="0"/>
              <a:t>*       39 *        9 *       -13 *</a:t>
            </a:r>
          </a:p>
          <a:p>
            <a:r>
              <a:rPr kumimoji="1" lang="en-US" altLang="ja-JP" dirty="0"/>
              <a:t>*       39 *       10 *        13 *</a:t>
            </a:r>
          </a:p>
          <a:p>
            <a:r>
              <a:rPr kumimoji="1" lang="en-US" altLang="ja-JP" dirty="0"/>
              <a:t>*       39 *       11 *        -1 *</a:t>
            </a:r>
          </a:p>
          <a:p>
            <a:r>
              <a:rPr kumimoji="1" lang="en-US" altLang="ja-JP" dirty="0"/>
              <a:t>*       39 *       12 *         1 *</a:t>
            </a:r>
          </a:p>
          <a:p>
            <a:r>
              <a:rPr kumimoji="1" lang="en-US" altLang="ja-JP" dirty="0"/>
              <a:t>*       39 *       13 *       -13 *</a:t>
            </a:r>
          </a:p>
          <a:p>
            <a:r>
              <a:rPr kumimoji="1" lang="en-US" altLang="ja-JP" dirty="0"/>
              <a:t>*       39 *       14 *        13 *</a:t>
            </a:r>
          </a:p>
          <a:p>
            <a:r>
              <a:rPr kumimoji="1" lang="en-US" altLang="ja-JP" dirty="0"/>
              <a:t>*       39 *       15 *        94 *</a:t>
            </a:r>
          </a:p>
          <a:p>
            <a:r>
              <a:rPr kumimoji="1" lang="en-US" altLang="ja-JP" dirty="0"/>
              <a:t>*       39 *       16 *        -1 *</a:t>
            </a:r>
          </a:p>
          <a:p>
            <a:r>
              <a:rPr kumimoji="1" lang="en-US" altLang="ja-JP" dirty="0"/>
              <a:t>*       39 *       17 *         1 *</a:t>
            </a:r>
          </a:p>
          <a:p>
            <a:r>
              <a:rPr kumimoji="1" lang="en-US" altLang="ja-JP" dirty="0"/>
              <a:t>*       39 *       18 *        -1 *</a:t>
            </a:r>
          </a:p>
          <a:p>
            <a:r>
              <a:rPr kumimoji="1" lang="en-US" altLang="ja-JP" dirty="0"/>
              <a:t>*       39 *       19 *        21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23 *</a:t>
            </a:r>
          </a:p>
          <a:p>
            <a:r>
              <a:rPr kumimoji="1" lang="en-US" altLang="ja-JP" dirty="0"/>
              <a:t>*       40 *        9 *       -15 *</a:t>
            </a:r>
          </a:p>
          <a:p>
            <a:r>
              <a:rPr kumimoji="1" lang="en-US" altLang="ja-JP" dirty="0"/>
              <a:t>*       40 *       10 *        15 *</a:t>
            </a:r>
          </a:p>
          <a:p>
            <a:r>
              <a:rPr kumimoji="1" lang="en-US" altLang="ja-JP" dirty="0"/>
              <a:t>*       40 *       11 *        -3 *</a:t>
            </a:r>
          </a:p>
          <a:p>
            <a:r>
              <a:rPr kumimoji="1" lang="en-US" altLang="ja-JP" dirty="0"/>
              <a:t>*       40 *       12 *         3 *</a:t>
            </a:r>
          </a:p>
          <a:p>
            <a:r>
              <a:rPr kumimoji="1" lang="en-US" altLang="ja-JP" dirty="0"/>
              <a:t>*       40 *       13 *        94 *</a:t>
            </a:r>
          </a:p>
          <a:p>
            <a:r>
              <a:rPr kumimoji="1" lang="en-US" altLang="ja-JP" dirty="0"/>
              <a:t>*       40 *       14 *        -3 *</a:t>
            </a:r>
          </a:p>
          <a:p>
            <a:r>
              <a:rPr kumimoji="1" lang="en-US" altLang="ja-JP" dirty="0"/>
              <a:t>*       40 *       15 *         3 *</a:t>
            </a:r>
          </a:p>
          <a:p>
            <a:r>
              <a:rPr kumimoji="1" lang="en-US" altLang="ja-JP" dirty="0"/>
              <a:t>*       40 *       16 *        -3 *</a:t>
            </a:r>
          </a:p>
          <a:p>
            <a:r>
              <a:rPr kumimoji="1" lang="en-US" altLang="ja-JP" dirty="0"/>
              <a:t>*       40 *       17 *        21 *</a:t>
            </a:r>
          </a:p>
          <a:p>
            <a:r>
              <a:rPr kumimoji="1" lang="en-US" altLang="ja-JP" dirty="0"/>
              <a:t>*       40 *       18 *        21 *</a:t>
            </a:r>
          </a:p>
          <a:p>
            <a:r>
              <a:rPr kumimoji="1" lang="en-US" altLang="ja-JP" dirty="0"/>
              <a:t>*       40 *       19 *        21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23 *</a:t>
            </a:r>
          </a:p>
          <a:p>
            <a:r>
              <a:rPr kumimoji="1" lang="en-US" altLang="ja-JP" dirty="0"/>
              <a:t>*       41 *        9 *       -13 *</a:t>
            </a:r>
          </a:p>
          <a:p>
            <a:r>
              <a:rPr kumimoji="1" lang="en-US" altLang="ja-JP" dirty="0"/>
              <a:t>*       41 *       10 *        13 *</a:t>
            </a:r>
          </a:p>
          <a:p>
            <a:r>
              <a:rPr kumimoji="1" lang="en-US" altLang="ja-JP" dirty="0"/>
              <a:t>*       41 *       11 *        -5 *</a:t>
            </a:r>
          </a:p>
          <a:p>
            <a:r>
              <a:rPr kumimoji="1" lang="en-US" altLang="ja-JP" dirty="0"/>
              <a:t>*       41 *       12 *         5 *</a:t>
            </a:r>
          </a:p>
          <a:p>
            <a:r>
              <a:rPr kumimoji="1" lang="en-US" altLang="ja-JP" dirty="0"/>
              <a:t>*       41 *       13 *        -5 *</a:t>
            </a:r>
          </a:p>
          <a:p>
            <a:r>
              <a:rPr kumimoji="1" lang="en-US" altLang="ja-JP" dirty="0"/>
              <a:t>*       41 *       14 *         5 *</a:t>
            </a:r>
          </a:p>
          <a:p>
            <a:r>
              <a:rPr kumimoji="1" lang="en-US" altLang="ja-JP" dirty="0"/>
              <a:t>*       41 *       15 *        94 *</a:t>
            </a:r>
          </a:p>
          <a:p>
            <a:r>
              <a:rPr kumimoji="1" lang="en-US" altLang="ja-JP" dirty="0"/>
              <a:t>*       41 *       16 *       -13 *</a:t>
            </a:r>
          </a:p>
          <a:p>
            <a:r>
              <a:rPr kumimoji="1" lang="en-US" altLang="ja-JP" dirty="0"/>
              <a:t>*       41 *       17 *        13 *</a:t>
            </a:r>
          </a:p>
          <a:p>
            <a:r>
              <a:rPr kumimoji="1" lang="en-US" altLang="ja-JP" dirty="0"/>
              <a:t>*       41 *       18 *       -13 *</a:t>
            </a:r>
          </a:p>
          <a:p>
            <a:r>
              <a:rPr kumimoji="1" lang="en-US" altLang="ja-JP" dirty="0"/>
              <a:t>*       41 *       19 *        22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23 *</a:t>
            </a:r>
          </a:p>
          <a:p>
            <a:r>
              <a:rPr kumimoji="1" lang="en-US" altLang="ja-JP" dirty="0"/>
              <a:t>*       42 *        9 *        23 *</a:t>
            </a:r>
          </a:p>
          <a:p>
            <a:r>
              <a:rPr kumimoji="1" lang="en-US" altLang="ja-JP" dirty="0"/>
              <a:t>Type &lt;CR&gt; to continue or q to quit ==&gt;</a:t>
            </a:r>
          </a:p>
          <a:p>
            <a:r>
              <a:rPr kumimoji="1" lang="en-US" altLang="ja-JP" dirty="0"/>
              <a:t>*       42 *       10 *       -15 *</a:t>
            </a:r>
          </a:p>
          <a:p>
            <a:r>
              <a:rPr kumimoji="1" lang="en-US" altLang="ja-JP" dirty="0"/>
              <a:t>*       42 *       11 *        15 *</a:t>
            </a:r>
          </a:p>
          <a:p>
            <a:r>
              <a:rPr kumimoji="1" lang="en-US" altLang="ja-JP" dirty="0"/>
              <a:t>*       42 *       12 *        -1 *</a:t>
            </a:r>
          </a:p>
          <a:p>
            <a:r>
              <a:rPr kumimoji="1" lang="en-US" altLang="ja-JP" dirty="0"/>
              <a:t>*       42 *       13 *         1 *</a:t>
            </a:r>
          </a:p>
          <a:p>
            <a:r>
              <a:rPr kumimoji="1" lang="en-US" altLang="ja-JP" dirty="0"/>
              <a:t>*       42 *       14 *        94 *</a:t>
            </a:r>
          </a:p>
          <a:p>
            <a:r>
              <a:rPr kumimoji="1" lang="en-US" altLang="ja-JP" dirty="0"/>
              <a:t>*       42 *       15 *       -15 *</a:t>
            </a:r>
          </a:p>
          <a:p>
            <a:r>
              <a:rPr kumimoji="1" lang="en-US" altLang="ja-JP" dirty="0"/>
              <a:t>*       42 *       16 *        15 *</a:t>
            </a:r>
          </a:p>
          <a:p>
            <a:r>
              <a:rPr kumimoji="1" lang="en-US" altLang="ja-JP" dirty="0"/>
              <a:t>*       42 *       17 *       -15 *</a:t>
            </a:r>
          </a:p>
          <a:p>
            <a:r>
              <a:rPr kumimoji="1" lang="en-US" altLang="ja-JP" dirty="0"/>
              <a:t>*       42 *       18 *        22 *</a:t>
            </a:r>
          </a:p>
          <a:p>
            <a:r>
              <a:rPr kumimoji="1" lang="en-US" altLang="ja-JP" dirty="0"/>
              <a:t>*       42 *       19 *        94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-15 *</a:t>
            </a:r>
          </a:p>
          <a:p>
            <a:r>
              <a:rPr kumimoji="1" lang="en-US" altLang="ja-JP" dirty="0"/>
              <a:t>*       43 *        9 *        15 *</a:t>
            </a:r>
          </a:p>
          <a:p>
            <a:r>
              <a:rPr kumimoji="1" lang="en-US" altLang="ja-JP" dirty="0"/>
              <a:t>*       43 *       10 *        -1 *</a:t>
            </a:r>
          </a:p>
          <a:p>
            <a:r>
              <a:rPr kumimoji="1" lang="en-US" altLang="ja-JP" dirty="0"/>
              <a:t>*       43 *       11 *         1 *</a:t>
            </a:r>
          </a:p>
          <a:p>
            <a:r>
              <a:rPr kumimoji="1" lang="en-US" altLang="ja-JP" dirty="0"/>
              <a:t>*       43 *       12 *        94 *</a:t>
            </a:r>
          </a:p>
          <a:p>
            <a:r>
              <a:rPr kumimoji="1" lang="en-US" altLang="ja-JP" dirty="0"/>
              <a:t>*       43 *       13 *       -15 *</a:t>
            </a:r>
          </a:p>
          <a:p>
            <a:r>
              <a:rPr kumimoji="1" lang="en-US" altLang="ja-JP" dirty="0"/>
              <a:t>*       43 *       14 *        15 *</a:t>
            </a:r>
          </a:p>
          <a:p>
            <a:r>
              <a:rPr kumimoji="1" lang="en-US" altLang="ja-JP" dirty="0"/>
              <a:t>Type &lt;CR&gt; to continue or q to quit ==&gt;</a:t>
            </a:r>
          </a:p>
          <a:p>
            <a:r>
              <a:rPr kumimoji="1" lang="en-US" altLang="ja-JP" dirty="0"/>
              <a:t>*       43 *       15 *        -1 *</a:t>
            </a:r>
          </a:p>
          <a:p>
            <a:r>
              <a:rPr kumimoji="1" lang="en-US" altLang="ja-JP" dirty="0"/>
              <a:t>*       43 *       16 *         1 *</a:t>
            </a:r>
          </a:p>
          <a:p>
            <a:r>
              <a:rPr kumimoji="1" lang="en-US" altLang="ja-JP" dirty="0"/>
              <a:t>*       43 *       17 *        -1 *</a:t>
            </a:r>
          </a:p>
          <a:p>
            <a:r>
              <a:rPr kumimoji="1" lang="en-US" altLang="ja-JP" dirty="0"/>
              <a:t>*       43 *       18 *        21 *</a:t>
            </a:r>
          </a:p>
          <a:p>
            <a:r>
              <a:rPr kumimoji="1" lang="en-US" altLang="ja-JP" dirty="0"/>
              <a:t>*       43 *       19 *         1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-2 *</a:t>
            </a:r>
          </a:p>
          <a:p>
            <a:r>
              <a:rPr kumimoji="1" lang="en-US" altLang="ja-JP" dirty="0"/>
              <a:t>*       44 *        9 *         2 *</a:t>
            </a:r>
          </a:p>
          <a:p>
            <a:r>
              <a:rPr kumimoji="1" lang="en-US" altLang="ja-JP" dirty="0"/>
              <a:t>*       44 *       10 *       -15 *</a:t>
            </a:r>
          </a:p>
          <a:p>
            <a:r>
              <a:rPr kumimoji="1" lang="en-US" altLang="ja-JP" dirty="0"/>
              <a:t>*       44 *       11 *        15 *</a:t>
            </a:r>
          </a:p>
          <a:p>
            <a:r>
              <a:rPr kumimoji="1" lang="en-US" altLang="ja-JP" dirty="0"/>
              <a:t>*       44 *       12 *        94 *</a:t>
            </a:r>
          </a:p>
          <a:p>
            <a:r>
              <a:rPr kumimoji="1" lang="en-US" altLang="ja-JP" dirty="0"/>
              <a:t>*       44 *       13 *        -2 *</a:t>
            </a:r>
          </a:p>
          <a:p>
            <a:r>
              <a:rPr kumimoji="1" lang="en-US" altLang="ja-JP" dirty="0"/>
              <a:t>*       44 *       14 *         2 *</a:t>
            </a:r>
          </a:p>
          <a:p>
            <a:r>
              <a:rPr kumimoji="1" lang="en-US" altLang="ja-JP" dirty="0"/>
              <a:t>*       44 *       15 *       -15 *</a:t>
            </a:r>
          </a:p>
          <a:p>
            <a:r>
              <a:rPr kumimoji="1" lang="en-US" altLang="ja-JP" dirty="0"/>
              <a:t>*       44 *       16 *        15 *</a:t>
            </a:r>
          </a:p>
          <a:p>
            <a:r>
              <a:rPr kumimoji="1" lang="en-US" altLang="ja-JP" dirty="0"/>
              <a:t>*       44 *       17 *        -2 *</a:t>
            </a:r>
          </a:p>
          <a:p>
            <a:r>
              <a:rPr kumimoji="1" lang="en-US" altLang="ja-JP" dirty="0"/>
              <a:t>*       44 *       18 *        21 *</a:t>
            </a:r>
          </a:p>
          <a:p>
            <a:r>
              <a:rPr kumimoji="1" lang="en-US" altLang="ja-JP" dirty="0"/>
              <a:t>*       44 *       19 *         2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23 *</a:t>
            </a:r>
          </a:p>
          <a:p>
            <a:r>
              <a:rPr kumimoji="1" lang="en-US" altLang="ja-JP" dirty="0"/>
              <a:t>*       45 *        9 *       -13 *</a:t>
            </a:r>
          </a:p>
          <a:p>
            <a:r>
              <a:rPr kumimoji="1" lang="en-US" altLang="ja-JP" dirty="0"/>
              <a:t>*       45 *       10 *        13 *</a:t>
            </a:r>
          </a:p>
          <a:p>
            <a:r>
              <a:rPr kumimoji="1" lang="en-US" altLang="ja-JP" dirty="0"/>
              <a:t>*       45 *       11 *        -3 *</a:t>
            </a:r>
          </a:p>
          <a:p>
            <a:r>
              <a:rPr kumimoji="1" lang="en-US" altLang="ja-JP" dirty="0"/>
              <a:t>*       45 *       12 *         3 *</a:t>
            </a:r>
          </a:p>
          <a:p>
            <a:r>
              <a:rPr kumimoji="1" lang="en-US" altLang="ja-JP" dirty="0"/>
              <a:t>*       45 *       13 *        -3 *</a:t>
            </a:r>
          </a:p>
          <a:p>
            <a:r>
              <a:rPr kumimoji="1" lang="en-US" altLang="ja-JP" dirty="0"/>
              <a:t>*       45 *       14 *         3 *</a:t>
            </a:r>
          </a:p>
          <a:p>
            <a:r>
              <a:rPr kumimoji="1" lang="en-US" altLang="ja-JP" dirty="0"/>
              <a:t>*       45 *       15 *        94 *</a:t>
            </a:r>
          </a:p>
          <a:p>
            <a:r>
              <a:rPr kumimoji="1" lang="en-US" altLang="ja-JP" dirty="0"/>
              <a:t>*       45 *       16 *       -13 *</a:t>
            </a:r>
          </a:p>
          <a:p>
            <a:r>
              <a:rPr kumimoji="1" lang="en-US" altLang="ja-JP" dirty="0"/>
              <a:t>*       45 *       17 *        13 *</a:t>
            </a:r>
          </a:p>
          <a:p>
            <a:r>
              <a:rPr kumimoji="1" lang="en-US" altLang="ja-JP" dirty="0"/>
              <a:t>*       45 *       18 *        13 *</a:t>
            </a:r>
          </a:p>
          <a:p>
            <a:r>
              <a:rPr kumimoji="1" lang="en-US" altLang="ja-JP" dirty="0"/>
              <a:t>*       45 *       19 *        22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-4 *</a:t>
            </a:r>
          </a:p>
          <a:p>
            <a:r>
              <a:rPr kumimoji="1" lang="en-US" altLang="ja-JP" dirty="0"/>
              <a:t>*       46 *        9 *         4 *</a:t>
            </a:r>
          </a:p>
          <a:p>
            <a:r>
              <a:rPr kumimoji="1" lang="en-US" altLang="ja-JP" dirty="0"/>
              <a:t>*       46 *       10 *       -15 *</a:t>
            </a:r>
          </a:p>
          <a:p>
            <a:r>
              <a:rPr kumimoji="1" lang="en-US" altLang="ja-JP" dirty="0"/>
              <a:t>*       46 *       11 *        15 *</a:t>
            </a:r>
          </a:p>
          <a:p>
            <a:r>
              <a:rPr kumimoji="1" lang="en-US" altLang="ja-JP" dirty="0"/>
              <a:t>*       46 *       12 *        94 *</a:t>
            </a:r>
          </a:p>
          <a:p>
            <a:r>
              <a:rPr kumimoji="1" lang="en-US" altLang="ja-JP" dirty="0"/>
              <a:t>*       46 *       13 *        -4 *</a:t>
            </a:r>
          </a:p>
          <a:p>
            <a:r>
              <a:rPr kumimoji="1" lang="en-US" altLang="ja-JP" dirty="0"/>
              <a:t>*       46 *       14 *         4 *</a:t>
            </a:r>
          </a:p>
          <a:p>
            <a:r>
              <a:rPr kumimoji="1" lang="en-US" altLang="ja-JP" dirty="0"/>
              <a:t>*       46 *       15 *       -15 *</a:t>
            </a:r>
          </a:p>
          <a:p>
            <a:r>
              <a:rPr kumimoji="1" lang="en-US" altLang="ja-JP" dirty="0"/>
              <a:t>*       46 *       16 *        15 *</a:t>
            </a:r>
          </a:p>
          <a:p>
            <a:r>
              <a:rPr kumimoji="1" lang="en-US" altLang="ja-JP" dirty="0"/>
              <a:t>*       46 *       17 *        -4 *</a:t>
            </a:r>
          </a:p>
          <a:p>
            <a:r>
              <a:rPr kumimoji="1" lang="en-US" altLang="ja-JP" dirty="0"/>
              <a:t>*       46 *       18 *        21 *</a:t>
            </a:r>
          </a:p>
          <a:p>
            <a:r>
              <a:rPr kumimoji="1" lang="en-US" altLang="ja-JP" dirty="0"/>
              <a:t>*       46 *       19 *         4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23 *</a:t>
            </a:r>
          </a:p>
          <a:p>
            <a:r>
              <a:rPr kumimoji="1" lang="en-US" altLang="ja-JP" dirty="0"/>
              <a:t>*       47 *        9 *        23 *</a:t>
            </a:r>
          </a:p>
          <a:p>
            <a:r>
              <a:rPr kumimoji="1" lang="en-US" altLang="ja-JP" dirty="0"/>
              <a:t>Type &lt;CR&gt; to continue or q to quit ==&gt;</a:t>
            </a:r>
          </a:p>
          <a:p>
            <a:r>
              <a:rPr kumimoji="1" lang="en-US" altLang="ja-JP" dirty="0"/>
              <a:t>*       47 *       10 *       -13 *</a:t>
            </a:r>
          </a:p>
          <a:p>
            <a:r>
              <a:rPr kumimoji="1" lang="en-US" altLang="ja-JP" dirty="0"/>
              <a:t>*       47 *       11 *        13 *</a:t>
            </a:r>
          </a:p>
          <a:p>
            <a:r>
              <a:rPr kumimoji="1" lang="en-US" altLang="ja-JP" dirty="0"/>
              <a:t>*       47 *       12 *        -5 *</a:t>
            </a:r>
          </a:p>
          <a:p>
            <a:r>
              <a:rPr kumimoji="1" lang="en-US" altLang="ja-JP" dirty="0"/>
              <a:t>*       47 *       13 *         5 *</a:t>
            </a:r>
          </a:p>
          <a:p>
            <a:r>
              <a:rPr kumimoji="1" lang="en-US" altLang="ja-JP" dirty="0"/>
              <a:t>*       47 *       14 *        94 *</a:t>
            </a:r>
          </a:p>
          <a:p>
            <a:r>
              <a:rPr kumimoji="1" lang="en-US" altLang="ja-JP" dirty="0"/>
              <a:t>*       47 *       15 *       -13 *</a:t>
            </a:r>
          </a:p>
          <a:p>
            <a:r>
              <a:rPr kumimoji="1" lang="en-US" altLang="ja-JP" dirty="0"/>
              <a:t>*       47 *       16 *        13 *</a:t>
            </a:r>
          </a:p>
          <a:p>
            <a:r>
              <a:rPr kumimoji="1" lang="en-US" altLang="ja-JP" dirty="0"/>
              <a:t>*       47 *       17 *        13 *</a:t>
            </a:r>
          </a:p>
          <a:p>
            <a:r>
              <a:rPr kumimoji="1" lang="en-US" altLang="ja-JP" dirty="0"/>
              <a:t>*       47 *       18 *        22 *</a:t>
            </a:r>
          </a:p>
          <a:p>
            <a:r>
              <a:rPr kumimoji="1" lang="en-US" altLang="ja-JP" dirty="0"/>
              <a:t>*       47 *       19 *        13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23 *</a:t>
            </a:r>
          </a:p>
          <a:p>
            <a:r>
              <a:rPr kumimoji="1" lang="en-US" altLang="ja-JP" dirty="0"/>
              <a:t>*       48 *        9 *        23 *</a:t>
            </a:r>
          </a:p>
          <a:p>
            <a:r>
              <a:rPr kumimoji="1" lang="en-US" altLang="ja-JP" dirty="0"/>
              <a:t>*       48 *       10 *       -13 *</a:t>
            </a:r>
          </a:p>
          <a:p>
            <a:r>
              <a:rPr kumimoji="1" lang="en-US" altLang="ja-JP" dirty="0"/>
              <a:t>*       48 *       11 *        13 *</a:t>
            </a:r>
          </a:p>
          <a:p>
            <a:r>
              <a:rPr kumimoji="1" lang="en-US" altLang="ja-JP" dirty="0"/>
              <a:t>*       48 *       12 *        -5 *</a:t>
            </a:r>
          </a:p>
          <a:p>
            <a:r>
              <a:rPr kumimoji="1" lang="en-US" altLang="ja-JP" dirty="0"/>
              <a:t>*       48 *       13 *         5 *</a:t>
            </a:r>
          </a:p>
          <a:p>
            <a:r>
              <a:rPr kumimoji="1" lang="en-US" altLang="ja-JP" dirty="0"/>
              <a:t>*       48 *       14 *        94 *</a:t>
            </a:r>
          </a:p>
          <a:p>
            <a:r>
              <a:rPr kumimoji="1" lang="en-US" altLang="ja-JP" dirty="0"/>
              <a:t>Type &lt;CR&gt; to continue or q to quit ==&gt;</a:t>
            </a:r>
          </a:p>
          <a:p>
            <a:r>
              <a:rPr kumimoji="1" lang="en-US" altLang="ja-JP" dirty="0"/>
              <a:t>*       48 *       15 *       -13 *</a:t>
            </a:r>
          </a:p>
          <a:p>
            <a:r>
              <a:rPr kumimoji="1" lang="en-US" altLang="ja-JP" dirty="0"/>
              <a:t>*       48 *       16 *        13 *</a:t>
            </a:r>
          </a:p>
          <a:p>
            <a:r>
              <a:rPr kumimoji="1" lang="en-US" altLang="ja-JP" dirty="0"/>
              <a:t>*       48 *       17 *        13 *</a:t>
            </a:r>
          </a:p>
          <a:p>
            <a:r>
              <a:rPr kumimoji="1" lang="en-US" altLang="ja-JP" dirty="0"/>
              <a:t>*       48 *       18 *        22 *</a:t>
            </a:r>
          </a:p>
          <a:p>
            <a:r>
              <a:rPr kumimoji="1" lang="en-US" altLang="ja-JP" dirty="0"/>
              <a:t>*       48 *       19 *        94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23 *</a:t>
            </a:r>
          </a:p>
          <a:p>
            <a:r>
              <a:rPr kumimoji="1" lang="en-US" altLang="ja-JP" dirty="0"/>
              <a:t>*       49 *        9 *       -13 *</a:t>
            </a:r>
          </a:p>
          <a:p>
            <a:r>
              <a:rPr kumimoji="1" lang="en-US" altLang="ja-JP" dirty="0"/>
              <a:t>*       49 *       10 *        13 *</a:t>
            </a:r>
          </a:p>
          <a:p>
            <a:r>
              <a:rPr kumimoji="1" lang="en-US" altLang="ja-JP" dirty="0"/>
              <a:t>*       49 *       11 *        -3 *</a:t>
            </a:r>
          </a:p>
          <a:p>
            <a:r>
              <a:rPr kumimoji="1" lang="en-US" altLang="ja-JP" dirty="0"/>
              <a:t>*       49 *       12 *         3 *</a:t>
            </a:r>
          </a:p>
          <a:p>
            <a:r>
              <a:rPr kumimoji="1" lang="en-US" altLang="ja-JP" dirty="0"/>
              <a:t>*       49 *       13 *        -3 *</a:t>
            </a:r>
          </a:p>
          <a:p>
            <a:r>
              <a:rPr kumimoji="1" lang="en-US" altLang="ja-JP" dirty="0"/>
              <a:t>*       49 *       14 *         3 *</a:t>
            </a:r>
          </a:p>
          <a:p>
            <a:r>
              <a:rPr kumimoji="1" lang="en-US" altLang="ja-JP" dirty="0"/>
              <a:t>*       49 *       15 *        94 *</a:t>
            </a:r>
          </a:p>
          <a:p>
            <a:r>
              <a:rPr kumimoji="1" lang="en-US" altLang="ja-JP" dirty="0"/>
              <a:t>*       49 *       16 *       -13 *</a:t>
            </a:r>
          </a:p>
          <a:p>
            <a:r>
              <a:rPr kumimoji="1" lang="en-US" altLang="ja-JP" dirty="0"/>
              <a:t>*       49 *       17 *        13 *</a:t>
            </a:r>
          </a:p>
          <a:p>
            <a:r>
              <a:rPr kumimoji="1" lang="en-US" altLang="ja-JP" dirty="0"/>
              <a:t>*       49 *       18 *        13 *</a:t>
            </a:r>
          </a:p>
          <a:p>
            <a:r>
              <a:rPr kumimoji="1" lang="en-US" altLang="ja-JP" dirty="0"/>
              <a:t>*       49 *       19 *        22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-4 *</a:t>
            </a:r>
          </a:p>
          <a:p>
            <a:r>
              <a:rPr kumimoji="1" lang="en-US" altLang="ja-JP" dirty="0"/>
              <a:t>*       50 *        9 *         4 *</a:t>
            </a:r>
          </a:p>
          <a:p>
            <a:r>
              <a:rPr kumimoji="1" lang="en-US" altLang="ja-JP" dirty="0"/>
              <a:t>*       50 *       10 *       -15 *</a:t>
            </a:r>
          </a:p>
          <a:p>
            <a:r>
              <a:rPr kumimoji="1" lang="en-US" altLang="ja-JP" dirty="0"/>
              <a:t>*       50 *       11 *        15 *</a:t>
            </a:r>
          </a:p>
          <a:p>
            <a:r>
              <a:rPr kumimoji="1" lang="en-US" altLang="ja-JP" dirty="0"/>
              <a:t>*       50 *       12 *        94 *</a:t>
            </a:r>
          </a:p>
          <a:p>
            <a:r>
              <a:rPr kumimoji="1" lang="en-US" altLang="ja-JP" dirty="0"/>
              <a:t>*       50 *       13 *        -4 *</a:t>
            </a:r>
          </a:p>
          <a:p>
            <a:r>
              <a:rPr kumimoji="1" lang="en-US" altLang="ja-JP" dirty="0"/>
              <a:t>*       50 *       14 *         4 *</a:t>
            </a:r>
          </a:p>
          <a:p>
            <a:r>
              <a:rPr kumimoji="1" lang="en-US" altLang="ja-JP" dirty="0"/>
              <a:t>*       50 *       15 *       -15 *</a:t>
            </a:r>
          </a:p>
          <a:p>
            <a:r>
              <a:rPr kumimoji="1" lang="en-US" altLang="ja-JP" dirty="0"/>
              <a:t>*       50 *       16 *        15 *</a:t>
            </a:r>
          </a:p>
          <a:p>
            <a:r>
              <a:rPr kumimoji="1" lang="en-US" altLang="ja-JP" dirty="0"/>
              <a:t>*       50 *       17 *        -4 *</a:t>
            </a:r>
          </a:p>
          <a:p>
            <a:r>
              <a:rPr kumimoji="1" lang="en-US" altLang="ja-JP" dirty="0"/>
              <a:t>*       50 *       18 *        21 *</a:t>
            </a:r>
          </a:p>
          <a:p>
            <a:r>
              <a:rPr kumimoji="1" lang="en-US" altLang="ja-JP" dirty="0"/>
              <a:t>*       50 *       19 *         4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23 *</a:t>
            </a:r>
          </a:p>
          <a:p>
            <a:r>
              <a:rPr kumimoji="1" lang="en-US" altLang="ja-JP" dirty="0"/>
              <a:t>*       51 *        9 *       -13 *</a:t>
            </a:r>
          </a:p>
          <a:p>
            <a:r>
              <a:rPr kumimoji="1" lang="en-US" altLang="ja-JP" dirty="0"/>
              <a:t>*       51 *       10 *        13 *</a:t>
            </a:r>
          </a:p>
          <a:p>
            <a:r>
              <a:rPr kumimoji="1" lang="en-US" altLang="ja-JP" dirty="0"/>
              <a:t>*       51 *       11 *        -1 *</a:t>
            </a:r>
          </a:p>
          <a:p>
            <a:r>
              <a:rPr kumimoji="1" lang="en-US" altLang="ja-JP" dirty="0"/>
              <a:t>*       51 *       12 *         1 *</a:t>
            </a:r>
          </a:p>
          <a:p>
            <a:r>
              <a:rPr kumimoji="1" lang="en-US" altLang="ja-JP" dirty="0"/>
              <a:t>*       51 *       13 *        -1 *</a:t>
            </a:r>
          </a:p>
          <a:p>
            <a:r>
              <a:rPr kumimoji="1" lang="en-US" altLang="ja-JP" dirty="0"/>
              <a:t>*       51 *       14 *         1 *</a:t>
            </a:r>
          </a:p>
          <a:p>
            <a:r>
              <a:rPr kumimoji="1" lang="en-US" altLang="ja-JP" dirty="0"/>
              <a:t>*       51 *       15 *        94 *</a:t>
            </a:r>
          </a:p>
          <a:p>
            <a:r>
              <a:rPr kumimoji="1" lang="en-US" altLang="ja-JP" dirty="0"/>
              <a:t>*       51 *       16 *       -13 *</a:t>
            </a:r>
          </a:p>
          <a:p>
            <a:r>
              <a:rPr kumimoji="1" lang="en-US" altLang="ja-JP" dirty="0"/>
              <a:t>*       51 *       17 *        13 *</a:t>
            </a:r>
          </a:p>
          <a:p>
            <a:r>
              <a:rPr kumimoji="1" lang="en-US" altLang="ja-JP" dirty="0"/>
              <a:t>*       51 *       18 *        13 *</a:t>
            </a:r>
          </a:p>
          <a:p>
            <a:r>
              <a:rPr kumimoji="1" lang="en-US" altLang="ja-JP" dirty="0"/>
              <a:t>*       51 *       19 *        22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-4 *</a:t>
            </a:r>
          </a:p>
          <a:p>
            <a:r>
              <a:rPr kumimoji="1" lang="en-US" altLang="ja-JP" dirty="0"/>
              <a:t>*       52 *        9 *         4 *</a:t>
            </a:r>
          </a:p>
          <a:p>
            <a:r>
              <a:rPr kumimoji="1" lang="en-US" altLang="ja-JP" dirty="0"/>
              <a:t>Type &lt;CR&gt; to continue or q to quit ==&gt;</a:t>
            </a:r>
          </a:p>
          <a:p>
            <a:r>
              <a:rPr kumimoji="1" lang="en-US" altLang="ja-JP" dirty="0"/>
              <a:t>*       52 *       10 *       -13 *</a:t>
            </a:r>
          </a:p>
          <a:p>
            <a:r>
              <a:rPr kumimoji="1" lang="en-US" altLang="ja-JP" dirty="0"/>
              <a:t>*       52 *       11 *        13 *</a:t>
            </a:r>
          </a:p>
          <a:p>
            <a:r>
              <a:rPr kumimoji="1" lang="en-US" altLang="ja-JP" dirty="0"/>
              <a:t>*       52 *       12 *        94 *</a:t>
            </a:r>
          </a:p>
          <a:p>
            <a:r>
              <a:rPr kumimoji="1" lang="en-US" altLang="ja-JP" dirty="0"/>
              <a:t>*       52 *       13 *        -4 *</a:t>
            </a:r>
          </a:p>
          <a:p>
            <a:r>
              <a:rPr kumimoji="1" lang="en-US" altLang="ja-JP" dirty="0"/>
              <a:t>*       52 *       14 *         4 *</a:t>
            </a:r>
          </a:p>
          <a:p>
            <a:r>
              <a:rPr kumimoji="1" lang="en-US" altLang="ja-JP" dirty="0"/>
              <a:t>*       52 *       15 *       -13 *</a:t>
            </a:r>
          </a:p>
          <a:p>
            <a:r>
              <a:rPr kumimoji="1" lang="en-US" altLang="ja-JP" dirty="0"/>
              <a:t>*       52 *       16 *        13 *</a:t>
            </a:r>
          </a:p>
          <a:p>
            <a:r>
              <a:rPr kumimoji="1" lang="en-US" altLang="ja-JP" dirty="0"/>
              <a:t>*       52 *       17 *        -4 *</a:t>
            </a:r>
          </a:p>
          <a:p>
            <a:r>
              <a:rPr kumimoji="1" lang="en-US" altLang="ja-JP" dirty="0"/>
              <a:t>*       52 *       18 *        21 *</a:t>
            </a:r>
          </a:p>
          <a:p>
            <a:r>
              <a:rPr kumimoji="1" lang="en-US" altLang="ja-JP" dirty="0"/>
              <a:t>*       52 *       19 *         4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23 *</a:t>
            </a:r>
          </a:p>
          <a:p>
            <a:r>
              <a:rPr kumimoji="1" lang="en-US" altLang="ja-JP" dirty="0"/>
              <a:t>*       53 *        9 *       -15 *</a:t>
            </a:r>
          </a:p>
          <a:p>
            <a:r>
              <a:rPr kumimoji="1" lang="en-US" altLang="ja-JP" dirty="0"/>
              <a:t>*       53 *       10 *        15 *</a:t>
            </a:r>
          </a:p>
          <a:p>
            <a:r>
              <a:rPr kumimoji="1" lang="en-US" altLang="ja-JP" dirty="0"/>
              <a:t>*       53 *       11 *        -5 *</a:t>
            </a:r>
          </a:p>
          <a:p>
            <a:r>
              <a:rPr kumimoji="1" lang="en-US" altLang="ja-JP" dirty="0"/>
              <a:t>*       53 *       12 *         5 *</a:t>
            </a:r>
          </a:p>
          <a:p>
            <a:r>
              <a:rPr kumimoji="1" lang="en-US" altLang="ja-JP" dirty="0"/>
              <a:t>*       53 *       13 *        94 *</a:t>
            </a:r>
          </a:p>
          <a:p>
            <a:r>
              <a:rPr kumimoji="1" lang="en-US" altLang="ja-JP" dirty="0"/>
              <a:t>*       53 *       14 *        -5 *</a:t>
            </a:r>
          </a:p>
          <a:p>
            <a:r>
              <a:rPr kumimoji="1" lang="en-US" altLang="ja-JP" dirty="0"/>
              <a:t>Type &lt;CR&gt; to continue or q to quit ==&gt;</a:t>
            </a:r>
          </a:p>
          <a:p>
            <a:r>
              <a:rPr kumimoji="1" lang="en-US" altLang="ja-JP" dirty="0"/>
              <a:t>*       53 *       15 *         5 *</a:t>
            </a:r>
          </a:p>
          <a:p>
            <a:r>
              <a:rPr kumimoji="1" lang="en-US" altLang="ja-JP" dirty="0"/>
              <a:t>*       53 *       16 *        -5 *</a:t>
            </a:r>
          </a:p>
          <a:p>
            <a:r>
              <a:rPr kumimoji="1" lang="en-US" altLang="ja-JP" dirty="0"/>
              <a:t>*       53 *       17 *        21 *</a:t>
            </a:r>
          </a:p>
          <a:p>
            <a:r>
              <a:rPr kumimoji="1" lang="en-US" altLang="ja-JP" dirty="0"/>
              <a:t>*       53 *       18 *         5 *</a:t>
            </a:r>
          </a:p>
          <a:p>
            <a:r>
              <a:rPr kumimoji="1" lang="en-US" altLang="ja-JP" dirty="0"/>
              <a:t>*       53 *       19 *        21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23 *</a:t>
            </a:r>
          </a:p>
          <a:p>
            <a:r>
              <a:rPr kumimoji="1" lang="en-US" altLang="ja-JP" dirty="0"/>
              <a:t>*       54 *        9 *        -4 *</a:t>
            </a:r>
          </a:p>
          <a:p>
            <a:r>
              <a:rPr kumimoji="1" lang="en-US" altLang="ja-JP" dirty="0"/>
              <a:t>*       54 *       10 *         4 *</a:t>
            </a:r>
          </a:p>
          <a:p>
            <a:r>
              <a:rPr kumimoji="1" lang="en-US" altLang="ja-JP" dirty="0"/>
              <a:t>*       54 *       11 *       -15 *</a:t>
            </a:r>
          </a:p>
          <a:p>
            <a:r>
              <a:rPr kumimoji="1" lang="en-US" altLang="ja-JP" dirty="0"/>
              <a:t>*       54 *       12 *        15 *</a:t>
            </a:r>
          </a:p>
          <a:p>
            <a:r>
              <a:rPr kumimoji="1" lang="en-US" altLang="ja-JP" dirty="0"/>
              <a:t>*       54 *       13 *        -4 *</a:t>
            </a:r>
          </a:p>
          <a:p>
            <a:r>
              <a:rPr kumimoji="1" lang="en-US" altLang="ja-JP" dirty="0"/>
              <a:t>*       54 *       14 *         4 *</a:t>
            </a:r>
          </a:p>
          <a:p>
            <a:r>
              <a:rPr kumimoji="1" lang="en-US" altLang="ja-JP" dirty="0"/>
              <a:t>*       54 *       15 *        94 *</a:t>
            </a:r>
          </a:p>
          <a:p>
            <a:r>
              <a:rPr kumimoji="1" lang="en-US" altLang="ja-JP" dirty="0"/>
              <a:t>*       54 *       16 *       -15 *</a:t>
            </a:r>
          </a:p>
          <a:p>
            <a:r>
              <a:rPr kumimoji="1" lang="en-US" altLang="ja-JP" dirty="0"/>
              <a:t>*       54 *       17 *        15 *</a:t>
            </a:r>
          </a:p>
          <a:p>
            <a:r>
              <a:rPr kumimoji="1" lang="en-US" altLang="ja-JP" dirty="0"/>
              <a:t>*       54 *       18 *       -15 *</a:t>
            </a:r>
          </a:p>
          <a:p>
            <a:r>
              <a:rPr kumimoji="1" lang="en-US" altLang="ja-JP" dirty="0"/>
              <a:t>*       54 *       19 *        22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23 *</a:t>
            </a:r>
          </a:p>
          <a:p>
            <a:r>
              <a:rPr kumimoji="1" lang="en-US" altLang="ja-JP" dirty="0"/>
              <a:t>*       55 *        9 *       -13 *</a:t>
            </a:r>
          </a:p>
          <a:p>
            <a:r>
              <a:rPr kumimoji="1" lang="en-US" altLang="ja-JP" dirty="0"/>
              <a:t>*       55 *       10 *        13 *</a:t>
            </a:r>
          </a:p>
          <a:p>
            <a:r>
              <a:rPr kumimoji="1" lang="en-US" altLang="ja-JP" dirty="0"/>
              <a:t>*       55 *       11 *        -1 *</a:t>
            </a:r>
          </a:p>
          <a:p>
            <a:r>
              <a:rPr kumimoji="1" lang="en-US" altLang="ja-JP" dirty="0"/>
              <a:t>*       55 *       12 *         1 *</a:t>
            </a:r>
          </a:p>
          <a:p>
            <a:r>
              <a:rPr kumimoji="1" lang="en-US" altLang="ja-JP" dirty="0"/>
              <a:t>*       55 *       13 *        -1 *</a:t>
            </a:r>
          </a:p>
          <a:p>
            <a:r>
              <a:rPr kumimoji="1" lang="en-US" altLang="ja-JP" dirty="0"/>
              <a:t>*       55 *       14 *         1 *</a:t>
            </a:r>
          </a:p>
          <a:p>
            <a:r>
              <a:rPr kumimoji="1" lang="en-US" altLang="ja-JP" dirty="0"/>
              <a:t>*       55 *       15 *        94 *</a:t>
            </a:r>
          </a:p>
          <a:p>
            <a:r>
              <a:rPr kumimoji="1" lang="en-US" altLang="ja-JP" dirty="0"/>
              <a:t>*       55 *       16 *       -13 *</a:t>
            </a:r>
          </a:p>
          <a:p>
            <a:r>
              <a:rPr kumimoji="1" lang="en-US" altLang="ja-JP" dirty="0"/>
              <a:t>*       55 *       17 *        13 *</a:t>
            </a:r>
          </a:p>
          <a:p>
            <a:r>
              <a:rPr kumimoji="1" lang="en-US" altLang="ja-JP" dirty="0"/>
              <a:t>*       55 *       18 *        13 *</a:t>
            </a:r>
          </a:p>
          <a:p>
            <a:r>
              <a:rPr kumimoji="1" lang="en-US" altLang="ja-JP" dirty="0"/>
              <a:t>*       55 *       19 *        22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23 *</a:t>
            </a:r>
          </a:p>
          <a:p>
            <a:r>
              <a:rPr kumimoji="1" lang="en-US" altLang="ja-JP" dirty="0"/>
              <a:t>*       56 *        9 *       -13 *</a:t>
            </a:r>
          </a:p>
          <a:p>
            <a:r>
              <a:rPr kumimoji="1" lang="en-US" altLang="ja-JP" dirty="0"/>
              <a:t>*       56 *       10 *        13 *</a:t>
            </a:r>
          </a:p>
          <a:p>
            <a:r>
              <a:rPr kumimoji="1" lang="en-US" altLang="ja-JP" dirty="0"/>
              <a:t>*       56 *       11 *        -5 *</a:t>
            </a:r>
          </a:p>
          <a:p>
            <a:r>
              <a:rPr kumimoji="1" lang="en-US" altLang="ja-JP" dirty="0"/>
              <a:t>*       56 *       12 *         5 *</a:t>
            </a:r>
          </a:p>
          <a:p>
            <a:r>
              <a:rPr kumimoji="1" lang="en-US" altLang="ja-JP" dirty="0"/>
              <a:t>*       56 *       13 *        -5 *</a:t>
            </a:r>
          </a:p>
          <a:p>
            <a:r>
              <a:rPr kumimoji="1" lang="en-US" altLang="ja-JP" dirty="0"/>
              <a:t>*       56 *       14 *         5 *</a:t>
            </a:r>
          </a:p>
          <a:p>
            <a:r>
              <a:rPr kumimoji="1" lang="en-US" altLang="ja-JP" dirty="0"/>
              <a:t>*       56 *       15 *        94 *</a:t>
            </a:r>
          </a:p>
          <a:p>
            <a:r>
              <a:rPr kumimoji="1" lang="en-US" altLang="ja-JP" dirty="0"/>
              <a:t>*       56 *       16 *       -13 *</a:t>
            </a:r>
          </a:p>
          <a:p>
            <a:r>
              <a:rPr kumimoji="1" lang="en-US" altLang="ja-JP" dirty="0"/>
              <a:t>*       56 *       17 *        13 *</a:t>
            </a:r>
          </a:p>
          <a:p>
            <a:r>
              <a:rPr kumimoji="1" lang="en-US" altLang="ja-JP" dirty="0"/>
              <a:t>*       56 *       18 *       -13 *</a:t>
            </a:r>
          </a:p>
          <a:p>
            <a:r>
              <a:rPr kumimoji="1" lang="en-US" altLang="ja-JP" dirty="0"/>
              <a:t>*       56 *       19 *        22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-2 *</a:t>
            </a:r>
          </a:p>
          <a:p>
            <a:r>
              <a:rPr kumimoji="1" lang="en-US" altLang="ja-JP" dirty="0"/>
              <a:t>*       57 *        9 *         2 *</a:t>
            </a:r>
          </a:p>
          <a:p>
            <a:r>
              <a:rPr kumimoji="1" lang="en-US" altLang="ja-JP" dirty="0"/>
              <a:t>Type &lt;CR&gt; to continue or q to quit ==&gt;</a:t>
            </a:r>
          </a:p>
          <a:p>
            <a:r>
              <a:rPr kumimoji="1" lang="en-US" altLang="ja-JP" dirty="0"/>
              <a:t>*       57 *       10 *       -13 *</a:t>
            </a:r>
          </a:p>
          <a:p>
            <a:r>
              <a:rPr kumimoji="1" lang="en-US" altLang="ja-JP" dirty="0"/>
              <a:t>*       57 *       11 *        13 *</a:t>
            </a:r>
          </a:p>
          <a:p>
            <a:r>
              <a:rPr kumimoji="1" lang="en-US" altLang="ja-JP" dirty="0"/>
              <a:t>*       57 *       12 *        94 *</a:t>
            </a:r>
          </a:p>
          <a:p>
            <a:r>
              <a:rPr kumimoji="1" lang="en-US" altLang="ja-JP" dirty="0"/>
              <a:t>*       57 *       13 *        -2 *</a:t>
            </a:r>
          </a:p>
          <a:p>
            <a:r>
              <a:rPr kumimoji="1" lang="en-US" altLang="ja-JP" dirty="0"/>
              <a:t>*       57 *       14 *         2 *</a:t>
            </a:r>
          </a:p>
          <a:p>
            <a:r>
              <a:rPr kumimoji="1" lang="en-US" altLang="ja-JP" dirty="0"/>
              <a:t>*       57 *       15 *       -13 *</a:t>
            </a:r>
          </a:p>
          <a:p>
            <a:r>
              <a:rPr kumimoji="1" lang="en-US" altLang="ja-JP" dirty="0"/>
              <a:t>*       57 *       16 *        13 *</a:t>
            </a:r>
          </a:p>
          <a:p>
            <a:r>
              <a:rPr kumimoji="1" lang="en-US" altLang="ja-JP" dirty="0"/>
              <a:t>*       57 *       17 *         2 *</a:t>
            </a:r>
          </a:p>
          <a:p>
            <a:r>
              <a:rPr kumimoji="1" lang="en-US" altLang="ja-JP" dirty="0"/>
              <a:t>*       57 *       18 *        21 *</a:t>
            </a:r>
          </a:p>
          <a:p>
            <a:r>
              <a:rPr kumimoji="1" lang="en-US" altLang="ja-JP" dirty="0"/>
              <a:t>*       57 *       19 *       -13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23 *</a:t>
            </a:r>
          </a:p>
          <a:p>
            <a:r>
              <a:rPr kumimoji="1" lang="en-US" altLang="ja-JP" dirty="0"/>
              <a:t>*       58 *        9 *        -2 *</a:t>
            </a:r>
          </a:p>
          <a:p>
            <a:r>
              <a:rPr kumimoji="1" lang="en-US" altLang="ja-JP" dirty="0"/>
              <a:t>*       58 *       10 *         2 *</a:t>
            </a:r>
          </a:p>
          <a:p>
            <a:r>
              <a:rPr kumimoji="1" lang="en-US" altLang="ja-JP" dirty="0"/>
              <a:t>*       58 *       11 *       -13 *</a:t>
            </a:r>
          </a:p>
          <a:p>
            <a:r>
              <a:rPr kumimoji="1" lang="en-US" altLang="ja-JP" dirty="0"/>
              <a:t>*       58 *       12 *        13 *</a:t>
            </a:r>
          </a:p>
          <a:p>
            <a:r>
              <a:rPr kumimoji="1" lang="en-US" altLang="ja-JP" dirty="0"/>
              <a:t>*       58 *       13 *       -13 *</a:t>
            </a:r>
          </a:p>
          <a:p>
            <a:r>
              <a:rPr kumimoji="1" lang="en-US" altLang="ja-JP" dirty="0"/>
              <a:t>*       58 *       14 *        13 *</a:t>
            </a:r>
          </a:p>
          <a:p>
            <a:r>
              <a:rPr kumimoji="1" lang="en-US" altLang="ja-JP" dirty="0"/>
              <a:t>Type &lt;CR&gt; to continue or q to quit ==&gt;</a:t>
            </a:r>
          </a:p>
          <a:p>
            <a:r>
              <a:rPr kumimoji="1" lang="en-US" altLang="ja-JP" dirty="0"/>
              <a:t>*       58 *       15 *        94 *</a:t>
            </a:r>
          </a:p>
          <a:p>
            <a:r>
              <a:rPr kumimoji="1" lang="en-US" altLang="ja-JP" dirty="0"/>
              <a:t>*       58 *       16 *        -2 *</a:t>
            </a:r>
          </a:p>
          <a:p>
            <a:r>
              <a:rPr kumimoji="1" lang="en-US" altLang="ja-JP" dirty="0"/>
              <a:t>*       58 *       17 *         2 *</a:t>
            </a:r>
          </a:p>
          <a:p>
            <a:r>
              <a:rPr kumimoji="1" lang="en-US" altLang="ja-JP" dirty="0"/>
              <a:t>*       58 *       18 *         2 *</a:t>
            </a:r>
          </a:p>
          <a:p>
            <a:r>
              <a:rPr kumimoji="1" lang="en-US" altLang="ja-JP" dirty="0"/>
              <a:t>*       58 *       19 *        21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-13 *</a:t>
            </a:r>
          </a:p>
          <a:p>
            <a:r>
              <a:rPr kumimoji="1" lang="en-US" altLang="ja-JP" dirty="0"/>
              <a:t>*       59 *        9 *        13 *</a:t>
            </a:r>
          </a:p>
          <a:p>
            <a:r>
              <a:rPr kumimoji="1" lang="en-US" altLang="ja-JP" dirty="0"/>
              <a:t>*       59 *       10 *        -1 *</a:t>
            </a:r>
          </a:p>
          <a:p>
            <a:r>
              <a:rPr kumimoji="1" lang="en-US" altLang="ja-JP" dirty="0"/>
              <a:t>*       59 *       11 *         1 *</a:t>
            </a:r>
          </a:p>
          <a:p>
            <a:r>
              <a:rPr kumimoji="1" lang="en-US" altLang="ja-JP" dirty="0"/>
              <a:t>*       59 *       12 *        94 *</a:t>
            </a:r>
          </a:p>
          <a:p>
            <a:r>
              <a:rPr kumimoji="1" lang="en-US" altLang="ja-JP" dirty="0"/>
              <a:t>*       59 *       13 *       -13 *</a:t>
            </a:r>
          </a:p>
          <a:p>
            <a:r>
              <a:rPr kumimoji="1" lang="en-US" altLang="ja-JP" dirty="0"/>
              <a:t>*       59 *       14 *        13 *</a:t>
            </a:r>
          </a:p>
          <a:p>
            <a:r>
              <a:rPr kumimoji="1" lang="en-US" altLang="ja-JP" dirty="0"/>
              <a:t>*       59 *       15 *        -1 *</a:t>
            </a:r>
          </a:p>
          <a:p>
            <a:r>
              <a:rPr kumimoji="1" lang="en-US" altLang="ja-JP" dirty="0"/>
              <a:t>*       59 *       16 *         1 *</a:t>
            </a:r>
          </a:p>
          <a:p>
            <a:r>
              <a:rPr kumimoji="1" lang="en-US" altLang="ja-JP" dirty="0"/>
              <a:t>*       59 *       17 *       -13 *</a:t>
            </a:r>
          </a:p>
          <a:p>
            <a:r>
              <a:rPr kumimoji="1" lang="en-US" altLang="ja-JP" dirty="0"/>
              <a:t>*       59 *       18 *        22 *</a:t>
            </a:r>
          </a:p>
          <a:p>
            <a:r>
              <a:rPr kumimoji="1" lang="en-US" altLang="ja-JP" dirty="0"/>
              <a:t>*       59 *       19 *        13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23 *</a:t>
            </a:r>
          </a:p>
          <a:p>
            <a:r>
              <a:rPr kumimoji="1" lang="en-US" altLang="ja-JP" dirty="0"/>
              <a:t>*       60 *        9 *        -2 *</a:t>
            </a:r>
          </a:p>
          <a:p>
            <a:r>
              <a:rPr kumimoji="1" lang="en-US" altLang="ja-JP" dirty="0"/>
              <a:t>*       60 *       10 *         2 *</a:t>
            </a:r>
          </a:p>
          <a:p>
            <a:r>
              <a:rPr kumimoji="1" lang="en-US" altLang="ja-JP" dirty="0"/>
              <a:t>*       60 *       11 *       -15 *</a:t>
            </a:r>
          </a:p>
          <a:p>
            <a:r>
              <a:rPr kumimoji="1" lang="en-US" altLang="ja-JP" dirty="0"/>
              <a:t>*       60 *       12 *        15 *</a:t>
            </a:r>
          </a:p>
          <a:p>
            <a:r>
              <a:rPr kumimoji="1" lang="en-US" altLang="ja-JP" dirty="0"/>
              <a:t>*       60 *       13 *        -2 *</a:t>
            </a:r>
          </a:p>
          <a:p>
            <a:r>
              <a:rPr kumimoji="1" lang="en-US" altLang="ja-JP" dirty="0"/>
              <a:t>*       60 *       14 *         2 *</a:t>
            </a:r>
          </a:p>
          <a:p>
            <a:r>
              <a:rPr kumimoji="1" lang="en-US" altLang="ja-JP" dirty="0"/>
              <a:t>*       60 *       15 *        94 *</a:t>
            </a:r>
          </a:p>
          <a:p>
            <a:r>
              <a:rPr kumimoji="1" lang="en-US" altLang="ja-JP" dirty="0"/>
              <a:t>*       60 *       16 *       -15 *</a:t>
            </a:r>
          </a:p>
          <a:p>
            <a:r>
              <a:rPr kumimoji="1" lang="en-US" altLang="ja-JP" dirty="0"/>
              <a:t>*       60 *       17 *        15 *</a:t>
            </a:r>
          </a:p>
          <a:p>
            <a:r>
              <a:rPr kumimoji="1" lang="en-US" altLang="ja-JP" dirty="0"/>
              <a:t>*       60 *       18 *       -15 *</a:t>
            </a:r>
          </a:p>
          <a:p>
            <a:r>
              <a:rPr kumimoji="1" lang="en-US" altLang="ja-JP" dirty="0"/>
              <a:t>*       60 *       19 *        22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23 *</a:t>
            </a:r>
          </a:p>
          <a:p>
            <a:r>
              <a:rPr kumimoji="1" lang="en-US" altLang="ja-JP" dirty="0"/>
              <a:t>*       61 *        9 *        23 *</a:t>
            </a:r>
          </a:p>
          <a:p>
            <a:r>
              <a:rPr kumimoji="1" lang="en-US" altLang="ja-JP" dirty="0"/>
              <a:t>*       61 *       10 *       -15 *</a:t>
            </a:r>
          </a:p>
          <a:p>
            <a:r>
              <a:rPr kumimoji="1" lang="en-US" altLang="ja-JP" dirty="0"/>
              <a:t>*       61 *       11 *        15 *</a:t>
            </a:r>
          </a:p>
          <a:p>
            <a:r>
              <a:rPr kumimoji="1" lang="en-US" altLang="ja-JP" dirty="0"/>
              <a:t>*       61 *       12 *        -3 *</a:t>
            </a:r>
          </a:p>
          <a:p>
            <a:r>
              <a:rPr kumimoji="1" lang="en-US" altLang="ja-JP" dirty="0"/>
              <a:t>*       61 *       13 *         3 *</a:t>
            </a:r>
          </a:p>
          <a:p>
            <a:r>
              <a:rPr kumimoji="1" lang="en-US" altLang="ja-JP" dirty="0"/>
              <a:t>*       61 *       14 *        94 *</a:t>
            </a:r>
          </a:p>
          <a:p>
            <a:r>
              <a:rPr kumimoji="1" lang="en-US" altLang="ja-JP" dirty="0"/>
              <a:t>*       61 *       15 *        -3 *</a:t>
            </a:r>
          </a:p>
          <a:p>
            <a:r>
              <a:rPr kumimoji="1" lang="en-US" altLang="ja-JP" dirty="0"/>
              <a:t>*       61 *       16 *         3 *</a:t>
            </a:r>
          </a:p>
          <a:p>
            <a:r>
              <a:rPr kumimoji="1" lang="en-US" altLang="ja-JP" dirty="0"/>
              <a:t>*       61 *       17 *        -3 *</a:t>
            </a:r>
          </a:p>
          <a:p>
            <a:r>
              <a:rPr kumimoji="1" lang="en-US" altLang="ja-JP" dirty="0"/>
              <a:t>*       61 *       18 *        21 *</a:t>
            </a:r>
          </a:p>
          <a:p>
            <a:r>
              <a:rPr kumimoji="1" lang="en-US" altLang="ja-JP" dirty="0"/>
              <a:t>*       61 *       19 *         3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-15 *</a:t>
            </a:r>
          </a:p>
          <a:p>
            <a:r>
              <a:rPr kumimoji="1" lang="en-US" altLang="ja-JP" dirty="0"/>
              <a:t>*       62 *        9 *        15 *</a:t>
            </a:r>
          </a:p>
          <a:p>
            <a:r>
              <a:rPr kumimoji="1" lang="en-US" altLang="ja-JP" dirty="0"/>
              <a:t>Type &lt;CR&gt; to continue or q to quit ==&gt;</a:t>
            </a:r>
          </a:p>
          <a:p>
            <a:r>
              <a:rPr kumimoji="1" lang="en-US" altLang="ja-JP" dirty="0"/>
              <a:t>*       62 *       10 *        -5 *</a:t>
            </a:r>
          </a:p>
          <a:p>
            <a:r>
              <a:rPr kumimoji="1" lang="en-US" altLang="ja-JP" dirty="0"/>
              <a:t>*       62 *       11 *         5 *</a:t>
            </a:r>
          </a:p>
          <a:p>
            <a:r>
              <a:rPr kumimoji="1" lang="en-US" altLang="ja-JP" dirty="0"/>
              <a:t>*       62 *       12 *        94 *</a:t>
            </a:r>
          </a:p>
          <a:p>
            <a:r>
              <a:rPr kumimoji="1" lang="en-US" altLang="ja-JP" dirty="0"/>
              <a:t>*       62 *       13 *       -15 *</a:t>
            </a:r>
          </a:p>
          <a:p>
            <a:r>
              <a:rPr kumimoji="1" lang="en-US" altLang="ja-JP" dirty="0"/>
              <a:t>*       62 *       14 *        15 *</a:t>
            </a:r>
          </a:p>
          <a:p>
            <a:r>
              <a:rPr kumimoji="1" lang="en-US" altLang="ja-JP" dirty="0"/>
              <a:t>*       62 *       15 *        -5 *</a:t>
            </a:r>
          </a:p>
          <a:p>
            <a:r>
              <a:rPr kumimoji="1" lang="en-US" altLang="ja-JP" dirty="0"/>
              <a:t>*       62 *       16 *         5 *</a:t>
            </a:r>
          </a:p>
          <a:p>
            <a:r>
              <a:rPr kumimoji="1" lang="en-US" altLang="ja-JP" dirty="0"/>
              <a:t>*       62 *       17 *        -5 *</a:t>
            </a:r>
          </a:p>
          <a:p>
            <a:r>
              <a:rPr kumimoji="1" lang="en-US" altLang="ja-JP" dirty="0"/>
              <a:t>*       62 *       18 *        21 *</a:t>
            </a:r>
          </a:p>
          <a:p>
            <a:r>
              <a:rPr kumimoji="1" lang="en-US" altLang="ja-JP" dirty="0"/>
              <a:t>*       62 *       19 *         5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23 *</a:t>
            </a:r>
          </a:p>
          <a:p>
            <a:r>
              <a:rPr kumimoji="1" lang="en-US" altLang="ja-JP" dirty="0"/>
              <a:t>*       63 *        9 *       -15 *</a:t>
            </a:r>
          </a:p>
          <a:p>
            <a:r>
              <a:rPr kumimoji="1" lang="en-US" altLang="ja-JP" dirty="0"/>
              <a:t>*       63 *       10 *        15 *</a:t>
            </a:r>
          </a:p>
          <a:p>
            <a:r>
              <a:rPr kumimoji="1" lang="en-US" altLang="ja-JP" dirty="0"/>
              <a:t>*       63 *       11 *        -5 *</a:t>
            </a:r>
          </a:p>
          <a:p>
            <a:r>
              <a:rPr kumimoji="1" lang="en-US" altLang="ja-JP" dirty="0"/>
              <a:t>*       63 *       12 *         5 *</a:t>
            </a:r>
          </a:p>
          <a:p>
            <a:r>
              <a:rPr kumimoji="1" lang="en-US" altLang="ja-JP" dirty="0"/>
              <a:t>*       63 *       13 *        -5 *</a:t>
            </a:r>
          </a:p>
          <a:p>
            <a:r>
              <a:rPr kumimoji="1" lang="en-US" altLang="ja-JP" dirty="0"/>
              <a:t>*       63 *       14 *         5 *</a:t>
            </a:r>
          </a:p>
          <a:p>
            <a:r>
              <a:rPr kumimoji="1" lang="en-US" altLang="ja-JP" dirty="0"/>
              <a:t>Type &lt;CR&gt; to continue or q to quit ==&gt;</a:t>
            </a:r>
          </a:p>
          <a:p>
            <a:r>
              <a:rPr kumimoji="1" lang="en-US" altLang="ja-JP" dirty="0"/>
              <a:t>*       63 *       15 *        94 *</a:t>
            </a:r>
          </a:p>
          <a:p>
            <a:r>
              <a:rPr kumimoji="1" lang="en-US" altLang="ja-JP" dirty="0"/>
              <a:t>*       63 *       16 *       -15 *</a:t>
            </a:r>
          </a:p>
          <a:p>
            <a:r>
              <a:rPr kumimoji="1" lang="en-US" altLang="ja-JP" dirty="0"/>
              <a:t>*       63 *       17 *        15 *</a:t>
            </a:r>
          </a:p>
          <a:p>
            <a:r>
              <a:rPr kumimoji="1" lang="en-US" altLang="ja-JP" dirty="0"/>
              <a:t>*       63 *       18 *        15 *</a:t>
            </a:r>
          </a:p>
          <a:p>
            <a:r>
              <a:rPr kumimoji="1" lang="en-US" altLang="ja-JP" dirty="0"/>
              <a:t>*       63 *       19 *        22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23 *</a:t>
            </a:r>
          </a:p>
          <a:p>
            <a:r>
              <a:rPr kumimoji="1" lang="en-US" altLang="ja-JP" dirty="0"/>
              <a:t>*       64 *        9 *        23 *</a:t>
            </a:r>
          </a:p>
          <a:p>
            <a:r>
              <a:rPr kumimoji="1" lang="en-US" altLang="ja-JP" dirty="0"/>
              <a:t>*       64 *       10 *       -13 *</a:t>
            </a:r>
          </a:p>
          <a:p>
            <a:r>
              <a:rPr kumimoji="1" lang="en-US" altLang="ja-JP" dirty="0"/>
              <a:t>*       64 *       11 *        13 *</a:t>
            </a:r>
          </a:p>
          <a:p>
            <a:r>
              <a:rPr kumimoji="1" lang="en-US" altLang="ja-JP" dirty="0"/>
              <a:t>*       64 *       12 *        -3 *</a:t>
            </a:r>
          </a:p>
          <a:p>
            <a:r>
              <a:rPr kumimoji="1" lang="en-US" altLang="ja-JP" dirty="0"/>
              <a:t>*       64 *       13 *         3 *</a:t>
            </a:r>
          </a:p>
          <a:p>
            <a:r>
              <a:rPr kumimoji="1" lang="en-US" altLang="ja-JP" dirty="0"/>
              <a:t>*       64 *       14 *        94 *</a:t>
            </a:r>
          </a:p>
          <a:p>
            <a:r>
              <a:rPr kumimoji="1" lang="en-US" altLang="ja-JP" dirty="0"/>
              <a:t>*       64 *       15 *       -13 *</a:t>
            </a:r>
          </a:p>
          <a:p>
            <a:r>
              <a:rPr kumimoji="1" lang="en-US" altLang="ja-JP" dirty="0"/>
              <a:t>*       64 *       16 *        13 *</a:t>
            </a:r>
          </a:p>
          <a:p>
            <a:r>
              <a:rPr kumimoji="1" lang="en-US" altLang="ja-JP" dirty="0"/>
              <a:t>*       64 *       17 *       -13 *</a:t>
            </a:r>
          </a:p>
          <a:p>
            <a:r>
              <a:rPr kumimoji="1" lang="en-US" altLang="ja-JP" dirty="0"/>
              <a:t>*       64 *       18 *        22 *</a:t>
            </a:r>
          </a:p>
          <a:p>
            <a:r>
              <a:rPr kumimoji="1" lang="en-US" altLang="ja-JP" dirty="0"/>
              <a:t>*       64 *       19 *       -13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23 *</a:t>
            </a:r>
          </a:p>
          <a:p>
            <a:r>
              <a:rPr kumimoji="1" lang="en-US" altLang="ja-JP" dirty="0"/>
              <a:t>*       65 *        9 *        -4 *</a:t>
            </a:r>
          </a:p>
          <a:p>
            <a:r>
              <a:rPr kumimoji="1" lang="en-US" altLang="ja-JP" dirty="0"/>
              <a:t>*       65 *       10 *         4 *</a:t>
            </a:r>
          </a:p>
          <a:p>
            <a:r>
              <a:rPr kumimoji="1" lang="en-US" altLang="ja-JP" dirty="0"/>
              <a:t>*       65 *       11 *       -13 *</a:t>
            </a:r>
          </a:p>
          <a:p>
            <a:r>
              <a:rPr kumimoji="1" lang="en-US" altLang="ja-JP" dirty="0"/>
              <a:t>*       65 *       12 *        13 *</a:t>
            </a:r>
          </a:p>
          <a:p>
            <a:r>
              <a:rPr kumimoji="1" lang="en-US" altLang="ja-JP" dirty="0"/>
              <a:t>*       65 *       13 *        -4 *</a:t>
            </a:r>
          </a:p>
          <a:p>
            <a:r>
              <a:rPr kumimoji="1" lang="en-US" altLang="ja-JP" dirty="0"/>
              <a:t>*       65 *       14 *         4 *</a:t>
            </a:r>
          </a:p>
          <a:p>
            <a:r>
              <a:rPr kumimoji="1" lang="en-US" altLang="ja-JP" dirty="0"/>
              <a:t>*       65 *       15 *        94 *</a:t>
            </a:r>
          </a:p>
          <a:p>
            <a:r>
              <a:rPr kumimoji="1" lang="en-US" altLang="ja-JP" dirty="0"/>
              <a:t>*       65 *       16 *       -13 *</a:t>
            </a:r>
          </a:p>
          <a:p>
            <a:r>
              <a:rPr kumimoji="1" lang="en-US" altLang="ja-JP" dirty="0"/>
              <a:t>*       65 *       17 *        13 *</a:t>
            </a:r>
          </a:p>
          <a:p>
            <a:r>
              <a:rPr kumimoji="1" lang="en-US" altLang="ja-JP" dirty="0"/>
              <a:t>*       65 *       18 *       -13 *</a:t>
            </a:r>
          </a:p>
          <a:p>
            <a:r>
              <a:rPr kumimoji="1" lang="en-US" altLang="ja-JP" dirty="0"/>
              <a:t>*       65 *       19 *        22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23 *</a:t>
            </a:r>
          </a:p>
          <a:p>
            <a:r>
              <a:rPr kumimoji="1" lang="en-US" altLang="ja-JP" dirty="0"/>
              <a:t>*       66 *        9 *       -13 *</a:t>
            </a:r>
          </a:p>
          <a:p>
            <a:r>
              <a:rPr kumimoji="1" lang="en-US" altLang="ja-JP" dirty="0"/>
              <a:t>*       66 *       10 *        13 *</a:t>
            </a:r>
          </a:p>
          <a:p>
            <a:r>
              <a:rPr kumimoji="1" lang="en-US" altLang="ja-JP" dirty="0"/>
              <a:t>*       66 *       11 *        -3 *</a:t>
            </a:r>
          </a:p>
          <a:p>
            <a:r>
              <a:rPr kumimoji="1" lang="en-US" altLang="ja-JP" dirty="0"/>
              <a:t>*       66 *       12 *         3 *</a:t>
            </a:r>
          </a:p>
          <a:p>
            <a:r>
              <a:rPr kumimoji="1" lang="en-US" altLang="ja-JP" dirty="0"/>
              <a:t>*       66 *       13 *        -3 *</a:t>
            </a:r>
          </a:p>
          <a:p>
            <a:r>
              <a:rPr kumimoji="1" lang="en-US" altLang="ja-JP" dirty="0"/>
              <a:t>*       66 *       14 *         3 *</a:t>
            </a:r>
          </a:p>
          <a:p>
            <a:r>
              <a:rPr kumimoji="1" lang="en-US" altLang="ja-JP" dirty="0"/>
              <a:t>*       66 *       15 *        94 *</a:t>
            </a:r>
          </a:p>
          <a:p>
            <a:r>
              <a:rPr kumimoji="1" lang="en-US" altLang="ja-JP" dirty="0"/>
              <a:t>*       66 *       16 *       -13 *</a:t>
            </a:r>
          </a:p>
          <a:p>
            <a:r>
              <a:rPr kumimoji="1" lang="en-US" altLang="ja-JP" dirty="0"/>
              <a:t>*       66 *       17 *        13 *</a:t>
            </a:r>
          </a:p>
          <a:p>
            <a:r>
              <a:rPr kumimoji="1" lang="en-US" altLang="ja-JP" dirty="0"/>
              <a:t>*       66 *       18 *        13 *</a:t>
            </a:r>
          </a:p>
          <a:p>
            <a:r>
              <a:rPr kumimoji="1" lang="en-US" altLang="ja-JP" dirty="0"/>
              <a:t>*       66 *       19 *        22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-2 *</a:t>
            </a:r>
          </a:p>
          <a:p>
            <a:r>
              <a:rPr kumimoji="1" lang="en-US" altLang="ja-JP" dirty="0"/>
              <a:t>*       67 *        9 *         2 *</a:t>
            </a:r>
          </a:p>
          <a:p>
            <a:r>
              <a:rPr kumimoji="1" lang="en-US" altLang="ja-JP" dirty="0"/>
              <a:t>Type &lt;CR&gt; to continue or q to quit ==&gt;</a:t>
            </a:r>
          </a:p>
          <a:p>
            <a:r>
              <a:rPr kumimoji="1" lang="en-US" altLang="ja-JP" dirty="0"/>
              <a:t>*       67 *       10 *       -13 *</a:t>
            </a:r>
          </a:p>
          <a:p>
            <a:r>
              <a:rPr kumimoji="1" lang="en-US" altLang="ja-JP" dirty="0"/>
              <a:t>*       67 *       11 *        13 *</a:t>
            </a:r>
          </a:p>
          <a:p>
            <a:r>
              <a:rPr kumimoji="1" lang="en-US" altLang="ja-JP" dirty="0"/>
              <a:t>*       67 *       12 *        94 *</a:t>
            </a:r>
          </a:p>
          <a:p>
            <a:r>
              <a:rPr kumimoji="1" lang="en-US" altLang="ja-JP" dirty="0"/>
              <a:t>*       67 *       13 *        -2 *</a:t>
            </a:r>
          </a:p>
          <a:p>
            <a:r>
              <a:rPr kumimoji="1" lang="en-US" altLang="ja-JP" dirty="0"/>
              <a:t>*       67 *       14 *         2 *</a:t>
            </a:r>
          </a:p>
          <a:p>
            <a:r>
              <a:rPr kumimoji="1" lang="en-US" altLang="ja-JP" dirty="0"/>
              <a:t>*       67 *       15 *       -13 *</a:t>
            </a:r>
          </a:p>
          <a:p>
            <a:r>
              <a:rPr kumimoji="1" lang="en-US" altLang="ja-JP" dirty="0"/>
              <a:t>*       67 *       16 *        13 *</a:t>
            </a:r>
          </a:p>
          <a:p>
            <a:r>
              <a:rPr kumimoji="1" lang="en-US" altLang="ja-JP" dirty="0"/>
              <a:t>*       67 *       17 *        -2 *</a:t>
            </a:r>
          </a:p>
          <a:p>
            <a:r>
              <a:rPr kumimoji="1" lang="en-US" altLang="ja-JP" dirty="0"/>
              <a:t>*       67 *       18 *        21 *</a:t>
            </a:r>
          </a:p>
          <a:p>
            <a:r>
              <a:rPr kumimoji="1" lang="en-US" altLang="ja-JP" dirty="0"/>
              <a:t>*       67 *       19 *         2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23 *</a:t>
            </a:r>
          </a:p>
          <a:p>
            <a:r>
              <a:rPr kumimoji="1" lang="en-US" altLang="ja-JP" dirty="0"/>
              <a:t>*       68 *        9 *        -4 *</a:t>
            </a:r>
          </a:p>
          <a:p>
            <a:r>
              <a:rPr kumimoji="1" lang="en-US" altLang="ja-JP" dirty="0"/>
              <a:t>*       68 *       10 *         4 *</a:t>
            </a:r>
          </a:p>
          <a:p>
            <a:r>
              <a:rPr kumimoji="1" lang="en-US" altLang="ja-JP" dirty="0"/>
              <a:t>*       68 *       11 *       -13 *</a:t>
            </a:r>
          </a:p>
          <a:p>
            <a:r>
              <a:rPr kumimoji="1" lang="en-US" altLang="ja-JP" dirty="0"/>
              <a:t>*       68 *       12 *        13 *</a:t>
            </a:r>
          </a:p>
          <a:p>
            <a:r>
              <a:rPr kumimoji="1" lang="en-US" altLang="ja-JP" dirty="0"/>
              <a:t>*       68 *       13 *       -13 *</a:t>
            </a:r>
          </a:p>
          <a:p>
            <a:r>
              <a:rPr kumimoji="1" lang="en-US" altLang="ja-JP" dirty="0"/>
              <a:t>*       68 *       14 *        13 *</a:t>
            </a:r>
          </a:p>
          <a:p>
            <a:r>
              <a:rPr kumimoji="1" lang="en-US" altLang="ja-JP" dirty="0"/>
              <a:t>Type &lt;CR&gt; to continue or q to quit ==&gt;</a:t>
            </a:r>
          </a:p>
          <a:p>
            <a:r>
              <a:rPr kumimoji="1" lang="en-US" altLang="ja-JP" dirty="0"/>
              <a:t>*       68 *       15 *        94 *</a:t>
            </a:r>
          </a:p>
          <a:p>
            <a:r>
              <a:rPr kumimoji="1" lang="en-US" altLang="ja-JP" dirty="0"/>
              <a:t>*       68 *       16 *        -4 *</a:t>
            </a:r>
          </a:p>
          <a:p>
            <a:r>
              <a:rPr kumimoji="1" lang="en-US" altLang="ja-JP" dirty="0"/>
              <a:t>*       68 *       17 *         4 *</a:t>
            </a:r>
          </a:p>
          <a:p>
            <a:r>
              <a:rPr kumimoji="1" lang="en-US" altLang="ja-JP" dirty="0"/>
              <a:t>*       68 *       18 *         4 *</a:t>
            </a:r>
          </a:p>
          <a:p>
            <a:r>
              <a:rPr kumimoji="1" lang="en-US" altLang="ja-JP" dirty="0"/>
              <a:t>*       68 *       19 *        21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-15 *</a:t>
            </a:r>
          </a:p>
          <a:p>
            <a:r>
              <a:rPr kumimoji="1" lang="en-US" altLang="ja-JP" dirty="0"/>
              <a:t>*       69 *        9 *        15 *</a:t>
            </a:r>
          </a:p>
          <a:p>
            <a:r>
              <a:rPr kumimoji="1" lang="en-US" altLang="ja-JP" dirty="0"/>
              <a:t>*       69 *       10 *        -1 *</a:t>
            </a:r>
          </a:p>
          <a:p>
            <a:r>
              <a:rPr kumimoji="1" lang="en-US" altLang="ja-JP" dirty="0"/>
              <a:t>*       69 *       11 *         1 *</a:t>
            </a:r>
          </a:p>
          <a:p>
            <a:r>
              <a:rPr kumimoji="1" lang="en-US" altLang="ja-JP" dirty="0"/>
              <a:t>*       69 *       12 *        94 *</a:t>
            </a:r>
          </a:p>
          <a:p>
            <a:r>
              <a:rPr kumimoji="1" lang="en-US" altLang="ja-JP" dirty="0"/>
              <a:t>*       69 *       13 *       -15 *</a:t>
            </a:r>
          </a:p>
          <a:p>
            <a:r>
              <a:rPr kumimoji="1" lang="en-US" altLang="ja-JP" dirty="0"/>
              <a:t>*       69 *       14 *        15 *</a:t>
            </a:r>
          </a:p>
          <a:p>
            <a:r>
              <a:rPr kumimoji="1" lang="en-US" altLang="ja-JP" dirty="0"/>
              <a:t>*       69 *       15 *        -1 *</a:t>
            </a:r>
          </a:p>
          <a:p>
            <a:r>
              <a:rPr kumimoji="1" lang="en-US" altLang="ja-JP" dirty="0"/>
              <a:t>*       69 *       16 *         1 *</a:t>
            </a:r>
          </a:p>
          <a:p>
            <a:r>
              <a:rPr kumimoji="1" lang="en-US" altLang="ja-JP" dirty="0"/>
              <a:t>*       69 *       17 *        -1 *</a:t>
            </a:r>
          </a:p>
          <a:p>
            <a:r>
              <a:rPr kumimoji="1" lang="en-US" altLang="ja-JP" dirty="0"/>
              <a:t>*       69 *       18 *        21 *</a:t>
            </a:r>
          </a:p>
          <a:p>
            <a:r>
              <a:rPr kumimoji="1" lang="en-US" altLang="ja-JP" dirty="0"/>
              <a:t>*       69 *       19 *         1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23 *</a:t>
            </a:r>
          </a:p>
          <a:p>
            <a:r>
              <a:rPr kumimoji="1" lang="en-US" altLang="ja-JP" dirty="0"/>
              <a:t>*       70 *        9 *        -2 *</a:t>
            </a:r>
          </a:p>
          <a:p>
            <a:r>
              <a:rPr kumimoji="1" lang="en-US" altLang="ja-JP" dirty="0"/>
              <a:t>*       70 *       10 *         2 *</a:t>
            </a:r>
          </a:p>
          <a:p>
            <a:r>
              <a:rPr kumimoji="1" lang="en-US" altLang="ja-JP" dirty="0"/>
              <a:t>*       70 *       11 *       -13 *</a:t>
            </a:r>
          </a:p>
          <a:p>
            <a:r>
              <a:rPr kumimoji="1" lang="en-US" altLang="ja-JP" dirty="0"/>
              <a:t>*       70 *       12 *        13 *</a:t>
            </a:r>
          </a:p>
          <a:p>
            <a:r>
              <a:rPr kumimoji="1" lang="en-US" altLang="ja-JP" dirty="0"/>
              <a:t>*       70 *       13 *        -2 *</a:t>
            </a:r>
          </a:p>
          <a:p>
            <a:r>
              <a:rPr kumimoji="1" lang="en-US" altLang="ja-JP" dirty="0"/>
              <a:t>*       70 *       14 *         2 *</a:t>
            </a:r>
          </a:p>
          <a:p>
            <a:r>
              <a:rPr kumimoji="1" lang="en-US" altLang="ja-JP" dirty="0"/>
              <a:t>*       70 *       15 *        94 *</a:t>
            </a:r>
          </a:p>
          <a:p>
            <a:r>
              <a:rPr kumimoji="1" lang="en-US" altLang="ja-JP" dirty="0"/>
              <a:t>*       70 *       16 *       -13 *</a:t>
            </a:r>
          </a:p>
          <a:p>
            <a:r>
              <a:rPr kumimoji="1" lang="en-US" altLang="ja-JP" dirty="0"/>
              <a:t>*       70 *       17 *        13 *</a:t>
            </a:r>
          </a:p>
          <a:p>
            <a:r>
              <a:rPr kumimoji="1" lang="en-US" altLang="ja-JP" dirty="0"/>
              <a:t>*       70 *       18 *       -13 *</a:t>
            </a:r>
          </a:p>
          <a:p>
            <a:r>
              <a:rPr kumimoji="1" lang="en-US" altLang="ja-JP" dirty="0"/>
              <a:t>*       70 *       19 *        22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-4 *</a:t>
            </a:r>
          </a:p>
          <a:p>
            <a:r>
              <a:rPr kumimoji="1" lang="en-US" altLang="ja-JP" dirty="0"/>
              <a:t>*       71 *        9 *         4 *</a:t>
            </a:r>
          </a:p>
          <a:p>
            <a:r>
              <a:rPr kumimoji="1" lang="en-US" altLang="ja-JP" dirty="0"/>
              <a:t>*       71 *       10 *       -13 *</a:t>
            </a:r>
          </a:p>
          <a:p>
            <a:r>
              <a:rPr kumimoji="1" lang="en-US" altLang="ja-JP" dirty="0"/>
              <a:t>*       71 *       11 *        13 *</a:t>
            </a:r>
          </a:p>
          <a:p>
            <a:r>
              <a:rPr kumimoji="1" lang="en-US" altLang="ja-JP" dirty="0"/>
              <a:t>*       71 *       12 *        94 *</a:t>
            </a:r>
          </a:p>
          <a:p>
            <a:r>
              <a:rPr kumimoji="1" lang="en-US" altLang="ja-JP" dirty="0"/>
              <a:t>*       71 *       13 *        -4 *</a:t>
            </a:r>
          </a:p>
          <a:p>
            <a:r>
              <a:rPr kumimoji="1" lang="en-US" altLang="ja-JP" dirty="0"/>
              <a:t>*       71 *       14 *         4 *</a:t>
            </a:r>
          </a:p>
          <a:p>
            <a:r>
              <a:rPr kumimoji="1" lang="en-US" altLang="ja-JP" dirty="0"/>
              <a:t>*       71 *       15 *       -13 *</a:t>
            </a:r>
          </a:p>
          <a:p>
            <a:r>
              <a:rPr kumimoji="1" lang="en-US" altLang="ja-JP" dirty="0"/>
              <a:t>*       71 *       16 *        13 *</a:t>
            </a:r>
          </a:p>
          <a:p>
            <a:r>
              <a:rPr kumimoji="1" lang="en-US" altLang="ja-JP" dirty="0"/>
              <a:t>*       71 *       17 *        -4 *</a:t>
            </a:r>
          </a:p>
          <a:p>
            <a:r>
              <a:rPr kumimoji="1" lang="en-US" altLang="ja-JP" dirty="0"/>
              <a:t>*       71 *       18 *        21 *</a:t>
            </a:r>
          </a:p>
          <a:p>
            <a:r>
              <a:rPr kumimoji="1" lang="en-US" altLang="ja-JP" dirty="0"/>
              <a:t>*       71 *       19 *         4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23 *</a:t>
            </a:r>
          </a:p>
          <a:p>
            <a:r>
              <a:rPr kumimoji="1" lang="en-US" altLang="ja-JP" dirty="0"/>
              <a:t>*       72 *        9 *        -2 *</a:t>
            </a:r>
          </a:p>
          <a:p>
            <a:r>
              <a:rPr kumimoji="1" lang="en-US" altLang="ja-JP" dirty="0"/>
              <a:t>Type &lt;CR&gt; to continue or q to quit ==&gt;</a:t>
            </a:r>
          </a:p>
          <a:p>
            <a:r>
              <a:rPr kumimoji="1" lang="en-US" altLang="ja-JP" dirty="0"/>
              <a:t>*       72 *       10 *         2 *</a:t>
            </a:r>
          </a:p>
          <a:p>
            <a:r>
              <a:rPr kumimoji="1" lang="en-US" altLang="ja-JP" dirty="0"/>
              <a:t>*       72 *       11 *       -13 *</a:t>
            </a:r>
          </a:p>
          <a:p>
            <a:r>
              <a:rPr kumimoji="1" lang="en-US" altLang="ja-JP" dirty="0"/>
              <a:t>*       72 *       12 *        13 *</a:t>
            </a:r>
          </a:p>
          <a:p>
            <a:r>
              <a:rPr kumimoji="1" lang="en-US" altLang="ja-JP" dirty="0"/>
              <a:t>*       72 *       13 *       -13 *</a:t>
            </a:r>
          </a:p>
          <a:p>
            <a:r>
              <a:rPr kumimoji="1" lang="en-US" altLang="ja-JP" dirty="0"/>
              <a:t>*       72 *       14 *        13 *</a:t>
            </a:r>
          </a:p>
          <a:p>
            <a:r>
              <a:rPr kumimoji="1" lang="en-US" altLang="ja-JP" dirty="0"/>
              <a:t>*       72 *       15 *        94 *</a:t>
            </a:r>
          </a:p>
          <a:p>
            <a:r>
              <a:rPr kumimoji="1" lang="en-US" altLang="ja-JP" dirty="0"/>
              <a:t>*       72 *       16 *        -2 *</a:t>
            </a:r>
          </a:p>
          <a:p>
            <a:r>
              <a:rPr kumimoji="1" lang="en-US" altLang="ja-JP" dirty="0"/>
              <a:t>*       72 *       17 *         2 *</a:t>
            </a:r>
          </a:p>
          <a:p>
            <a:r>
              <a:rPr kumimoji="1" lang="en-US" altLang="ja-JP" dirty="0"/>
              <a:t>*       72 *       18 *        -2 *</a:t>
            </a:r>
          </a:p>
          <a:p>
            <a:r>
              <a:rPr kumimoji="1" lang="en-US" altLang="ja-JP" dirty="0"/>
              <a:t>*       72 *       19 *        21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23 *</a:t>
            </a:r>
          </a:p>
          <a:p>
            <a:r>
              <a:rPr kumimoji="1" lang="en-US" altLang="ja-JP" dirty="0"/>
              <a:t>*       73 *        9 *        -4 *</a:t>
            </a:r>
          </a:p>
          <a:p>
            <a:r>
              <a:rPr kumimoji="1" lang="en-US" altLang="ja-JP" dirty="0"/>
              <a:t>*       73 *       10 *         4 *</a:t>
            </a:r>
          </a:p>
          <a:p>
            <a:r>
              <a:rPr kumimoji="1" lang="en-US" altLang="ja-JP" dirty="0"/>
              <a:t>*       73 *       11 *       -13 *</a:t>
            </a:r>
          </a:p>
          <a:p>
            <a:r>
              <a:rPr kumimoji="1" lang="en-US" altLang="ja-JP" dirty="0"/>
              <a:t>*       73 *       12 *        13 *</a:t>
            </a:r>
          </a:p>
          <a:p>
            <a:r>
              <a:rPr kumimoji="1" lang="en-US" altLang="ja-JP" dirty="0"/>
              <a:t>*       73 *       13 *       -13 *</a:t>
            </a:r>
          </a:p>
          <a:p>
            <a:r>
              <a:rPr kumimoji="1" lang="en-US" altLang="ja-JP" dirty="0"/>
              <a:t>*       73 *       14 *        13 *</a:t>
            </a:r>
          </a:p>
          <a:p>
            <a:r>
              <a:rPr kumimoji="1" lang="en-US" altLang="ja-JP" dirty="0"/>
              <a:t>Type &lt;CR&gt; to continue or q to quit ==&gt;</a:t>
            </a:r>
          </a:p>
          <a:p>
            <a:r>
              <a:rPr kumimoji="1" lang="en-US" altLang="ja-JP" dirty="0"/>
              <a:t>*       73 *       15 *        94 *</a:t>
            </a:r>
          </a:p>
          <a:p>
            <a:r>
              <a:rPr kumimoji="1" lang="en-US" altLang="ja-JP" dirty="0"/>
              <a:t>*       73 *       16 *        -4 *</a:t>
            </a:r>
          </a:p>
          <a:p>
            <a:r>
              <a:rPr kumimoji="1" lang="en-US" altLang="ja-JP" dirty="0"/>
              <a:t>*       73 *       17 *         4 *</a:t>
            </a:r>
          </a:p>
          <a:p>
            <a:r>
              <a:rPr kumimoji="1" lang="en-US" altLang="ja-JP" dirty="0"/>
              <a:t>*       73 *       18 *        -4 *</a:t>
            </a:r>
          </a:p>
          <a:p>
            <a:r>
              <a:rPr kumimoji="1" lang="en-US" altLang="ja-JP" dirty="0"/>
              <a:t>*       73 *       19 *        21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23 *</a:t>
            </a:r>
          </a:p>
          <a:p>
            <a:r>
              <a:rPr kumimoji="1" lang="en-US" altLang="ja-JP" dirty="0"/>
              <a:t>*       74 *        9 *        -2 *</a:t>
            </a:r>
          </a:p>
          <a:p>
            <a:r>
              <a:rPr kumimoji="1" lang="en-US" altLang="ja-JP" dirty="0"/>
              <a:t>*       74 *       10 *         2 *</a:t>
            </a:r>
          </a:p>
          <a:p>
            <a:r>
              <a:rPr kumimoji="1" lang="en-US" altLang="ja-JP" dirty="0"/>
              <a:t>*       74 *       11 *       -15 *</a:t>
            </a:r>
          </a:p>
          <a:p>
            <a:r>
              <a:rPr kumimoji="1" lang="en-US" altLang="ja-JP" dirty="0"/>
              <a:t>*       74 *       12 *        15 *</a:t>
            </a:r>
          </a:p>
          <a:p>
            <a:r>
              <a:rPr kumimoji="1" lang="en-US" altLang="ja-JP" dirty="0"/>
              <a:t>*       74 *       13 *        94 *</a:t>
            </a:r>
          </a:p>
          <a:p>
            <a:r>
              <a:rPr kumimoji="1" lang="en-US" altLang="ja-JP" dirty="0"/>
              <a:t>*       74 *       14 *        -2 *</a:t>
            </a:r>
          </a:p>
          <a:p>
            <a:r>
              <a:rPr kumimoji="1" lang="en-US" altLang="ja-JP" dirty="0"/>
              <a:t>*       74 *       15 *         2 *</a:t>
            </a:r>
          </a:p>
          <a:p>
            <a:r>
              <a:rPr kumimoji="1" lang="en-US" altLang="ja-JP" dirty="0"/>
              <a:t>*       74 *       16 *        -2 *</a:t>
            </a:r>
          </a:p>
          <a:p>
            <a:r>
              <a:rPr kumimoji="1" lang="en-US" altLang="ja-JP" dirty="0"/>
              <a:t>*       74 *       17 *        21 *</a:t>
            </a:r>
          </a:p>
          <a:p>
            <a:r>
              <a:rPr kumimoji="1" lang="en-US" altLang="ja-JP" dirty="0"/>
              <a:t>*       74 *       18 *         2 *</a:t>
            </a:r>
          </a:p>
          <a:p>
            <a:r>
              <a:rPr kumimoji="1" lang="en-US" altLang="ja-JP" dirty="0"/>
              <a:t>*       74 *       19 *        21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23 *</a:t>
            </a:r>
          </a:p>
          <a:p>
            <a:r>
              <a:rPr kumimoji="1" lang="en-US" altLang="ja-JP" dirty="0"/>
              <a:t>*       75 *        9 *        -4 *</a:t>
            </a:r>
          </a:p>
          <a:p>
            <a:r>
              <a:rPr kumimoji="1" lang="en-US" altLang="ja-JP" dirty="0"/>
              <a:t>*       75 *       10 *         4 *</a:t>
            </a:r>
          </a:p>
          <a:p>
            <a:r>
              <a:rPr kumimoji="1" lang="en-US" altLang="ja-JP" dirty="0"/>
              <a:t>*       75 *       11 *       -15 *</a:t>
            </a:r>
          </a:p>
          <a:p>
            <a:r>
              <a:rPr kumimoji="1" lang="en-US" altLang="ja-JP" dirty="0"/>
              <a:t>*       75 *       12 *        15 *</a:t>
            </a:r>
          </a:p>
          <a:p>
            <a:r>
              <a:rPr kumimoji="1" lang="en-US" altLang="ja-JP" dirty="0"/>
              <a:t>*       75 *       13 *        -4 *</a:t>
            </a:r>
          </a:p>
          <a:p>
            <a:r>
              <a:rPr kumimoji="1" lang="en-US" altLang="ja-JP" dirty="0"/>
              <a:t>*       75 *       14 *         4 *</a:t>
            </a:r>
          </a:p>
          <a:p>
            <a:r>
              <a:rPr kumimoji="1" lang="en-US" altLang="ja-JP" dirty="0"/>
              <a:t>*       75 *       15 *        94 *</a:t>
            </a:r>
          </a:p>
          <a:p>
            <a:r>
              <a:rPr kumimoji="1" lang="en-US" altLang="ja-JP" dirty="0"/>
              <a:t>*       75 *       16 *       -15 *</a:t>
            </a:r>
          </a:p>
          <a:p>
            <a:r>
              <a:rPr kumimoji="1" lang="en-US" altLang="ja-JP" dirty="0"/>
              <a:t>*       75 *       17 *        15 *</a:t>
            </a:r>
          </a:p>
          <a:p>
            <a:r>
              <a:rPr kumimoji="1" lang="en-US" altLang="ja-JP" dirty="0"/>
              <a:t>*       75 *       18 *       -15 *</a:t>
            </a:r>
          </a:p>
          <a:p>
            <a:r>
              <a:rPr kumimoji="1" lang="en-US" altLang="ja-JP" dirty="0"/>
              <a:t>*       75 *       19 *        22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23 *</a:t>
            </a:r>
          </a:p>
          <a:p>
            <a:r>
              <a:rPr kumimoji="1" lang="en-US" altLang="ja-JP" dirty="0"/>
              <a:t>*       76 *        9 *       -13 *</a:t>
            </a:r>
          </a:p>
          <a:p>
            <a:r>
              <a:rPr kumimoji="1" lang="en-US" altLang="ja-JP" dirty="0"/>
              <a:t>*       76 *       10 *        13 *</a:t>
            </a:r>
          </a:p>
          <a:p>
            <a:r>
              <a:rPr kumimoji="1" lang="en-US" altLang="ja-JP" dirty="0"/>
              <a:t>*       76 *       11 *        -3 *</a:t>
            </a:r>
          </a:p>
          <a:p>
            <a:r>
              <a:rPr kumimoji="1" lang="en-US" altLang="ja-JP" dirty="0"/>
              <a:t>*       76 *       12 *         3 *</a:t>
            </a:r>
          </a:p>
          <a:p>
            <a:r>
              <a:rPr kumimoji="1" lang="en-US" altLang="ja-JP" dirty="0"/>
              <a:t>*       76 *       13 *        -3 *</a:t>
            </a:r>
          </a:p>
          <a:p>
            <a:r>
              <a:rPr kumimoji="1" lang="en-US" altLang="ja-JP" dirty="0"/>
              <a:t>*       76 *       14 *         3 *</a:t>
            </a:r>
          </a:p>
          <a:p>
            <a:r>
              <a:rPr kumimoji="1" lang="en-US" altLang="ja-JP" dirty="0"/>
              <a:t>*       76 *       15 *        94 *</a:t>
            </a:r>
          </a:p>
          <a:p>
            <a:r>
              <a:rPr kumimoji="1" lang="en-US" altLang="ja-JP" dirty="0"/>
              <a:t>*       76 *       16 *       -13 *</a:t>
            </a:r>
          </a:p>
          <a:p>
            <a:r>
              <a:rPr kumimoji="1" lang="en-US" altLang="ja-JP" dirty="0"/>
              <a:t>*       76 *       17 *        13 *</a:t>
            </a:r>
          </a:p>
          <a:p>
            <a:r>
              <a:rPr kumimoji="1" lang="en-US" altLang="ja-JP" dirty="0"/>
              <a:t>*       76 *       18 *       -13 *</a:t>
            </a:r>
          </a:p>
          <a:p>
            <a:r>
              <a:rPr kumimoji="1" lang="en-US" altLang="ja-JP" dirty="0"/>
              <a:t>*       76 *       19 *        22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23 *</a:t>
            </a:r>
          </a:p>
          <a:p>
            <a:r>
              <a:rPr kumimoji="1" lang="en-US" altLang="ja-JP" dirty="0"/>
              <a:t>*       77 *        9 *        23 *</a:t>
            </a:r>
          </a:p>
          <a:p>
            <a:r>
              <a:rPr kumimoji="1" lang="en-US" altLang="ja-JP" dirty="0"/>
              <a:t>Type &lt;CR&gt; to continue or q to quit ==&gt;</a:t>
            </a:r>
          </a:p>
          <a:p>
            <a:r>
              <a:rPr kumimoji="1" lang="en-US" altLang="ja-JP" dirty="0"/>
              <a:t>*       77 *       10 *        -4 *</a:t>
            </a:r>
          </a:p>
          <a:p>
            <a:r>
              <a:rPr kumimoji="1" lang="en-US" altLang="ja-JP" dirty="0"/>
              <a:t>*       77 *       11 *         4 *</a:t>
            </a:r>
          </a:p>
          <a:p>
            <a:r>
              <a:rPr kumimoji="1" lang="en-US" altLang="ja-JP" dirty="0"/>
              <a:t>*       77 *       12 *       -15 *</a:t>
            </a:r>
          </a:p>
          <a:p>
            <a:r>
              <a:rPr kumimoji="1" lang="en-US" altLang="ja-JP" dirty="0"/>
              <a:t>*       77 *       13 *        15 *</a:t>
            </a:r>
          </a:p>
          <a:p>
            <a:r>
              <a:rPr kumimoji="1" lang="en-US" altLang="ja-JP" dirty="0"/>
              <a:t>*       77 *       14 *        94 *</a:t>
            </a:r>
          </a:p>
          <a:p>
            <a:r>
              <a:rPr kumimoji="1" lang="en-US" altLang="ja-JP" dirty="0"/>
              <a:t>*       77 *       15 *        -4 *</a:t>
            </a:r>
          </a:p>
          <a:p>
            <a:r>
              <a:rPr kumimoji="1" lang="en-US" altLang="ja-JP" dirty="0"/>
              <a:t>*       77 *       16 *         4 *</a:t>
            </a:r>
          </a:p>
          <a:p>
            <a:r>
              <a:rPr kumimoji="1" lang="en-US" altLang="ja-JP" dirty="0"/>
              <a:t>*       77 *       17 *        -4 *</a:t>
            </a:r>
          </a:p>
          <a:p>
            <a:r>
              <a:rPr kumimoji="1" lang="en-US" altLang="ja-JP" dirty="0"/>
              <a:t>*       77 *       18 *        21 *</a:t>
            </a:r>
          </a:p>
          <a:p>
            <a:r>
              <a:rPr kumimoji="1" lang="en-US" altLang="ja-JP" dirty="0"/>
              <a:t>*       77 *       19 *         4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-13 *</a:t>
            </a:r>
          </a:p>
          <a:p>
            <a:r>
              <a:rPr kumimoji="1" lang="en-US" altLang="ja-JP" dirty="0"/>
              <a:t>*       78 *        9 *        13 *</a:t>
            </a:r>
          </a:p>
          <a:p>
            <a:r>
              <a:rPr kumimoji="1" lang="en-US" altLang="ja-JP" dirty="0"/>
              <a:t>*       78 *       10 *        -3 *</a:t>
            </a:r>
          </a:p>
          <a:p>
            <a:r>
              <a:rPr kumimoji="1" lang="en-US" altLang="ja-JP" dirty="0"/>
              <a:t>*       78 *       11 *         3 *</a:t>
            </a:r>
          </a:p>
          <a:p>
            <a:r>
              <a:rPr kumimoji="1" lang="en-US" altLang="ja-JP" dirty="0"/>
              <a:t>*       78 *       12 *        94 *</a:t>
            </a:r>
          </a:p>
          <a:p>
            <a:r>
              <a:rPr kumimoji="1" lang="en-US" altLang="ja-JP" dirty="0"/>
              <a:t>*       78 *       13 *       -13 *</a:t>
            </a:r>
          </a:p>
          <a:p>
            <a:r>
              <a:rPr kumimoji="1" lang="en-US" altLang="ja-JP" dirty="0"/>
              <a:t>*       78 *       14 *        13 *</a:t>
            </a:r>
          </a:p>
          <a:p>
            <a:r>
              <a:rPr kumimoji="1" lang="en-US" altLang="ja-JP" dirty="0"/>
              <a:t>Type &lt;CR&gt; to continue or q to quit ==&gt;</a:t>
            </a:r>
          </a:p>
          <a:p>
            <a:r>
              <a:rPr kumimoji="1" lang="en-US" altLang="ja-JP" dirty="0"/>
              <a:t>*       78 *       15 *        -3 *</a:t>
            </a:r>
          </a:p>
          <a:p>
            <a:r>
              <a:rPr kumimoji="1" lang="en-US" altLang="ja-JP" dirty="0"/>
              <a:t>*       78 *       16 *         3 *</a:t>
            </a:r>
          </a:p>
          <a:p>
            <a:r>
              <a:rPr kumimoji="1" lang="en-US" altLang="ja-JP" dirty="0"/>
              <a:t>*       78 *       17 *       -13 *</a:t>
            </a:r>
          </a:p>
          <a:p>
            <a:r>
              <a:rPr kumimoji="1" lang="en-US" altLang="ja-JP" dirty="0"/>
              <a:t>*       78 *       18 *        22 *</a:t>
            </a:r>
          </a:p>
          <a:p>
            <a:r>
              <a:rPr kumimoji="1" lang="en-US" altLang="ja-JP" dirty="0"/>
              <a:t>*       78 *       19 *        -3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-15 *</a:t>
            </a:r>
          </a:p>
          <a:p>
            <a:r>
              <a:rPr kumimoji="1" lang="en-US" altLang="ja-JP" dirty="0"/>
              <a:t>*       79 *        9 *        15 *</a:t>
            </a:r>
          </a:p>
          <a:p>
            <a:r>
              <a:rPr kumimoji="1" lang="en-US" altLang="ja-JP" dirty="0"/>
              <a:t>*       79 *       10 *        -5 *</a:t>
            </a:r>
          </a:p>
          <a:p>
            <a:r>
              <a:rPr kumimoji="1" lang="en-US" altLang="ja-JP" dirty="0"/>
              <a:t>*       79 *       11 *         5 *</a:t>
            </a:r>
          </a:p>
          <a:p>
            <a:r>
              <a:rPr kumimoji="1" lang="en-US" altLang="ja-JP" dirty="0"/>
              <a:t>*       79 *       12 *        94 *</a:t>
            </a:r>
          </a:p>
          <a:p>
            <a:r>
              <a:rPr kumimoji="1" lang="en-US" altLang="ja-JP" dirty="0"/>
              <a:t>*       79 *       13 *       -15 *</a:t>
            </a:r>
          </a:p>
          <a:p>
            <a:r>
              <a:rPr kumimoji="1" lang="en-US" altLang="ja-JP" dirty="0"/>
              <a:t>*       79 *       14 *        15 *</a:t>
            </a:r>
          </a:p>
          <a:p>
            <a:r>
              <a:rPr kumimoji="1" lang="en-US" altLang="ja-JP" dirty="0"/>
              <a:t>*       79 *       15 *        -5 *</a:t>
            </a:r>
          </a:p>
          <a:p>
            <a:r>
              <a:rPr kumimoji="1" lang="en-US" altLang="ja-JP" dirty="0"/>
              <a:t>*       79 *       16 *         5 *</a:t>
            </a:r>
          </a:p>
          <a:p>
            <a:r>
              <a:rPr kumimoji="1" lang="en-US" altLang="ja-JP" dirty="0"/>
              <a:t>*       79 *       17 *         5 *</a:t>
            </a:r>
          </a:p>
          <a:p>
            <a:r>
              <a:rPr kumimoji="1" lang="en-US" altLang="ja-JP" dirty="0"/>
              <a:t>*       79 *       18 *        21 *</a:t>
            </a:r>
          </a:p>
          <a:p>
            <a:r>
              <a:rPr kumimoji="1" lang="en-US" altLang="ja-JP" dirty="0"/>
              <a:t>*       79 *       19 *         5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-13 *</a:t>
            </a:r>
          </a:p>
          <a:p>
            <a:r>
              <a:rPr kumimoji="1" lang="en-US" altLang="ja-JP" dirty="0"/>
              <a:t>*       80 *        9 *        13 *</a:t>
            </a:r>
          </a:p>
          <a:p>
            <a:r>
              <a:rPr kumimoji="1" lang="en-US" altLang="ja-JP" dirty="0"/>
              <a:t>*       80 *       10 *        -5 *</a:t>
            </a:r>
          </a:p>
          <a:p>
            <a:r>
              <a:rPr kumimoji="1" lang="en-US" altLang="ja-JP" dirty="0"/>
              <a:t>*       80 *       11 *         5 *</a:t>
            </a:r>
          </a:p>
          <a:p>
            <a:r>
              <a:rPr kumimoji="1" lang="en-US" altLang="ja-JP" dirty="0"/>
              <a:t>*       80 *       12 *        94 *</a:t>
            </a:r>
          </a:p>
          <a:p>
            <a:r>
              <a:rPr kumimoji="1" lang="en-US" altLang="ja-JP" dirty="0"/>
              <a:t>*       80 *       13 *       -13 *</a:t>
            </a:r>
          </a:p>
          <a:p>
            <a:r>
              <a:rPr kumimoji="1" lang="en-US" altLang="ja-JP" dirty="0"/>
              <a:t>*       80 *       14 *        13 *</a:t>
            </a:r>
          </a:p>
          <a:p>
            <a:r>
              <a:rPr kumimoji="1" lang="en-US" altLang="ja-JP" dirty="0"/>
              <a:t>*       80 *       15 *        -5 *</a:t>
            </a:r>
          </a:p>
          <a:p>
            <a:r>
              <a:rPr kumimoji="1" lang="en-US" altLang="ja-JP" dirty="0"/>
              <a:t>*       80 *       16 *         5 *</a:t>
            </a:r>
          </a:p>
          <a:p>
            <a:r>
              <a:rPr kumimoji="1" lang="en-US" altLang="ja-JP" dirty="0"/>
              <a:t>*       80 *       17 *       -13 *</a:t>
            </a:r>
          </a:p>
          <a:p>
            <a:r>
              <a:rPr kumimoji="1" lang="en-US" altLang="ja-JP" dirty="0"/>
              <a:t>*       80 *       18 *        22 *</a:t>
            </a:r>
          </a:p>
          <a:p>
            <a:r>
              <a:rPr kumimoji="1" lang="en-US" altLang="ja-JP" dirty="0"/>
              <a:t>*       80 *       19 *        13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23 *</a:t>
            </a:r>
          </a:p>
          <a:p>
            <a:r>
              <a:rPr kumimoji="1" lang="en-US" altLang="ja-JP" dirty="0"/>
              <a:t>*       81 *        9 *        23 *</a:t>
            </a:r>
          </a:p>
          <a:p>
            <a:r>
              <a:rPr kumimoji="1" lang="en-US" altLang="ja-JP" dirty="0"/>
              <a:t>*       81 *       10 *       -13 *</a:t>
            </a:r>
          </a:p>
          <a:p>
            <a:r>
              <a:rPr kumimoji="1" lang="en-US" altLang="ja-JP" dirty="0"/>
              <a:t>*       81 *       11 *        13 *</a:t>
            </a:r>
          </a:p>
          <a:p>
            <a:r>
              <a:rPr kumimoji="1" lang="en-US" altLang="ja-JP" dirty="0"/>
              <a:t>*       81 *       12 *        -1 *</a:t>
            </a:r>
          </a:p>
          <a:p>
            <a:r>
              <a:rPr kumimoji="1" lang="en-US" altLang="ja-JP" dirty="0"/>
              <a:t>*       81 *       13 *         1 *</a:t>
            </a:r>
          </a:p>
          <a:p>
            <a:r>
              <a:rPr kumimoji="1" lang="en-US" altLang="ja-JP" dirty="0"/>
              <a:t>*       81 *       14 *       -13 *</a:t>
            </a:r>
          </a:p>
          <a:p>
            <a:r>
              <a:rPr kumimoji="1" lang="en-US" altLang="ja-JP" dirty="0"/>
              <a:t>*       81 *       15 *        13 *</a:t>
            </a:r>
          </a:p>
          <a:p>
            <a:r>
              <a:rPr kumimoji="1" lang="en-US" altLang="ja-JP" dirty="0"/>
              <a:t>*       81 *       16 *        94 *</a:t>
            </a:r>
          </a:p>
          <a:p>
            <a:r>
              <a:rPr kumimoji="1" lang="en-US" altLang="ja-JP" dirty="0"/>
              <a:t>*       81 *       17 *        -1 *</a:t>
            </a:r>
          </a:p>
          <a:p>
            <a:r>
              <a:rPr kumimoji="1" lang="en-US" altLang="ja-JP" dirty="0"/>
              <a:t>*       81 *       18 *         1 *</a:t>
            </a:r>
          </a:p>
          <a:p>
            <a:r>
              <a:rPr kumimoji="1" lang="en-US" altLang="ja-JP" dirty="0"/>
              <a:t>*       81 *       19 *        -1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-15 *</a:t>
            </a:r>
          </a:p>
          <a:p>
            <a:r>
              <a:rPr kumimoji="1" lang="en-US" altLang="ja-JP" dirty="0"/>
              <a:t>*       82 *        9 *        15 *</a:t>
            </a:r>
          </a:p>
          <a:p>
            <a:r>
              <a:rPr kumimoji="1" lang="en-US" altLang="ja-JP" dirty="0"/>
              <a:t>Type &lt;CR&gt; to continue or q to quit ==&gt;</a:t>
            </a:r>
          </a:p>
          <a:p>
            <a:r>
              <a:rPr kumimoji="1" lang="en-US" altLang="ja-JP" dirty="0"/>
              <a:t>*       82 *       10 *        -1 *</a:t>
            </a:r>
          </a:p>
          <a:p>
            <a:r>
              <a:rPr kumimoji="1" lang="en-US" altLang="ja-JP" dirty="0"/>
              <a:t>*       82 *       11 *         1 *</a:t>
            </a:r>
          </a:p>
          <a:p>
            <a:r>
              <a:rPr kumimoji="1" lang="en-US" altLang="ja-JP" dirty="0"/>
              <a:t>*       82 *       12 *        94 *</a:t>
            </a:r>
          </a:p>
          <a:p>
            <a:r>
              <a:rPr kumimoji="1" lang="en-US" altLang="ja-JP" dirty="0"/>
              <a:t>*       82 *       13 *       -15 *</a:t>
            </a:r>
          </a:p>
          <a:p>
            <a:r>
              <a:rPr kumimoji="1" lang="en-US" altLang="ja-JP" dirty="0"/>
              <a:t>*       82 *       14 *        15 *</a:t>
            </a:r>
          </a:p>
          <a:p>
            <a:r>
              <a:rPr kumimoji="1" lang="en-US" altLang="ja-JP" dirty="0"/>
              <a:t>*       82 *       15 *        -1 *</a:t>
            </a:r>
          </a:p>
          <a:p>
            <a:r>
              <a:rPr kumimoji="1" lang="en-US" altLang="ja-JP" dirty="0"/>
              <a:t>*       82 *       16 *         1 *</a:t>
            </a:r>
          </a:p>
          <a:p>
            <a:r>
              <a:rPr kumimoji="1" lang="en-US" altLang="ja-JP" dirty="0"/>
              <a:t>*       82 *       17 *        -1 *</a:t>
            </a:r>
          </a:p>
          <a:p>
            <a:r>
              <a:rPr kumimoji="1" lang="en-US" altLang="ja-JP" dirty="0"/>
              <a:t>*       82 *       18 *        21 *</a:t>
            </a:r>
          </a:p>
          <a:p>
            <a:r>
              <a:rPr kumimoji="1" lang="en-US" altLang="ja-JP" dirty="0"/>
              <a:t>*       82 *       19 *         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23 *</a:t>
            </a:r>
          </a:p>
          <a:p>
            <a:r>
              <a:rPr kumimoji="1" lang="en-US" altLang="ja-JP" dirty="0"/>
              <a:t>*       83 *        9 *       -13 *</a:t>
            </a:r>
          </a:p>
          <a:p>
            <a:r>
              <a:rPr kumimoji="1" lang="en-US" altLang="ja-JP" dirty="0"/>
              <a:t>*       83 *       10 *        13 *</a:t>
            </a:r>
          </a:p>
          <a:p>
            <a:r>
              <a:rPr kumimoji="1" lang="en-US" altLang="ja-JP" dirty="0"/>
              <a:t>*       83 *       11 *        -5 *</a:t>
            </a:r>
          </a:p>
          <a:p>
            <a:r>
              <a:rPr kumimoji="1" lang="en-US" altLang="ja-JP" dirty="0"/>
              <a:t>*       83 *       12 *         5 *</a:t>
            </a:r>
          </a:p>
          <a:p>
            <a:r>
              <a:rPr kumimoji="1" lang="en-US" altLang="ja-JP" dirty="0"/>
              <a:t>*       83 *       13 *        -5 *</a:t>
            </a:r>
          </a:p>
          <a:p>
            <a:r>
              <a:rPr kumimoji="1" lang="en-US" altLang="ja-JP" dirty="0"/>
              <a:t>*       83 *       14 *         5 *</a:t>
            </a:r>
          </a:p>
          <a:p>
            <a:r>
              <a:rPr kumimoji="1" lang="en-US" altLang="ja-JP" dirty="0"/>
              <a:t>Type &lt;CR&gt; to continue or q to quit ==&gt;</a:t>
            </a:r>
          </a:p>
          <a:p>
            <a:r>
              <a:rPr kumimoji="1" lang="en-US" altLang="ja-JP" dirty="0"/>
              <a:t>*       83 *       15 *        94 *</a:t>
            </a:r>
          </a:p>
          <a:p>
            <a:r>
              <a:rPr kumimoji="1" lang="en-US" altLang="ja-JP" dirty="0"/>
              <a:t>*       83 *       16 *       -13 *</a:t>
            </a:r>
          </a:p>
          <a:p>
            <a:r>
              <a:rPr kumimoji="1" lang="en-US" altLang="ja-JP" dirty="0"/>
              <a:t>*       83 *       17 *        13 *</a:t>
            </a:r>
          </a:p>
          <a:p>
            <a:r>
              <a:rPr kumimoji="1" lang="en-US" altLang="ja-JP" dirty="0"/>
              <a:t>*       83 *       18 *       -13 *</a:t>
            </a:r>
          </a:p>
          <a:p>
            <a:r>
              <a:rPr kumimoji="1" lang="en-US" altLang="ja-JP" dirty="0"/>
              <a:t>*       83 *       19 *        22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23 *</a:t>
            </a:r>
          </a:p>
          <a:p>
            <a:r>
              <a:rPr kumimoji="1" lang="en-US" altLang="ja-JP" dirty="0"/>
              <a:t>*       84 *        9 *        23 *</a:t>
            </a:r>
          </a:p>
          <a:p>
            <a:r>
              <a:rPr kumimoji="1" lang="en-US" altLang="ja-JP" dirty="0"/>
              <a:t>*       84 *       10 *       -13 *</a:t>
            </a:r>
          </a:p>
          <a:p>
            <a:r>
              <a:rPr kumimoji="1" lang="en-US" altLang="ja-JP" dirty="0"/>
              <a:t>*       84 *       11 *        13 *</a:t>
            </a:r>
          </a:p>
          <a:p>
            <a:r>
              <a:rPr kumimoji="1" lang="en-US" altLang="ja-JP" dirty="0"/>
              <a:t>*       84 *       12 *        -1 *</a:t>
            </a:r>
          </a:p>
          <a:p>
            <a:r>
              <a:rPr kumimoji="1" lang="en-US" altLang="ja-JP" dirty="0"/>
              <a:t>*       84 *       13 *         1 *</a:t>
            </a:r>
          </a:p>
          <a:p>
            <a:r>
              <a:rPr kumimoji="1" lang="en-US" altLang="ja-JP" dirty="0"/>
              <a:t>*       84 *       14 *       -13 *</a:t>
            </a:r>
          </a:p>
          <a:p>
            <a:r>
              <a:rPr kumimoji="1" lang="en-US" altLang="ja-JP" dirty="0"/>
              <a:t>*       84 *       15 *        13 *</a:t>
            </a:r>
          </a:p>
          <a:p>
            <a:r>
              <a:rPr kumimoji="1" lang="en-US" altLang="ja-JP" dirty="0"/>
              <a:t>*       84 *       16 *        94 *</a:t>
            </a:r>
          </a:p>
          <a:p>
            <a:r>
              <a:rPr kumimoji="1" lang="en-US" altLang="ja-JP" dirty="0"/>
              <a:t>*       84 *       17 *        -1 *</a:t>
            </a:r>
          </a:p>
          <a:p>
            <a:r>
              <a:rPr kumimoji="1" lang="en-US" altLang="ja-JP" dirty="0"/>
              <a:t>*       84 *       18 *         1 *</a:t>
            </a:r>
          </a:p>
          <a:p>
            <a:r>
              <a:rPr kumimoji="1" lang="en-US" altLang="ja-JP" dirty="0"/>
              <a:t>*       84 *       19 *        -1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23 *</a:t>
            </a:r>
          </a:p>
          <a:p>
            <a:r>
              <a:rPr kumimoji="1" lang="en-US" altLang="ja-JP" dirty="0"/>
              <a:t>*       85 *        9 *        23 *</a:t>
            </a:r>
          </a:p>
          <a:p>
            <a:r>
              <a:rPr kumimoji="1" lang="en-US" altLang="ja-JP" dirty="0"/>
              <a:t>*       85 *       10 *       -15 *</a:t>
            </a:r>
          </a:p>
          <a:p>
            <a:r>
              <a:rPr kumimoji="1" lang="en-US" altLang="ja-JP" dirty="0"/>
              <a:t>*       85 *       11 *        15 *</a:t>
            </a:r>
          </a:p>
          <a:p>
            <a:r>
              <a:rPr kumimoji="1" lang="en-US" altLang="ja-JP" dirty="0"/>
              <a:t>*       85 *       12 *        -5 *</a:t>
            </a:r>
          </a:p>
          <a:p>
            <a:r>
              <a:rPr kumimoji="1" lang="en-US" altLang="ja-JP" dirty="0"/>
              <a:t>*       85 *       13 *         5 *</a:t>
            </a:r>
          </a:p>
          <a:p>
            <a:r>
              <a:rPr kumimoji="1" lang="en-US" altLang="ja-JP" dirty="0"/>
              <a:t>*       85 *       14 *        94 *</a:t>
            </a:r>
          </a:p>
          <a:p>
            <a:r>
              <a:rPr kumimoji="1" lang="en-US" altLang="ja-JP" dirty="0"/>
              <a:t>*       85 *       15 *        -5 *</a:t>
            </a:r>
          </a:p>
          <a:p>
            <a:r>
              <a:rPr kumimoji="1" lang="en-US" altLang="ja-JP" dirty="0"/>
              <a:t>*       85 *       16 *         5 *</a:t>
            </a:r>
          </a:p>
          <a:p>
            <a:r>
              <a:rPr kumimoji="1" lang="en-US" altLang="ja-JP" dirty="0"/>
              <a:t>*       85 *       17 *         5 *</a:t>
            </a:r>
          </a:p>
          <a:p>
            <a:r>
              <a:rPr kumimoji="1" lang="en-US" altLang="ja-JP" dirty="0"/>
              <a:t>*       85 *       18 *        21 *</a:t>
            </a:r>
          </a:p>
          <a:p>
            <a:r>
              <a:rPr kumimoji="1" lang="en-US" altLang="ja-JP" dirty="0"/>
              <a:t>*       85 *       19 *         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23 *</a:t>
            </a:r>
          </a:p>
          <a:p>
            <a:r>
              <a:rPr kumimoji="1" lang="en-US" altLang="ja-JP" dirty="0"/>
              <a:t>*       86 *        9 *       -13 *</a:t>
            </a:r>
          </a:p>
          <a:p>
            <a:r>
              <a:rPr kumimoji="1" lang="en-US" altLang="ja-JP" dirty="0"/>
              <a:t>*       86 *       10 *        13 *</a:t>
            </a:r>
          </a:p>
          <a:p>
            <a:r>
              <a:rPr kumimoji="1" lang="en-US" altLang="ja-JP" dirty="0"/>
              <a:t>*       86 *       11 *        -5 *</a:t>
            </a:r>
          </a:p>
          <a:p>
            <a:r>
              <a:rPr kumimoji="1" lang="en-US" altLang="ja-JP" dirty="0"/>
              <a:t>*       86 *       12 *         5 *</a:t>
            </a:r>
          </a:p>
          <a:p>
            <a:r>
              <a:rPr kumimoji="1" lang="en-US" altLang="ja-JP" dirty="0"/>
              <a:t>*       86 *       13 *       -13 *</a:t>
            </a:r>
          </a:p>
          <a:p>
            <a:r>
              <a:rPr kumimoji="1" lang="en-US" altLang="ja-JP" dirty="0"/>
              <a:t>*       86 *       14 *        13 *</a:t>
            </a:r>
          </a:p>
          <a:p>
            <a:r>
              <a:rPr kumimoji="1" lang="en-US" altLang="ja-JP" dirty="0"/>
              <a:t>*       86 *       15 *        94 *</a:t>
            </a:r>
          </a:p>
          <a:p>
            <a:r>
              <a:rPr kumimoji="1" lang="en-US" altLang="ja-JP" dirty="0"/>
              <a:t>*       86 *       16 *        -5 *</a:t>
            </a:r>
          </a:p>
          <a:p>
            <a:r>
              <a:rPr kumimoji="1" lang="en-US" altLang="ja-JP" dirty="0"/>
              <a:t>*       86 *       17 *         5 *</a:t>
            </a:r>
          </a:p>
          <a:p>
            <a:r>
              <a:rPr kumimoji="1" lang="en-US" altLang="ja-JP" dirty="0"/>
              <a:t>*       86 *       18 *        -5 *</a:t>
            </a:r>
          </a:p>
          <a:p>
            <a:r>
              <a:rPr kumimoji="1" lang="en-US" altLang="ja-JP" dirty="0"/>
              <a:t>*       86 *       19 *        21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23 *</a:t>
            </a:r>
          </a:p>
          <a:p>
            <a:r>
              <a:rPr kumimoji="1" lang="en-US" altLang="ja-JP" dirty="0"/>
              <a:t>*       87 *        9 *        23 *</a:t>
            </a:r>
          </a:p>
          <a:p>
            <a:r>
              <a:rPr kumimoji="1" lang="en-US" altLang="ja-JP" dirty="0"/>
              <a:t>Type &lt;CR&gt; to continue or q to quit ==&gt;</a:t>
            </a:r>
          </a:p>
          <a:p>
            <a:r>
              <a:rPr kumimoji="1" lang="en-US" altLang="ja-JP" dirty="0"/>
              <a:t>*       87 *       10 *       -13 *</a:t>
            </a:r>
          </a:p>
          <a:p>
            <a:r>
              <a:rPr kumimoji="1" lang="en-US" altLang="ja-JP" dirty="0"/>
              <a:t>*       87 *       11 *        13 *</a:t>
            </a:r>
          </a:p>
          <a:p>
            <a:r>
              <a:rPr kumimoji="1" lang="en-US" altLang="ja-JP" dirty="0"/>
              <a:t>*       87 *       12 *        -5 *</a:t>
            </a:r>
          </a:p>
          <a:p>
            <a:r>
              <a:rPr kumimoji="1" lang="en-US" altLang="ja-JP" dirty="0"/>
              <a:t>*       87 *       13 *         5 *</a:t>
            </a:r>
          </a:p>
          <a:p>
            <a:r>
              <a:rPr kumimoji="1" lang="en-US" altLang="ja-JP" dirty="0"/>
              <a:t>*       87 *       14 *       -13 *</a:t>
            </a:r>
          </a:p>
          <a:p>
            <a:r>
              <a:rPr kumimoji="1" lang="en-US" altLang="ja-JP" dirty="0"/>
              <a:t>*       87 *       15 *        13 *</a:t>
            </a:r>
          </a:p>
          <a:p>
            <a:r>
              <a:rPr kumimoji="1" lang="en-US" altLang="ja-JP" dirty="0"/>
              <a:t>*       87 *       16 *        94 *</a:t>
            </a:r>
          </a:p>
          <a:p>
            <a:r>
              <a:rPr kumimoji="1" lang="en-US" altLang="ja-JP" dirty="0"/>
              <a:t>*       87 *       17 *        -5 *</a:t>
            </a:r>
          </a:p>
          <a:p>
            <a:r>
              <a:rPr kumimoji="1" lang="en-US" altLang="ja-JP" dirty="0"/>
              <a:t>*       87 *       18 *         5 *</a:t>
            </a:r>
          </a:p>
          <a:p>
            <a:r>
              <a:rPr kumimoji="1" lang="en-US" altLang="ja-JP" dirty="0"/>
              <a:t>*       87 *       19 *        -5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23 *</a:t>
            </a:r>
          </a:p>
          <a:p>
            <a:r>
              <a:rPr kumimoji="1" lang="en-US" altLang="ja-JP" dirty="0"/>
              <a:t>*       88 *        9 *       -13 *</a:t>
            </a:r>
          </a:p>
          <a:p>
            <a:r>
              <a:rPr kumimoji="1" lang="en-US" altLang="ja-JP" dirty="0"/>
              <a:t>*       88 *       10 *        13 *</a:t>
            </a:r>
          </a:p>
          <a:p>
            <a:r>
              <a:rPr kumimoji="1" lang="en-US" altLang="ja-JP" dirty="0"/>
              <a:t>*       88 *       11 *        -1 *</a:t>
            </a:r>
          </a:p>
          <a:p>
            <a:r>
              <a:rPr kumimoji="1" lang="en-US" altLang="ja-JP" dirty="0"/>
              <a:t>*       88 *       12 *         1 *</a:t>
            </a:r>
          </a:p>
          <a:p>
            <a:r>
              <a:rPr kumimoji="1" lang="en-US" altLang="ja-JP" dirty="0"/>
              <a:t>*       88 *       13 *        -1 *</a:t>
            </a:r>
          </a:p>
          <a:p>
            <a:r>
              <a:rPr kumimoji="1" lang="en-US" altLang="ja-JP" dirty="0"/>
              <a:t>*       88 *       14 *         1 *</a:t>
            </a:r>
          </a:p>
          <a:p>
            <a:r>
              <a:rPr kumimoji="1" lang="en-US" altLang="ja-JP" dirty="0"/>
              <a:t>Type &lt;CR&gt; to continue or q to quit ==&gt;</a:t>
            </a:r>
          </a:p>
          <a:p>
            <a:r>
              <a:rPr kumimoji="1" lang="en-US" altLang="ja-JP" dirty="0"/>
              <a:t>*       88 *       15 *        94 *</a:t>
            </a:r>
          </a:p>
          <a:p>
            <a:r>
              <a:rPr kumimoji="1" lang="en-US" altLang="ja-JP" dirty="0"/>
              <a:t>*       88 *       16 *       -13 *</a:t>
            </a:r>
          </a:p>
          <a:p>
            <a:r>
              <a:rPr kumimoji="1" lang="en-US" altLang="ja-JP" dirty="0"/>
              <a:t>*       88 *       17 *        13 *</a:t>
            </a:r>
          </a:p>
          <a:p>
            <a:r>
              <a:rPr kumimoji="1" lang="en-US" altLang="ja-JP" dirty="0"/>
              <a:t>*       88 *       18 *       -13 *</a:t>
            </a:r>
          </a:p>
          <a:p>
            <a:r>
              <a:rPr kumimoji="1" lang="en-US" altLang="ja-JP" dirty="0"/>
              <a:t>*       88 *       19 *        22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23 *</a:t>
            </a:r>
          </a:p>
          <a:p>
            <a:r>
              <a:rPr kumimoji="1" lang="en-US" altLang="ja-JP" dirty="0"/>
              <a:t>*       89 *        9 *        23 *</a:t>
            </a:r>
          </a:p>
          <a:p>
            <a:r>
              <a:rPr kumimoji="1" lang="en-US" altLang="ja-JP" dirty="0"/>
              <a:t>*       89 *       10 *       -13 *</a:t>
            </a:r>
          </a:p>
          <a:p>
            <a:r>
              <a:rPr kumimoji="1" lang="en-US" altLang="ja-JP" dirty="0"/>
              <a:t>*       89 *       11 *        13 *</a:t>
            </a:r>
          </a:p>
          <a:p>
            <a:r>
              <a:rPr kumimoji="1" lang="en-US" altLang="ja-JP" dirty="0"/>
              <a:t>*       89 *       12 *        -3 *</a:t>
            </a:r>
          </a:p>
          <a:p>
            <a:r>
              <a:rPr kumimoji="1" lang="en-US" altLang="ja-JP" dirty="0"/>
              <a:t>*       89 *       13 *         3 *</a:t>
            </a:r>
          </a:p>
          <a:p>
            <a:r>
              <a:rPr kumimoji="1" lang="en-US" altLang="ja-JP" dirty="0"/>
              <a:t>*       89 *       14 *       -13 *</a:t>
            </a:r>
          </a:p>
          <a:p>
            <a:r>
              <a:rPr kumimoji="1" lang="en-US" altLang="ja-JP" dirty="0"/>
              <a:t>*       89 *       15 *        13 *</a:t>
            </a:r>
          </a:p>
          <a:p>
            <a:r>
              <a:rPr kumimoji="1" lang="en-US" altLang="ja-JP" dirty="0"/>
              <a:t>*       89 *       16 *        94 *</a:t>
            </a:r>
          </a:p>
          <a:p>
            <a:r>
              <a:rPr kumimoji="1" lang="en-US" altLang="ja-JP" dirty="0"/>
              <a:t>*       89 *       17 *        -3 *</a:t>
            </a:r>
          </a:p>
          <a:p>
            <a:r>
              <a:rPr kumimoji="1" lang="en-US" altLang="ja-JP" dirty="0"/>
              <a:t>*       89 *       18 *         3 *</a:t>
            </a:r>
          </a:p>
          <a:p>
            <a:r>
              <a:rPr kumimoji="1" lang="en-US" altLang="ja-JP" dirty="0"/>
              <a:t>*       89 *       19 *        -3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-4 *</a:t>
            </a:r>
          </a:p>
          <a:p>
            <a:r>
              <a:rPr kumimoji="1" lang="en-US" altLang="ja-JP" dirty="0"/>
              <a:t>*       90 *        9 *         4 *</a:t>
            </a:r>
          </a:p>
          <a:p>
            <a:r>
              <a:rPr kumimoji="1" lang="en-US" altLang="ja-JP" dirty="0"/>
              <a:t>*       90 *       10 *       -13 *</a:t>
            </a:r>
          </a:p>
          <a:p>
            <a:r>
              <a:rPr kumimoji="1" lang="en-US" altLang="ja-JP" dirty="0"/>
              <a:t>*       90 *       11 *        13 *</a:t>
            </a:r>
          </a:p>
          <a:p>
            <a:r>
              <a:rPr kumimoji="1" lang="en-US" altLang="ja-JP" dirty="0"/>
              <a:t>*       90 *       12 *        94 *</a:t>
            </a:r>
          </a:p>
          <a:p>
            <a:r>
              <a:rPr kumimoji="1" lang="en-US" altLang="ja-JP" dirty="0"/>
              <a:t>*       90 *       13 *        -4 *</a:t>
            </a:r>
          </a:p>
          <a:p>
            <a:r>
              <a:rPr kumimoji="1" lang="en-US" altLang="ja-JP" dirty="0"/>
              <a:t>*       90 *       14 *         4 *</a:t>
            </a:r>
          </a:p>
          <a:p>
            <a:r>
              <a:rPr kumimoji="1" lang="en-US" altLang="ja-JP" dirty="0"/>
              <a:t>*       90 *       15 *       -13 *</a:t>
            </a:r>
          </a:p>
          <a:p>
            <a:r>
              <a:rPr kumimoji="1" lang="en-US" altLang="ja-JP" dirty="0"/>
              <a:t>*       90 *       16 *        13 *</a:t>
            </a:r>
          </a:p>
          <a:p>
            <a:r>
              <a:rPr kumimoji="1" lang="en-US" altLang="ja-JP" dirty="0"/>
              <a:t>*       90 *       17 *         4 *</a:t>
            </a:r>
          </a:p>
          <a:p>
            <a:r>
              <a:rPr kumimoji="1" lang="en-US" altLang="ja-JP" dirty="0"/>
              <a:t>*       90 *       18 *        21 *</a:t>
            </a:r>
          </a:p>
          <a:p>
            <a:r>
              <a:rPr kumimoji="1" lang="en-US" altLang="ja-JP" dirty="0"/>
              <a:t>*       90 *       19 *       -13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-13 *</a:t>
            </a:r>
          </a:p>
          <a:p>
            <a:r>
              <a:rPr kumimoji="1" lang="en-US" altLang="ja-JP" dirty="0"/>
              <a:t>*       91 *        9 *        13 *</a:t>
            </a:r>
          </a:p>
          <a:p>
            <a:r>
              <a:rPr kumimoji="1" lang="en-US" altLang="ja-JP" dirty="0"/>
              <a:t>*       91 *       10 *        -3 *</a:t>
            </a:r>
          </a:p>
          <a:p>
            <a:r>
              <a:rPr kumimoji="1" lang="en-US" altLang="ja-JP" dirty="0"/>
              <a:t>*       91 *       11 *         3 *</a:t>
            </a:r>
          </a:p>
          <a:p>
            <a:r>
              <a:rPr kumimoji="1" lang="en-US" altLang="ja-JP" dirty="0"/>
              <a:t>*       91 *       12 *        94 *</a:t>
            </a:r>
          </a:p>
          <a:p>
            <a:r>
              <a:rPr kumimoji="1" lang="en-US" altLang="ja-JP" dirty="0"/>
              <a:t>*       91 *       13 *       -13 *</a:t>
            </a:r>
          </a:p>
          <a:p>
            <a:r>
              <a:rPr kumimoji="1" lang="en-US" altLang="ja-JP" dirty="0"/>
              <a:t>*       91 *       14 *        13 *</a:t>
            </a:r>
          </a:p>
          <a:p>
            <a:r>
              <a:rPr kumimoji="1" lang="en-US" altLang="ja-JP" dirty="0"/>
              <a:t>*       91 *       15 *        -3 *</a:t>
            </a:r>
          </a:p>
          <a:p>
            <a:r>
              <a:rPr kumimoji="1" lang="en-US" altLang="ja-JP" dirty="0"/>
              <a:t>*       91 *       16 *         3 *</a:t>
            </a:r>
          </a:p>
          <a:p>
            <a:r>
              <a:rPr kumimoji="1" lang="en-US" altLang="ja-JP" dirty="0"/>
              <a:t>*       91 *       17 *       -13 *</a:t>
            </a:r>
          </a:p>
          <a:p>
            <a:r>
              <a:rPr kumimoji="1" lang="en-US" altLang="ja-JP" dirty="0"/>
              <a:t>*       91 *       18 *        22 *</a:t>
            </a:r>
          </a:p>
          <a:p>
            <a:r>
              <a:rPr kumimoji="1" lang="en-US" altLang="ja-JP" dirty="0"/>
              <a:t>*       91 *       19 *        -3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23 *</a:t>
            </a:r>
          </a:p>
          <a:p>
            <a:r>
              <a:rPr kumimoji="1" lang="en-US" altLang="ja-JP" dirty="0"/>
              <a:t>*       92 *        9 *       -13 *</a:t>
            </a:r>
          </a:p>
          <a:p>
            <a:r>
              <a:rPr kumimoji="1" lang="en-US" altLang="ja-JP" dirty="0"/>
              <a:t>Type &lt;CR&gt; to continue or q to quit ==&gt;</a:t>
            </a:r>
          </a:p>
          <a:p>
            <a:r>
              <a:rPr kumimoji="1" lang="en-US" altLang="ja-JP" dirty="0"/>
              <a:t>*       92 *       10 *        13 *</a:t>
            </a:r>
          </a:p>
          <a:p>
            <a:r>
              <a:rPr kumimoji="1" lang="en-US" altLang="ja-JP" dirty="0"/>
              <a:t>*       92 *       11 *        -5 *</a:t>
            </a:r>
          </a:p>
          <a:p>
            <a:r>
              <a:rPr kumimoji="1" lang="en-US" altLang="ja-JP" dirty="0"/>
              <a:t>*       92 *       12 *         5 *</a:t>
            </a:r>
          </a:p>
          <a:p>
            <a:r>
              <a:rPr kumimoji="1" lang="en-US" altLang="ja-JP" dirty="0"/>
              <a:t>*       92 *       13 *       -13 *</a:t>
            </a:r>
          </a:p>
          <a:p>
            <a:r>
              <a:rPr kumimoji="1" lang="en-US" altLang="ja-JP" dirty="0"/>
              <a:t>*       92 *       14 *        13 *</a:t>
            </a:r>
          </a:p>
          <a:p>
            <a:r>
              <a:rPr kumimoji="1" lang="en-US" altLang="ja-JP" dirty="0"/>
              <a:t>*       92 *       15 *        94 *</a:t>
            </a:r>
          </a:p>
          <a:p>
            <a:r>
              <a:rPr kumimoji="1" lang="en-US" altLang="ja-JP" dirty="0"/>
              <a:t>*       92 *       16 *        -5 *</a:t>
            </a:r>
          </a:p>
          <a:p>
            <a:r>
              <a:rPr kumimoji="1" lang="en-US" altLang="ja-JP" dirty="0"/>
              <a:t>*       92 *       17 *         5 *</a:t>
            </a:r>
          </a:p>
          <a:p>
            <a:r>
              <a:rPr kumimoji="1" lang="en-US" altLang="ja-JP" dirty="0"/>
              <a:t>*       92 *       18 *         5 *</a:t>
            </a:r>
          </a:p>
          <a:p>
            <a:r>
              <a:rPr kumimoji="1" lang="en-US" altLang="ja-JP" dirty="0"/>
              <a:t>*       92 *       19 *        21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23 *</a:t>
            </a:r>
          </a:p>
          <a:p>
            <a:r>
              <a:rPr kumimoji="1" lang="en-US" altLang="ja-JP" dirty="0"/>
              <a:t>*       93 *        9 *        -2 *</a:t>
            </a:r>
          </a:p>
          <a:p>
            <a:r>
              <a:rPr kumimoji="1" lang="en-US" altLang="ja-JP" dirty="0"/>
              <a:t>*       93 *       10 *         2 *</a:t>
            </a:r>
          </a:p>
          <a:p>
            <a:r>
              <a:rPr kumimoji="1" lang="en-US" altLang="ja-JP" dirty="0"/>
              <a:t>*       93 *       11 *       -15 *</a:t>
            </a:r>
          </a:p>
          <a:p>
            <a:r>
              <a:rPr kumimoji="1" lang="en-US" altLang="ja-JP" dirty="0"/>
              <a:t>*       93 *       12 *        15 *</a:t>
            </a:r>
          </a:p>
          <a:p>
            <a:r>
              <a:rPr kumimoji="1" lang="en-US" altLang="ja-JP" dirty="0"/>
              <a:t>*       93 *       13 *        94 *</a:t>
            </a:r>
          </a:p>
          <a:p>
            <a:r>
              <a:rPr kumimoji="1" lang="en-US" altLang="ja-JP" dirty="0"/>
              <a:t>*       93 *       14 *        -2 *</a:t>
            </a:r>
          </a:p>
          <a:p>
            <a:r>
              <a:rPr kumimoji="1" lang="en-US" altLang="ja-JP" dirty="0"/>
              <a:t>Type &lt;CR&gt; to continue or q to quit ==&gt;</a:t>
            </a:r>
          </a:p>
          <a:p>
            <a:r>
              <a:rPr kumimoji="1" lang="en-US" altLang="ja-JP" dirty="0"/>
              <a:t>*       93 *       15 *         2 *</a:t>
            </a:r>
          </a:p>
          <a:p>
            <a:r>
              <a:rPr kumimoji="1" lang="en-US" altLang="ja-JP" dirty="0"/>
              <a:t>*       93 *       16 *        -2 *</a:t>
            </a:r>
          </a:p>
          <a:p>
            <a:r>
              <a:rPr kumimoji="1" lang="en-US" altLang="ja-JP" dirty="0"/>
              <a:t>*       93 *       17 *        21 *</a:t>
            </a:r>
          </a:p>
          <a:p>
            <a:r>
              <a:rPr kumimoji="1" lang="en-US" altLang="ja-JP" dirty="0"/>
              <a:t>*       93 *       18 *         2 *</a:t>
            </a:r>
          </a:p>
          <a:p>
            <a:r>
              <a:rPr kumimoji="1" lang="en-US" altLang="ja-JP" dirty="0"/>
              <a:t>*       93 *       19 *        21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23 *</a:t>
            </a:r>
          </a:p>
          <a:p>
            <a:r>
              <a:rPr kumimoji="1" lang="en-US" altLang="ja-JP" dirty="0"/>
              <a:t>*       94 *        9 *        23 *</a:t>
            </a:r>
          </a:p>
          <a:p>
            <a:r>
              <a:rPr kumimoji="1" lang="en-US" altLang="ja-JP" dirty="0"/>
              <a:t>*       94 *       10 *       -13 *</a:t>
            </a:r>
          </a:p>
          <a:p>
            <a:r>
              <a:rPr kumimoji="1" lang="en-US" altLang="ja-JP" dirty="0"/>
              <a:t>*       94 *       11 *        13 *</a:t>
            </a:r>
          </a:p>
          <a:p>
            <a:r>
              <a:rPr kumimoji="1" lang="en-US" altLang="ja-JP" dirty="0"/>
              <a:t>*       94 *       12 *        -1 *</a:t>
            </a:r>
          </a:p>
          <a:p>
            <a:r>
              <a:rPr kumimoji="1" lang="en-US" altLang="ja-JP" dirty="0"/>
              <a:t>*       94 *       13 *         1 *</a:t>
            </a:r>
          </a:p>
          <a:p>
            <a:r>
              <a:rPr kumimoji="1" lang="en-US" altLang="ja-JP" dirty="0"/>
              <a:t>*       94 *       14 *       -13 *</a:t>
            </a:r>
          </a:p>
          <a:p>
            <a:r>
              <a:rPr kumimoji="1" lang="en-US" altLang="ja-JP" dirty="0"/>
              <a:t>*       94 *       15 *        13 *</a:t>
            </a:r>
          </a:p>
          <a:p>
            <a:r>
              <a:rPr kumimoji="1" lang="en-US" altLang="ja-JP" dirty="0"/>
              <a:t>*       94 *       16 *        94 *</a:t>
            </a:r>
          </a:p>
          <a:p>
            <a:r>
              <a:rPr kumimoji="1" lang="en-US" altLang="ja-JP" dirty="0"/>
              <a:t>*       94 *       17 *        -1 *</a:t>
            </a:r>
          </a:p>
          <a:p>
            <a:r>
              <a:rPr kumimoji="1" lang="en-US" altLang="ja-JP" dirty="0"/>
              <a:t>*       94 *       18 *         1 *</a:t>
            </a:r>
          </a:p>
          <a:p>
            <a:r>
              <a:rPr kumimoji="1" lang="en-US" altLang="ja-JP" dirty="0"/>
              <a:t>*       94 *       19 *        -1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23 *</a:t>
            </a:r>
          </a:p>
          <a:p>
            <a:r>
              <a:rPr kumimoji="1" lang="en-US" altLang="ja-JP" dirty="0"/>
              <a:t>*       95 *        9 *        -4 *</a:t>
            </a:r>
          </a:p>
          <a:p>
            <a:r>
              <a:rPr kumimoji="1" lang="en-US" altLang="ja-JP" dirty="0"/>
              <a:t>*       95 *       10 *         4 *</a:t>
            </a:r>
          </a:p>
          <a:p>
            <a:r>
              <a:rPr kumimoji="1" lang="en-US" altLang="ja-JP" dirty="0"/>
              <a:t>*       95 *       11 *       -13 *</a:t>
            </a:r>
          </a:p>
          <a:p>
            <a:r>
              <a:rPr kumimoji="1" lang="en-US" altLang="ja-JP" dirty="0"/>
              <a:t>*       95 *       12 *        13 *</a:t>
            </a:r>
          </a:p>
          <a:p>
            <a:r>
              <a:rPr kumimoji="1" lang="en-US" altLang="ja-JP" dirty="0"/>
              <a:t>*       95 *       13 *       -13 *</a:t>
            </a:r>
          </a:p>
          <a:p>
            <a:r>
              <a:rPr kumimoji="1" lang="en-US" altLang="ja-JP" dirty="0"/>
              <a:t>*       95 *       14 *        13 *</a:t>
            </a:r>
          </a:p>
          <a:p>
            <a:r>
              <a:rPr kumimoji="1" lang="en-US" altLang="ja-JP" dirty="0"/>
              <a:t>*       95 *       15 *        94 *</a:t>
            </a:r>
          </a:p>
          <a:p>
            <a:r>
              <a:rPr kumimoji="1" lang="en-US" altLang="ja-JP" dirty="0"/>
              <a:t>*       95 *       16 *        -4 *</a:t>
            </a:r>
          </a:p>
          <a:p>
            <a:r>
              <a:rPr kumimoji="1" lang="en-US" altLang="ja-JP" dirty="0"/>
              <a:t>*       95 *       17 *         4 *</a:t>
            </a:r>
          </a:p>
          <a:p>
            <a:r>
              <a:rPr kumimoji="1" lang="en-US" altLang="ja-JP" dirty="0"/>
              <a:t>*       95 *       18 *        -4 *</a:t>
            </a:r>
          </a:p>
          <a:p>
            <a:r>
              <a:rPr kumimoji="1" lang="en-US" altLang="ja-JP" dirty="0"/>
              <a:t>*       95 *       19 *        21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23 *</a:t>
            </a:r>
          </a:p>
          <a:p>
            <a:r>
              <a:rPr kumimoji="1" lang="en-US" altLang="ja-JP" dirty="0"/>
              <a:t>*       96 *        9 *        23 *</a:t>
            </a:r>
          </a:p>
          <a:p>
            <a:r>
              <a:rPr kumimoji="1" lang="en-US" altLang="ja-JP" dirty="0"/>
              <a:t>*       96 *       10 *       -13 *</a:t>
            </a:r>
          </a:p>
          <a:p>
            <a:r>
              <a:rPr kumimoji="1" lang="en-US" altLang="ja-JP" dirty="0"/>
              <a:t>*       96 *       11 *        13 *</a:t>
            </a:r>
          </a:p>
          <a:p>
            <a:r>
              <a:rPr kumimoji="1" lang="en-US" altLang="ja-JP" dirty="0"/>
              <a:t>*       96 *       12 *        -1 *</a:t>
            </a:r>
          </a:p>
          <a:p>
            <a:r>
              <a:rPr kumimoji="1" lang="en-US" altLang="ja-JP" dirty="0"/>
              <a:t>*       96 *       13 *         1 *</a:t>
            </a:r>
          </a:p>
          <a:p>
            <a:r>
              <a:rPr kumimoji="1" lang="en-US" altLang="ja-JP" dirty="0"/>
              <a:t>*       96 *       14 *       -13 *</a:t>
            </a:r>
          </a:p>
          <a:p>
            <a:r>
              <a:rPr kumimoji="1" lang="en-US" altLang="ja-JP" dirty="0"/>
              <a:t>*       96 *       15 *        13 *</a:t>
            </a:r>
          </a:p>
          <a:p>
            <a:r>
              <a:rPr kumimoji="1" lang="en-US" altLang="ja-JP" dirty="0"/>
              <a:t>*       96 *       16 *        94 *</a:t>
            </a:r>
          </a:p>
          <a:p>
            <a:r>
              <a:rPr kumimoji="1" lang="en-US" altLang="ja-JP" dirty="0"/>
              <a:t>*       96 *       17 *        -1 *</a:t>
            </a:r>
          </a:p>
          <a:p>
            <a:r>
              <a:rPr kumimoji="1" lang="en-US" altLang="ja-JP" dirty="0"/>
              <a:t>*       96 *       18 *         1 *</a:t>
            </a:r>
          </a:p>
          <a:p>
            <a:r>
              <a:rPr kumimoji="1" lang="en-US" altLang="ja-JP" dirty="0"/>
              <a:t>*       96 *       19 *        -1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23 *</a:t>
            </a:r>
          </a:p>
          <a:p>
            <a:r>
              <a:rPr kumimoji="1" lang="en-US" altLang="ja-JP" dirty="0"/>
              <a:t>*       97 *        9 *       -15 *</a:t>
            </a:r>
          </a:p>
          <a:p>
            <a:r>
              <a:rPr kumimoji="1" lang="en-US" altLang="ja-JP" dirty="0"/>
              <a:t>Type &lt;CR&gt; to continue or q to quit ==&gt;</a:t>
            </a:r>
          </a:p>
          <a:p>
            <a:r>
              <a:rPr kumimoji="1" lang="en-US" altLang="ja-JP" dirty="0"/>
              <a:t>*       97 *       10 *        15 *</a:t>
            </a:r>
          </a:p>
          <a:p>
            <a:r>
              <a:rPr kumimoji="1" lang="en-US" altLang="ja-JP" dirty="0"/>
              <a:t>*       97 *       11 *        -1 *</a:t>
            </a:r>
          </a:p>
          <a:p>
            <a:r>
              <a:rPr kumimoji="1" lang="en-US" altLang="ja-JP" dirty="0"/>
              <a:t>*       97 *       12 *         1 *</a:t>
            </a:r>
          </a:p>
          <a:p>
            <a:r>
              <a:rPr kumimoji="1" lang="en-US" altLang="ja-JP" dirty="0"/>
              <a:t>*       97 *       13 *        -1 *</a:t>
            </a:r>
          </a:p>
          <a:p>
            <a:r>
              <a:rPr kumimoji="1" lang="en-US" altLang="ja-JP" dirty="0"/>
              <a:t>*       97 *       14 *         1 *</a:t>
            </a:r>
          </a:p>
          <a:p>
            <a:r>
              <a:rPr kumimoji="1" lang="en-US" altLang="ja-JP" dirty="0"/>
              <a:t>*       97 *       15 *        94 *</a:t>
            </a:r>
          </a:p>
          <a:p>
            <a:r>
              <a:rPr kumimoji="1" lang="en-US" altLang="ja-JP" dirty="0"/>
              <a:t>*       97 *       16 *       -15 *</a:t>
            </a:r>
          </a:p>
          <a:p>
            <a:r>
              <a:rPr kumimoji="1" lang="en-US" altLang="ja-JP" dirty="0"/>
              <a:t>*       97 *       17 *        15 *</a:t>
            </a:r>
          </a:p>
          <a:p>
            <a:r>
              <a:rPr kumimoji="1" lang="en-US" altLang="ja-JP" dirty="0"/>
              <a:t>*       97 *       18 *       -15 *</a:t>
            </a:r>
          </a:p>
          <a:p>
            <a:r>
              <a:rPr kumimoji="1" lang="en-US" altLang="ja-JP" dirty="0"/>
              <a:t>*       97 *       19 *        22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-15 *</a:t>
            </a:r>
          </a:p>
          <a:p>
            <a:r>
              <a:rPr kumimoji="1" lang="en-US" altLang="ja-JP" dirty="0"/>
              <a:t>*       98 *        9 *        15 *</a:t>
            </a:r>
          </a:p>
          <a:p>
            <a:r>
              <a:rPr kumimoji="1" lang="en-US" altLang="ja-JP" dirty="0"/>
              <a:t>*       98 *       10 *        -5 *</a:t>
            </a:r>
          </a:p>
          <a:p>
            <a:r>
              <a:rPr kumimoji="1" lang="en-US" altLang="ja-JP" dirty="0"/>
              <a:t>*       98 *       11 *         5 *</a:t>
            </a:r>
          </a:p>
          <a:p>
            <a:r>
              <a:rPr kumimoji="1" lang="en-US" altLang="ja-JP" dirty="0"/>
              <a:t>*       98 *       12 *        94 *</a:t>
            </a:r>
          </a:p>
          <a:p>
            <a:r>
              <a:rPr kumimoji="1" lang="en-US" altLang="ja-JP" dirty="0"/>
              <a:t>*       98 *       13 *       -15 *</a:t>
            </a:r>
          </a:p>
          <a:p>
            <a:r>
              <a:rPr kumimoji="1" lang="en-US" altLang="ja-JP" dirty="0"/>
              <a:t>*       98 *       14 *        15 *</a:t>
            </a:r>
          </a:p>
          <a:p>
            <a:r>
              <a:rPr kumimoji="1" lang="en-US" altLang="ja-JP" dirty="0"/>
              <a:t>Type &lt;CR&gt; to continue or q to quit ==&gt;</a:t>
            </a:r>
          </a:p>
          <a:p>
            <a:r>
              <a:rPr kumimoji="1" lang="en-US" altLang="ja-JP" dirty="0"/>
              <a:t>*       98 *       15 *        -5 *</a:t>
            </a:r>
          </a:p>
          <a:p>
            <a:r>
              <a:rPr kumimoji="1" lang="en-US" altLang="ja-JP" dirty="0"/>
              <a:t>*       98 *       16 *         5 *</a:t>
            </a:r>
          </a:p>
          <a:p>
            <a:r>
              <a:rPr kumimoji="1" lang="en-US" altLang="ja-JP" dirty="0"/>
              <a:t>*       98 *       17 *        -5 *</a:t>
            </a:r>
          </a:p>
          <a:p>
            <a:r>
              <a:rPr kumimoji="1" lang="en-US" altLang="ja-JP" dirty="0"/>
              <a:t>*       98 *       18 *        21 *</a:t>
            </a:r>
          </a:p>
          <a:p>
            <a:r>
              <a:rPr kumimoji="1" lang="en-US" altLang="ja-JP" dirty="0"/>
              <a:t>*       98 *       19 *         5 *</a:t>
            </a:r>
          </a:p>
          <a:p>
            <a:r>
              <a:rPr kumimoji="1" lang="en-US" altLang="ja-JP" dirty="0"/>
              <a:t>***********************************</a:t>
            </a:r>
          </a:p>
          <a:p>
            <a:r>
              <a:rPr kumimoji="1" lang="en-US" altLang="ja-JP" dirty="0"/>
              <a:t>root [5]</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20</a:t>
            </a:fld>
            <a:endParaRPr kumimoji="1" lang="ja-JP" altLang="en-US"/>
          </a:p>
        </p:txBody>
      </p:sp>
    </p:spTree>
    <p:extLst>
      <p:ext uri="{BB962C8B-B14F-4D97-AF65-F5344CB8AC3E}">
        <p14:creationId xmlns:p14="http://schemas.microsoft.com/office/powerpoint/2010/main" val="2994607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[4]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23 *</a:t>
            </a:r>
          </a:p>
          <a:p>
            <a:r>
              <a:rPr kumimoji="1" lang="en-US" altLang="ja-JP" dirty="0"/>
              <a:t>*        0 *        9 *       -15 *</a:t>
            </a:r>
          </a:p>
          <a:p>
            <a:r>
              <a:rPr kumimoji="1" lang="en-US" altLang="ja-JP" dirty="0"/>
              <a:t>*        0 *       10 *        15 *</a:t>
            </a:r>
          </a:p>
          <a:p>
            <a:r>
              <a:rPr kumimoji="1" lang="en-US" altLang="ja-JP" dirty="0"/>
              <a:t>*        0 *       11 *       -16 *</a:t>
            </a:r>
          </a:p>
          <a:p>
            <a:r>
              <a:rPr kumimoji="1" lang="en-US" altLang="ja-JP" dirty="0"/>
              <a:t>*        0 *       12 *       211 *</a:t>
            </a:r>
          </a:p>
          <a:p>
            <a:r>
              <a:rPr kumimoji="1" lang="en-US" altLang="ja-JP" dirty="0"/>
              <a:t>*        0 *       13 *        16 *</a:t>
            </a:r>
          </a:p>
          <a:p>
            <a:r>
              <a:rPr kumimoji="1" lang="en-US" altLang="ja-JP" dirty="0"/>
              <a:t>*        0 *       14 *        11 *</a:t>
            </a:r>
          </a:p>
          <a:p>
            <a:r>
              <a:rPr kumimoji="1" lang="en-US" altLang="ja-JP" dirty="0"/>
              <a:t>*        0 *       15 *       -12 *</a:t>
            </a:r>
          </a:p>
          <a:p>
            <a:r>
              <a:rPr kumimoji="1" lang="en-US" altLang="ja-JP" dirty="0"/>
              <a:t>*        0 *       16 *        22 *</a:t>
            </a:r>
          </a:p>
          <a:p>
            <a:r>
              <a:rPr kumimoji="1" lang="en-US" altLang="ja-JP" dirty="0"/>
              <a:t>*        0 *       17 *        22 *</a:t>
            </a:r>
          </a:p>
          <a:p>
            <a:r>
              <a:rPr kumimoji="1" lang="en-US" altLang="ja-JP" dirty="0"/>
              <a:t>*        0 *       18 *        22 *</a:t>
            </a:r>
          </a:p>
          <a:p>
            <a:r>
              <a:rPr kumimoji="1" lang="en-US" altLang="ja-JP" dirty="0"/>
              <a:t>*        0 *       19 *        22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-15 *</a:t>
            </a:r>
          </a:p>
          <a:p>
            <a:r>
              <a:rPr kumimoji="1" lang="en-US" altLang="ja-JP" dirty="0"/>
              <a:t>*        1 *        9 *        15 *</a:t>
            </a:r>
          </a:p>
          <a:p>
            <a:r>
              <a:rPr kumimoji="1" lang="en-US" altLang="ja-JP" dirty="0"/>
              <a:t>*        1 *       10 *       -16 *</a:t>
            </a:r>
          </a:p>
          <a:p>
            <a:r>
              <a:rPr kumimoji="1" lang="en-US" altLang="ja-JP" dirty="0"/>
              <a:t>*        1 *       11 *       -11 *</a:t>
            </a:r>
          </a:p>
          <a:p>
            <a:r>
              <a:rPr kumimoji="1" lang="en-US" altLang="ja-JP" dirty="0"/>
              <a:t>*        1 *       12 *        12 *</a:t>
            </a:r>
          </a:p>
          <a:p>
            <a:r>
              <a:rPr kumimoji="1" lang="en-US" altLang="ja-JP" dirty="0"/>
              <a:t>*        1 *       13 *        22 *</a:t>
            </a:r>
          </a:p>
          <a:p>
            <a:r>
              <a:rPr kumimoji="1" lang="en-US" altLang="ja-JP" dirty="0"/>
              <a:t>*        1 *       14 *        16 *</a:t>
            </a:r>
          </a:p>
          <a:p>
            <a:r>
              <a:rPr kumimoji="1" lang="en-US" altLang="ja-JP" dirty="0"/>
              <a:t>*        1 *       15 *        11 *</a:t>
            </a:r>
          </a:p>
          <a:p>
            <a:r>
              <a:rPr kumimoji="1" lang="en-US" altLang="ja-JP" dirty="0"/>
              <a:t>*        1 *       16 *       -12 *</a:t>
            </a:r>
          </a:p>
          <a:p>
            <a:r>
              <a:rPr kumimoji="1" lang="en-US" altLang="ja-JP" dirty="0"/>
              <a:t>*        1 *       17 *        22 *</a:t>
            </a:r>
          </a:p>
          <a:p>
            <a:r>
              <a:rPr kumimoji="1" lang="en-US" altLang="ja-JP" dirty="0"/>
              <a:t>*        1 *       18 *        22 *</a:t>
            </a:r>
          </a:p>
          <a:p>
            <a:r>
              <a:rPr kumimoji="1" lang="en-US" altLang="ja-JP" dirty="0"/>
              <a:t>*        1 *       19 *        22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-15 *</a:t>
            </a:r>
          </a:p>
          <a:p>
            <a:r>
              <a:rPr kumimoji="1" lang="en-US" altLang="ja-JP" dirty="0"/>
              <a:t>*        2 *        9 *        15 *</a:t>
            </a:r>
          </a:p>
          <a:p>
            <a:r>
              <a:rPr kumimoji="1" lang="en-US" altLang="ja-JP" dirty="0"/>
              <a:t>Type &lt;CR&gt; to continue or q to quit ==&gt;</a:t>
            </a:r>
          </a:p>
          <a:p>
            <a:r>
              <a:rPr kumimoji="1" lang="en-US" altLang="ja-JP" dirty="0"/>
              <a:t>*        2 *       10 *       -15 *</a:t>
            </a:r>
          </a:p>
          <a:p>
            <a:r>
              <a:rPr kumimoji="1" lang="en-US" altLang="ja-JP" dirty="0"/>
              <a:t>*        2 *       11 *       -16 *</a:t>
            </a:r>
          </a:p>
          <a:p>
            <a:r>
              <a:rPr kumimoji="1" lang="en-US" altLang="ja-JP" dirty="0"/>
              <a:t>*        2 *       12 *       211 *</a:t>
            </a:r>
          </a:p>
          <a:p>
            <a:r>
              <a:rPr kumimoji="1" lang="en-US" altLang="ja-JP" dirty="0"/>
              <a:t>*        2 *       13 *        16 *</a:t>
            </a:r>
          </a:p>
          <a:p>
            <a:r>
              <a:rPr kumimoji="1" lang="en-US" altLang="ja-JP" dirty="0"/>
              <a:t>*        2 *       14 *        11 *</a:t>
            </a:r>
          </a:p>
          <a:p>
            <a:r>
              <a:rPr kumimoji="1" lang="en-US" altLang="ja-JP" dirty="0"/>
              <a:t>*        2 *       15 *       -12 *</a:t>
            </a:r>
          </a:p>
          <a:p>
            <a:r>
              <a:rPr kumimoji="1" lang="en-US" altLang="ja-JP" dirty="0"/>
              <a:t>*        2 *       16 *        11 *</a:t>
            </a:r>
          </a:p>
          <a:p>
            <a:r>
              <a:rPr kumimoji="1" lang="en-US" altLang="ja-JP" dirty="0"/>
              <a:t>*        2 *       17 *       -11 *</a:t>
            </a:r>
          </a:p>
          <a:p>
            <a:r>
              <a:rPr kumimoji="1" lang="en-US" altLang="ja-JP" dirty="0"/>
              <a:t>*        2 *       18 *        22 *</a:t>
            </a:r>
          </a:p>
          <a:p>
            <a:r>
              <a:rPr kumimoji="1" lang="en-US" altLang="ja-JP" dirty="0"/>
              <a:t>*        2 *       19 *      -211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-15 *</a:t>
            </a:r>
          </a:p>
          <a:p>
            <a:r>
              <a:rPr kumimoji="1" lang="en-US" altLang="ja-JP" dirty="0"/>
              <a:t>*        3 *        9 *        15 *</a:t>
            </a:r>
          </a:p>
          <a:p>
            <a:r>
              <a:rPr kumimoji="1" lang="en-US" altLang="ja-JP" dirty="0"/>
              <a:t>*        3 *       10 *        94 *</a:t>
            </a:r>
          </a:p>
          <a:p>
            <a:r>
              <a:rPr kumimoji="1" lang="en-US" altLang="ja-JP" dirty="0"/>
              <a:t>*        3 *       11 *       -15 *</a:t>
            </a:r>
          </a:p>
          <a:p>
            <a:r>
              <a:rPr kumimoji="1" lang="en-US" altLang="ja-JP" dirty="0"/>
              <a:t>*        3 *       12 *        15 *</a:t>
            </a:r>
          </a:p>
          <a:p>
            <a:r>
              <a:rPr kumimoji="1" lang="en-US" altLang="ja-JP" dirty="0"/>
              <a:t>*        3 *       13 *       -15 *</a:t>
            </a:r>
          </a:p>
          <a:p>
            <a:r>
              <a:rPr kumimoji="1" lang="en-US" altLang="ja-JP" dirty="0"/>
              <a:t>*        3 *       14 *        22 *</a:t>
            </a:r>
          </a:p>
          <a:p>
            <a:r>
              <a:rPr kumimoji="1" lang="en-US" altLang="ja-JP" dirty="0"/>
              <a:t>Type &lt;CR&gt; to continue or q to quit ==&gt;</a:t>
            </a:r>
          </a:p>
          <a:p>
            <a:r>
              <a:rPr kumimoji="1" lang="en-US" altLang="ja-JP" dirty="0"/>
              <a:t>*        3 *       15 *        15 *</a:t>
            </a:r>
          </a:p>
          <a:p>
            <a:r>
              <a:rPr kumimoji="1" lang="en-US" altLang="ja-JP" dirty="0"/>
              <a:t>*        3 *       16 *        22 *</a:t>
            </a:r>
          </a:p>
          <a:p>
            <a:r>
              <a:rPr kumimoji="1" lang="en-US" altLang="ja-JP" dirty="0"/>
              <a:t>*        3 *       17 *       -16 *</a:t>
            </a:r>
          </a:p>
          <a:p>
            <a:r>
              <a:rPr kumimoji="1" lang="en-US" altLang="ja-JP" dirty="0"/>
              <a:t>*        3 *       18 *       211 *</a:t>
            </a:r>
          </a:p>
          <a:p>
            <a:r>
              <a:rPr kumimoji="1" lang="en-US" altLang="ja-JP" dirty="0"/>
              <a:t>*        3 *       19 *        16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23 *</a:t>
            </a:r>
          </a:p>
          <a:p>
            <a:r>
              <a:rPr kumimoji="1" lang="en-US" altLang="ja-JP" dirty="0"/>
              <a:t>*        4 *        9 *       -15 *</a:t>
            </a:r>
          </a:p>
          <a:p>
            <a:r>
              <a:rPr kumimoji="1" lang="en-US" altLang="ja-JP" dirty="0"/>
              <a:t>*        4 *       10 *        15 *</a:t>
            </a:r>
          </a:p>
          <a:p>
            <a:r>
              <a:rPr kumimoji="1" lang="en-US" altLang="ja-JP" dirty="0"/>
              <a:t>*        4 *       11 *       -16 *</a:t>
            </a:r>
          </a:p>
          <a:p>
            <a:r>
              <a:rPr kumimoji="1" lang="en-US" altLang="ja-JP" dirty="0"/>
              <a:t>*        4 *       12 *       213 *</a:t>
            </a:r>
          </a:p>
          <a:p>
            <a:r>
              <a:rPr kumimoji="1" lang="en-US" altLang="ja-JP" dirty="0"/>
              <a:t>*        4 *       13 *       211 *</a:t>
            </a:r>
          </a:p>
          <a:p>
            <a:r>
              <a:rPr kumimoji="1" lang="en-US" altLang="ja-JP" dirty="0"/>
              <a:t>*        4 *       14 *       111 *</a:t>
            </a:r>
          </a:p>
          <a:p>
            <a:r>
              <a:rPr kumimoji="1" lang="en-US" altLang="ja-JP" dirty="0"/>
              <a:t>*        4 *       15 *        16 *</a:t>
            </a:r>
          </a:p>
          <a:p>
            <a:r>
              <a:rPr kumimoji="1" lang="en-US" altLang="ja-JP" dirty="0"/>
              <a:t>*        4 *       16 *      -213 *</a:t>
            </a:r>
          </a:p>
          <a:p>
            <a:r>
              <a:rPr kumimoji="1" lang="en-US" altLang="ja-JP" dirty="0"/>
              <a:t>*        4 *       17 *      -211 *</a:t>
            </a:r>
          </a:p>
          <a:p>
            <a:r>
              <a:rPr kumimoji="1" lang="en-US" altLang="ja-JP" dirty="0"/>
              <a:t>*        4 *       18 *       111 *</a:t>
            </a:r>
          </a:p>
          <a:p>
            <a:r>
              <a:rPr kumimoji="1" lang="en-US" altLang="ja-JP" dirty="0"/>
              <a:t>*        4 *       19 *        22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-15 *</a:t>
            </a:r>
          </a:p>
          <a:p>
            <a:r>
              <a:rPr kumimoji="1" lang="en-US" altLang="ja-JP" dirty="0"/>
              <a:t>*        5 *        9 *        15 *</a:t>
            </a:r>
          </a:p>
          <a:p>
            <a:r>
              <a:rPr kumimoji="1" lang="en-US" altLang="ja-JP" dirty="0"/>
              <a:t>*        5 *       10 *       -16 *</a:t>
            </a:r>
          </a:p>
          <a:p>
            <a:r>
              <a:rPr kumimoji="1" lang="en-US" altLang="ja-JP" dirty="0"/>
              <a:t>*        5 *       11 *        24 *</a:t>
            </a:r>
          </a:p>
          <a:p>
            <a:r>
              <a:rPr kumimoji="1" lang="en-US" altLang="ja-JP" dirty="0"/>
              <a:t>*        5 *       12 *       211 *</a:t>
            </a:r>
          </a:p>
          <a:p>
            <a:r>
              <a:rPr kumimoji="1" lang="en-US" altLang="ja-JP" dirty="0"/>
              <a:t>*        5 *       13 *       211 *</a:t>
            </a:r>
          </a:p>
          <a:p>
            <a:r>
              <a:rPr kumimoji="1" lang="en-US" altLang="ja-JP" dirty="0"/>
              <a:t>*        5 *       14 *       111 *</a:t>
            </a:r>
          </a:p>
          <a:p>
            <a:r>
              <a:rPr kumimoji="1" lang="en-US" altLang="ja-JP" dirty="0"/>
              <a:t>*        5 *       15 *      -211 *</a:t>
            </a:r>
          </a:p>
          <a:p>
            <a:r>
              <a:rPr kumimoji="1" lang="en-US" altLang="ja-JP" dirty="0"/>
              <a:t>*        5 *       16 *        16 *</a:t>
            </a:r>
          </a:p>
          <a:p>
            <a:r>
              <a:rPr kumimoji="1" lang="en-US" altLang="ja-JP" dirty="0"/>
              <a:t>*        5 *       17 *        11 *</a:t>
            </a:r>
          </a:p>
          <a:p>
            <a:r>
              <a:rPr kumimoji="1" lang="en-US" altLang="ja-JP" dirty="0"/>
              <a:t>*        5 *       18 *       -12 *</a:t>
            </a:r>
          </a:p>
          <a:p>
            <a:r>
              <a:rPr kumimoji="1" lang="en-US" altLang="ja-JP" dirty="0"/>
              <a:t>*        5 *       19 *        22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-13 *</a:t>
            </a:r>
          </a:p>
          <a:p>
            <a:r>
              <a:rPr kumimoji="1" lang="en-US" altLang="ja-JP" dirty="0"/>
              <a:t>*        6 *        9 *        13 *</a:t>
            </a:r>
          </a:p>
          <a:p>
            <a:r>
              <a:rPr kumimoji="1" lang="en-US" altLang="ja-JP" dirty="0"/>
              <a:t>*        6 *       10 *       -13 *</a:t>
            </a:r>
          </a:p>
          <a:p>
            <a:r>
              <a:rPr kumimoji="1" lang="en-US" altLang="ja-JP" dirty="0"/>
              <a:t>*        6 *       11 *        13 *</a:t>
            </a:r>
          </a:p>
          <a:p>
            <a:r>
              <a:rPr kumimoji="1" lang="en-US" altLang="ja-JP" dirty="0"/>
              <a:t>*        6 *       12 *       -13 *</a:t>
            </a:r>
          </a:p>
          <a:p>
            <a:r>
              <a:rPr kumimoji="1" lang="en-US" altLang="ja-JP" dirty="0"/>
              <a:t>*        6 *       13 *        14 *</a:t>
            </a:r>
          </a:p>
          <a:p>
            <a:r>
              <a:rPr kumimoji="1" lang="en-US" altLang="ja-JP" dirty="0"/>
              <a:t>*        6 *       14 *      -211 *</a:t>
            </a:r>
          </a:p>
          <a:p>
            <a:r>
              <a:rPr kumimoji="1" lang="en-US" altLang="ja-JP" dirty="0"/>
              <a:t>*        6 *       15 *       211 *</a:t>
            </a:r>
          </a:p>
          <a:p>
            <a:r>
              <a:rPr kumimoji="1" lang="en-US" altLang="ja-JP" dirty="0"/>
              <a:t>*        6 *       16 *       -11 *</a:t>
            </a:r>
          </a:p>
          <a:p>
            <a:r>
              <a:rPr kumimoji="1" lang="en-US" altLang="ja-JP" dirty="0"/>
              <a:t>*        6 *       17 *        11 *</a:t>
            </a:r>
          </a:p>
          <a:p>
            <a:r>
              <a:rPr kumimoji="1" lang="en-US" altLang="ja-JP" dirty="0"/>
              <a:t>*        6 *       18 *       -11 *</a:t>
            </a:r>
          </a:p>
          <a:p>
            <a:r>
              <a:rPr kumimoji="1" lang="en-US" altLang="ja-JP" dirty="0"/>
              <a:t>*        6 *       19 *        22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-15 *</a:t>
            </a:r>
          </a:p>
          <a:p>
            <a:r>
              <a:rPr kumimoji="1" lang="en-US" altLang="ja-JP" dirty="0"/>
              <a:t>*        7 *        9 *        15 *</a:t>
            </a:r>
          </a:p>
          <a:p>
            <a:r>
              <a:rPr kumimoji="1" lang="en-US" altLang="ja-JP" dirty="0"/>
              <a:t>Type &lt;CR&gt; to continue or q to quit ==&gt;</a:t>
            </a:r>
          </a:p>
          <a:p>
            <a:r>
              <a:rPr kumimoji="1" lang="en-US" altLang="ja-JP" dirty="0"/>
              <a:t>*        7 *       10 *        94 *</a:t>
            </a:r>
          </a:p>
          <a:p>
            <a:r>
              <a:rPr kumimoji="1" lang="en-US" altLang="ja-JP" dirty="0"/>
              <a:t>*        7 *       11 *       -15 *</a:t>
            </a:r>
          </a:p>
          <a:p>
            <a:r>
              <a:rPr kumimoji="1" lang="en-US" altLang="ja-JP" dirty="0"/>
              <a:t>*        7 *       12 *        15 *</a:t>
            </a:r>
          </a:p>
          <a:p>
            <a:r>
              <a:rPr kumimoji="1" lang="en-US" altLang="ja-JP" dirty="0"/>
              <a:t>*        7 *       13 *       -15 *</a:t>
            </a:r>
          </a:p>
          <a:p>
            <a:r>
              <a:rPr kumimoji="1" lang="en-US" altLang="ja-JP" dirty="0"/>
              <a:t>*        7 *       14 *        22 *</a:t>
            </a:r>
          </a:p>
          <a:p>
            <a:r>
              <a:rPr kumimoji="1" lang="en-US" altLang="ja-JP" dirty="0"/>
              <a:t>*        7 *       15 *        15 *</a:t>
            </a:r>
          </a:p>
          <a:p>
            <a:r>
              <a:rPr kumimoji="1" lang="en-US" altLang="ja-JP" dirty="0"/>
              <a:t>*        7 *       16 *        22 *</a:t>
            </a:r>
          </a:p>
          <a:p>
            <a:r>
              <a:rPr kumimoji="1" lang="en-US" altLang="ja-JP" dirty="0"/>
              <a:t>*        7 *       17 *       -16 *</a:t>
            </a:r>
          </a:p>
          <a:p>
            <a:r>
              <a:rPr kumimoji="1" lang="en-US" altLang="ja-JP" dirty="0"/>
              <a:t>*        7 *       18 *        24 *</a:t>
            </a:r>
          </a:p>
          <a:p>
            <a:r>
              <a:rPr kumimoji="1" lang="en-US" altLang="ja-JP" dirty="0"/>
              <a:t>*        7 *       19 *       211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-13 *</a:t>
            </a:r>
          </a:p>
          <a:p>
            <a:r>
              <a:rPr kumimoji="1" lang="en-US" altLang="ja-JP" dirty="0"/>
              <a:t>*        8 *        9 *        13 *</a:t>
            </a:r>
          </a:p>
          <a:p>
            <a:r>
              <a:rPr kumimoji="1" lang="en-US" altLang="ja-JP" dirty="0"/>
              <a:t>*        8 *       10 *        94 *</a:t>
            </a:r>
          </a:p>
          <a:p>
            <a:r>
              <a:rPr kumimoji="1" lang="en-US" altLang="ja-JP" dirty="0"/>
              <a:t>*        8 *       11 *       -13 *</a:t>
            </a:r>
          </a:p>
          <a:p>
            <a:r>
              <a:rPr kumimoji="1" lang="en-US" altLang="ja-JP" dirty="0"/>
              <a:t>*        8 *       12 *        13 *</a:t>
            </a:r>
          </a:p>
          <a:p>
            <a:r>
              <a:rPr kumimoji="1" lang="en-US" altLang="ja-JP" dirty="0"/>
              <a:t>*        8 *       13 *       -13 *</a:t>
            </a:r>
          </a:p>
          <a:p>
            <a:r>
              <a:rPr kumimoji="1" lang="en-US" altLang="ja-JP" dirty="0"/>
              <a:t>*        8 *       14 *        22 *</a:t>
            </a:r>
          </a:p>
          <a:p>
            <a:r>
              <a:rPr kumimoji="1" lang="en-US" altLang="ja-JP" dirty="0"/>
              <a:t>Type &lt;CR&gt; to continue or q to quit ==&gt;</a:t>
            </a:r>
          </a:p>
          <a:p>
            <a:r>
              <a:rPr kumimoji="1" lang="en-US" altLang="ja-JP" dirty="0"/>
              <a:t>*        8 *       15 *        13 *</a:t>
            </a:r>
          </a:p>
          <a:p>
            <a:r>
              <a:rPr kumimoji="1" lang="en-US" altLang="ja-JP" dirty="0"/>
              <a:t>*        8 *       16 *        22 *</a:t>
            </a:r>
          </a:p>
          <a:p>
            <a:r>
              <a:rPr kumimoji="1" lang="en-US" altLang="ja-JP" dirty="0"/>
              <a:t>*        8 *       17 *       -13 *</a:t>
            </a:r>
          </a:p>
          <a:p>
            <a:r>
              <a:rPr kumimoji="1" lang="en-US" altLang="ja-JP" dirty="0"/>
              <a:t>*        8 *       18 *        22 *</a:t>
            </a:r>
          </a:p>
          <a:p>
            <a:r>
              <a:rPr kumimoji="1" lang="en-US" altLang="ja-JP" dirty="0"/>
              <a:t>*        8 *       19 *      -211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23 *</a:t>
            </a:r>
          </a:p>
          <a:p>
            <a:r>
              <a:rPr kumimoji="1" lang="en-US" altLang="ja-JP" dirty="0"/>
              <a:t>*        9 *        9 *       -13 *</a:t>
            </a:r>
          </a:p>
          <a:p>
            <a:r>
              <a:rPr kumimoji="1" lang="en-US" altLang="ja-JP" dirty="0"/>
              <a:t>*        9 *       10 *        13 *</a:t>
            </a:r>
          </a:p>
          <a:p>
            <a:r>
              <a:rPr kumimoji="1" lang="en-US" altLang="ja-JP" dirty="0"/>
              <a:t>*        9 *       11 *       -13 *</a:t>
            </a:r>
          </a:p>
          <a:p>
            <a:r>
              <a:rPr kumimoji="1" lang="en-US" altLang="ja-JP" dirty="0"/>
              <a:t>*        9 *       12 *        13 *</a:t>
            </a:r>
          </a:p>
          <a:p>
            <a:r>
              <a:rPr kumimoji="1" lang="en-US" altLang="ja-JP" dirty="0"/>
              <a:t>*        9 *       13 *      -211 *</a:t>
            </a:r>
          </a:p>
          <a:p>
            <a:r>
              <a:rPr kumimoji="1" lang="en-US" altLang="ja-JP" dirty="0"/>
              <a:t>*        9 *       14 *       211 *</a:t>
            </a:r>
          </a:p>
          <a:p>
            <a:r>
              <a:rPr kumimoji="1" lang="en-US" altLang="ja-JP" dirty="0"/>
              <a:t>*        9 *       15 *       -11 *</a:t>
            </a:r>
          </a:p>
          <a:p>
            <a:r>
              <a:rPr kumimoji="1" lang="en-US" altLang="ja-JP" dirty="0"/>
              <a:t>*        9 *       16 *        11 *</a:t>
            </a:r>
          </a:p>
          <a:p>
            <a:r>
              <a:rPr kumimoji="1" lang="en-US" altLang="ja-JP" dirty="0"/>
              <a:t>*        9 *       17 *       -11 *</a:t>
            </a:r>
          </a:p>
          <a:p>
            <a:r>
              <a:rPr kumimoji="1" lang="en-US" altLang="ja-JP" dirty="0"/>
              <a:t>*        9 *       18 *        11 *</a:t>
            </a:r>
          </a:p>
          <a:p>
            <a:r>
              <a:rPr kumimoji="1" lang="en-US" altLang="ja-JP" dirty="0"/>
              <a:t>*        9 *       19 *       -11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23 *</a:t>
            </a:r>
          </a:p>
          <a:p>
            <a:r>
              <a:rPr kumimoji="1" lang="en-US" altLang="ja-JP" dirty="0"/>
              <a:t>*       10 *        9 *       -15 *</a:t>
            </a:r>
          </a:p>
          <a:p>
            <a:r>
              <a:rPr kumimoji="1" lang="en-US" altLang="ja-JP" dirty="0"/>
              <a:t>*       10 *       10 *        15 *</a:t>
            </a:r>
          </a:p>
          <a:p>
            <a:r>
              <a:rPr kumimoji="1" lang="en-US" altLang="ja-JP" dirty="0"/>
              <a:t>*       10 *       11 *       -16 *</a:t>
            </a:r>
          </a:p>
          <a:p>
            <a:r>
              <a:rPr kumimoji="1" lang="en-US" altLang="ja-JP" dirty="0"/>
              <a:t>*       10 *       12 *        24 *</a:t>
            </a:r>
          </a:p>
          <a:p>
            <a:r>
              <a:rPr kumimoji="1" lang="en-US" altLang="ja-JP" dirty="0"/>
              <a:t>*       10 *       13 *       211 *</a:t>
            </a:r>
          </a:p>
          <a:p>
            <a:r>
              <a:rPr kumimoji="1" lang="en-US" altLang="ja-JP" dirty="0"/>
              <a:t>*       10 *       14 *       211 *</a:t>
            </a:r>
          </a:p>
          <a:p>
            <a:r>
              <a:rPr kumimoji="1" lang="en-US" altLang="ja-JP" dirty="0"/>
              <a:t>*       10 *       15 *       111 *</a:t>
            </a:r>
          </a:p>
          <a:p>
            <a:r>
              <a:rPr kumimoji="1" lang="en-US" altLang="ja-JP" dirty="0"/>
              <a:t>*       10 *       16 *      -211 *</a:t>
            </a:r>
          </a:p>
          <a:p>
            <a:r>
              <a:rPr kumimoji="1" lang="en-US" altLang="ja-JP" dirty="0"/>
              <a:t>*       10 *       17 *        16 *</a:t>
            </a:r>
          </a:p>
          <a:p>
            <a:r>
              <a:rPr kumimoji="1" lang="en-US" altLang="ja-JP" dirty="0"/>
              <a:t>*       10 *       18 *    -20213 *</a:t>
            </a:r>
          </a:p>
          <a:p>
            <a:r>
              <a:rPr kumimoji="1" lang="en-US" altLang="ja-JP" dirty="0"/>
              <a:t>*       10 *       19 *       111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23 *</a:t>
            </a:r>
          </a:p>
          <a:p>
            <a:r>
              <a:rPr kumimoji="1" lang="en-US" altLang="ja-JP" dirty="0"/>
              <a:t>*       11 *        9 *       -15 *</a:t>
            </a:r>
          </a:p>
          <a:p>
            <a:r>
              <a:rPr kumimoji="1" lang="en-US" altLang="ja-JP" dirty="0"/>
              <a:t>*       11 *       10 *        15 *</a:t>
            </a:r>
          </a:p>
          <a:p>
            <a:r>
              <a:rPr kumimoji="1" lang="en-US" altLang="ja-JP" dirty="0"/>
              <a:t>*       11 *       11 *       -16 *</a:t>
            </a:r>
          </a:p>
          <a:p>
            <a:r>
              <a:rPr kumimoji="1" lang="en-US" altLang="ja-JP" dirty="0"/>
              <a:t>*       11 *       12 *     20213 *</a:t>
            </a:r>
          </a:p>
          <a:p>
            <a:r>
              <a:rPr kumimoji="1" lang="en-US" altLang="ja-JP" dirty="0"/>
              <a:t>*       11 *       13 *       111 *</a:t>
            </a:r>
          </a:p>
          <a:p>
            <a:r>
              <a:rPr kumimoji="1" lang="en-US" altLang="ja-JP" dirty="0"/>
              <a:t>*       11 *       14 *       111 *</a:t>
            </a:r>
          </a:p>
          <a:p>
            <a:r>
              <a:rPr kumimoji="1" lang="en-US" altLang="ja-JP" dirty="0"/>
              <a:t>*       11 *       15 *       211 *</a:t>
            </a:r>
          </a:p>
          <a:p>
            <a:r>
              <a:rPr kumimoji="1" lang="en-US" altLang="ja-JP" dirty="0"/>
              <a:t>*       11 *       16 *        16 *</a:t>
            </a:r>
          </a:p>
          <a:p>
            <a:r>
              <a:rPr kumimoji="1" lang="en-US" altLang="ja-JP" dirty="0"/>
              <a:t>*       11 *       17 *        13 *</a:t>
            </a:r>
          </a:p>
          <a:p>
            <a:r>
              <a:rPr kumimoji="1" lang="en-US" altLang="ja-JP" dirty="0"/>
              <a:t>*       11 *       18 *       -14 *</a:t>
            </a:r>
          </a:p>
          <a:p>
            <a:r>
              <a:rPr kumimoji="1" lang="en-US" altLang="ja-JP" dirty="0"/>
              <a:t>*       11 *       19 *        22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-13 *</a:t>
            </a:r>
          </a:p>
          <a:p>
            <a:r>
              <a:rPr kumimoji="1" lang="en-US" altLang="ja-JP" dirty="0"/>
              <a:t>*       12 *        9 *        13 *</a:t>
            </a:r>
          </a:p>
          <a:p>
            <a:r>
              <a:rPr kumimoji="1" lang="en-US" altLang="ja-JP" dirty="0"/>
              <a:t>Type &lt;CR&gt; to continue or q to quit ==&gt;</a:t>
            </a:r>
          </a:p>
          <a:p>
            <a:r>
              <a:rPr kumimoji="1" lang="en-US" altLang="ja-JP" dirty="0"/>
              <a:t>*       12 *       10 *       -13 *</a:t>
            </a:r>
          </a:p>
          <a:p>
            <a:r>
              <a:rPr kumimoji="1" lang="en-US" altLang="ja-JP" dirty="0"/>
              <a:t>*       12 *       11 *        13 *</a:t>
            </a:r>
          </a:p>
          <a:p>
            <a:r>
              <a:rPr kumimoji="1" lang="en-US" altLang="ja-JP" dirty="0"/>
              <a:t>*       12 *       12 *       -11 *</a:t>
            </a:r>
          </a:p>
          <a:p>
            <a:r>
              <a:rPr kumimoji="1" lang="en-US" altLang="ja-JP" dirty="0"/>
              <a:t>*       12 *       13 *        11 *</a:t>
            </a:r>
          </a:p>
          <a:p>
            <a:r>
              <a:rPr kumimoji="1" lang="en-US" altLang="ja-JP" dirty="0"/>
              <a:t>*       12 *       14 *       -11 *</a:t>
            </a:r>
          </a:p>
          <a:p>
            <a:r>
              <a:rPr kumimoji="1" lang="en-US" altLang="ja-JP" dirty="0"/>
              <a:t>*       12 *       15 *       -11 *</a:t>
            </a:r>
          </a:p>
          <a:p>
            <a:r>
              <a:rPr kumimoji="1" lang="en-US" altLang="ja-JP" dirty="0"/>
              <a:t>*       12 *       16 *       -11 *</a:t>
            </a:r>
          </a:p>
          <a:p>
            <a:r>
              <a:rPr kumimoji="1" lang="en-US" altLang="ja-JP" dirty="0"/>
              <a:t>*       12 *       17 *       -11 *</a:t>
            </a:r>
          </a:p>
          <a:p>
            <a:r>
              <a:rPr kumimoji="1" lang="en-US" altLang="ja-JP" dirty="0"/>
              <a:t>*       12 *       18 *        11 *</a:t>
            </a:r>
          </a:p>
          <a:p>
            <a:r>
              <a:rPr kumimoji="1" lang="en-US" altLang="ja-JP" dirty="0"/>
              <a:t>*       12 *       19 *        11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-13 *</a:t>
            </a:r>
          </a:p>
          <a:p>
            <a:r>
              <a:rPr kumimoji="1" lang="en-US" altLang="ja-JP" dirty="0"/>
              <a:t>*       13 *        9 *        13 *</a:t>
            </a:r>
          </a:p>
          <a:p>
            <a:r>
              <a:rPr kumimoji="1" lang="en-US" altLang="ja-JP" dirty="0"/>
              <a:t>*       13 *       10 *        94 *</a:t>
            </a:r>
          </a:p>
          <a:p>
            <a:r>
              <a:rPr kumimoji="1" lang="en-US" altLang="ja-JP" dirty="0"/>
              <a:t>*       13 *       11 *       -13 *</a:t>
            </a:r>
          </a:p>
          <a:p>
            <a:r>
              <a:rPr kumimoji="1" lang="en-US" altLang="ja-JP" dirty="0"/>
              <a:t>*       13 *       12 *        13 *</a:t>
            </a:r>
          </a:p>
          <a:p>
            <a:r>
              <a:rPr kumimoji="1" lang="en-US" altLang="ja-JP" dirty="0"/>
              <a:t>*       13 *       13 *       -13 *</a:t>
            </a:r>
          </a:p>
          <a:p>
            <a:r>
              <a:rPr kumimoji="1" lang="en-US" altLang="ja-JP" dirty="0"/>
              <a:t>*       13 *       14 *        22 *</a:t>
            </a:r>
          </a:p>
          <a:p>
            <a:r>
              <a:rPr kumimoji="1" lang="en-US" altLang="ja-JP" dirty="0"/>
              <a:t>Type &lt;CR&gt; to continue or q to quit ==&gt;</a:t>
            </a:r>
          </a:p>
          <a:p>
            <a:r>
              <a:rPr kumimoji="1" lang="en-US" altLang="ja-JP" dirty="0"/>
              <a:t>*       13 *       15 *        13 *</a:t>
            </a:r>
          </a:p>
          <a:p>
            <a:r>
              <a:rPr kumimoji="1" lang="en-US" altLang="ja-JP" dirty="0"/>
              <a:t>*       13 *       16 *        22 *</a:t>
            </a:r>
          </a:p>
          <a:p>
            <a:r>
              <a:rPr kumimoji="1" lang="en-US" altLang="ja-JP" dirty="0"/>
              <a:t>*       13 *       17 *       -11 *</a:t>
            </a:r>
          </a:p>
          <a:p>
            <a:r>
              <a:rPr kumimoji="1" lang="en-US" altLang="ja-JP" dirty="0"/>
              <a:t>*       13 *       18 *        11 *</a:t>
            </a:r>
          </a:p>
          <a:p>
            <a:r>
              <a:rPr kumimoji="1" lang="en-US" altLang="ja-JP" dirty="0"/>
              <a:t>*       13 *       19 *        13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23 *</a:t>
            </a:r>
          </a:p>
          <a:p>
            <a:r>
              <a:rPr kumimoji="1" lang="en-US" altLang="ja-JP" dirty="0"/>
              <a:t>*       14 *        9 *       -13 *</a:t>
            </a:r>
          </a:p>
          <a:p>
            <a:r>
              <a:rPr kumimoji="1" lang="en-US" altLang="ja-JP" dirty="0"/>
              <a:t>*       14 *       10 *        13 *</a:t>
            </a:r>
          </a:p>
          <a:p>
            <a:r>
              <a:rPr kumimoji="1" lang="en-US" altLang="ja-JP" dirty="0"/>
              <a:t>*       14 *       11 *        94 *</a:t>
            </a:r>
          </a:p>
          <a:p>
            <a:r>
              <a:rPr kumimoji="1" lang="en-US" altLang="ja-JP" dirty="0"/>
              <a:t>*       14 *       12 *       -13 *</a:t>
            </a:r>
          </a:p>
          <a:p>
            <a:r>
              <a:rPr kumimoji="1" lang="en-US" altLang="ja-JP" dirty="0"/>
              <a:t>*       14 *       13 *        13 *</a:t>
            </a:r>
          </a:p>
          <a:p>
            <a:r>
              <a:rPr kumimoji="1" lang="en-US" altLang="ja-JP" dirty="0"/>
              <a:t>*       14 *       14 *        13 *</a:t>
            </a:r>
          </a:p>
          <a:p>
            <a:r>
              <a:rPr kumimoji="1" lang="en-US" altLang="ja-JP" dirty="0"/>
              <a:t>*       14 *       15 *        22 *</a:t>
            </a:r>
          </a:p>
          <a:p>
            <a:r>
              <a:rPr kumimoji="1" lang="en-US" altLang="ja-JP" dirty="0"/>
              <a:t>*       14 *       16 *        11 *</a:t>
            </a:r>
          </a:p>
          <a:p>
            <a:r>
              <a:rPr kumimoji="1" lang="en-US" altLang="ja-JP" dirty="0"/>
              <a:t>*       14 *       17 *       -11 *</a:t>
            </a:r>
          </a:p>
          <a:p>
            <a:r>
              <a:rPr kumimoji="1" lang="en-US" altLang="ja-JP" dirty="0"/>
              <a:t>*       14 *       18 *       -13 *</a:t>
            </a:r>
          </a:p>
          <a:p>
            <a:r>
              <a:rPr kumimoji="1" lang="en-US" altLang="ja-JP" dirty="0"/>
              <a:t>*       14 *       19 *        14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-15 *</a:t>
            </a:r>
          </a:p>
          <a:p>
            <a:r>
              <a:rPr kumimoji="1" lang="en-US" altLang="ja-JP" dirty="0"/>
              <a:t>*       15 *        9 *        15 *</a:t>
            </a:r>
          </a:p>
          <a:p>
            <a:r>
              <a:rPr kumimoji="1" lang="en-US" altLang="ja-JP" dirty="0"/>
              <a:t>*       15 *       10 *        94 *</a:t>
            </a:r>
          </a:p>
          <a:p>
            <a:r>
              <a:rPr kumimoji="1" lang="en-US" altLang="ja-JP" dirty="0"/>
              <a:t>*       15 *       11 *       -15 *</a:t>
            </a:r>
          </a:p>
          <a:p>
            <a:r>
              <a:rPr kumimoji="1" lang="en-US" altLang="ja-JP" dirty="0"/>
              <a:t>*       15 *       12 *        15 *</a:t>
            </a:r>
          </a:p>
          <a:p>
            <a:r>
              <a:rPr kumimoji="1" lang="en-US" altLang="ja-JP" dirty="0"/>
              <a:t>*       15 *       13 *        15 *</a:t>
            </a:r>
          </a:p>
          <a:p>
            <a:r>
              <a:rPr kumimoji="1" lang="en-US" altLang="ja-JP" dirty="0"/>
              <a:t>*       15 *       14 *        22 *</a:t>
            </a:r>
          </a:p>
          <a:p>
            <a:r>
              <a:rPr kumimoji="1" lang="en-US" altLang="ja-JP" dirty="0"/>
              <a:t>*       15 *       15 *        15 *</a:t>
            </a:r>
          </a:p>
          <a:p>
            <a:r>
              <a:rPr kumimoji="1" lang="en-US" altLang="ja-JP" dirty="0"/>
              <a:t>*       15 *       16 *        22 *</a:t>
            </a:r>
          </a:p>
          <a:p>
            <a:r>
              <a:rPr kumimoji="1" lang="en-US" altLang="ja-JP" dirty="0"/>
              <a:t>*       15 *       17 *       -16 *</a:t>
            </a:r>
          </a:p>
          <a:p>
            <a:r>
              <a:rPr kumimoji="1" lang="en-US" altLang="ja-JP" dirty="0"/>
              <a:t>*       15 *       18 *       213 *</a:t>
            </a:r>
          </a:p>
          <a:p>
            <a:r>
              <a:rPr kumimoji="1" lang="en-US" altLang="ja-JP" dirty="0"/>
              <a:t>*       15 *       19 *       211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-13 *</a:t>
            </a:r>
          </a:p>
          <a:p>
            <a:r>
              <a:rPr kumimoji="1" lang="en-US" altLang="ja-JP" dirty="0"/>
              <a:t>*       16 *        9 *        13 *</a:t>
            </a:r>
          </a:p>
          <a:p>
            <a:r>
              <a:rPr kumimoji="1" lang="en-US" altLang="ja-JP" dirty="0"/>
              <a:t>*       16 *       10 *        94 *</a:t>
            </a:r>
          </a:p>
          <a:p>
            <a:r>
              <a:rPr kumimoji="1" lang="en-US" altLang="ja-JP" dirty="0"/>
              <a:t>*       16 *       11 *       -13 *</a:t>
            </a:r>
          </a:p>
          <a:p>
            <a:r>
              <a:rPr kumimoji="1" lang="en-US" altLang="ja-JP" dirty="0"/>
              <a:t>*       16 *       12 *        13 *</a:t>
            </a:r>
          </a:p>
          <a:p>
            <a:r>
              <a:rPr kumimoji="1" lang="en-US" altLang="ja-JP" dirty="0"/>
              <a:t>*       16 *       13 *       -13 *</a:t>
            </a:r>
          </a:p>
          <a:p>
            <a:r>
              <a:rPr kumimoji="1" lang="en-US" altLang="ja-JP" dirty="0"/>
              <a:t>*       16 *       14 *        22 *</a:t>
            </a:r>
          </a:p>
          <a:p>
            <a:r>
              <a:rPr kumimoji="1" lang="en-US" altLang="ja-JP" dirty="0"/>
              <a:t>*       16 *       15 * 1.000e+09 *</a:t>
            </a:r>
          </a:p>
          <a:p>
            <a:r>
              <a:rPr kumimoji="1" lang="en-US" altLang="ja-JP" dirty="0"/>
              <a:t>*       16 *       16 *       211 *</a:t>
            </a:r>
          </a:p>
          <a:p>
            <a:r>
              <a:rPr kumimoji="1" lang="en-US" altLang="ja-JP" dirty="0"/>
              <a:t>*       16 *       17 *        22 *</a:t>
            </a:r>
          </a:p>
          <a:p>
            <a:r>
              <a:rPr kumimoji="1" lang="en-US" altLang="ja-JP" dirty="0"/>
              <a:t>*       16 *       18 *      -211 *</a:t>
            </a:r>
          </a:p>
          <a:p>
            <a:r>
              <a:rPr kumimoji="1" lang="en-US" altLang="ja-JP" dirty="0"/>
              <a:t>*       16 *       19 *       211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-13 *</a:t>
            </a:r>
          </a:p>
          <a:p>
            <a:r>
              <a:rPr kumimoji="1" lang="en-US" altLang="ja-JP" dirty="0"/>
              <a:t>*       17 *        9 *        13 *</a:t>
            </a:r>
          </a:p>
          <a:p>
            <a:r>
              <a:rPr kumimoji="1" lang="en-US" altLang="ja-JP" dirty="0"/>
              <a:t>Type &lt;CR&gt; to continue or q to quit ==&gt;</a:t>
            </a:r>
          </a:p>
          <a:p>
            <a:r>
              <a:rPr kumimoji="1" lang="en-US" altLang="ja-JP" dirty="0"/>
              <a:t>*       17 *       10 *       -13 *</a:t>
            </a:r>
          </a:p>
          <a:p>
            <a:r>
              <a:rPr kumimoji="1" lang="en-US" altLang="ja-JP" dirty="0"/>
              <a:t>*       17 *       11 *        13 *</a:t>
            </a:r>
          </a:p>
          <a:p>
            <a:r>
              <a:rPr kumimoji="1" lang="en-US" altLang="ja-JP" dirty="0"/>
              <a:t>*       17 *       12 *       -13 *</a:t>
            </a:r>
          </a:p>
          <a:p>
            <a:r>
              <a:rPr kumimoji="1" lang="en-US" altLang="ja-JP" dirty="0"/>
              <a:t>*       17 *       13 *        14 *</a:t>
            </a:r>
          </a:p>
          <a:p>
            <a:r>
              <a:rPr kumimoji="1" lang="en-US" altLang="ja-JP" dirty="0"/>
              <a:t>*       17 *       14 *      -211 *</a:t>
            </a:r>
          </a:p>
          <a:p>
            <a:r>
              <a:rPr kumimoji="1" lang="en-US" altLang="ja-JP" dirty="0"/>
              <a:t>*       17 *       15 *       211 *</a:t>
            </a:r>
          </a:p>
          <a:p>
            <a:r>
              <a:rPr kumimoji="1" lang="en-US" altLang="ja-JP" dirty="0"/>
              <a:t>*       17 *       16 *       -11 *</a:t>
            </a:r>
          </a:p>
          <a:p>
            <a:r>
              <a:rPr kumimoji="1" lang="en-US" altLang="ja-JP" dirty="0"/>
              <a:t>*       17 *       17 *        11 *</a:t>
            </a:r>
          </a:p>
          <a:p>
            <a:r>
              <a:rPr kumimoji="1" lang="en-US" altLang="ja-JP" dirty="0"/>
              <a:t>*       17 *       18 *        22 *</a:t>
            </a:r>
          </a:p>
          <a:p>
            <a:r>
              <a:rPr kumimoji="1" lang="en-US" altLang="ja-JP" dirty="0"/>
              <a:t>*       17 *       19 *        22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23 *</a:t>
            </a:r>
          </a:p>
          <a:p>
            <a:r>
              <a:rPr kumimoji="1" lang="en-US" altLang="ja-JP" dirty="0"/>
              <a:t>*       18 *        9 *       -15 *</a:t>
            </a:r>
          </a:p>
          <a:p>
            <a:r>
              <a:rPr kumimoji="1" lang="en-US" altLang="ja-JP" dirty="0"/>
              <a:t>*       18 *       10 *        15 *</a:t>
            </a:r>
          </a:p>
          <a:p>
            <a:r>
              <a:rPr kumimoji="1" lang="en-US" altLang="ja-JP" dirty="0"/>
              <a:t>*       18 *       11 *       -16 *</a:t>
            </a:r>
          </a:p>
          <a:p>
            <a:r>
              <a:rPr kumimoji="1" lang="en-US" altLang="ja-JP" dirty="0"/>
              <a:t>*       18 *       12 *       -13 *</a:t>
            </a:r>
          </a:p>
          <a:p>
            <a:r>
              <a:rPr kumimoji="1" lang="en-US" altLang="ja-JP" dirty="0"/>
              <a:t>*       18 *       13 *        14 *</a:t>
            </a:r>
          </a:p>
          <a:p>
            <a:r>
              <a:rPr kumimoji="1" lang="en-US" altLang="ja-JP" dirty="0"/>
              <a:t>*       18 *       14 *        16 *</a:t>
            </a:r>
          </a:p>
          <a:p>
            <a:r>
              <a:rPr kumimoji="1" lang="en-US" altLang="ja-JP" dirty="0"/>
              <a:t>Type &lt;CR&gt; to continue or q to quit ==&gt;</a:t>
            </a:r>
          </a:p>
          <a:p>
            <a:r>
              <a:rPr kumimoji="1" lang="en-US" altLang="ja-JP" dirty="0"/>
              <a:t>*       18 *       15 *    -20213 *</a:t>
            </a:r>
          </a:p>
          <a:p>
            <a:r>
              <a:rPr kumimoji="1" lang="en-US" altLang="ja-JP" dirty="0"/>
              <a:t>*       18 *       16 *       111 *</a:t>
            </a:r>
          </a:p>
          <a:p>
            <a:r>
              <a:rPr kumimoji="1" lang="en-US" altLang="ja-JP" dirty="0"/>
              <a:t>*       18 *       17 *       111 *</a:t>
            </a:r>
          </a:p>
          <a:p>
            <a:r>
              <a:rPr kumimoji="1" lang="en-US" altLang="ja-JP" dirty="0"/>
              <a:t>*       18 *       18 *      -211 *</a:t>
            </a:r>
          </a:p>
          <a:p>
            <a:r>
              <a:rPr kumimoji="1" lang="en-US" altLang="ja-JP" dirty="0"/>
              <a:t>*       18 *       19 *        22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23 *</a:t>
            </a:r>
          </a:p>
          <a:p>
            <a:r>
              <a:rPr kumimoji="1" lang="en-US" altLang="ja-JP" dirty="0"/>
              <a:t>*       19 *        9 *       -15 *</a:t>
            </a:r>
          </a:p>
          <a:p>
            <a:r>
              <a:rPr kumimoji="1" lang="en-US" altLang="ja-JP" dirty="0"/>
              <a:t>*       19 *       10 *        15 *</a:t>
            </a:r>
          </a:p>
          <a:p>
            <a:r>
              <a:rPr kumimoji="1" lang="en-US" altLang="ja-JP" dirty="0"/>
              <a:t>*       19 *       11 *        94 *</a:t>
            </a:r>
          </a:p>
          <a:p>
            <a:r>
              <a:rPr kumimoji="1" lang="en-US" altLang="ja-JP" dirty="0"/>
              <a:t>*       19 *       12 *       -15 *</a:t>
            </a:r>
          </a:p>
          <a:p>
            <a:r>
              <a:rPr kumimoji="1" lang="en-US" altLang="ja-JP" dirty="0"/>
              <a:t>*       19 *       13 *        15 *</a:t>
            </a:r>
          </a:p>
          <a:p>
            <a:r>
              <a:rPr kumimoji="1" lang="en-US" altLang="ja-JP" dirty="0"/>
              <a:t>*       19 *       14 *        15 *</a:t>
            </a:r>
          </a:p>
          <a:p>
            <a:r>
              <a:rPr kumimoji="1" lang="en-US" altLang="ja-JP" dirty="0"/>
              <a:t>*       19 *       15 *        22 *</a:t>
            </a:r>
          </a:p>
          <a:p>
            <a:r>
              <a:rPr kumimoji="1" lang="en-US" altLang="ja-JP" dirty="0"/>
              <a:t>*       19 *       16 *       -16 *</a:t>
            </a:r>
          </a:p>
          <a:p>
            <a:r>
              <a:rPr kumimoji="1" lang="en-US" altLang="ja-JP" dirty="0"/>
              <a:t>*       19 *       17 *       -11 *</a:t>
            </a:r>
          </a:p>
          <a:p>
            <a:r>
              <a:rPr kumimoji="1" lang="en-US" altLang="ja-JP" dirty="0"/>
              <a:t>*       19 *       18 *        12 *</a:t>
            </a:r>
          </a:p>
          <a:p>
            <a:r>
              <a:rPr kumimoji="1" lang="en-US" altLang="ja-JP" dirty="0"/>
              <a:t>*       19 *       19 *        16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-15 *</a:t>
            </a:r>
          </a:p>
          <a:p>
            <a:r>
              <a:rPr kumimoji="1" lang="en-US" altLang="ja-JP" dirty="0"/>
              <a:t>*       20 *        9 *        15 *</a:t>
            </a:r>
          </a:p>
          <a:p>
            <a:r>
              <a:rPr kumimoji="1" lang="en-US" altLang="ja-JP" dirty="0"/>
              <a:t>*       20 *       10 *       -16 *</a:t>
            </a:r>
          </a:p>
          <a:p>
            <a:r>
              <a:rPr kumimoji="1" lang="en-US" altLang="ja-JP" dirty="0"/>
              <a:t>*       20 *       11 *        24 *</a:t>
            </a:r>
          </a:p>
          <a:p>
            <a:r>
              <a:rPr kumimoji="1" lang="en-US" altLang="ja-JP" dirty="0"/>
              <a:t>*       20 *       12 *       111 *</a:t>
            </a:r>
          </a:p>
          <a:p>
            <a:r>
              <a:rPr kumimoji="1" lang="en-US" altLang="ja-JP" dirty="0"/>
              <a:t>*       20 *       13 *       111 *</a:t>
            </a:r>
          </a:p>
          <a:p>
            <a:r>
              <a:rPr kumimoji="1" lang="en-US" altLang="ja-JP" dirty="0"/>
              <a:t>*       20 *       14 *       111 *</a:t>
            </a:r>
          </a:p>
          <a:p>
            <a:r>
              <a:rPr kumimoji="1" lang="en-US" altLang="ja-JP" dirty="0"/>
              <a:t>*       20 *       15 *       211 *</a:t>
            </a:r>
          </a:p>
          <a:p>
            <a:r>
              <a:rPr kumimoji="1" lang="en-US" altLang="ja-JP" dirty="0"/>
              <a:t>*       20 *       16 *        16 *</a:t>
            </a:r>
          </a:p>
          <a:p>
            <a:r>
              <a:rPr kumimoji="1" lang="en-US" altLang="ja-JP" dirty="0"/>
              <a:t>*       20 *       17 *    -20213 *</a:t>
            </a:r>
          </a:p>
          <a:p>
            <a:r>
              <a:rPr kumimoji="1" lang="en-US" altLang="ja-JP" dirty="0"/>
              <a:t>*       20 *       18 *       111 *</a:t>
            </a:r>
          </a:p>
          <a:p>
            <a:r>
              <a:rPr kumimoji="1" lang="en-US" altLang="ja-JP" dirty="0"/>
              <a:t>*       20 *       19 *       111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23 *</a:t>
            </a:r>
          </a:p>
          <a:p>
            <a:r>
              <a:rPr kumimoji="1" lang="en-US" altLang="ja-JP" dirty="0"/>
              <a:t>*       21 *        9 *       -13 *</a:t>
            </a:r>
          </a:p>
          <a:p>
            <a:r>
              <a:rPr kumimoji="1" lang="en-US" altLang="ja-JP" dirty="0"/>
              <a:t>*       21 *       10 *        13 *</a:t>
            </a:r>
          </a:p>
          <a:p>
            <a:r>
              <a:rPr kumimoji="1" lang="en-US" altLang="ja-JP" dirty="0"/>
              <a:t>*       21 *       11 *        94 *</a:t>
            </a:r>
          </a:p>
          <a:p>
            <a:r>
              <a:rPr kumimoji="1" lang="en-US" altLang="ja-JP" dirty="0"/>
              <a:t>*       21 *       12 *       -13 *</a:t>
            </a:r>
          </a:p>
          <a:p>
            <a:r>
              <a:rPr kumimoji="1" lang="en-US" altLang="ja-JP" dirty="0"/>
              <a:t>*       21 *       13 *        13 *</a:t>
            </a:r>
          </a:p>
          <a:p>
            <a:r>
              <a:rPr kumimoji="1" lang="en-US" altLang="ja-JP" dirty="0"/>
              <a:t>*       21 *       14 *       -13 *</a:t>
            </a:r>
          </a:p>
          <a:p>
            <a:r>
              <a:rPr kumimoji="1" lang="en-US" altLang="ja-JP" dirty="0"/>
              <a:t>*       21 *       15 *        22 *</a:t>
            </a:r>
          </a:p>
          <a:p>
            <a:r>
              <a:rPr kumimoji="1" lang="en-US" altLang="ja-JP" dirty="0"/>
              <a:t>*       21 *       16 *        13 *</a:t>
            </a:r>
          </a:p>
          <a:p>
            <a:r>
              <a:rPr kumimoji="1" lang="en-US" altLang="ja-JP" dirty="0"/>
              <a:t>*       21 *       17 *      -211 *</a:t>
            </a:r>
          </a:p>
          <a:p>
            <a:r>
              <a:rPr kumimoji="1" lang="en-US" altLang="ja-JP" dirty="0"/>
              <a:t>*       21 *       18 *       211 *</a:t>
            </a:r>
          </a:p>
          <a:p>
            <a:r>
              <a:rPr kumimoji="1" lang="en-US" altLang="ja-JP" dirty="0"/>
              <a:t>*       21 *       19 *        11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-13 *</a:t>
            </a:r>
          </a:p>
          <a:p>
            <a:r>
              <a:rPr kumimoji="1" lang="en-US" altLang="ja-JP" dirty="0"/>
              <a:t>*       22 *        9 *        13 *</a:t>
            </a:r>
          </a:p>
          <a:p>
            <a:r>
              <a:rPr kumimoji="1" lang="en-US" altLang="ja-JP" dirty="0"/>
              <a:t>Type &lt;CR&gt; to continue or q to quit ==&gt;</a:t>
            </a:r>
          </a:p>
          <a:p>
            <a:r>
              <a:rPr kumimoji="1" lang="en-US" altLang="ja-JP" dirty="0"/>
              <a:t>*       22 *       10 *       -13 *</a:t>
            </a:r>
          </a:p>
          <a:p>
            <a:r>
              <a:rPr kumimoji="1" lang="en-US" altLang="ja-JP" dirty="0"/>
              <a:t>*       22 *       11 *        13 *</a:t>
            </a:r>
          </a:p>
          <a:p>
            <a:r>
              <a:rPr kumimoji="1" lang="en-US" altLang="ja-JP" dirty="0"/>
              <a:t>*       22 *       12 *        22 *</a:t>
            </a:r>
          </a:p>
          <a:p>
            <a:r>
              <a:rPr kumimoji="1" lang="en-US" altLang="ja-JP" dirty="0"/>
              <a:t>*       22 *       13 *       -11 *</a:t>
            </a:r>
          </a:p>
          <a:p>
            <a:r>
              <a:rPr kumimoji="1" lang="en-US" altLang="ja-JP" dirty="0"/>
              <a:t>*       22 *       14 *        11 *</a:t>
            </a:r>
          </a:p>
          <a:p>
            <a:r>
              <a:rPr kumimoji="1" lang="en-US" altLang="ja-JP" dirty="0"/>
              <a:t>*       22 *       15 *        11 *</a:t>
            </a:r>
          </a:p>
          <a:p>
            <a:r>
              <a:rPr kumimoji="1" lang="en-US" altLang="ja-JP" dirty="0"/>
              <a:t>*       22 *       16 *       -11 *</a:t>
            </a:r>
          </a:p>
          <a:p>
            <a:r>
              <a:rPr kumimoji="1" lang="en-US" altLang="ja-JP" dirty="0"/>
              <a:t>*       22 *       17 *       -11 *</a:t>
            </a:r>
          </a:p>
          <a:p>
            <a:r>
              <a:rPr kumimoji="1" lang="en-US" altLang="ja-JP" dirty="0"/>
              <a:t>*       22 *       18 *        11 *</a:t>
            </a:r>
          </a:p>
          <a:p>
            <a:r>
              <a:rPr kumimoji="1" lang="en-US" altLang="ja-JP" dirty="0"/>
              <a:t>*       22 *       19 *        11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-15 *</a:t>
            </a:r>
          </a:p>
          <a:p>
            <a:r>
              <a:rPr kumimoji="1" lang="en-US" altLang="ja-JP" dirty="0"/>
              <a:t>*       23 *        9 *        15 *</a:t>
            </a:r>
          </a:p>
          <a:p>
            <a:r>
              <a:rPr kumimoji="1" lang="en-US" altLang="ja-JP" dirty="0"/>
              <a:t>*       23 *       10 *        94 *</a:t>
            </a:r>
          </a:p>
          <a:p>
            <a:r>
              <a:rPr kumimoji="1" lang="en-US" altLang="ja-JP" dirty="0"/>
              <a:t>*       23 *       11 *       -15 *</a:t>
            </a:r>
          </a:p>
          <a:p>
            <a:r>
              <a:rPr kumimoji="1" lang="en-US" altLang="ja-JP" dirty="0"/>
              <a:t>*       23 *       12 *        15 *</a:t>
            </a:r>
          </a:p>
          <a:p>
            <a:r>
              <a:rPr kumimoji="1" lang="en-US" altLang="ja-JP" dirty="0"/>
              <a:t>*       23 *       13 *       -15 *</a:t>
            </a:r>
          </a:p>
          <a:p>
            <a:r>
              <a:rPr kumimoji="1" lang="en-US" altLang="ja-JP" dirty="0"/>
              <a:t>*       23 *       14 *        22 *</a:t>
            </a:r>
          </a:p>
          <a:p>
            <a:r>
              <a:rPr kumimoji="1" lang="en-US" altLang="ja-JP" dirty="0"/>
              <a:t>Type &lt;CR&gt; to continue or q to quit ==&gt;</a:t>
            </a:r>
          </a:p>
          <a:p>
            <a:r>
              <a:rPr kumimoji="1" lang="en-US" altLang="ja-JP" dirty="0"/>
              <a:t>*       23 *       15 *        16 *</a:t>
            </a:r>
          </a:p>
          <a:p>
            <a:r>
              <a:rPr kumimoji="1" lang="en-US" altLang="ja-JP" dirty="0"/>
              <a:t>*       23 *       16 *        11 *</a:t>
            </a:r>
          </a:p>
          <a:p>
            <a:r>
              <a:rPr kumimoji="1" lang="en-US" altLang="ja-JP" dirty="0"/>
              <a:t>*       23 *       17 *       -12 *</a:t>
            </a:r>
          </a:p>
          <a:p>
            <a:r>
              <a:rPr kumimoji="1" lang="en-US" altLang="ja-JP" dirty="0"/>
              <a:t>*       23 *       18 *       -16 *</a:t>
            </a:r>
          </a:p>
          <a:p>
            <a:r>
              <a:rPr kumimoji="1" lang="en-US" altLang="ja-JP" dirty="0"/>
              <a:t>*       23 *       19 *       -13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23 *</a:t>
            </a:r>
          </a:p>
          <a:p>
            <a:r>
              <a:rPr kumimoji="1" lang="en-US" altLang="ja-JP" dirty="0"/>
              <a:t>*       24 *        9 *       -13 *</a:t>
            </a:r>
          </a:p>
          <a:p>
            <a:r>
              <a:rPr kumimoji="1" lang="en-US" altLang="ja-JP" dirty="0"/>
              <a:t>*       24 *       10 *        13 *</a:t>
            </a:r>
          </a:p>
          <a:p>
            <a:r>
              <a:rPr kumimoji="1" lang="en-US" altLang="ja-JP" dirty="0"/>
              <a:t>*       24 *       11 *       -13 *</a:t>
            </a:r>
          </a:p>
          <a:p>
            <a:r>
              <a:rPr kumimoji="1" lang="en-US" altLang="ja-JP" dirty="0"/>
              <a:t>*       24 *       12 *        13 *</a:t>
            </a:r>
          </a:p>
          <a:p>
            <a:r>
              <a:rPr kumimoji="1" lang="en-US" altLang="ja-JP" dirty="0"/>
              <a:t>*       24 *       13 *       -11 *</a:t>
            </a:r>
          </a:p>
          <a:p>
            <a:r>
              <a:rPr kumimoji="1" lang="en-US" altLang="ja-JP" dirty="0"/>
              <a:t>*       24 *       14 *        11 *</a:t>
            </a:r>
          </a:p>
          <a:p>
            <a:r>
              <a:rPr kumimoji="1" lang="en-US" altLang="ja-JP" dirty="0"/>
              <a:t>*       24 *       15 *      2112 *</a:t>
            </a:r>
          </a:p>
          <a:p>
            <a:r>
              <a:rPr kumimoji="1" lang="en-US" altLang="ja-JP" dirty="0"/>
              <a:t>*       24 *       16 *      2112 *</a:t>
            </a:r>
          </a:p>
          <a:p>
            <a:r>
              <a:rPr kumimoji="1" lang="en-US" altLang="ja-JP" dirty="0"/>
              <a:t>*       24 *       17 *      2212 *</a:t>
            </a:r>
          </a:p>
          <a:p>
            <a:r>
              <a:rPr kumimoji="1" lang="en-US" altLang="ja-JP" dirty="0"/>
              <a:t>*       24 *       18 *      -211 *</a:t>
            </a:r>
          </a:p>
          <a:p>
            <a:r>
              <a:rPr kumimoji="1" lang="en-US" altLang="ja-JP" dirty="0"/>
              <a:t>*       24 *       19 *       -11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-13 *</a:t>
            </a:r>
          </a:p>
          <a:p>
            <a:r>
              <a:rPr kumimoji="1" lang="en-US" altLang="ja-JP" dirty="0"/>
              <a:t>*       25 *        9 *        13 *</a:t>
            </a:r>
          </a:p>
          <a:p>
            <a:r>
              <a:rPr kumimoji="1" lang="en-US" altLang="ja-JP" dirty="0"/>
              <a:t>*       25 *       10 *        94 *</a:t>
            </a:r>
          </a:p>
          <a:p>
            <a:r>
              <a:rPr kumimoji="1" lang="en-US" altLang="ja-JP" dirty="0"/>
              <a:t>*       25 *       11 *       -13 *</a:t>
            </a:r>
          </a:p>
          <a:p>
            <a:r>
              <a:rPr kumimoji="1" lang="en-US" altLang="ja-JP" dirty="0"/>
              <a:t>*       25 *       12 *        13 *</a:t>
            </a:r>
          </a:p>
          <a:p>
            <a:r>
              <a:rPr kumimoji="1" lang="en-US" altLang="ja-JP" dirty="0"/>
              <a:t>*       25 *       13 *        13 *</a:t>
            </a:r>
          </a:p>
          <a:p>
            <a:r>
              <a:rPr kumimoji="1" lang="en-US" altLang="ja-JP" dirty="0"/>
              <a:t>*       25 *       14 *        22 *</a:t>
            </a:r>
          </a:p>
          <a:p>
            <a:r>
              <a:rPr kumimoji="1" lang="en-US" altLang="ja-JP" dirty="0"/>
              <a:t>*       25 *       15 *       -11 *</a:t>
            </a:r>
          </a:p>
          <a:p>
            <a:r>
              <a:rPr kumimoji="1" lang="en-US" altLang="ja-JP" dirty="0"/>
              <a:t>*       25 *       16 *        11 *</a:t>
            </a:r>
          </a:p>
          <a:p>
            <a:r>
              <a:rPr kumimoji="1" lang="en-US" altLang="ja-JP" dirty="0"/>
              <a:t>*       25 *       17 *       -11 *</a:t>
            </a:r>
          </a:p>
          <a:p>
            <a:r>
              <a:rPr kumimoji="1" lang="en-US" altLang="ja-JP" dirty="0"/>
              <a:t>*       25 *       18 *        11 *</a:t>
            </a:r>
          </a:p>
          <a:p>
            <a:r>
              <a:rPr kumimoji="1" lang="en-US" altLang="ja-JP" dirty="0"/>
              <a:t>*       25 *       19 *       -11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-13 *</a:t>
            </a:r>
          </a:p>
          <a:p>
            <a:r>
              <a:rPr kumimoji="1" lang="en-US" altLang="ja-JP" dirty="0"/>
              <a:t>*       26 *        9 *        13 *</a:t>
            </a:r>
          </a:p>
          <a:p>
            <a:r>
              <a:rPr kumimoji="1" lang="en-US" altLang="ja-JP" dirty="0"/>
              <a:t>*       26 *       10 *        94 *</a:t>
            </a:r>
          </a:p>
          <a:p>
            <a:r>
              <a:rPr kumimoji="1" lang="en-US" altLang="ja-JP" dirty="0"/>
              <a:t>*       26 *       11 *       -13 *</a:t>
            </a:r>
          </a:p>
          <a:p>
            <a:r>
              <a:rPr kumimoji="1" lang="en-US" altLang="ja-JP" dirty="0"/>
              <a:t>*       26 *       12 *        13 *</a:t>
            </a:r>
          </a:p>
          <a:p>
            <a:r>
              <a:rPr kumimoji="1" lang="en-US" altLang="ja-JP" dirty="0"/>
              <a:t>*       26 *       13 *       -13 *</a:t>
            </a:r>
          </a:p>
          <a:p>
            <a:r>
              <a:rPr kumimoji="1" lang="en-US" altLang="ja-JP" dirty="0"/>
              <a:t>*       26 *       14 *        22 *</a:t>
            </a:r>
          </a:p>
          <a:p>
            <a:r>
              <a:rPr kumimoji="1" lang="en-US" altLang="ja-JP" dirty="0"/>
              <a:t>*       26 *       15 *        13 *</a:t>
            </a:r>
          </a:p>
          <a:p>
            <a:r>
              <a:rPr kumimoji="1" lang="en-US" altLang="ja-JP" dirty="0"/>
              <a:t>*       26 *       16 *        22 *</a:t>
            </a:r>
          </a:p>
          <a:p>
            <a:r>
              <a:rPr kumimoji="1" lang="en-US" altLang="ja-JP" dirty="0"/>
              <a:t>*       26 *       17 *       -11 *</a:t>
            </a:r>
          </a:p>
          <a:p>
            <a:r>
              <a:rPr kumimoji="1" lang="en-US" altLang="ja-JP" dirty="0"/>
              <a:t>*       26 *       18 *        11 *</a:t>
            </a:r>
          </a:p>
          <a:p>
            <a:r>
              <a:rPr kumimoji="1" lang="en-US" altLang="ja-JP" dirty="0"/>
              <a:t>*       26 *       19 *       -11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23 *</a:t>
            </a:r>
          </a:p>
          <a:p>
            <a:r>
              <a:rPr kumimoji="1" lang="en-US" altLang="ja-JP" dirty="0"/>
              <a:t>*       27 *        9 *       -15 *</a:t>
            </a:r>
          </a:p>
          <a:p>
            <a:r>
              <a:rPr kumimoji="1" lang="en-US" altLang="ja-JP" dirty="0"/>
              <a:t>Type &lt;CR&gt; to continue or q to quit ==&gt;</a:t>
            </a:r>
          </a:p>
          <a:p>
            <a:r>
              <a:rPr kumimoji="1" lang="en-US" altLang="ja-JP" dirty="0"/>
              <a:t>*       27 *       10 *        15 *</a:t>
            </a:r>
          </a:p>
          <a:p>
            <a:r>
              <a:rPr kumimoji="1" lang="en-US" altLang="ja-JP" dirty="0"/>
              <a:t>*       27 *       11 *       -16 *</a:t>
            </a:r>
          </a:p>
          <a:p>
            <a:r>
              <a:rPr kumimoji="1" lang="en-US" altLang="ja-JP" dirty="0"/>
              <a:t>*       27 *       12 *       -11 *</a:t>
            </a:r>
          </a:p>
          <a:p>
            <a:r>
              <a:rPr kumimoji="1" lang="en-US" altLang="ja-JP" dirty="0"/>
              <a:t>*       27 *       13 *        12 *</a:t>
            </a:r>
          </a:p>
          <a:p>
            <a:r>
              <a:rPr kumimoji="1" lang="en-US" altLang="ja-JP" dirty="0"/>
              <a:t>*       27 *       14 *        16 *</a:t>
            </a:r>
          </a:p>
          <a:p>
            <a:r>
              <a:rPr kumimoji="1" lang="en-US" altLang="ja-JP" dirty="0"/>
              <a:t>*       27 *       15 *    -20213 *</a:t>
            </a:r>
          </a:p>
          <a:p>
            <a:r>
              <a:rPr kumimoji="1" lang="en-US" altLang="ja-JP" dirty="0"/>
              <a:t>*       27 *       16 *      -211 *</a:t>
            </a:r>
          </a:p>
          <a:p>
            <a:r>
              <a:rPr kumimoji="1" lang="en-US" altLang="ja-JP" dirty="0"/>
              <a:t>*       27 *       17 *      -211 *</a:t>
            </a:r>
          </a:p>
          <a:p>
            <a:r>
              <a:rPr kumimoji="1" lang="en-US" altLang="ja-JP" dirty="0"/>
              <a:t>*       27 *       18 *       211 *</a:t>
            </a:r>
          </a:p>
          <a:p>
            <a:r>
              <a:rPr kumimoji="1" lang="en-US" altLang="ja-JP" dirty="0"/>
              <a:t>*       27 *       19 *        11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-13 *</a:t>
            </a:r>
          </a:p>
          <a:p>
            <a:r>
              <a:rPr kumimoji="1" lang="en-US" altLang="ja-JP" dirty="0"/>
              <a:t>*       28 *        9 *        13 *</a:t>
            </a:r>
          </a:p>
          <a:p>
            <a:r>
              <a:rPr kumimoji="1" lang="en-US" altLang="ja-JP" dirty="0"/>
              <a:t>*       28 *       10 *       -13 *</a:t>
            </a:r>
          </a:p>
          <a:p>
            <a:r>
              <a:rPr kumimoji="1" lang="en-US" altLang="ja-JP" dirty="0"/>
              <a:t>*       28 *       11 *        13 *</a:t>
            </a:r>
          </a:p>
          <a:p>
            <a:r>
              <a:rPr kumimoji="1" lang="en-US" altLang="ja-JP" dirty="0"/>
              <a:t>*       28 *       12 *        11 *</a:t>
            </a:r>
          </a:p>
          <a:p>
            <a:r>
              <a:rPr kumimoji="1" lang="en-US" altLang="ja-JP" dirty="0"/>
              <a:t>*       28 *       13 *        11 *</a:t>
            </a:r>
          </a:p>
          <a:p>
            <a:r>
              <a:rPr kumimoji="1" lang="en-US" altLang="ja-JP" dirty="0"/>
              <a:t>*       28 *       14 *        11 *</a:t>
            </a:r>
          </a:p>
          <a:p>
            <a:r>
              <a:rPr kumimoji="1" lang="en-US" altLang="ja-JP" dirty="0"/>
              <a:t>Type &lt;CR&gt; to continue or q to quit ==&gt;</a:t>
            </a:r>
          </a:p>
          <a:p>
            <a:r>
              <a:rPr kumimoji="1" lang="en-US" altLang="ja-JP" dirty="0"/>
              <a:t>*       28 *       15 *       -11 *</a:t>
            </a:r>
          </a:p>
          <a:p>
            <a:r>
              <a:rPr kumimoji="1" lang="en-US" altLang="ja-JP" dirty="0"/>
              <a:t>*       28 *       16 *       -11 *</a:t>
            </a:r>
          </a:p>
          <a:p>
            <a:r>
              <a:rPr kumimoji="1" lang="en-US" altLang="ja-JP" dirty="0"/>
              <a:t>*       28 *       17 *       -11 *</a:t>
            </a:r>
          </a:p>
          <a:p>
            <a:r>
              <a:rPr kumimoji="1" lang="en-US" altLang="ja-JP" dirty="0"/>
              <a:t>*       28 *       18 *        11 *</a:t>
            </a:r>
          </a:p>
          <a:p>
            <a:r>
              <a:rPr kumimoji="1" lang="en-US" altLang="ja-JP" dirty="0"/>
              <a:t>*       28 *       19 *       -11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23 *</a:t>
            </a:r>
          </a:p>
          <a:p>
            <a:r>
              <a:rPr kumimoji="1" lang="en-US" altLang="ja-JP" dirty="0"/>
              <a:t>*       29 *        9 *       -13 *</a:t>
            </a:r>
          </a:p>
          <a:p>
            <a:r>
              <a:rPr kumimoji="1" lang="en-US" altLang="ja-JP" dirty="0"/>
              <a:t>*       29 *       10 *        13 *</a:t>
            </a:r>
          </a:p>
          <a:p>
            <a:r>
              <a:rPr kumimoji="1" lang="en-US" altLang="ja-JP" dirty="0"/>
              <a:t>*       29 *       11 *        94 *</a:t>
            </a:r>
          </a:p>
          <a:p>
            <a:r>
              <a:rPr kumimoji="1" lang="en-US" altLang="ja-JP" dirty="0"/>
              <a:t>*       29 *       12 *       -13 *</a:t>
            </a:r>
          </a:p>
          <a:p>
            <a:r>
              <a:rPr kumimoji="1" lang="en-US" altLang="ja-JP" dirty="0"/>
              <a:t>*       29 *       13 *        13 *</a:t>
            </a:r>
          </a:p>
          <a:p>
            <a:r>
              <a:rPr kumimoji="1" lang="en-US" altLang="ja-JP" dirty="0"/>
              <a:t>*       29 *       14 *       -13 *</a:t>
            </a:r>
          </a:p>
          <a:p>
            <a:r>
              <a:rPr kumimoji="1" lang="en-US" altLang="ja-JP" dirty="0"/>
              <a:t>*       29 *       15 *        22 *</a:t>
            </a:r>
          </a:p>
          <a:p>
            <a:r>
              <a:rPr kumimoji="1" lang="en-US" altLang="ja-JP" dirty="0"/>
              <a:t>*       29 *       16 *        22 *</a:t>
            </a:r>
          </a:p>
          <a:p>
            <a:r>
              <a:rPr kumimoji="1" lang="en-US" altLang="ja-JP" dirty="0"/>
              <a:t>*       29 *       17 *        22 *</a:t>
            </a:r>
          </a:p>
          <a:p>
            <a:r>
              <a:rPr kumimoji="1" lang="en-US" altLang="ja-JP" dirty="0"/>
              <a:t>*       29 *       18 *       -11 *</a:t>
            </a:r>
          </a:p>
          <a:p>
            <a:r>
              <a:rPr kumimoji="1" lang="en-US" altLang="ja-JP" dirty="0"/>
              <a:t>*       29 *       19 *        11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23 *</a:t>
            </a:r>
          </a:p>
          <a:p>
            <a:r>
              <a:rPr kumimoji="1" lang="en-US" altLang="ja-JP" dirty="0"/>
              <a:t>*       30 *        9 *       -15 *</a:t>
            </a:r>
          </a:p>
          <a:p>
            <a:r>
              <a:rPr kumimoji="1" lang="en-US" altLang="ja-JP" dirty="0"/>
              <a:t>*       30 *       10 *        15 *</a:t>
            </a:r>
          </a:p>
          <a:p>
            <a:r>
              <a:rPr kumimoji="1" lang="en-US" altLang="ja-JP" dirty="0"/>
              <a:t>*       30 *       11 *        94 *</a:t>
            </a:r>
          </a:p>
          <a:p>
            <a:r>
              <a:rPr kumimoji="1" lang="en-US" altLang="ja-JP" dirty="0"/>
              <a:t>*       30 *       12 *       -15 *</a:t>
            </a:r>
          </a:p>
          <a:p>
            <a:r>
              <a:rPr kumimoji="1" lang="en-US" altLang="ja-JP" dirty="0"/>
              <a:t>*       30 *       13 *        15 *</a:t>
            </a:r>
          </a:p>
          <a:p>
            <a:r>
              <a:rPr kumimoji="1" lang="en-US" altLang="ja-JP" dirty="0"/>
              <a:t>*       30 *       14 *       -15 *</a:t>
            </a:r>
          </a:p>
          <a:p>
            <a:r>
              <a:rPr kumimoji="1" lang="en-US" altLang="ja-JP" dirty="0"/>
              <a:t>*       30 *       15 *        22 *</a:t>
            </a:r>
          </a:p>
          <a:p>
            <a:r>
              <a:rPr kumimoji="1" lang="en-US" altLang="ja-JP" dirty="0"/>
              <a:t>*       30 *       16 *       -15 *</a:t>
            </a:r>
          </a:p>
          <a:p>
            <a:r>
              <a:rPr kumimoji="1" lang="en-US" altLang="ja-JP" dirty="0"/>
              <a:t>*       30 *       17 *        22 *</a:t>
            </a:r>
          </a:p>
          <a:p>
            <a:r>
              <a:rPr kumimoji="1" lang="en-US" altLang="ja-JP" dirty="0"/>
              <a:t>*       30 *       18 *        16 *</a:t>
            </a:r>
          </a:p>
          <a:p>
            <a:r>
              <a:rPr kumimoji="1" lang="en-US" altLang="ja-JP" dirty="0"/>
              <a:t>*       30 *       19 *    -20213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-13 *</a:t>
            </a:r>
          </a:p>
          <a:p>
            <a:r>
              <a:rPr kumimoji="1" lang="en-US" altLang="ja-JP" dirty="0"/>
              <a:t>*       31 *        9 *        13 *</a:t>
            </a:r>
          </a:p>
          <a:p>
            <a:r>
              <a:rPr kumimoji="1" lang="en-US" altLang="ja-JP" dirty="0"/>
              <a:t>*       31 *       10 *       -13 *</a:t>
            </a:r>
          </a:p>
          <a:p>
            <a:r>
              <a:rPr kumimoji="1" lang="en-US" altLang="ja-JP" dirty="0"/>
              <a:t>*       31 *       11 *        13 *</a:t>
            </a:r>
          </a:p>
          <a:p>
            <a:r>
              <a:rPr kumimoji="1" lang="en-US" altLang="ja-JP" dirty="0"/>
              <a:t>*       31 *       12 *       -11 *</a:t>
            </a:r>
          </a:p>
          <a:p>
            <a:r>
              <a:rPr kumimoji="1" lang="en-US" altLang="ja-JP" dirty="0"/>
              <a:t>*       31 *       13 *        11 *</a:t>
            </a:r>
          </a:p>
          <a:p>
            <a:r>
              <a:rPr kumimoji="1" lang="en-US" altLang="ja-JP" dirty="0"/>
              <a:t>*       31 *       14 *       -11 *</a:t>
            </a:r>
          </a:p>
          <a:p>
            <a:r>
              <a:rPr kumimoji="1" lang="en-US" altLang="ja-JP" dirty="0"/>
              <a:t>*       31 *       15 *        11 *</a:t>
            </a:r>
          </a:p>
          <a:p>
            <a:r>
              <a:rPr kumimoji="1" lang="en-US" altLang="ja-JP" dirty="0"/>
              <a:t>*       31 *       16 *        22 *</a:t>
            </a:r>
          </a:p>
          <a:p>
            <a:r>
              <a:rPr kumimoji="1" lang="en-US" altLang="ja-JP" dirty="0"/>
              <a:t>*       31 *       17 *        22 *</a:t>
            </a:r>
          </a:p>
          <a:p>
            <a:r>
              <a:rPr kumimoji="1" lang="en-US" altLang="ja-JP" dirty="0"/>
              <a:t>*       31 *       18 *        22 *</a:t>
            </a:r>
          </a:p>
          <a:p>
            <a:r>
              <a:rPr kumimoji="1" lang="en-US" altLang="ja-JP" dirty="0"/>
              <a:t>*       31 *       19 *        22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-13 *</a:t>
            </a:r>
          </a:p>
          <a:p>
            <a:r>
              <a:rPr kumimoji="1" lang="en-US" altLang="ja-JP" dirty="0"/>
              <a:t>*       32 *        9 *        13 *</a:t>
            </a:r>
          </a:p>
          <a:p>
            <a:r>
              <a:rPr kumimoji="1" lang="en-US" altLang="ja-JP" dirty="0"/>
              <a:t>Type &lt;CR&gt; to continue or q to quit ==&gt;</a:t>
            </a:r>
          </a:p>
          <a:p>
            <a:r>
              <a:rPr kumimoji="1" lang="en-US" altLang="ja-JP" dirty="0"/>
              <a:t>*       32 *       10 *       -13 *</a:t>
            </a:r>
          </a:p>
          <a:p>
            <a:r>
              <a:rPr kumimoji="1" lang="en-US" altLang="ja-JP" dirty="0"/>
              <a:t>*       32 *       11 *        13 *</a:t>
            </a:r>
          </a:p>
          <a:p>
            <a:r>
              <a:rPr kumimoji="1" lang="en-US" altLang="ja-JP" dirty="0"/>
              <a:t>*       32 *       12 *        22 *</a:t>
            </a:r>
          </a:p>
          <a:p>
            <a:r>
              <a:rPr kumimoji="1" lang="en-US" altLang="ja-JP" dirty="0"/>
              <a:t>*       32 *       13 *        22 *</a:t>
            </a:r>
          </a:p>
          <a:p>
            <a:r>
              <a:rPr kumimoji="1" lang="en-US" altLang="ja-JP" dirty="0"/>
              <a:t>*       32 *       14 *       -11 *</a:t>
            </a:r>
          </a:p>
          <a:p>
            <a:r>
              <a:rPr kumimoji="1" lang="en-US" altLang="ja-JP" dirty="0"/>
              <a:t>*       32 *       15 *       -11 *</a:t>
            </a:r>
          </a:p>
          <a:p>
            <a:r>
              <a:rPr kumimoji="1" lang="en-US" altLang="ja-JP" dirty="0"/>
              <a:t>*       32 *       16 *        11 *</a:t>
            </a:r>
          </a:p>
          <a:p>
            <a:r>
              <a:rPr kumimoji="1" lang="en-US" altLang="ja-JP" dirty="0"/>
              <a:t>*       32 *       17 *        11 *</a:t>
            </a:r>
          </a:p>
          <a:p>
            <a:r>
              <a:rPr kumimoji="1" lang="en-US" altLang="ja-JP" dirty="0"/>
              <a:t>*       32 *       18 *       -11 *</a:t>
            </a:r>
          </a:p>
          <a:p>
            <a:r>
              <a:rPr kumimoji="1" lang="en-US" altLang="ja-JP" dirty="0"/>
              <a:t>*       32 *       19 *       -11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-13 *</a:t>
            </a:r>
          </a:p>
          <a:p>
            <a:r>
              <a:rPr kumimoji="1" lang="en-US" altLang="ja-JP" dirty="0"/>
              <a:t>*       33 *        9 *        13 *</a:t>
            </a:r>
          </a:p>
          <a:p>
            <a:r>
              <a:rPr kumimoji="1" lang="en-US" altLang="ja-JP" dirty="0"/>
              <a:t>*       33 *       10 *       -13 *</a:t>
            </a:r>
          </a:p>
          <a:p>
            <a:r>
              <a:rPr kumimoji="1" lang="en-US" altLang="ja-JP" dirty="0"/>
              <a:t>*       33 *       11 *        13 *</a:t>
            </a:r>
          </a:p>
          <a:p>
            <a:r>
              <a:rPr kumimoji="1" lang="en-US" altLang="ja-JP" dirty="0"/>
              <a:t>*       33 *       12 *        11 *</a:t>
            </a:r>
          </a:p>
          <a:p>
            <a:r>
              <a:rPr kumimoji="1" lang="en-US" altLang="ja-JP" dirty="0"/>
              <a:t>*       33 *       13 *        11 *</a:t>
            </a:r>
          </a:p>
          <a:p>
            <a:r>
              <a:rPr kumimoji="1" lang="en-US" altLang="ja-JP" dirty="0"/>
              <a:t>*       33 *       14 *        11 *</a:t>
            </a:r>
          </a:p>
          <a:p>
            <a:r>
              <a:rPr kumimoji="1" lang="en-US" altLang="ja-JP" dirty="0"/>
              <a:t>Type &lt;CR&gt; to continue or q to quit ==&gt;</a:t>
            </a:r>
          </a:p>
          <a:p>
            <a:r>
              <a:rPr kumimoji="1" lang="en-US" altLang="ja-JP" dirty="0"/>
              <a:t>*       33 *       15 *       -11 *</a:t>
            </a:r>
          </a:p>
          <a:p>
            <a:r>
              <a:rPr kumimoji="1" lang="en-US" altLang="ja-JP" dirty="0"/>
              <a:t>*       33 *       16 *       -11 *</a:t>
            </a:r>
          </a:p>
          <a:p>
            <a:r>
              <a:rPr kumimoji="1" lang="en-US" altLang="ja-JP" dirty="0"/>
              <a:t>*       33 *       17 *        11 *</a:t>
            </a:r>
          </a:p>
          <a:p>
            <a:r>
              <a:rPr kumimoji="1" lang="en-US" altLang="ja-JP" dirty="0"/>
              <a:t>*       33 *       18 *       -11 *</a:t>
            </a:r>
          </a:p>
          <a:p>
            <a:r>
              <a:rPr kumimoji="1" lang="en-US" altLang="ja-JP" dirty="0"/>
              <a:t>*       33 *       19 *        11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23 *</a:t>
            </a:r>
          </a:p>
          <a:p>
            <a:r>
              <a:rPr kumimoji="1" lang="en-US" altLang="ja-JP" dirty="0"/>
              <a:t>*       34 *        9 *       -13 *</a:t>
            </a:r>
          </a:p>
          <a:p>
            <a:r>
              <a:rPr kumimoji="1" lang="en-US" altLang="ja-JP" dirty="0"/>
              <a:t>*       34 *       10 *        13 *</a:t>
            </a:r>
          </a:p>
          <a:p>
            <a:r>
              <a:rPr kumimoji="1" lang="en-US" altLang="ja-JP" dirty="0"/>
              <a:t>*       34 *       11 *        94 *</a:t>
            </a:r>
          </a:p>
          <a:p>
            <a:r>
              <a:rPr kumimoji="1" lang="en-US" altLang="ja-JP" dirty="0"/>
              <a:t>*       34 *       12 *       -13 *</a:t>
            </a:r>
          </a:p>
          <a:p>
            <a:r>
              <a:rPr kumimoji="1" lang="en-US" altLang="ja-JP" dirty="0"/>
              <a:t>*       34 *       13 *        13 *</a:t>
            </a:r>
          </a:p>
          <a:p>
            <a:r>
              <a:rPr kumimoji="1" lang="en-US" altLang="ja-JP" dirty="0"/>
              <a:t>*       34 *       14 *       -13 *</a:t>
            </a:r>
          </a:p>
          <a:p>
            <a:r>
              <a:rPr kumimoji="1" lang="en-US" altLang="ja-JP" dirty="0"/>
              <a:t>*       34 *       15 *        22 *</a:t>
            </a:r>
          </a:p>
          <a:p>
            <a:r>
              <a:rPr kumimoji="1" lang="en-US" altLang="ja-JP" dirty="0"/>
              <a:t>*       34 *       16 *        13 *</a:t>
            </a:r>
          </a:p>
          <a:p>
            <a:r>
              <a:rPr kumimoji="1" lang="en-US" altLang="ja-JP" dirty="0"/>
              <a:t>*       34 *       17 *        22 *</a:t>
            </a:r>
          </a:p>
          <a:p>
            <a:r>
              <a:rPr kumimoji="1" lang="en-US" altLang="ja-JP" dirty="0"/>
              <a:t>*       34 *       18 *        11 *</a:t>
            </a:r>
          </a:p>
          <a:p>
            <a:r>
              <a:rPr kumimoji="1" lang="en-US" altLang="ja-JP" dirty="0"/>
              <a:t>*       34 *       19 *       -11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-15 *</a:t>
            </a:r>
          </a:p>
          <a:p>
            <a:r>
              <a:rPr kumimoji="1" lang="en-US" altLang="ja-JP" dirty="0"/>
              <a:t>*       35 *        9 *        15 *</a:t>
            </a:r>
          </a:p>
          <a:p>
            <a:r>
              <a:rPr kumimoji="1" lang="en-US" altLang="ja-JP" dirty="0"/>
              <a:t>*       35 *       10 *       -15 *</a:t>
            </a:r>
          </a:p>
          <a:p>
            <a:r>
              <a:rPr kumimoji="1" lang="en-US" altLang="ja-JP" dirty="0"/>
              <a:t>*       35 *       11 *       -16 *</a:t>
            </a:r>
          </a:p>
          <a:p>
            <a:r>
              <a:rPr kumimoji="1" lang="en-US" altLang="ja-JP" dirty="0"/>
              <a:t>*       35 *       12 *       -13 *</a:t>
            </a:r>
          </a:p>
          <a:p>
            <a:r>
              <a:rPr kumimoji="1" lang="en-US" altLang="ja-JP" dirty="0"/>
              <a:t>*       35 *       13 *        14 *</a:t>
            </a:r>
          </a:p>
          <a:p>
            <a:r>
              <a:rPr kumimoji="1" lang="en-US" altLang="ja-JP" dirty="0"/>
              <a:t>*       35 *       14 *        16 *</a:t>
            </a:r>
          </a:p>
          <a:p>
            <a:r>
              <a:rPr kumimoji="1" lang="en-US" altLang="ja-JP" dirty="0"/>
              <a:t>*       35 *       15 *        13 *</a:t>
            </a:r>
          </a:p>
          <a:p>
            <a:r>
              <a:rPr kumimoji="1" lang="en-US" altLang="ja-JP" dirty="0"/>
              <a:t>*       35 *       16 *       -14 *</a:t>
            </a:r>
          </a:p>
          <a:p>
            <a:r>
              <a:rPr kumimoji="1" lang="en-US" altLang="ja-JP" dirty="0"/>
              <a:t>*       35 *       17 *       -13 *</a:t>
            </a:r>
          </a:p>
          <a:p>
            <a:r>
              <a:rPr kumimoji="1" lang="en-US" altLang="ja-JP" dirty="0"/>
              <a:t>*       35 *       18 *        14 *</a:t>
            </a:r>
          </a:p>
          <a:p>
            <a:r>
              <a:rPr kumimoji="1" lang="en-US" altLang="ja-JP" dirty="0"/>
              <a:t>*       35 *       19 *        22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-15 *</a:t>
            </a:r>
          </a:p>
          <a:p>
            <a:r>
              <a:rPr kumimoji="1" lang="en-US" altLang="ja-JP" dirty="0"/>
              <a:t>*       36 *        9 *        15 *</a:t>
            </a:r>
          </a:p>
          <a:p>
            <a:r>
              <a:rPr kumimoji="1" lang="en-US" altLang="ja-JP" dirty="0"/>
              <a:t>*       36 *       10 *       -16 *</a:t>
            </a:r>
          </a:p>
          <a:p>
            <a:r>
              <a:rPr kumimoji="1" lang="en-US" altLang="ja-JP" dirty="0"/>
              <a:t>*       36 *       11 *       211 *</a:t>
            </a:r>
          </a:p>
          <a:p>
            <a:r>
              <a:rPr kumimoji="1" lang="en-US" altLang="ja-JP" dirty="0"/>
              <a:t>*       36 *       12 *        16 *</a:t>
            </a:r>
          </a:p>
          <a:p>
            <a:r>
              <a:rPr kumimoji="1" lang="en-US" altLang="ja-JP" dirty="0"/>
              <a:t>*       36 *       13 *        13 *</a:t>
            </a:r>
          </a:p>
          <a:p>
            <a:r>
              <a:rPr kumimoji="1" lang="en-US" altLang="ja-JP" dirty="0"/>
              <a:t>*       36 *       14 *       -14 *</a:t>
            </a:r>
          </a:p>
          <a:p>
            <a:r>
              <a:rPr kumimoji="1" lang="en-US" altLang="ja-JP" dirty="0"/>
              <a:t>*       36 *       15 *       -11 *</a:t>
            </a:r>
          </a:p>
          <a:p>
            <a:r>
              <a:rPr kumimoji="1" lang="en-US" altLang="ja-JP" dirty="0"/>
              <a:t>*       36 *       16 *        11 *</a:t>
            </a:r>
          </a:p>
          <a:p>
            <a:r>
              <a:rPr kumimoji="1" lang="en-US" altLang="ja-JP" dirty="0"/>
              <a:t>*       36 *       17 *        11 *</a:t>
            </a:r>
          </a:p>
          <a:p>
            <a:r>
              <a:rPr kumimoji="1" lang="en-US" altLang="ja-JP" dirty="0"/>
              <a:t>*       36 *       18 *       -11 *</a:t>
            </a:r>
          </a:p>
          <a:p>
            <a:r>
              <a:rPr kumimoji="1" lang="en-US" altLang="ja-JP" dirty="0"/>
              <a:t>*       36 *       19 *        22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-13 *</a:t>
            </a:r>
          </a:p>
          <a:p>
            <a:r>
              <a:rPr kumimoji="1" lang="en-US" altLang="ja-JP" dirty="0"/>
              <a:t>*       37 *        9 *        13 *</a:t>
            </a:r>
          </a:p>
          <a:p>
            <a:r>
              <a:rPr kumimoji="1" lang="en-US" altLang="ja-JP" dirty="0"/>
              <a:t>Type &lt;CR&gt; to continue or q to quit ==&gt;</a:t>
            </a:r>
          </a:p>
          <a:p>
            <a:r>
              <a:rPr kumimoji="1" lang="en-US" altLang="ja-JP" dirty="0"/>
              <a:t>*       37 *       10 *       -13 *</a:t>
            </a:r>
          </a:p>
          <a:p>
            <a:r>
              <a:rPr kumimoji="1" lang="en-US" altLang="ja-JP" dirty="0"/>
              <a:t>*       37 *       11 *        13 *</a:t>
            </a:r>
          </a:p>
          <a:p>
            <a:r>
              <a:rPr kumimoji="1" lang="en-US" altLang="ja-JP" dirty="0"/>
              <a:t>*       37 *       12 *       211 *</a:t>
            </a:r>
          </a:p>
          <a:p>
            <a:r>
              <a:rPr kumimoji="1" lang="en-US" altLang="ja-JP" dirty="0"/>
              <a:t>*       37 *       13 *      -211 *</a:t>
            </a:r>
          </a:p>
          <a:p>
            <a:r>
              <a:rPr kumimoji="1" lang="en-US" altLang="ja-JP" dirty="0"/>
              <a:t>*       37 *       14 *      -211 *</a:t>
            </a:r>
          </a:p>
          <a:p>
            <a:r>
              <a:rPr kumimoji="1" lang="en-US" altLang="ja-JP" dirty="0"/>
              <a:t>*       37 *       15 *       211 *</a:t>
            </a:r>
          </a:p>
          <a:p>
            <a:r>
              <a:rPr kumimoji="1" lang="en-US" altLang="ja-JP" dirty="0"/>
              <a:t>*       37 *       16 *       113 *</a:t>
            </a:r>
          </a:p>
          <a:p>
            <a:r>
              <a:rPr kumimoji="1" lang="en-US" altLang="ja-JP" dirty="0"/>
              <a:t>*       37 *       17 *       113 *</a:t>
            </a:r>
          </a:p>
          <a:p>
            <a:r>
              <a:rPr kumimoji="1" lang="en-US" altLang="ja-JP" dirty="0"/>
              <a:t>*       37 *       18 *       -11 *</a:t>
            </a:r>
          </a:p>
          <a:p>
            <a:r>
              <a:rPr kumimoji="1" lang="en-US" altLang="ja-JP" dirty="0"/>
              <a:t>*       37 *       19 *        11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23 *</a:t>
            </a:r>
          </a:p>
          <a:p>
            <a:r>
              <a:rPr kumimoji="1" lang="en-US" altLang="ja-JP" dirty="0"/>
              <a:t>*       38 *        9 *       -13 *</a:t>
            </a:r>
          </a:p>
          <a:p>
            <a:r>
              <a:rPr kumimoji="1" lang="en-US" altLang="ja-JP" dirty="0"/>
              <a:t>*       38 *       10 *        13 *</a:t>
            </a:r>
          </a:p>
          <a:p>
            <a:r>
              <a:rPr kumimoji="1" lang="en-US" altLang="ja-JP" dirty="0"/>
              <a:t>*       38 *       11 *        94 *</a:t>
            </a:r>
          </a:p>
          <a:p>
            <a:r>
              <a:rPr kumimoji="1" lang="en-US" altLang="ja-JP" dirty="0"/>
              <a:t>*       38 *       12 *       -13 *</a:t>
            </a:r>
          </a:p>
          <a:p>
            <a:r>
              <a:rPr kumimoji="1" lang="en-US" altLang="ja-JP" dirty="0"/>
              <a:t>*       38 *       13 *        13 *</a:t>
            </a:r>
          </a:p>
          <a:p>
            <a:r>
              <a:rPr kumimoji="1" lang="en-US" altLang="ja-JP" dirty="0"/>
              <a:t>*       38 *       14 *       -13 *</a:t>
            </a:r>
          </a:p>
          <a:p>
            <a:r>
              <a:rPr kumimoji="1" lang="en-US" altLang="ja-JP" dirty="0"/>
              <a:t>Type &lt;CR&gt; to continue or q to quit ==&gt;</a:t>
            </a:r>
          </a:p>
          <a:p>
            <a:r>
              <a:rPr kumimoji="1" lang="en-US" altLang="ja-JP" dirty="0"/>
              <a:t>*       38 *       15 *        22 *</a:t>
            </a:r>
          </a:p>
          <a:p>
            <a:r>
              <a:rPr kumimoji="1" lang="en-US" altLang="ja-JP" dirty="0"/>
              <a:t>*       38 *       16 *        13 *</a:t>
            </a:r>
          </a:p>
          <a:p>
            <a:r>
              <a:rPr kumimoji="1" lang="en-US" altLang="ja-JP" dirty="0"/>
              <a:t>*       38 *       17 *        22 *</a:t>
            </a:r>
          </a:p>
          <a:p>
            <a:r>
              <a:rPr kumimoji="1" lang="en-US" altLang="ja-JP" dirty="0"/>
              <a:t>*       38 *       18 *       -13 *</a:t>
            </a:r>
          </a:p>
          <a:p>
            <a:r>
              <a:rPr kumimoji="1" lang="en-US" altLang="ja-JP" dirty="0"/>
              <a:t>*       38 *       19 *        22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-15 *</a:t>
            </a:r>
          </a:p>
          <a:p>
            <a:r>
              <a:rPr kumimoji="1" lang="en-US" altLang="ja-JP" dirty="0"/>
              <a:t>*       39 *        9 *        15 *</a:t>
            </a:r>
          </a:p>
          <a:p>
            <a:r>
              <a:rPr kumimoji="1" lang="en-US" altLang="ja-JP" dirty="0"/>
              <a:t>*       39 *       10 *        94 *</a:t>
            </a:r>
          </a:p>
          <a:p>
            <a:r>
              <a:rPr kumimoji="1" lang="en-US" altLang="ja-JP" dirty="0"/>
              <a:t>*       39 *       11 *       -15 *</a:t>
            </a:r>
          </a:p>
          <a:p>
            <a:r>
              <a:rPr kumimoji="1" lang="en-US" altLang="ja-JP" dirty="0"/>
              <a:t>*       39 *       12 *        15 *</a:t>
            </a:r>
          </a:p>
          <a:p>
            <a:r>
              <a:rPr kumimoji="1" lang="en-US" altLang="ja-JP" dirty="0"/>
              <a:t>*       39 *       13 *        15 *</a:t>
            </a:r>
          </a:p>
          <a:p>
            <a:r>
              <a:rPr kumimoji="1" lang="en-US" altLang="ja-JP" dirty="0"/>
              <a:t>*       39 *       14 *        22 *</a:t>
            </a:r>
          </a:p>
          <a:p>
            <a:r>
              <a:rPr kumimoji="1" lang="en-US" altLang="ja-JP" dirty="0"/>
              <a:t>*       39 *       15 *       -16 *</a:t>
            </a:r>
          </a:p>
          <a:p>
            <a:r>
              <a:rPr kumimoji="1" lang="en-US" altLang="ja-JP" dirty="0"/>
              <a:t>*       39 *       16 *       -13 *</a:t>
            </a:r>
          </a:p>
          <a:p>
            <a:r>
              <a:rPr kumimoji="1" lang="en-US" altLang="ja-JP" dirty="0"/>
              <a:t>*       39 *       17 *        14 *</a:t>
            </a:r>
          </a:p>
          <a:p>
            <a:r>
              <a:rPr kumimoji="1" lang="en-US" altLang="ja-JP" dirty="0"/>
              <a:t>*       39 *       18 *        16 *</a:t>
            </a:r>
          </a:p>
          <a:p>
            <a:r>
              <a:rPr kumimoji="1" lang="en-US" altLang="ja-JP" dirty="0"/>
              <a:t>*       39 *       19 *      -211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-13 *</a:t>
            </a:r>
          </a:p>
          <a:p>
            <a:r>
              <a:rPr kumimoji="1" lang="en-US" altLang="ja-JP" dirty="0"/>
              <a:t>*       40 *        9 *        13 *</a:t>
            </a:r>
          </a:p>
          <a:p>
            <a:r>
              <a:rPr kumimoji="1" lang="en-US" altLang="ja-JP" dirty="0"/>
              <a:t>*       40 *       10 *        94 *</a:t>
            </a:r>
          </a:p>
          <a:p>
            <a:r>
              <a:rPr kumimoji="1" lang="en-US" altLang="ja-JP" dirty="0"/>
              <a:t>*       40 *       11 *       -13 *</a:t>
            </a:r>
          </a:p>
          <a:p>
            <a:r>
              <a:rPr kumimoji="1" lang="en-US" altLang="ja-JP" dirty="0"/>
              <a:t>*       40 *       12 *        13 *</a:t>
            </a:r>
          </a:p>
          <a:p>
            <a:r>
              <a:rPr kumimoji="1" lang="en-US" altLang="ja-JP" dirty="0"/>
              <a:t>*       40 *       13 *        13 *</a:t>
            </a:r>
          </a:p>
          <a:p>
            <a:r>
              <a:rPr kumimoji="1" lang="en-US" altLang="ja-JP" dirty="0"/>
              <a:t>*       40 *       14 *        22 *</a:t>
            </a:r>
          </a:p>
          <a:p>
            <a:r>
              <a:rPr kumimoji="1" lang="en-US" altLang="ja-JP" dirty="0"/>
              <a:t>*       40 *       15 *      -211 *</a:t>
            </a:r>
          </a:p>
          <a:p>
            <a:r>
              <a:rPr kumimoji="1" lang="en-US" altLang="ja-JP" dirty="0"/>
              <a:t>*       40 *       16 *       211 *</a:t>
            </a:r>
          </a:p>
          <a:p>
            <a:r>
              <a:rPr kumimoji="1" lang="en-US" altLang="ja-JP" dirty="0"/>
              <a:t>*       40 *       17 *       -11 *</a:t>
            </a:r>
          </a:p>
          <a:p>
            <a:r>
              <a:rPr kumimoji="1" lang="en-US" altLang="ja-JP" dirty="0"/>
              <a:t>*       40 *       18 *        11 *</a:t>
            </a:r>
          </a:p>
          <a:p>
            <a:r>
              <a:rPr kumimoji="1" lang="en-US" altLang="ja-JP" dirty="0"/>
              <a:t>*       40 *       19 *        22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23 *</a:t>
            </a:r>
          </a:p>
          <a:p>
            <a:r>
              <a:rPr kumimoji="1" lang="en-US" altLang="ja-JP" dirty="0"/>
              <a:t>*       41 *        9 *       -13 *</a:t>
            </a:r>
          </a:p>
          <a:p>
            <a:r>
              <a:rPr kumimoji="1" lang="en-US" altLang="ja-JP" dirty="0"/>
              <a:t>*       41 *       10 *        13 *</a:t>
            </a:r>
          </a:p>
          <a:p>
            <a:r>
              <a:rPr kumimoji="1" lang="en-US" altLang="ja-JP" dirty="0"/>
              <a:t>*       41 *       11 *        94 *</a:t>
            </a:r>
          </a:p>
          <a:p>
            <a:r>
              <a:rPr kumimoji="1" lang="en-US" altLang="ja-JP" dirty="0"/>
              <a:t>*       41 *       12 *       -13 *</a:t>
            </a:r>
          </a:p>
          <a:p>
            <a:r>
              <a:rPr kumimoji="1" lang="en-US" altLang="ja-JP" dirty="0"/>
              <a:t>*       41 *       13 *        13 *</a:t>
            </a:r>
          </a:p>
          <a:p>
            <a:r>
              <a:rPr kumimoji="1" lang="en-US" altLang="ja-JP" dirty="0"/>
              <a:t>*       41 *       14 *       -13 *</a:t>
            </a:r>
          </a:p>
          <a:p>
            <a:r>
              <a:rPr kumimoji="1" lang="en-US" altLang="ja-JP" dirty="0"/>
              <a:t>*       41 *       15 *        22 *</a:t>
            </a:r>
          </a:p>
          <a:p>
            <a:r>
              <a:rPr kumimoji="1" lang="en-US" altLang="ja-JP" dirty="0"/>
              <a:t>*       41 *       16 *      2212 *</a:t>
            </a:r>
          </a:p>
          <a:p>
            <a:r>
              <a:rPr kumimoji="1" lang="en-US" altLang="ja-JP" dirty="0"/>
              <a:t>*       41 *       17 *       -13 *</a:t>
            </a:r>
          </a:p>
          <a:p>
            <a:r>
              <a:rPr kumimoji="1" lang="en-US" altLang="ja-JP" dirty="0"/>
              <a:t>*       41 *       18 *        14 *</a:t>
            </a:r>
          </a:p>
          <a:p>
            <a:r>
              <a:rPr kumimoji="1" lang="en-US" altLang="ja-JP" dirty="0"/>
              <a:t>*       41 *       19 *       -11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-13 *</a:t>
            </a:r>
          </a:p>
          <a:p>
            <a:r>
              <a:rPr kumimoji="1" lang="en-US" altLang="ja-JP" dirty="0"/>
              <a:t>*       42 *        9 *        13 *</a:t>
            </a:r>
          </a:p>
          <a:p>
            <a:r>
              <a:rPr kumimoji="1" lang="en-US" altLang="ja-JP" dirty="0"/>
              <a:t>Type &lt;CR&gt; to continue or q to quit ==&gt;</a:t>
            </a:r>
          </a:p>
          <a:p>
            <a:r>
              <a:rPr kumimoji="1" lang="en-US" altLang="ja-JP" dirty="0"/>
              <a:t>*       42 *       10 *       -13 *</a:t>
            </a:r>
          </a:p>
          <a:p>
            <a:r>
              <a:rPr kumimoji="1" lang="en-US" altLang="ja-JP" dirty="0"/>
              <a:t>*       42 *       11 *        13 *</a:t>
            </a:r>
          </a:p>
          <a:p>
            <a:r>
              <a:rPr kumimoji="1" lang="en-US" altLang="ja-JP" dirty="0"/>
              <a:t>*       42 *       12 *        13 *</a:t>
            </a:r>
          </a:p>
          <a:p>
            <a:r>
              <a:rPr kumimoji="1" lang="en-US" altLang="ja-JP" dirty="0"/>
              <a:t>*       42 *       13 *       -14 *</a:t>
            </a:r>
          </a:p>
          <a:p>
            <a:r>
              <a:rPr kumimoji="1" lang="en-US" altLang="ja-JP" dirty="0"/>
              <a:t>*       42 *       14 * 1.000e+09 *</a:t>
            </a:r>
          </a:p>
          <a:p>
            <a:r>
              <a:rPr kumimoji="1" lang="en-US" altLang="ja-JP" dirty="0"/>
              <a:t>*       42 *       15 * 1.000e+09 *</a:t>
            </a:r>
          </a:p>
          <a:p>
            <a:r>
              <a:rPr kumimoji="1" lang="en-US" altLang="ja-JP" dirty="0"/>
              <a:t>*       42 *       16 * 1.000e+09 *</a:t>
            </a:r>
          </a:p>
          <a:p>
            <a:r>
              <a:rPr kumimoji="1" lang="en-US" altLang="ja-JP" dirty="0"/>
              <a:t>*       42 *       17 * 1.000e+09 *</a:t>
            </a:r>
          </a:p>
          <a:p>
            <a:r>
              <a:rPr kumimoji="1" lang="en-US" altLang="ja-JP" dirty="0"/>
              <a:t>*       42 *       18 *      2112 *</a:t>
            </a:r>
          </a:p>
          <a:p>
            <a:r>
              <a:rPr kumimoji="1" lang="en-US" altLang="ja-JP" dirty="0"/>
              <a:t>*       42 *       19 *      2112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-13 *</a:t>
            </a:r>
          </a:p>
          <a:p>
            <a:r>
              <a:rPr kumimoji="1" lang="en-US" altLang="ja-JP" dirty="0"/>
              <a:t>*       43 *        9 *        13 *</a:t>
            </a:r>
          </a:p>
          <a:p>
            <a:r>
              <a:rPr kumimoji="1" lang="en-US" altLang="ja-JP" dirty="0"/>
              <a:t>*       43 *       10 *       -13 *</a:t>
            </a:r>
          </a:p>
          <a:p>
            <a:r>
              <a:rPr kumimoji="1" lang="en-US" altLang="ja-JP" dirty="0"/>
              <a:t>*       43 *       11 *        13 *</a:t>
            </a:r>
          </a:p>
          <a:p>
            <a:r>
              <a:rPr kumimoji="1" lang="en-US" altLang="ja-JP" dirty="0"/>
              <a:t>*       43 *       12 *       -13 *</a:t>
            </a:r>
          </a:p>
          <a:p>
            <a:r>
              <a:rPr kumimoji="1" lang="en-US" altLang="ja-JP" dirty="0"/>
              <a:t>*       43 *       13 *        14 *</a:t>
            </a:r>
          </a:p>
          <a:p>
            <a:r>
              <a:rPr kumimoji="1" lang="en-US" altLang="ja-JP" dirty="0"/>
              <a:t>*       43 *       14 *        13 *</a:t>
            </a:r>
          </a:p>
          <a:p>
            <a:r>
              <a:rPr kumimoji="1" lang="en-US" altLang="ja-JP" dirty="0"/>
              <a:t>Type &lt;CR&gt; to continue or q to quit ==&gt;</a:t>
            </a:r>
          </a:p>
          <a:p>
            <a:r>
              <a:rPr kumimoji="1" lang="en-US" altLang="ja-JP" dirty="0"/>
              <a:t>*       43 *       15 *       -14 *</a:t>
            </a:r>
          </a:p>
          <a:p>
            <a:r>
              <a:rPr kumimoji="1" lang="en-US" altLang="ja-JP" dirty="0"/>
              <a:t>*       43 *       16 *      -321 *</a:t>
            </a:r>
          </a:p>
          <a:p>
            <a:r>
              <a:rPr kumimoji="1" lang="en-US" altLang="ja-JP" dirty="0"/>
              <a:t>*       43 *       17 *       321 *</a:t>
            </a:r>
          </a:p>
          <a:p>
            <a:r>
              <a:rPr kumimoji="1" lang="en-US" altLang="ja-JP" dirty="0"/>
              <a:t>*       43 *       18 *       -11 *</a:t>
            </a:r>
          </a:p>
          <a:p>
            <a:r>
              <a:rPr kumimoji="1" lang="en-US" altLang="ja-JP" dirty="0"/>
              <a:t>*       43 *       19 *        11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-15 *</a:t>
            </a:r>
          </a:p>
          <a:p>
            <a:r>
              <a:rPr kumimoji="1" lang="en-US" altLang="ja-JP" dirty="0"/>
              <a:t>*       44 *        9 *        15 *</a:t>
            </a:r>
          </a:p>
          <a:p>
            <a:r>
              <a:rPr kumimoji="1" lang="en-US" altLang="ja-JP" dirty="0"/>
              <a:t>*       44 *       10 *       -16 *</a:t>
            </a:r>
          </a:p>
          <a:p>
            <a:r>
              <a:rPr kumimoji="1" lang="en-US" altLang="ja-JP" dirty="0"/>
              <a:t>*       44 *       11 *       -13 *</a:t>
            </a:r>
          </a:p>
          <a:p>
            <a:r>
              <a:rPr kumimoji="1" lang="en-US" altLang="ja-JP" dirty="0"/>
              <a:t>*       44 *       12 *        14 *</a:t>
            </a:r>
          </a:p>
          <a:p>
            <a:r>
              <a:rPr kumimoji="1" lang="en-US" altLang="ja-JP" dirty="0"/>
              <a:t>*       44 *       13 *        16 *</a:t>
            </a:r>
          </a:p>
          <a:p>
            <a:r>
              <a:rPr kumimoji="1" lang="en-US" altLang="ja-JP" dirty="0"/>
              <a:t>*       44 *       14 *        11 *</a:t>
            </a:r>
          </a:p>
          <a:p>
            <a:r>
              <a:rPr kumimoji="1" lang="en-US" altLang="ja-JP" dirty="0"/>
              <a:t>*       44 *       15 *       -12 *</a:t>
            </a:r>
          </a:p>
          <a:p>
            <a:r>
              <a:rPr kumimoji="1" lang="en-US" altLang="ja-JP" dirty="0"/>
              <a:t>*       44 *       16 *        22 *</a:t>
            </a:r>
          </a:p>
          <a:p>
            <a:r>
              <a:rPr kumimoji="1" lang="en-US" altLang="ja-JP" dirty="0"/>
              <a:t>*       44 *       17 *        22 *</a:t>
            </a:r>
          </a:p>
          <a:p>
            <a:r>
              <a:rPr kumimoji="1" lang="en-US" altLang="ja-JP" dirty="0"/>
              <a:t>*       44 *       18 *       -13 *</a:t>
            </a:r>
          </a:p>
          <a:p>
            <a:r>
              <a:rPr kumimoji="1" lang="en-US" altLang="ja-JP" dirty="0"/>
              <a:t>*       44 *       19 *        14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-15 *</a:t>
            </a:r>
          </a:p>
          <a:p>
            <a:r>
              <a:rPr kumimoji="1" lang="en-US" altLang="ja-JP" dirty="0"/>
              <a:t>*       45 *        9 *        15 *</a:t>
            </a:r>
          </a:p>
          <a:p>
            <a:r>
              <a:rPr kumimoji="1" lang="en-US" altLang="ja-JP" dirty="0"/>
              <a:t>*       45 *       10 *       -16 *</a:t>
            </a:r>
          </a:p>
          <a:p>
            <a:r>
              <a:rPr kumimoji="1" lang="en-US" altLang="ja-JP" dirty="0"/>
              <a:t>*       45 *       11 *       -13 *</a:t>
            </a:r>
          </a:p>
          <a:p>
            <a:r>
              <a:rPr kumimoji="1" lang="en-US" altLang="ja-JP" dirty="0"/>
              <a:t>*       45 *       12 *        14 *</a:t>
            </a:r>
          </a:p>
          <a:p>
            <a:r>
              <a:rPr kumimoji="1" lang="en-US" altLang="ja-JP" dirty="0"/>
              <a:t>*       45 *       13 *        16 *</a:t>
            </a:r>
          </a:p>
          <a:p>
            <a:r>
              <a:rPr kumimoji="1" lang="en-US" altLang="ja-JP" dirty="0"/>
              <a:t>*       45 *       14 *    -20213 *</a:t>
            </a:r>
          </a:p>
          <a:p>
            <a:r>
              <a:rPr kumimoji="1" lang="en-US" altLang="ja-JP" dirty="0"/>
              <a:t>*       45 *       15 *      -211 *</a:t>
            </a:r>
          </a:p>
          <a:p>
            <a:r>
              <a:rPr kumimoji="1" lang="en-US" altLang="ja-JP" dirty="0"/>
              <a:t>*       45 *       16 *      -211 *</a:t>
            </a:r>
          </a:p>
          <a:p>
            <a:r>
              <a:rPr kumimoji="1" lang="en-US" altLang="ja-JP" dirty="0"/>
              <a:t>*       45 *       17 *       211 *</a:t>
            </a:r>
          </a:p>
          <a:p>
            <a:r>
              <a:rPr kumimoji="1" lang="en-US" altLang="ja-JP" dirty="0"/>
              <a:t>*       45 *       18 *       -13 *</a:t>
            </a:r>
          </a:p>
          <a:p>
            <a:r>
              <a:rPr kumimoji="1" lang="en-US" altLang="ja-JP" dirty="0"/>
              <a:t>*       45 *       19 *        14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-13 *</a:t>
            </a:r>
          </a:p>
          <a:p>
            <a:r>
              <a:rPr kumimoji="1" lang="en-US" altLang="ja-JP" dirty="0"/>
              <a:t>*       46 *        9 *        13 *</a:t>
            </a:r>
          </a:p>
          <a:p>
            <a:r>
              <a:rPr kumimoji="1" lang="en-US" altLang="ja-JP" dirty="0"/>
              <a:t>*       46 *       10 *       -13 *</a:t>
            </a:r>
          </a:p>
          <a:p>
            <a:r>
              <a:rPr kumimoji="1" lang="en-US" altLang="ja-JP" dirty="0"/>
              <a:t>*       46 *       11 *        13 *</a:t>
            </a:r>
          </a:p>
          <a:p>
            <a:r>
              <a:rPr kumimoji="1" lang="en-US" altLang="ja-JP" dirty="0"/>
              <a:t>*       46 *       12 *        22 *</a:t>
            </a:r>
          </a:p>
          <a:p>
            <a:r>
              <a:rPr kumimoji="1" lang="en-US" altLang="ja-JP" dirty="0"/>
              <a:t>*       46 *       13 *        22 *</a:t>
            </a:r>
          </a:p>
          <a:p>
            <a:r>
              <a:rPr kumimoji="1" lang="en-US" altLang="ja-JP" dirty="0"/>
              <a:t>*       46 *       14 *        22 *</a:t>
            </a:r>
          </a:p>
          <a:p>
            <a:r>
              <a:rPr kumimoji="1" lang="en-US" altLang="ja-JP" dirty="0"/>
              <a:t>*       46 *       15 *        22 *</a:t>
            </a:r>
          </a:p>
          <a:p>
            <a:r>
              <a:rPr kumimoji="1" lang="en-US" altLang="ja-JP" dirty="0"/>
              <a:t>*       46 *       16 *       111 *</a:t>
            </a:r>
          </a:p>
          <a:p>
            <a:r>
              <a:rPr kumimoji="1" lang="en-US" altLang="ja-JP" dirty="0"/>
              <a:t>*       46 *       17 *       111 *</a:t>
            </a:r>
          </a:p>
          <a:p>
            <a:r>
              <a:rPr kumimoji="1" lang="en-US" altLang="ja-JP" dirty="0"/>
              <a:t>*       46 *       18 *       -11 *</a:t>
            </a:r>
          </a:p>
          <a:p>
            <a:r>
              <a:rPr kumimoji="1" lang="en-US" altLang="ja-JP" dirty="0"/>
              <a:t>*       46 *       19 *        11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23 *</a:t>
            </a:r>
          </a:p>
          <a:p>
            <a:r>
              <a:rPr kumimoji="1" lang="en-US" altLang="ja-JP" dirty="0"/>
              <a:t>*       47 *        9 *       -15 *</a:t>
            </a:r>
          </a:p>
          <a:p>
            <a:r>
              <a:rPr kumimoji="1" lang="en-US" altLang="ja-JP" dirty="0"/>
              <a:t>Type &lt;CR&gt; to continue or q to quit ==&gt;</a:t>
            </a:r>
          </a:p>
          <a:p>
            <a:r>
              <a:rPr kumimoji="1" lang="en-US" altLang="ja-JP" dirty="0"/>
              <a:t>*       47 *       10 *        15 *</a:t>
            </a:r>
          </a:p>
          <a:p>
            <a:r>
              <a:rPr kumimoji="1" lang="en-US" altLang="ja-JP" dirty="0"/>
              <a:t>*       47 *       11 *        94 *</a:t>
            </a:r>
          </a:p>
          <a:p>
            <a:r>
              <a:rPr kumimoji="1" lang="en-US" altLang="ja-JP" dirty="0"/>
              <a:t>*       47 *       12 *       -15 *</a:t>
            </a:r>
          </a:p>
          <a:p>
            <a:r>
              <a:rPr kumimoji="1" lang="en-US" altLang="ja-JP" dirty="0"/>
              <a:t>*       47 *       13 *        15 *</a:t>
            </a:r>
          </a:p>
          <a:p>
            <a:r>
              <a:rPr kumimoji="1" lang="en-US" altLang="ja-JP" dirty="0"/>
              <a:t>*       47 *       14 *       -15 *</a:t>
            </a:r>
          </a:p>
          <a:p>
            <a:r>
              <a:rPr kumimoji="1" lang="en-US" altLang="ja-JP" dirty="0"/>
              <a:t>*       47 *       15 *        22 *</a:t>
            </a:r>
          </a:p>
          <a:p>
            <a:r>
              <a:rPr kumimoji="1" lang="en-US" altLang="ja-JP" dirty="0"/>
              <a:t>*       47 *       16 *        15 *</a:t>
            </a:r>
          </a:p>
          <a:p>
            <a:r>
              <a:rPr kumimoji="1" lang="en-US" altLang="ja-JP" dirty="0"/>
              <a:t>*       47 *       17 *        22 *</a:t>
            </a:r>
          </a:p>
          <a:p>
            <a:r>
              <a:rPr kumimoji="1" lang="en-US" altLang="ja-JP" dirty="0"/>
              <a:t>*       47 *       18 *       -15 *</a:t>
            </a:r>
          </a:p>
          <a:p>
            <a:r>
              <a:rPr kumimoji="1" lang="en-US" altLang="ja-JP" dirty="0"/>
              <a:t>*       47 *       19 *        22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-15 *</a:t>
            </a:r>
          </a:p>
          <a:p>
            <a:r>
              <a:rPr kumimoji="1" lang="en-US" altLang="ja-JP" dirty="0"/>
              <a:t>*       48 *        9 *        15 *</a:t>
            </a:r>
          </a:p>
          <a:p>
            <a:r>
              <a:rPr kumimoji="1" lang="en-US" altLang="ja-JP" dirty="0"/>
              <a:t>*       48 *       10 *       -16 *</a:t>
            </a:r>
          </a:p>
          <a:p>
            <a:r>
              <a:rPr kumimoji="1" lang="en-US" altLang="ja-JP" dirty="0"/>
              <a:t>*       48 *       11 *       -11 *</a:t>
            </a:r>
          </a:p>
          <a:p>
            <a:r>
              <a:rPr kumimoji="1" lang="en-US" altLang="ja-JP" dirty="0"/>
              <a:t>*       48 *       12 *        12 *</a:t>
            </a:r>
          </a:p>
          <a:p>
            <a:r>
              <a:rPr kumimoji="1" lang="en-US" altLang="ja-JP" dirty="0"/>
              <a:t>*       48 *       13 *        16 *</a:t>
            </a:r>
          </a:p>
          <a:p>
            <a:r>
              <a:rPr kumimoji="1" lang="en-US" altLang="ja-JP" dirty="0"/>
              <a:t>*       48 *       14 *      -213 *</a:t>
            </a:r>
          </a:p>
          <a:p>
            <a:r>
              <a:rPr kumimoji="1" lang="en-US" altLang="ja-JP" dirty="0"/>
              <a:t>Type &lt;CR&gt; to continue or q to quit ==&gt;</a:t>
            </a:r>
          </a:p>
          <a:p>
            <a:r>
              <a:rPr kumimoji="1" lang="en-US" altLang="ja-JP" dirty="0"/>
              <a:t>*       48 *       15 *      -211 *</a:t>
            </a:r>
          </a:p>
          <a:p>
            <a:r>
              <a:rPr kumimoji="1" lang="en-US" altLang="ja-JP" dirty="0"/>
              <a:t>*       48 *       16 *       111 *</a:t>
            </a:r>
          </a:p>
          <a:p>
            <a:r>
              <a:rPr kumimoji="1" lang="en-US" altLang="ja-JP" dirty="0"/>
              <a:t>*       48 *       17 *        22 *</a:t>
            </a:r>
          </a:p>
          <a:p>
            <a:r>
              <a:rPr kumimoji="1" lang="en-US" altLang="ja-JP" dirty="0"/>
              <a:t>*       48 *       18 *        22 *</a:t>
            </a:r>
          </a:p>
          <a:p>
            <a:r>
              <a:rPr kumimoji="1" lang="en-US" altLang="ja-JP" dirty="0"/>
              <a:t>*       48 *       19 *        11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23 *</a:t>
            </a:r>
          </a:p>
          <a:p>
            <a:r>
              <a:rPr kumimoji="1" lang="en-US" altLang="ja-JP" dirty="0"/>
              <a:t>*       49 *        9 *       -15 *</a:t>
            </a:r>
          </a:p>
          <a:p>
            <a:r>
              <a:rPr kumimoji="1" lang="en-US" altLang="ja-JP" dirty="0"/>
              <a:t>*       49 *       10 *        15 *</a:t>
            </a:r>
          </a:p>
          <a:p>
            <a:r>
              <a:rPr kumimoji="1" lang="en-US" altLang="ja-JP" dirty="0"/>
              <a:t>*       49 *       11 *        94 *</a:t>
            </a:r>
          </a:p>
          <a:p>
            <a:r>
              <a:rPr kumimoji="1" lang="en-US" altLang="ja-JP" dirty="0"/>
              <a:t>*       49 *       12 *       -15 *</a:t>
            </a:r>
          </a:p>
          <a:p>
            <a:r>
              <a:rPr kumimoji="1" lang="en-US" altLang="ja-JP" dirty="0"/>
              <a:t>*       49 *       13 *        15 *</a:t>
            </a:r>
          </a:p>
          <a:p>
            <a:r>
              <a:rPr kumimoji="1" lang="en-US" altLang="ja-JP" dirty="0"/>
              <a:t>*       49 *       14 *       -15 *</a:t>
            </a:r>
          </a:p>
          <a:p>
            <a:r>
              <a:rPr kumimoji="1" lang="en-US" altLang="ja-JP" dirty="0"/>
              <a:t>*       49 *       15 *        22 *</a:t>
            </a:r>
          </a:p>
          <a:p>
            <a:r>
              <a:rPr kumimoji="1" lang="en-US" altLang="ja-JP" dirty="0"/>
              <a:t>*       49 *       16 *       -15 *</a:t>
            </a:r>
          </a:p>
          <a:p>
            <a:r>
              <a:rPr kumimoji="1" lang="en-US" altLang="ja-JP" dirty="0"/>
              <a:t>*       49 *       17 *        22 *</a:t>
            </a:r>
          </a:p>
          <a:p>
            <a:r>
              <a:rPr kumimoji="1" lang="en-US" altLang="ja-JP" dirty="0"/>
              <a:t>*       49 *       18 *        16 *</a:t>
            </a:r>
          </a:p>
          <a:p>
            <a:r>
              <a:rPr kumimoji="1" lang="en-US" altLang="ja-JP" dirty="0"/>
              <a:t>*       49 *       19 *      -213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-15 *</a:t>
            </a:r>
          </a:p>
          <a:p>
            <a:r>
              <a:rPr kumimoji="1" lang="en-US" altLang="ja-JP" dirty="0"/>
              <a:t>*       50 *        9 *        15 *</a:t>
            </a:r>
          </a:p>
          <a:p>
            <a:r>
              <a:rPr kumimoji="1" lang="en-US" altLang="ja-JP" dirty="0"/>
              <a:t>*       50 *       10 *        94 *</a:t>
            </a:r>
          </a:p>
          <a:p>
            <a:r>
              <a:rPr kumimoji="1" lang="en-US" altLang="ja-JP" dirty="0"/>
              <a:t>*       50 *       11 *       -15 *</a:t>
            </a:r>
          </a:p>
          <a:p>
            <a:r>
              <a:rPr kumimoji="1" lang="en-US" altLang="ja-JP" dirty="0"/>
              <a:t>*       50 *       12 *        15 *</a:t>
            </a:r>
          </a:p>
          <a:p>
            <a:r>
              <a:rPr kumimoji="1" lang="en-US" altLang="ja-JP" dirty="0"/>
              <a:t>*       50 *       13 *       -15 *</a:t>
            </a:r>
          </a:p>
          <a:p>
            <a:r>
              <a:rPr kumimoji="1" lang="en-US" altLang="ja-JP" dirty="0"/>
              <a:t>*       50 *       14 *        22 *</a:t>
            </a:r>
          </a:p>
          <a:p>
            <a:r>
              <a:rPr kumimoji="1" lang="en-US" altLang="ja-JP" dirty="0"/>
              <a:t>*       50 *       15 *        15 *</a:t>
            </a:r>
          </a:p>
          <a:p>
            <a:r>
              <a:rPr kumimoji="1" lang="en-US" altLang="ja-JP" dirty="0"/>
              <a:t>*       50 *       16 *        22 *</a:t>
            </a:r>
          </a:p>
          <a:p>
            <a:r>
              <a:rPr kumimoji="1" lang="en-US" altLang="ja-JP" dirty="0"/>
              <a:t>*       50 *       17 *       -16 *</a:t>
            </a:r>
          </a:p>
          <a:p>
            <a:r>
              <a:rPr kumimoji="1" lang="en-US" altLang="ja-JP" dirty="0"/>
              <a:t>*       50 *       18 *       -13 *</a:t>
            </a:r>
          </a:p>
          <a:p>
            <a:r>
              <a:rPr kumimoji="1" lang="en-US" altLang="ja-JP" dirty="0"/>
              <a:t>*       50 *       19 *        14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-15 *</a:t>
            </a:r>
          </a:p>
          <a:p>
            <a:r>
              <a:rPr kumimoji="1" lang="en-US" altLang="ja-JP" dirty="0"/>
              <a:t>*       51 *        9 *        15 *</a:t>
            </a:r>
          </a:p>
          <a:p>
            <a:r>
              <a:rPr kumimoji="1" lang="en-US" altLang="ja-JP" dirty="0"/>
              <a:t>*       51 *       10 *        94 *</a:t>
            </a:r>
          </a:p>
          <a:p>
            <a:r>
              <a:rPr kumimoji="1" lang="en-US" altLang="ja-JP" dirty="0"/>
              <a:t>*       51 *       11 *       -15 *</a:t>
            </a:r>
          </a:p>
          <a:p>
            <a:r>
              <a:rPr kumimoji="1" lang="en-US" altLang="ja-JP" dirty="0"/>
              <a:t>*       51 *       12 *        15 *</a:t>
            </a:r>
          </a:p>
          <a:p>
            <a:r>
              <a:rPr kumimoji="1" lang="en-US" altLang="ja-JP" dirty="0"/>
              <a:t>*       51 *       13 *       -15 *</a:t>
            </a:r>
          </a:p>
          <a:p>
            <a:r>
              <a:rPr kumimoji="1" lang="en-US" altLang="ja-JP" dirty="0"/>
              <a:t>*       51 *       14 *        22 *</a:t>
            </a:r>
          </a:p>
          <a:p>
            <a:r>
              <a:rPr kumimoji="1" lang="en-US" altLang="ja-JP" dirty="0"/>
              <a:t>*       51 *       15 *        16 *</a:t>
            </a:r>
          </a:p>
          <a:p>
            <a:r>
              <a:rPr kumimoji="1" lang="en-US" altLang="ja-JP" dirty="0"/>
              <a:t>*       51 *       16 *      -211 *</a:t>
            </a:r>
          </a:p>
          <a:p>
            <a:r>
              <a:rPr kumimoji="1" lang="en-US" altLang="ja-JP" dirty="0"/>
              <a:t>*       51 *       17 *       -16 *</a:t>
            </a:r>
          </a:p>
          <a:p>
            <a:r>
              <a:rPr kumimoji="1" lang="en-US" altLang="ja-JP" dirty="0"/>
              <a:t>*       51 *       18 *     20213 *</a:t>
            </a:r>
          </a:p>
          <a:p>
            <a:r>
              <a:rPr kumimoji="1" lang="en-US" altLang="ja-JP" dirty="0"/>
              <a:t>*       51 *       19 *       111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-13 *</a:t>
            </a:r>
          </a:p>
          <a:p>
            <a:r>
              <a:rPr kumimoji="1" lang="en-US" altLang="ja-JP" dirty="0"/>
              <a:t>*       52 *        9 *        13 *</a:t>
            </a:r>
          </a:p>
          <a:p>
            <a:r>
              <a:rPr kumimoji="1" lang="en-US" altLang="ja-JP" dirty="0"/>
              <a:t>Type &lt;CR&gt; to continue or q to quit ==&gt;</a:t>
            </a:r>
          </a:p>
          <a:p>
            <a:r>
              <a:rPr kumimoji="1" lang="en-US" altLang="ja-JP" dirty="0"/>
              <a:t>*       52 *       10 *        94 *</a:t>
            </a:r>
          </a:p>
          <a:p>
            <a:r>
              <a:rPr kumimoji="1" lang="en-US" altLang="ja-JP" dirty="0"/>
              <a:t>*       52 *       11 *       -13 *</a:t>
            </a:r>
          </a:p>
          <a:p>
            <a:r>
              <a:rPr kumimoji="1" lang="en-US" altLang="ja-JP" dirty="0"/>
              <a:t>*       52 *       12 *        13 *</a:t>
            </a:r>
          </a:p>
          <a:p>
            <a:r>
              <a:rPr kumimoji="1" lang="en-US" altLang="ja-JP" dirty="0"/>
              <a:t>*       52 *       13 *       -13 *</a:t>
            </a:r>
          </a:p>
          <a:p>
            <a:r>
              <a:rPr kumimoji="1" lang="en-US" altLang="ja-JP" dirty="0"/>
              <a:t>*       52 *       14 *        22 *</a:t>
            </a:r>
          </a:p>
          <a:p>
            <a:r>
              <a:rPr kumimoji="1" lang="en-US" altLang="ja-JP" dirty="0"/>
              <a:t>*       52 *       15 *       -13 *</a:t>
            </a:r>
          </a:p>
          <a:p>
            <a:r>
              <a:rPr kumimoji="1" lang="en-US" altLang="ja-JP" dirty="0"/>
              <a:t>*       52 *       16 *      2212 *</a:t>
            </a:r>
          </a:p>
          <a:p>
            <a:r>
              <a:rPr kumimoji="1" lang="en-US" altLang="ja-JP" dirty="0"/>
              <a:t>*       52 *       17 *       211 *</a:t>
            </a:r>
          </a:p>
          <a:p>
            <a:r>
              <a:rPr kumimoji="1" lang="en-US" altLang="ja-JP" dirty="0"/>
              <a:t>*       52 *       18 *       211 *</a:t>
            </a:r>
          </a:p>
          <a:p>
            <a:r>
              <a:rPr kumimoji="1" lang="en-US" altLang="ja-JP" dirty="0"/>
              <a:t>*       52 *       19 *      -211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-15 *</a:t>
            </a:r>
          </a:p>
          <a:p>
            <a:r>
              <a:rPr kumimoji="1" lang="en-US" altLang="ja-JP" dirty="0"/>
              <a:t>*       53 *        9 *        15 *</a:t>
            </a:r>
          </a:p>
          <a:p>
            <a:r>
              <a:rPr kumimoji="1" lang="en-US" altLang="ja-JP" dirty="0"/>
              <a:t>*       53 *       10 *       -16 *</a:t>
            </a:r>
          </a:p>
          <a:p>
            <a:r>
              <a:rPr kumimoji="1" lang="en-US" altLang="ja-JP" dirty="0"/>
              <a:t>*       53 *       11 *     20213 *</a:t>
            </a:r>
          </a:p>
          <a:p>
            <a:r>
              <a:rPr kumimoji="1" lang="en-US" altLang="ja-JP" dirty="0"/>
              <a:t>*       53 *       12 *       111 *</a:t>
            </a:r>
          </a:p>
          <a:p>
            <a:r>
              <a:rPr kumimoji="1" lang="en-US" altLang="ja-JP" dirty="0"/>
              <a:t>*       53 *       13 *       111 *</a:t>
            </a:r>
          </a:p>
          <a:p>
            <a:r>
              <a:rPr kumimoji="1" lang="en-US" altLang="ja-JP" dirty="0"/>
              <a:t>*       53 *       14 *       211 *</a:t>
            </a:r>
          </a:p>
          <a:p>
            <a:r>
              <a:rPr kumimoji="1" lang="en-US" altLang="ja-JP" dirty="0"/>
              <a:t>Type &lt;CR&gt; to continue or q to quit ==&gt;</a:t>
            </a:r>
          </a:p>
          <a:p>
            <a:r>
              <a:rPr kumimoji="1" lang="en-US" altLang="ja-JP" dirty="0"/>
              <a:t>*       53 *       15 *        16 *</a:t>
            </a:r>
          </a:p>
          <a:p>
            <a:r>
              <a:rPr kumimoji="1" lang="en-US" altLang="ja-JP" dirty="0"/>
              <a:t>*       53 *       16 *    -20213 *</a:t>
            </a:r>
          </a:p>
          <a:p>
            <a:r>
              <a:rPr kumimoji="1" lang="en-US" altLang="ja-JP" dirty="0"/>
              <a:t>*       53 *       17 *      -211 *</a:t>
            </a:r>
          </a:p>
          <a:p>
            <a:r>
              <a:rPr kumimoji="1" lang="en-US" altLang="ja-JP" dirty="0"/>
              <a:t>*       53 *       18 *      -211 *</a:t>
            </a:r>
          </a:p>
          <a:p>
            <a:r>
              <a:rPr kumimoji="1" lang="en-US" altLang="ja-JP" dirty="0"/>
              <a:t>*       53 *       19 *       211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-13 *</a:t>
            </a:r>
          </a:p>
          <a:p>
            <a:r>
              <a:rPr kumimoji="1" lang="en-US" altLang="ja-JP" dirty="0"/>
              <a:t>*       54 *        9 *        13 *</a:t>
            </a:r>
          </a:p>
          <a:p>
            <a:r>
              <a:rPr kumimoji="1" lang="en-US" altLang="ja-JP" dirty="0"/>
              <a:t>*       54 *       10 *       -13 *</a:t>
            </a:r>
          </a:p>
          <a:p>
            <a:r>
              <a:rPr kumimoji="1" lang="en-US" altLang="ja-JP" dirty="0"/>
              <a:t>*       54 *       11 *        13 *</a:t>
            </a:r>
          </a:p>
          <a:p>
            <a:r>
              <a:rPr kumimoji="1" lang="en-US" altLang="ja-JP" dirty="0"/>
              <a:t>*       54 *       12 *        11 *</a:t>
            </a:r>
          </a:p>
          <a:p>
            <a:r>
              <a:rPr kumimoji="1" lang="en-US" altLang="ja-JP" dirty="0"/>
              <a:t>*       54 *       13 *       -11 *</a:t>
            </a:r>
          </a:p>
          <a:p>
            <a:r>
              <a:rPr kumimoji="1" lang="en-US" altLang="ja-JP" dirty="0"/>
              <a:t>*       54 *       14 *        22 *</a:t>
            </a:r>
          </a:p>
          <a:p>
            <a:r>
              <a:rPr kumimoji="1" lang="en-US" altLang="ja-JP" dirty="0"/>
              <a:t>*       54 *       15 *        22 *</a:t>
            </a:r>
          </a:p>
          <a:p>
            <a:r>
              <a:rPr kumimoji="1" lang="en-US" altLang="ja-JP" dirty="0"/>
              <a:t>*       54 *       16 *        22 *</a:t>
            </a:r>
          </a:p>
          <a:p>
            <a:r>
              <a:rPr kumimoji="1" lang="en-US" altLang="ja-JP" dirty="0"/>
              <a:t>*       54 *       17 *        22 *</a:t>
            </a:r>
          </a:p>
          <a:p>
            <a:r>
              <a:rPr kumimoji="1" lang="en-US" altLang="ja-JP" dirty="0"/>
              <a:t>*       54 *       18 *        22 *</a:t>
            </a:r>
          </a:p>
          <a:p>
            <a:r>
              <a:rPr kumimoji="1" lang="en-US" altLang="ja-JP" dirty="0"/>
              <a:t>*       54 *       19 *        22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-15 *</a:t>
            </a:r>
          </a:p>
          <a:p>
            <a:r>
              <a:rPr kumimoji="1" lang="en-US" altLang="ja-JP" dirty="0"/>
              <a:t>*       55 *        9 *        15 *</a:t>
            </a:r>
          </a:p>
          <a:p>
            <a:r>
              <a:rPr kumimoji="1" lang="en-US" altLang="ja-JP" dirty="0"/>
              <a:t>*       55 *       10 *       -15 *</a:t>
            </a:r>
          </a:p>
          <a:p>
            <a:r>
              <a:rPr kumimoji="1" lang="en-US" altLang="ja-JP" dirty="0"/>
              <a:t>*       55 *       11 *        15 *</a:t>
            </a:r>
          </a:p>
          <a:p>
            <a:r>
              <a:rPr kumimoji="1" lang="en-US" altLang="ja-JP" dirty="0"/>
              <a:t>*       55 *       12 *       -16 *</a:t>
            </a:r>
          </a:p>
          <a:p>
            <a:r>
              <a:rPr kumimoji="1" lang="en-US" altLang="ja-JP" dirty="0"/>
              <a:t>*       55 *       13 *       213 *</a:t>
            </a:r>
          </a:p>
          <a:p>
            <a:r>
              <a:rPr kumimoji="1" lang="en-US" altLang="ja-JP" dirty="0"/>
              <a:t>*       55 *       14 *       211 *</a:t>
            </a:r>
          </a:p>
          <a:p>
            <a:r>
              <a:rPr kumimoji="1" lang="en-US" altLang="ja-JP" dirty="0"/>
              <a:t>*       55 *       15 *       111 *</a:t>
            </a:r>
          </a:p>
          <a:p>
            <a:r>
              <a:rPr kumimoji="1" lang="en-US" altLang="ja-JP" dirty="0"/>
              <a:t>*       55 *       16 *        16 *</a:t>
            </a:r>
          </a:p>
          <a:p>
            <a:r>
              <a:rPr kumimoji="1" lang="en-US" altLang="ja-JP" dirty="0"/>
              <a:t>*       55 *       17 *      -213 *</a:t>
            </a:r>
          </a:p>
          <a:p>
            <a:r>
              <a:rPr kumimoji="1" lang="en-US" altLang="ja-JP" dirty="0"/>
              <a:t>*       55 *       18 *      -211 *</a:t>
            </a:r>
          </a:p>
          <a:p>
            <a:r>
              <a:rPr kumimoji="1" lang="en-US" altLang="ja-JP" dirty="0"/>
              <a:t>*       55 *       19 *       111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-13 *</a:t>
            </a:r>
          </a:p>
          <a:p>
            <a:r>
              <a:rPr kumimoji="1" lang="en-US" altLang="ja-JP" dirty="0"/>
              <a:t>*       56 *        9 *        13 *</a:t>
            </a:r>
          </a:p>
          <a:p>
            <a:r>
              <a:rPr kumimoji="1" lang="en-US" altLang="ja-JP" dirty="0"/>
              <a:t>*       56 *       10 *       -13 *</a:t>
            </a:r>
          </a:p>
          <a:p>
            <a:r>
              <a:rPr kumimoji="1" lang="en-US" altLang="ja-JP" dirty="0"/>
              <a:t>*       56 *       11 *        13 *</a:t>
            </a:r>
          </a:p>
          <a:p>
            <a:r>
              <a:rPr kumimoji="1" lang="en-US" altLang="ja-JP" dirty="0"/>
              <a:t>*       56 *       12 *        22 *</a:t>
            </a:r>
          </a:p>
          <a:p>
            <a:r>
              <a:rPr kumimoji="1" lang="en-US" altLang="ja-JP" dirty="0"/>
              <a:t>*       56 *       13 *        22 *</a:t>
            </a:r>
          </a:p>
          <a:p>
            <a:r>
              <a:rPr kumimoji="1" lang="en-US" altLang="ja-JP" dirty="0"/>
              <a:t>*       56 *       14 *        22 *</a:t>
            </a:r>
          </a:p>
          <a:p>
            <a:r>
              <a:rPr kumimoji="1" lang="en-US" altLang="ja-JP" dirty="0"/>
              <a:t>*       56 *       15 *        22 *</a:t>
            </a:r>
          </a:p>
          <a:p>
            <a:r>
              <a:rPr kumimoji="1" lang="en-US" altLang="ja-JP" dirty="0"/>
              <a:t>*       56 *       16 *       111 *</a:t>
            </a:r>
          </a:p>
          <a:p>
            <a:r>
              <a:rPr kumimoji="1" lang="en-US" altLang="ja-JP" dirty="0"/>
              <a:t>*       56 *       17 *       111 *</a:t>
            </a:r>
          </a:p>
          <a:p>
            <a:r>
              <a:rPr kumimoji="1" lang="en-US" altLang="ja-JP" dirty="0"/>
              <a:t>*       56 *       18 *       -11 *</a:t>
            </a:r>
          </a:p>
          <a:p>
            <a:r>
              <a:rPr kumimoji="1" lang="en-US" altLang="ja-JP" dirty="0"/>
              <a:t>*       56 *       19 *        11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-13 *</a:t>
            </a:r>
          </a:p>
          <a:p>
            <a:r>
              <a:rPr kumimoji="1" lang="en-US" altLang="ja-JP" dirty="0"/>
              <a:t>*       57 *        9 *        13 *</a:t>
            </a:r>
          </a:p>
          <a:p>
            <a:r>
              <a:rPr kumimoji="1" lang="en-US" altLang="ja-JP" dirty="0"/>
              <a:t>Type &lt;CR&gt; to continue or q to quit ==&gt;</a:t>
            </a:r>
          </a:p>
          <a:p>
            <a:r>
              <a:rPr kumimoji="1" lang="en-US" altLang="ja-JP" dirty="0"/>
              <a:t>*       57 *       10 *       -13 *</a:t>
            </a:r>
          </a:p>
          <a:p>
            <a:r>
              <a:rPr kumimoji="1" lang="en-US" altLang="ja-JP" dirty="0"/>
              <a:t>*       57 *       11 *        13 *</a:t>
            </a:r>
          </a:p>
          <a:p>
            <a:r>
              <a:rPr kumimoji="1" lang="en-US" altLang="ja-JP" dirty="0"/>
              <a:t>*       57 *       12 *        22 *</a:t>
            </a:r>
          </a:p>
          <a:p>
            <a:r>
              <a:rPr kumimoji="1" lang="en-US" altLang="ja-JP" dirty="0"/>
              <a:t>*       57 *       13 *       -11 *</a:t>
            </a:r>
          </a:p>
          <a:p>
            <a:r>
              <a:rPr kumimoji="1" lang="en-US" altLang="ja-JP" dirty="0"/>
              <a:t>*       57 *       14 *        11 *</a:t>
            </a:r>
          </a:p>
          <a:p>
            <a:r>
              <a:rPr kumimoji="1" lang="en-US" altLang="ja-JP" dirty="0"/>
              <a:t>*       57 *       15 *        22 *</a:t>
            </a:r>
          </a:p>
          <a:p>
            <a:r>
              <a:rPr kumimoji="1" lang="en-US" altLang="ja-JP" dirty="0"/>
              <a:t>*       57 *       16 *        11 *</a:t>
            </a:r>
          </a:p>
          <a:p>
            <a:r>
              <a:rPr kumimoji="1" lang="en-US" altLang="ja-JP" dirty="0"/>
              <a:t>*       57 *       17 *       -11 *</a:t>
            </a:r>
          </a:p>
          <a:p>
            <a:r>
              <a:rPr kumimoji="1" lang="en-US" altLang="ja-JP" dirty="0"/>
              <a:t>*       57 *       18 *        11 *</a:t>
            </a:r>
          </a:p>
          <a:p>
            <a:r>
              <a:rPr kumimoji="1" lang="en-US" altLang="ja-JP" dirty="0"/>
              <a:t>*       57 *       19 *        11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-13 *</a:t>
            </a:r>
          </a:p>
          <a:p>
            <a:r>
              <a:rPr kumimoji="1" lang="en-US" altLang="ja-JP" dirty="0"/>
              <a:t>*       58 *        9 *        13 *</a:t>
            </a:r>
          </a:p>
          <a:p>
            <a:r>
              <a:rPr kumimoji="1" lang="en-US" altLang="ja-JP" dirty="0"/>
              <a:t>*       58 *       10 *        94 *</a:t>
            </a:r>
          </a:p>
          <a:p>
            <a:r>
              <a:rPr kumimoji="1" lang="en-US" altLang="ja-JP" dirty="0"/>
              <a:t>*       58 *       11 *       -13 *</a:t>
            </a:r>
          </a:p>
          <a:p>
            <a:r>
              <a:rPr kumimoji="1" lang="en-US" altLang="ja-JP" dirty="0"/>
              <a:t>*       58 *       12 *        13 *</a:t>
            </a:r>
          </a:p>
          <a:p>
            <a:r>
              <a:rPr kumimoji="1" lang="en-US" altLang="ja-JP" dirty="0"/>
              <a:t>*       58 *       13 *       -13 *</a:t>
            </a:r>
          </a:p>
          <a:p>
            <a:r>
              <a:rPr kumimoji="1" lang="en-US" altLang="ja-JP" dirty="0"/>
              <a:t>*       58 *       14 *        22 *</a:t>
            </a:r>
          </a:p>
          <a:p>
            <a:r>
              <a:rPr kumimoji="1" lang="en-US" altLang="ja-JP" dirty="0"/>
              <a:t>Type &lt;CR&gt; to continue or q to quit ==&gt;</a:t>
            </a:r>
          </a:p>
          <a:p>
            <a:r>
              <a:rPr kumimoji="1" lang="en-US" altLang="ja-JP" dirty="0"/>
              <a:t>*       58 *       15 *       -13 *</a:t>
            </a:r>
          </a:p>
          <a:p>
            <a:r>
              <a:rPr kumimoji="1" lang="en-US" altLang="ja-JP" dirty="0"/>
              <a:t>*       58 *       16 *        22 *</a:t>
            </a:r>
          </a:p>
          <a:p>
            <a:r>
              <a:rPr kumimoji="1" lang="en-US" altLang="ja-JP" dirty="0"/>
              <a:t>*       58 *       17 *        11 *</a:t>
            </a:r>
          </a:p>
          <a:p>
            <a:r>
              <a:rPr kumimoji="1" lang="en-US" altLang="ja-JP" dirty="0"/>
              <a:t>*       58 *       18 *       -11 *</a:t>
            </a:r>
          </a:p>
          <a:p>
            <a:r>
              <a:rPr kumimoji="1" lang="en-US" altLang="ja-JP" dirty="0"/>
              <a:t>*       58 *       19 *        13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23 *</a:t>
            </a:r>
          </a:p>
          <a:p>
            <a:r>
              <a:rPr kumimoji="1" lang="en-US" altLang="ja-JP" dirty="0"/>
              <a:t>*       59 *        9 *       -13 *</a:t>
            </a:r>
          </a:p>
          <a:p>
            <a:r>
              <a:rPr kumimoji="1" lang="en-US" altLang="ja-JP" dirty="0"/>
              <a:t>*       59 *       10 *        13 *</a:t>
            </a:r>
          </a:p>
          <a:p>
            <a:r>
              <a:rPr kumimoji="1" lang="en-US" altLang="ja-JP" dirty="0"/>
              <a:t>*       59 *       11 *        94 *</a:t>
            </a:r>
          </a:p>
          <a:p>
            <a:r>
              <a:rPr kumimoji="1" lang="en-US" altLang="ja-JP" dirty="0"/>
              <a:t>*       59 *       12 *       -13 *</a:t>
            </a:r>
          </a:p>
          <a:p>
            <a:r>
              <a:rPr kumimoji="1" lang="en-US" altLang="ja-JP" dirty="0"/>
              <a:t>*       59 *       13 *        13 *</a:t>
            </a:r>
          </a:p>
          <a:p>
            <a:r>
              <a:rPr kumimoji="1" lang="en-US" altLang="ja-JP" dirty="0"/>
              <a:t>*       59 *       14 *       -13 *</a:t>
            </a:r>
          </a:p>
          <a:p>
            <a:r>
              <a:rPr kumimoji="1" lang="en-US" altLang="ja-JP" dirty="0"/>
              <a:t>*       59 *       15 *        22 *</a:t>
            </a:r>
          </a:p>
          <a:p>
            <a:r>
              <a:rPr kumimoji="1" lang="en-US" altLang="ja-JP" dirty="0"/>
              <a:t>*       59 *       16 *        22 *</a:t>
            </a:r>
          </a:p>
          <a:p>
            <a:r>
              <a:rPr kumimoji="1" lang="en-US" altLang="ja-JP" dirty="0"/>
              <a:t>*       59 *       17 *       -11 *</a:t>
            </a:r>
          </a:p>
          <a:p>
            <a:r>
              <a:rPr kumimoji="1" lang="en-US" altLang="ja-JP" dirty="0"/>
              <a:t>*       59 *       18 *        11 *</a:t>
            </a:r>
          </a:p>
          <a:p>
            <a:r>
              <a:rPr kumimoji="1" lang="en-US" altLang="ja-JP" dirty="0"/>
              <a:t>*       59 *       19 *       -11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23 *</a:t>
            </a:r>
          </a:p>
          <a:p>
            <a:r>
              <a:rPr kumimoji="1" lang="en-US" altLang="ja-JP" dirty="0"/>
              <a:t>*       60 *        9 *       -15 *</a:t>
            </a:r>
          </a:p>
          <a:p>
            <a:r>
              <a:rPr kumimoji="1" lang="en-US" altLang="ja-JP" dirty="0"/>
              <a:t>*       60 *       10 *        15 *</a:t>
            </a:r>
          </a:p>
          <a:p>
            <a:r>
              <a:rPr kumimoji="1" lang="en-US" altLang="ja-JP" dirty="0"/>
              <a:t>*       60 *       11 *       -16 *</a:t>
            </a:r>
          </a:p>
          <a:p>
            <a:r>
              <a:rPr kumimoji="1" lang="en-US" altLang="ja-JP" dirty="0"/>
              <a:t>*       60 *       12 *       -11 *</a:t>
            </a:r>
          </a:p>
          <a:p>
            <a:r>
              <a:rPr kumimoji="1" lang="en-US" altLang="ja-JP" dirty="0"/>
              <a:t>*       60 *       13 *        12 *</a:t>
            </a:r>
          </a:p>
          <a:p>
            <a:r>
              <a:rPr kumimoji="1" lang="en-US" altLang="ja-JP" dirty="0"/>
              <a:t>*       60 *       14 *        16 *</a:t>
            </a:r>
          </a:p>
          <a:p>
            <a:r>
              <a:rPr kumimoji="1" lang="en-US" altLang="ja-JP" dirty="0"/>
              <a:t>*       60 *       15 *      -213 *</a:t>
            </a:r>
          </a:p>
          <a:p>
            <a:r>
              <a:rPr kumimoji="1" lang="en-US" altLang="ja-JP" dirty="0"/>
              <a:t>*       60 *       16 *      -211 *</a:t>
            </a:r>
          </a:p>
          <a:p>
            <a:r>
              <a:rPr kumimoji="1" lang="en-US" altLang="ja-JP" dirty="0"/>
              <a:t>*       60 *       17 *       111 *</a:t>
            </a:r>
          </a:p>
          <a:p>
            <a:r>
              <a:rPr kumimoji="1" lang="en-US" altLang="ja-JP" dirty="0"/>
              <a:t>*       60 *       18 *        22 *</a:t>
            </a:r>
          </a:p>
          <a:p>
            <a:r>
              <a:rPr kumimoji="1" lang="en-US" altLang="ja-JP" dirty="0"/>
              <a:t>*       60 *       19 *        22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23 *</a:t>
            </a:r>
          </a:p>
          <a:p>
            <a:r>
              <a:rPr kumimoji="1" lang="en-US" altLang="ja-JP" dirty="0"/>
              <a:t>*       61 *        9 *       -13 *</a:t>
            </a:r>
          </a:p>
          <a:p>
            <a:r>
              <a:rPr kumimoji="1" lang="en-US" altLang="ja-JP" dirty="0"/>
              <a:t>*       61 *       10 *        13 *</a:t>
            </a:r>
          </a:p>
          <a:p>
            <a:r>
              <a:rPr kumimoji="1" lang="en-US" altLang="ja-JP" dirty="0"/>
              <a:t>*       61 *       11 *        94 *</a:t>
            </a:r>
          </a:p>
          <a:p>
            <a:r>
              <a:rPr kumimoji="1" lang="en-US" altLang="ja-JP" dirty="0"/>
              <a:t>*       61 *       12 *       -13 *</a:t>
            </a:r>
          </a:p>
          <a:p>
            <a:r>
              <a:rPr kumimoji="1" lang="en-US" altLang="ja-JP" dirty="0"/>
              <a:t>*       61 *       13 *        13 *</a:t>
            </a:r>
          </a:p>
          <a:p>
            <a:r>
              <a:rPr kumimoji="1" lang="en-US" altLang="ja-JP" dirty="0"/>
              <a:t>*       61 *       14 *        13 *</a:t>
            </a:r>
          </a:p>
          <a:p>
            <a:r>
              <a:rPr kumimoji="1" lang="en-US" altLang="ja-JP" dirty="0"/>
              <a:t>*       61 *       15 *        22 *</a:t>
            </a:r>
          </a:p>
          <a:p>
            <a:r>
              <a:rPr kumimoji="1" lang="en-US" altLang="ja-JP" dirty="0"/>
              <a:t>*       61 *       16 * 1.000e+09 *</a:t>
            </a:r>
          </a:p>
          <a:p>
            <a:r>
              <a:rPr kumimoji="1" lang="en-US" altLang="ja-JP" dirty="0"/>
              <a:t>*       61 *       17 * 1.000e+09 *</a:t>
            </a:r>
          </a:p>
          <a:p>
            <a:r>
              <a:rPr kumimoji="1" lang="en-US" altLang="ja-JP" dirty="0"/>
              <a:t>*       61 *       18 *      2112 *</a:t>
            </a:r>
          </a:p>
          <a:p>
            <a:r>
              <a:rPr kumimoji="1" lang="en-US" altLang="ja-JP" dirty="0"/>
              <a:t>*       61 *       19 *      2212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-13 *</a:t>
            </a:r>
          </a:p>
          <a:p>
            <a:r>
              <a:rPr kumimoji="1" lang="en-US" altLang="ja-JP" dirty="0"/>
              <a:t>*       62 *        9 *        13 *</a:t>
            </a:r>
          </a:p>
          <a:p>
            <a:r>
              <a:rPr kumimoji="1" lang="en-US" altLang="ja-JP" dirty="0"/>
              <a:t>Type &lt;CR&gt; to continue or q to quit ==&gt;</a:t>
            </a:r>
          </a:p>
          <a:p>
            <a:r>
              <a:rPr kumimoji="1" lang="en-US" altLang="ja-JP" dirty="0"/>
              <a:t>*       62 *       10 *       -13 *</a:t>
            </a:r>
          </a:p>
          <a:p>
            <a:r>
              <a:rPr kumimoji="1" lang="en-US" altLang="ja-JP" dirty="0"/>
              <a:t>*       62 *       11 *        13 *</a:t>
            </a:r>
          </a:p>
          <a:p>
            <a:r>
              <a:rPr kumimoji="1" lang="en-US" altLang="ja-JP" dirty="0"/>
              <a:t>*       62 *       12 *       -13 *</a:t>
            </a:r>
          </a:p>
          <a:p>
            <a:r>
              <a:rPr kumimoji="1" lang="en-US" altLang="ja-JP" dirty="0"/>
              <a:t>*       62 *       13 *        14 *</a:t>
            </a:r>
          </a:p>
          <a:p>
            <a:r>
              <a:rPr kumimoji="1" lang="en-US" altLang="ja-JP" dirty="0"/>
              <a:t>*       62 *       14 *        13 *</a:t>
            </a:r>
          </a:p>
          <a:p>
            <a:r>
              <a:rPr kumimoji="1" lang="en-US" altLang="ja-JP" dirty="0"/>
              <a:t>*       62 *       15 *       -14 *</a:t>
            </a:r>
          </a:p>
          <a:p>
            <a:r>
              <a:rPr kumimoji="1" lang="en-US" altLang="ja-JP" dirty="0"/>
              <a:t>*       62 *       16 *        22 *</a:t>
            </a:r>
          </a:p>
          <a:p>
            <a:r>
              <a:rPr kumimoji="1" lang="en-US" altLang="ja-JP" dirty="0"/>
              <a:t>*       62 *       17 *       -11 *</a:t>
            </a:r>
          </a:p>
          <a:p>
            <a:r>
              <a:rPr kumimoji="1" lang="en-US" altLang="ja-JP" dirty="0"/>
              <a:t>*       62 *       18 *        11 *</a:t>
            </a:r>
          </a:p>
          <a:p>
            <a:r>
              <a:rPr kumimoji="1" lang="en-US" altLang="ja-JP" dirty="0"/>
              <a:t>*       62 *       19 *        22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-13 *</a:t>
            </a:r>
          </a:p>
          <a:p>
            <a:r>
              <a:rPr kumimoji="1" lang="en-US" altLang="ja-JP" dirty="0"/>
              <a:t>*       63 *        9 *        13 *</a:t>
            </a:r>
          </a:p>
          <a:p>
            <a:r>
              <a:rPr kumimoji="1" lang="en-US" altLang="ja-JP" dirty="0"/>
              <a:t>*       63 *       10 *        94 *</a:t>
            </a:r>
          </a:p>
          <a:p>
            <a:r>
              <a:rPr kumimoji="1" lang="en-US" altLang="ja-JP" dirty="0"/>
              <a:t>*       63 *       11 *       -13 *</a:t>
            </a:r>
          </a:p>
          <a:p>
            <a:r>
              <a:rPr kumimoji="1" lang="en-US" altLang="ja-JP" dirty="0"/>
              <a:t>*       63 *       12 *        13 *</a:t>
            </a:r>
          </a:p>
          <a:p>
            <a:r>
              <a:rPr kumimoji="1" lang="en-US" altLang="ja-JP" dirty="0"/>
              <a:t>*       63 *       13 *        13 *</a:t>
            </a:r>
          </a:p>
          <a:p>
            <a:r>
              <a:rPr kumimoji="1" lang="en-US" altLang="ja-JP" dirty="0"/>
              <a:t>*       63 *       14 *        22 *</a:t>
            </a:r>
          </a:p>
          <a:p>
            <a:r>
              <a:rPr kumimoji="1" lang="en-US" altLang="ja-JP" dirty="0"/>
              <a:t>Type &lt;CR&gt; to continue or q to quit ==&gt;</a:t>
            </a:r>
          </a:p>
          <a:p>
            <a:r>
              <a:rPr kumimoji="1" lang="en-US" altLang="ja-JP" dirty="0"/>
              <a:t>*       63 *       15 *       -11 *</a:t>
            </a:r>
          </a:p>
          <a:p>
            <a:r>
              <a:rPr kumimoji="1" lang="en-US" altLang="ja-JP" dirty="0"/>
              <a:t>*       63 *       16 *        11 *</a:t>
            </a:r>
          </a:p>
          <a:p>
            <a:r>
              <a:rPr kumimoji="1" lang="en-US" altLang="ja-JP" dirty="0"/>
              <a:t>*       63 *       17 *       -13 *</a:t>
            </a:r>
          </a:p>
          <a:p>
            <a:r>
              <a:rPr kumimoji="1" lang="en-US" altLang="ja-JP" dirty="0"/>
              <a:t>*       63 *       18 *        14 *</a:t>
            </a:r>
          </a:p>
          <a:p>
            <a:r>
              <a:rPr kumimoji="1" lang="en-US" altLang="ja-JP" dirty="0"/>
              <a:t>*       63 *       19 *        11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23 *</a:t>
            </a:r>
          </a:p>
          <a:p>
            <a:r>
              <a:rPr kumimoji="1" lang="en-US" altLang="ja-JP" dirty="0"/>
              <a:t>*       64 *        9 *       -15 *</a:t>
            </a:r>
          </a:p>
          <a:p>
            <a:r>
              <a:rPr kumimoji="1" lang="en-US" altLang="ja-JP" dirty="0"/>
              <a:t>*       64 *       10 *        15 *</a:t>
            </a:r>
          </a:p>
          <a:p>
            <a:r>
              <a:rPr kumimoji="1" lang="en-US" altLang="ja-JP" dirty="0"/>
              <a:t>*       64 *       11 *        15 *</a:t>
            </a:r>
          </a:p>
          <a:p>
            <a:r>
              <a:rPr kumimoji="1" lang="en-US" altLang="ja-JP" dirty="0"/>
              <a:t>*       64 *       12 *       -16 *</a:t>
            </a:r>
          </a:p>
          <a:p>
            <a:r>
              <a:rPr kumimoji="1" lang="en-US" altLang="ja-JP" dirty="0"/>
              <a:t>*       64 *       13 *       -13 *</a:t>
            </a:r>
          </a:p>
          <a:p>
            <a:r>
              <a:rPr kumimoji="1" lang="en-US" altLang="ja-JP" dirty="0"/>
              <a:t>*       64 *       14 *        14 *</a:t>
            </a:r>
          </a:p>
          <a:p>
            <a:r>
              <a:rPr kumimoji="1" lang="en-US" altLang="ja-JP" dirty="0"/>
              <a:t>*       64 *       15 *        16 *</a:t>
            </a:r>
          </a:p>
          <a:p>
            <a:r>
              <a:rPr kumimoji="1" lang="en-US" altLang="ja-JP" dirty="0"/>
              <a:t>*       64 *       16 *    -20213 *</a:t>
            </a:r>
          </a:p>
          <a:p>
            <a:r>
              <a:rPr kumimoji="1" lang="en-US" altLang="ja-JP" dirty="0"/>
              <a:t>*       64 *       17 *       111 *</a:t>
            </a:r>
          </a:p>
          <a:p>
            <a:r>
              <a:rPr kumimoji="1" lang="en-US" altLang="ja-JP" dirty="0"/>
              <a:t>*       64 *       18 *       111 *</a:t>
            </a:r>
          </a:p>
          <a:p>
            <a:r>
              <a:rPr kumimoji="1" lang="en-US" altLang="ja-JP" dirty="0"/>
              <a:t>*       64 *       19 *      -211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-13 *</a:t>
            </a:r>
          </a:p>
          <a:p>
            <a:r>
              <a:rPr kumimoji="1" lang="en-US" altLang="ja-JP" dirty="0"/>
              <a:t>*       65 *        9 *        13 *</a:t>
            </a:r>
          </a:p>
          <a:p>
            <a:r>
              <a:rPr kumimoji="1" lang="en-US" altLang="ja-JP" dirty="0"/>
              <a:t>*       65 *       10 *        94 *</a:t>
            </a:r>
          </a:p>
          <a:p>
            <a:r>
              <a:rPr kumimoji="1" lang="en-US" altLang="ja-JP" dirty="0"/>
              <a:t>*       65 *       11 *       -13 *</a:t>
            </a:r>
          </a:p>
          <a:p>
            <a:r>
              <a:rPr kumimoji="1" lang="en-US" altLang="ja-JP" dirty="0"/>
              <a:t>*       65 *       12 *        13 *</a:t>
            </a:r>
          </a:p>
          <a:p>
            <a:r>
              <a:rPr kumimoji="1" lang="en-US" altLang="ja-JP" dirty="0"/>
              <a:t>*       65 *       13 *       -13 *</a:t>
            </a:r>
          </a:p>
          <a:p>
            <a:r>
              <a:rPr kumimoji="1" lang="en-US" altLang="ja-JP" dirty="0"/>
              <a:t>*       65 *       14 *        22 *</a:t>
            </a:r>
          </a:p>
          <a:p>
            <a:r>
              <a:rPr kumimoji="1" lang="en-US" altLang="ja-JP" dirty="0"/>
              <a:t>*       65 *       15 *        13 *</a:t>
            </a:r>
          </a:p>
          <a:p>
            <a:r>
              <a:rPr kumimoji="1" lang="en-US" altLang="ja-JP" dirty="0"/>
              <a:t>*       65 *       16 *        22 *</a:t>
            </a:r>
          </a:p>
          <a:p>
            <a:r>
              <a:rPr kumimoji="1" lang="en-US" altLang="ja-JP" dirty="0"/>
              <a:t>*       65 *       17 *      -211 *</a:t>
            </a:r>
          </a:p>
          <a:p>
            <a:r>
              <a:rPr kumimoji="1" lang="en-US" altLang="ja-JP" dirty="0"/>
              <a:t>*       65 *       18 *       211 *</a:t>
            </a:r>
          </a:p>
          <a:p>
            <a:r>
              <a:rPr kumimoji="1" lang="en-US" altLang="ja-JP" dirty="0"/>
              <a:t>*       65 *       19 *       -11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-15 *</a:t>
            </a:r>
          </a:p>
          <a:p>
            <a:r>
              <a:rPr kumimoji="1" lang="en-US" altLang="ja-JP" dirty="0"/>
              <a:t>*       66 *        9 *        15 *</a:t>
            </a:r>
          </a:p>
          <a:p>
            <a:r>
              <a:rPr kumimoji="1" lang="en-US" altLang="ja-JP" dirty="0"/>
              <a:t>*       66 *       10 *       -16 *</a:t>
            </a:r>
          </a:p>
          <a:p>
            <a:r>
              <a:rPr kumimoji="1" lang="en-US" altLang="ja-JP" dirty="0"/>
              <a:t>*       66 *       11 *     20213 *</a:t>
            </a:r>
          </a:p>
          <a:p>
            <a:r>
              <a:rPr kumimoji="1" lang="en-US" altLang="ja-JP" dirty="0"/>
              <a:t>*       66 *       12 *       111 *</a:t>
            </a:r>
          </a:p>
          <a:p>
            <a:r>
              <a:rPr kumimoji="1" lang="en-US" altLang="ja-JP" dirty="0"/>
              <a:t>*       66 *       13 *       111 *</a:t>
            </a:r>
          </a:p>
          <a:p>
            <a:r>
              <a:rPr kumimoji="1" lang="en-US" altLang="ja-JP" dirty="0"/>
              <a:t>*       66 *       14 *       211 *</a:t>
            </a:r>
          </a:p>
          <a:p>
            <a:r>
              <a:rPr kumimoji="1" lang="en-US" altLang="ja-JP" dirty="0"/>
              <a:t>*       66 *       15 *        16 *</a:t>
            </a:r>
          </a:p>
          <a:p>
            <a:r>
              <a:rPr kumimoji="1" lang="en-US" altLang="ja-JP" dirty="0"/>
              <a:t>*       66 *       16 *        13 *</a:t>
            </a:r>
          </a:p>
          <a:p>
            <a:r>
              <a:rPr kumimoji="1" lang="en-US" altLang="ja-JP" dirty="0"/>
              <a:t>*       66 *       17 *       -14 *</a:t>
            </a:r>
          </a:p>
          <a:p>
            <a:r>
              <a:rPr kumimoji="1" lang="en-US" altLang="ja-JP" dirty="0"/>
              <a:t>*       66 *       18 *        22 *</a:t>
            </a:r>
          </a:p>
          <a:p>
            <a:r>
              <a:rPr kumimoji="1" lang="en-US" altLang="ja-JP" dirty="0"/>
              <a:t>*       66 *       19 *        22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23 *</a:t>
            </a:r>
          </a:p>
          <a:p>
            <a:r>
              <a:rPr kumimoji="1" lang="en-US" altLang="ja-JP" dirty="0"/>
              <a:t>*       67 *        9 *       -13 *</a:t>
            </a:r>
          </a:p>
          <a:p>
            <a:r>
              <a:rPr kumimoji="1" lang="en-US" altLang="ja-JP" dirty="0"/>
              <a:t>Type &lt;CR&gt; to continue or q to quit ==&gt;</a:t>
            </a:r>
          </a:p>
          <a:p>
            <a:r>
              <a:rPr kumimoji="1" lang="en-US" altLang="ja-JP" dirty="0"/>
              <a:t>*       67 *       10 *        13 *</a:t>
            </a:r>
          </a:p>
          <a:p>
            <a:r>
              <a:rPr kumimoji="1" lang="en-US" altLang="ja-JP" dirty="0"/>
              <a:t>*       67 *       11 *       -13 *</a:t>
            </a:r>
          </a:p>
          <a:p>
            <a:r>
              <a:rPr kumimoji="1" lang="en-US" altLang="ja-JP" dirty="0"/>
              <a:t>*       67 *       12 *        13 *</a:t>
            </a:r>
          </a:p>
          <a:p>
            <a:r>
              <a:rPr kumimoji="1" lang="en-US" altLang="ja-JP" dirty="0"/>
              <a:t>*       67 *       13 *        13 *</a:t>
            </a:r>
          </a:p>
          <a:p>
            <a:r>
              <a:rPr kumimoji="1" lang="en-US" altLang="ja-JP" dirty="0"/>
              <a:t>*       67 *       14 *       -14 *</a:t>
            </a:r>
          </a:p>
          <a:p>
            <a:r>
              <a:rPr kumimoji="1" lang="en-US" altLang="ja-JP" dirty="0"/>
              <a:t>*       67 *       15 *       -13 *</a:t>
            </a:r>
          </a:p>
          <a:p>
            <a:r>
              <a:rPr kumimoji="1" lang="en-US" altLang="ja-JP" dirty="0"/>
              <a:t>*       67 *       16 *        14 *</a:t>
            </a:r>
          </a:p>
          <a:p>
            <a:r>
              <a:rPr kumimoji="1" lang="en-US" altLang="ja-JP" dirty="0"/>
              <a:t>*       67 *       17 *       -11 *</a:t>
            </a:r>
          </a:p>
          <a:p>
            <a:r>
              <a:rPr kumimoji="1" lang="en-US" altLang="ja-JP" dirty="0"/>
              <a:t>*       67 *       18 *        11 *</a:t>
            </a:r>
          </a:p>
          <a:p>
            <a:r>
              <a:rPr kumimoji="1" lang="en-US" altLang="ja-JP" dirty="0"/>
              <a:t>*       67 *       19 *        22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-15 *</a:t>
            </a:r>
          </a:p>
          <a:p>
            <a:r>
              <a:rPr kumimoji="1" lang="en-US" altLang="ja-JP" dirty="0"/>
              <a:t>*       68 *        9 *        15 *</a:t>
            </a:r>
          </a:p>
          <a:p>
            <a:r>
              <a:rPr kumimoji="1" lang="en-US" altLang="ja-JP" dirty="0"/>
              <a:t>*       68 *       10 *       -16 *</a:t>
            </a:r>
          </a:p>
          <a:p>
            <a:r>
              <a:rPr kumimoji="1" lang="en-US" altLang="ja-JP" dirty="0"/>
              <a:t>*       68 *       11 *       -13 *</a:t>
            </a:r>
          </a:p>
          <a:p>
            <a:r>
              <a:rPr kumimoji="1" lang="en-US" altLang="ja-JP" dirty="0"/>
              <a:t>*       68 *       12 *        14 *</a:t>
            </a:r>
          </a:p>
          <a:p>
            <a:r>
              <a:rPr kumimoji="1" lang="en-US" altLang="ja-JP" dirty="0"/>
              <a:t>*       68 *       13 *        16 *</a:t>
            </a:r>
          </a:p>
          <a:p>
            <a:r>
              <a:rPr kumimoji="1" lang="en-US" altLang="ja-JP" dirty="0"/>
              <a:t>*       68 *       14 *      -211 *</a:t>
            </a:r>
          </a:p>
          <a:p>
            <a:r>
              <a:rPr kumimoji="1" lang="en-US" altLang="ja-JP" dirty="0"/>
              <a:t>Type &lt;CR&gt; to continue or q to quit ==&gt;</a:t>
            </a:r>
          </a:p>
          <a:p>
            <a:r>
              <a:rPr kumimoji="1" lang="en-US" altLang="ja-JP" dirty="0"/>
              <a:t>*       68 *       15 *       -13 *</a:t>
            </a:r>
          </a:p>
          <a:p>
            <a:r>
              <a:rPr kumimoji="1" lang="en-US" altLang="ja-JP" dirty="0"/>
              <a:t>*       68 *       16 *        14 *</a:t>
            </a:r>
          </a:p>
          <a:p>
            <a:r>
              <a:rPr kumimoji="1" lang="en-US" altLang="ja-JP" dirty="0"/>
              <a:t>*       68 *       17 *        22 *</a:t>
            </a:r>
          </a:p>
          <a:p>
            <a:r>
              <a:rPr kumimoji="1" lang="en-US" altLang="ja-JP" dirty="0"/>
              <a:t>*       68 *       18 *        22 *</a:t>
            </a:r>
          </a:p>
          <a:p>
            <a:r>
              <a:rPr kumimoji="1" lang="en-US" altLang="ja-JP" dirty="0"/>
              <a:t>*       68 *       19 *        22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23 *</a:t>
            </a:r>
          </a:p>
          <a:p>
            <a:r>
              <a:rPr kumimoji="1" lang="en-US" altLang="ja-JP" dirty="0"/>
              <a:t>*       69 *        9 *       -13 *</a:t>
            </a:r>
          </a:p>
          <a:p>
            <a:r>
              <a:rPr kumimoji="1" lang="en-US" altLang="ja-JP" dirty="0"/>
              <a:t>*       69 *       10 *        13 *</a:t>
            </a:r>
          </a:p>
          <a:p>
            <a:r>
              <a:rPr kumimoji="1" lang="en-US" altLang="ja-JP" dirty="0"/>
              <a:t>*       69 *       11 *        94 *</a:t>
            </a:r>
          </a:p>
          <a:p>
            <a:r>
              <a:rPr kumimoji="1" lang="en-US" altLang="ja-JP" dirty="0"/>
              <a:t>*       69 *       12 *       -13 *</a:t>
            </a:r>
          </a:p>
          <a:p>
            <a:r>
              <a:rPr kumimoji="1" lang="en-US" altLang="ja-JP" dirty="0"/>
              <a:t>*       69 *       13 *        13 *</a:t>
            </a:r>
          </a:p>
          <a:p>
            <a:r>
              <a:rPr kumimoji="1" lang="en-US" altLang="ja-JP" dirty="0"/>
              <a:t>*       69 *       14 *        13 *</a:t>
            </a:r>
          </a:p>
          <a:p>
            <a:r>
              <a:rPr kumimoji="1" lang="en-US" altLang="ja-JP" dirty="0"/>
              <a:t>*       69 *       15 *        22 *</a:t>
            </a:r>
          </a:p>
          <a:p>
            <a:r>
              <a:rPr kumimoji="1" lang="en-US" altLang="ja-JP" dirty="0"/>
              <a:t>*       69 *       16 *        11 *</a:t>
            </a:r>
          </a:p>
          <a:p>
            <a:r>
              <a:rPr kumimoji="1" lang="en-US" altLang="ja-JP" dirty="0"/>
              <a:t>*       69 *       17 *        11 *</a:t>
            </a:r>
          </a:p>
          <a:p>
            <a:r>
              <a:rPr kumimoji="1" lang="en-US" altLang="ja-JP" dirty="0"/>
              <a:t>*       69 *       18 *       -11 *</a:t>
            </a:r>
          </a:p>
          <a:p>
            <a:r>
              <a:rPr kumimoji="1" lang="en-US" altLang="ja-JP" dirty="0"/>
              <a:t>*       69 *       19 *        11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23 *</a:t>
            </a:r>
          </a:p>
          <a:p>
            <a:r>
              <a:rPr kumimoji="1" lang="en-US" altLang="ja-JP" dirty="0"/>
              <a:t>*       70 *        9 *       -13 *</a:t>
            </a:r>
          </a:p>
          <a:p>
            <a:r>
              <a:rPr kumimoji="1" lang="en-US" altLang="ja-JP" dirty="0"/>
              <a:t>*       70 *       10 *        13 *</a:t>
            </a:r>
          </a:p>
          <a:p>
            <a:r>
              <a:rPr kumimoji="1" lang="en-US" altLang="ja-JP" dirty="0"/>
              <a:t>*       70 *       11 *        94 *</a:t>
            </a:r>
          </a:p>
          <a:p>
            <a:r>
              <a:rPr kumimoji="1" lang="en-US" altLang="ja-JP" dirty="0"/>
              <a:t>*       70 *       12 *       -13 *</a:t>
            </a:r>
          </a:p>
          <a:p>
            <a:r>
              <a:rPr kumimoji="1" lang="en-US" altLang="ja-JP" dirty="0"/>
              <a:t>*       70 *       13 *        13 *</a:t>
            </a:r>
          </a:p>
          <a:p>
            <a:r>
              <a:rPr kumimoji="1" lang="en-US" altLang="ja-JP" dirty="0"/>
              <a:t>*       70 *       14 *       -13 *</a:t>
            </a:r>
          </a:p>
          <a:p>
            <a:r>
              <a:rPr kumimoji="1" lang="en-US" altLang="ja-JP" dirty="0"/>
              <a:t>*       70 *       15 *        22 *</a:t>
            </a:r>
          </a:p>
          <a:p>
            <a:r>
              <a:rPr kumimoji="1" lang="en-US" altLang="ja-JP" dirty="0"/>
              <a:t>*       70 *       16 *        13 *</a:t>
            </a:r>
          </a:p>
          <a:p>
            <a:r>
              <a:rPr kumimoji="1" lang="en-US" altLang="ja-JP" dirty="0"/>
              <a:t>*       70 *       17 *        22 *</a:t>
            </a:r>
          </a:p>
          <a:p>
            <a:r>
              <a:rPr kumimoji="1" lang="en-US" altLang="ja-JP" dirty="0"/>
              <a:t>*       70 *       18 *       -11 *</a:t>
            </a:r>
          </a:p>
          <a:p>
            <a:r>
              <a:rPr kumimoji="1" lang="en-US" altLang="ja-JP" dirty="0"/>
              <a:t>*       70 *       19 *        11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23 *</a:t>
            </a:r>
          </a:p>
          <a:p>
            <a:r>
              <a:rPr kumimoji="1" lang="en-US" altLang="ja-JP" dirty="0"/>
              <a:t>*       71 *        9 *       -13 *</a:t>
            </a:r>
          </a:p>
          <a:p>
            <a:r>
              <a:rPr kumimoji="1" lang="en-US" altLang="ja-JP" dirty="0"/>
              <a:t>*       71 *       10 *        13 *</a:t>
            </a:r>
          </a:p>
          <a:p>
            <a:r>
              <a:rPr kumimoji="1" lang="en-US" altLang="ja-JP" dirty="0"/>
              <a:t>*       71 *       11 *        94 *</a:t>
            </a:r>
          </a:p>
          <a:p>
            <a:r>
              <a:rPr kumimoji="1" lang="en-US" altLang="ja-JP" dirty="0"/>
              <a:t>*       71 *       12 *       -13 *</a:t>
            </a:r>
          </a:p>
          <a:p>
            <a:r>
              <a:rPr kumimoji="1" lang="en-US" altLang="ja-JP" dirty="0"/>
              <a:t>*       71 *       13 *        13 *</a:t>
            </a:r>
          </a:p>
          <a:p>
            <a:r>
              <a:rPr kumimoji="1" lang="en-US" altLang="ja-JP" dirty="0"/>
              <a:t>*       71 *       14 *        13 *</a:t>
            </a:r>
          </a:p>
          <a:p>
            <a:r>
              <a:rPr kumimoji="1" lang="en-US" altLang="ja-JP" dirty="0"/>
              <a:t>*       71 *       15 *        22 *</a:t>
            </a:r>
          </a:p>
          <a:p>
            <a:r>
              <a:rPr kumimoji="1" lang="en-US" altLang="ja-JP" dirty="0"/>
              <a:t>*       71 *       16 *       -11 *</a:t>
            </a:r>
          </a:p>
          <a:p>
            <a:r>
              <a:rPr kumimoji="1" lang="en-US" altLang="ja-JP" dirty="0"/>
              <a:t>*       71 *       17 *        11 *</a:t>
            </a:r>
          </a:p>
          <a:p>
            <a:r>
              <a:rPr kumimoji="1" lang="en-US" altLang="ja-JP" dirty="0"/>
              <a:t>*       71 *       18 *        11 *</a:t>
            </a:r>
          </a:p>
          <a:p>
            <a:r>
              <a:rPr kumimoji="1" lang="en-US" altLang="ja-JP" dirty="0"/>
              <a:t>*       71 *       19 *       -11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-13 *</a:t>
            </a:r>
          </a:p>
          <a:p>
            <a:r>
              <a:rPr kumimoji="1" lang="en-US" altLang="ja-JP" dirty="0"/>
              <a:t>*       72 *        9 *        13 *</a:t>
            </a:r>
          </a:p>
          <a:p>
            <a:r>
              <a:rPr kumimoji="1" lang="en-US" altLang="ja-JP" dirty="0"/>
              <a:t>Type &lt;CR&gt; to continue or q to quit ==&gt;</a:t>
            </a:r>
          </a:p>
          <a:p>
            <a:r>
              <a:rPr kumimoji="1" lang="en-US" altLang="ja-JP" dirty="0"/>
              <a:t>*       72 *       10 *       -13 *</a:t>
            </a:r>
          </a:p>
          <a:p>
            <a:r>
              <a:rPr kumimoji="1" lang="en-US" altLang="ja-JP" dirty="0"/>
              <a:t>*       72 *       11 *        13 *</a:t>
            </a:r>
          </a:p>
          <a:p>
            <a:r>
              <a:rPr kumimoji="1" lang="en-US" altLang="ja-JP" dirty="0"/>
              <a:t>*       72 *       12 *        11 *</a:t>
            </a:r>
          </a:p>
          <a:p>
            <a:r>
              <a:rPr kumimoji="1" lang="en-US" altLang="ja-JP" dirty="0"/>
              <a:t>*       72 *       13 *       -11 *</a:t>
            </a:r>
          </a:p>
          <a:p>
            <a:r>
              <a:rPr kumimoji="1" lang="en-US" altLang="ja-JP" dirty="0"/>
              <a:t>*       72 *       14 *        11 *</a:t>
            </a:r>
          </a:p>
          <a:p>
            <a:r>
              <a:rPr kumimoji="1" lang="en-US" altLang="ja-JP" dirty="0"/>
              <a:t>*       72 *       15 *        11 *</a:t>
            </a:r>
          </a:p>
          <a:p>
            <a:r>
              <a:rPr kumimoji="1" lang="en-US" altLang="ja-JP" dirty="0"/>
              <a:t>*       72 *       16 *       -11 *</a:t>
            </a:r>
          </a:p>
          <a:p>
            <a:r>
              <a:rPr kumimoji="1" lang="en-US" altLang="ja-JP" dirty="0"/>
              <a:t>*       72 *       17 *        22 *</a:t>
            </a:r>
          </a:p>
          <a:p>
            <a:r>
              <a:rPr kumimoji="1" lang="en-US" altLang="ja-JP" dirty="0"/>
              <a:t>*       72 *       18 *        22 *</a:t>
            </a:r>
          </a:p>
          <a:p>
            <a:r>
              <a:rPr kumimoji="1" lang="en-US" altLang="ja-JP" dirty="0"/>
              <a:t>*       72 *       19 *       111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-13 *</a:t>
            </a:r>
          </a:p>
          <a:p>
            <a:r>
              <a:rPr kumimoji="1" lang="en-US" altLang="ja-JP" dirty="0"/>
              <a:t>*       73 *        9 *        13 *</a:t>
            </a:r>
          </a:p>
          <a:p>
            <a:r>
              <a:rPr kumimoji="1" lang="en-US" altLang="ja-JP" dirty="0"/>
              <a:t>*       73 *       10 *       -13 *</a:t>
            </a:r>
          </a:p>
          <a:p>
            <a:r>
              <a:rPr kumimoji="1" lang="en-US" altLang="ja-JP" dirty="0"/>
              <a:t>*       73 *       11 *        13 *</a:t>
            </a:r>
          </a:p>
          <a:p>
            <a:r>
              <a:rPr kumimoji="1" lang="en-US" altLang="ja-JP" dirty="0"/>
              <a:t>*       73 *       12 *        13 *</a:t>
            </a:r>
          </a:p>
          <a:p>
            <a:r>
              <a:rPr kumimoji="1" lang="en-US" altLang="ja-JP" dirty="0"/>
              <a:t>*       73 *       13 *       -14 *</a:t>
            </a:r>
          </a:p>
          <a:p>
            <a:r>
              <a:rPr kumimoji="1" lang="en-US" altLang="ja-JP" dirty="0"/>
              <a:t>*       73 *       14 *       -11 *</a:t>
            </a:r>
          </a:p>
          <a:p>
            <a:r>
              <a:rPr kumimoji="1" lang="en-US" altLang="ja-JP" dirty="0"/>
              <a:t>Type &lt;CR&gt; to continue or q to quit ==&gt;</a:t>
            </a:r>
          </a:p>
          <a:p>
            <a:r>
              <a:rPr kumimoji="1" lang="en-US" altLang="ja-JP" dirty="0"/>
              <a:t>*       73 *       15 *        11 *</a:t>
            </a:r>
          </a:p>
          <a:p>
            <a:r>
              <a:rPr kumimoji="1" lang="en-US" altLang="ja-JP" dirty="0"/>
              <a:t>*       73 *       16 *        22 *</a:t>
            </a:r>
          </a:p>
          <a:p>
            <a:r>
              <a:rPr kumimoji="1" lang="en-US" altLang="ja-JP" dirty="0"/>
              <a:t>*       73 *       17 *        22 *</a:t>
            </a:r>
          </a:p>
          <a:p>
            <a:r>
              <a:rPr kumimoji="1" lang="en-US" altLang="ja-JP" dirty="0"/>
              <a:t>*       73 *       18 * 1.000e+09 *</a:t>
            </a:r>
          </a:p>
          <a:p>
            <a:r>
              <a:rPr kumimoji="1" lang="en-US" altLang="ja-JP" dirty="0"/>
              <a:t>*       73 *       19 *       111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-13 *</a:t>
            </a:r>
          </a:p>
          <a:p>
            <a:r>
              <a:rPr kumimoji="1" lang="en-US" altLang="ja-JP" dirty="0"/>
              <a:t>*       74 *        9 *        13 *</a:t>
            </a:r>
          </a:p>
          <a:p>
            <a:r>
              <a:rPr kumimoji="1" lang="en-US" altLang="ja-JP" dirty="0"/>
              <a:t>*       74 *       10 *       -13 *</a:t>
            </a:r>
          </a:p>
          <a:p>
            <a:r>
              <a:rPr kumimoji="1" lang="en-US" altLang="ja-JP" dirty="0"/>
              <a:t>*       74 *       11 *        13 *</a:t>
            </a:r>
          </a:p>
          <a:p>
            <a:r>
              <a:rPr kumimoji="1" lang="en-US" altLang="ja-JP" dirty="0"/>
              <a:t>*       74 *       12 *       -11 *</a:t>
            </a:r>
          </a:p>
          <a:p>
            <a:r>
              <a:rPr kumimoji="1" lang="en-US" altLang="ja-JP" dirty="0"/>
              <a:t>*       74 *       13 *        11 *</a:t>
            </a:r>
          </a:p>
          <a:p>
            <a:r>
              <a:rPr kumimoji="1" lang="en-US" altLang="ja-JP" dirty="0"/>
              <a:t>*       74 *       14 *        22 *</a:t>
            </a:r>
          </a:p>
          <a:p>
            <a:r>
              <a:rPr kumimoji="1" lang="en-US" altLang="ja-JP" dirty="0"/>
              <a:t>*       74 *       15 *        22 *</a:t>
            </a:r>
          </a:p>
          <a:p>
            <a:r>
              <a:rPr kumimoji="1" lang="en-US" altLang="ja-JP" dirty="0"/>
              <a:t>*       74 *       16 *       111 *</a:t>
            </a:r>
          </a:p>
          <a:p>
            <a:r>
              <a:rPr kumimoji="1" lang="en-US" altLang="ja-JP" dirty="0"/>
              <a:t>*       74 *       17 *       211 *</a:t>
            </a:r>
          </a:p>
          <a:p>
            <a:r>
              <a:rPr kumimoji="1" lang="en-US" altLang="ja-JP" dirty="0"/>
              <a:t>*       74 *       18 *        22 *</a:t>
            </a:r>
          </a:p>
          <a:p>
            <a:r>
              <a:rPr kumimoji="1" lang="en-US" altLang="ja-JP" dirty="0"/>
              <a:t>*       74 *       19 *        22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-15 *</a:t>
            </a:r>
          </a:p>
          <a:p>
            <a:r>
              <a:rPr kumimoji="1" lang="en-US" altLang="ja-JP" dirty="0"/>
              <a:t>*       75 *        9 *        15 *</a:t>
            </a:r>
          </a:p>
          <a:p>
            <a:r>
              <a:rPr kumimoji="1" lang="en-US" altLang="ja-JP" dirty="0"/>
              <a:t>*       75 *       10 *        94 *</a:t>
            </a:r>
          </a:p>
          <a:p>
            <a:r>
              <a:rPr kumimoji="1" lang="en-US" altLang="ja-JP" dirty="0"/>
              <a:t>*       75 *       11 *       -15 *</a:t>
            </a:r>
          </a:p>
          <a:p>
            <a:r>
              <a:rPr kumimoji="1" lang="en-US" altLang="ja-JP" dirty="0"/>
              <a:t>*       75 *       12 *        15 *</a:t>
            </a:r>
          </a:p>
          <a:p>
            <a:r>
              <a:rPr kumimoji="1" lang="en-US" altLang="ja-JP" dirty="0"/>
              <a:t>*       75 *       13 *        15 *</a:t>
            </a:r>
          </a:p>
          <a:p>
            <a:r>
              <a:rPr kumimoji="1" lang="en-US" altLang="ja-JP" dirty="0"/>
              <a:t>*       75 *       14 *        22 *</a:t>
            </a:r>
          </a:p>
          <a:p>
            <a:r>
              <a:rPr kumimoji="1" lang="en-US" altLang="ja-JP" dirty="0"/>
              <a:t>*       75 *       15 *       -16 *</a:t>
            </a:r>
          </a:p>
          <a:p>
            <a:r>
              <a:rPr kumimoji="1" lang="en-US" altLang="ja-JP" dirty="0"/>
              <a:t>*       75 *       16 *       211 *</a:t>
            </a:r>
          </a:p>
          <a:p>
            <a:r>
              <a:rPr kumimoji="1" lang="en-US" altLang="ja-JP" dirty="0"/>
              <a:t>*       75 *       17 *        16 *</a:t>
            </a:r>
          </a:p>
          <a:p>
            <a:r>
              <a:rPr kumimoji="1" lang="en-US" altLang="ja-JP" dirty="0"/>
              <a:t>*       75 *       18 *       -24 *</a:t>
            </a:r>
          </a:p>
          <a:p>
            <a:r>
              <a:rPr kumimoji="1" lang="en-US" altLang="ja-JP" dirty="0"/>
              <a:t>*       75 *       19 *      -211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-13 *</a:t>
            </a:r>
          </a:p>
          <a:p>
            <a:r>
              <a:rPr kumimoji="1" lang="en-US" altLang="ja-JP" dirty="0"/>
              <a:t>*       76 *        9 *        13 *</a:t>
            </a:r>
          </a:p>
          <a:p>
            <a:r>
              <a:rPr kumimoji="1" lang="en-US" altLang="ja-JP" dirty="0"/>
              <a:t>*       76 *       10 *       -13 *</a:t>
            </a:r>
          </a:p>
          <a:p>
            <a:r>
              <a:rPr kumimoji="1" lang="en-US" altLang="ja-JP" dirty="0"/>
              <a:t>*       76 *       11 *        13 *</a:t>
            </a:r>
          </a:p>
          <a:p>
            <a:r>
              <a:rPr kumimoji="1" lang="en-US" altLang="ja-JP" dirty="0"/>
              <a:t>*       76 *       12 *       -11 *</a:t>
            </a:r>
          </a:p>
          <a:p>
            <a:r>
              <a:rPr kumimoji="1" lang="en-US" altLang="ja-JP" dirty="0"/>
              <a:t>*       76 *       13 *       -11 *</a:t>
            </a:r>
          </a:p>
          <a:p>
            <a:r>
              <a:rPr kumimoji="1" lang="en-US" altLang="ja-JP" dirty="0"/>
              <a:t>*       76 *       14 *        11 *</a:t>
            </a:r>
          </a:p>
          <a:p>
            <a:r>
              <a:rPr kumimoji="1" lang="en-US" altLang="ja-JP" dirty="0"/>
              <a:t>*       76 *       15 *        11 *</a:t>
            </a:r>
          </a:p>
          <a:p>
            <a:r>
              <a:rPr kumimoji="1" lang="en-US" altLang="ja-JP" dirty="0"/>
              <a:t>*       76 *       16 *        11 *</a:t>
            </a:r>
          </a:p>
          <a:p>
            <a:r>
              <a:rPr kumimoji="1" lang="en-US" altLang="ja-JP" dirty="0"/>
              <a:t>*       76 *       17 *        11 *</a:t>
            </a:r>
          </a:p>
          <a:p>
            <a:r>
              <a:rPr kumimoji="1" lang="en-US" altLang="ja-JP" dirty="0"/>
              <a:t>*       76 *       18 *       -11 *</a:t>
            </a:r>
          </a:p>
          <a:p>
            <a:r>
              <a:rPr kumimoji="1" lang="en-US" altLang="ja-JP" dirty="0"/>
              <a:t>*       76 *       19 *        11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-15 *</a:t>
            </a:r>
          </a:p>
          <a:p>
            <a:r>
              <a:rPr kumimoji="1" lang="en-US" altLang="ja-JP" dirty="0"/>
              <a:t>*       77 *        9 *        15 *</a:t>
            </a:r>
          </a:p>
          <a:p>
            <a:r>
              <a:rPr kumimoji="1" lang="en-US" altLang="ja-JP" dirty="0"/>
              <a:t>Type &lt;CR&gt; to continue or q to quit ==&gt;</a:t>
            </a:r>
          </a:p>
          <a:p>
            <a:r>
              <a:rPr kumimoji="1" lang="en-US" altLang="ja-JP" dirty="0"/>
              <a:t>*       77 *       10 *        94 *</a:t>
            </a:r>
          </a:p>
          <a:p>
            <a:r>
              <a:rPr kumimoji="1" lang="en-US" altLang="ja-JP" dirty="0"/>
              <a:t>*       77 *       11 *       -15 *</a:t>
            </a:r>
          </a:p>
          <a:p>
            <a:r>
              <a:rPr kumimoji="1" lang="en-US" altLang="ja-JP" dirty="0"/>
              <a:t>*       77 *       12 *        15 *</a:t>
            </a:r>
          </a:p>
          <a:p>
            <a:r>
              <a:rPr kumimoji="1" lang="en-US" altLang="ja-JP" dirty="0"/>
              <a:t>*       77 *       13 *        15 *</a:t>
            </a:r>
          </a:p>
          <a:p>
            <a:r>
              <a:rPr kumimoji="1" lang="en-US" altLang="ja-JP" dirty="0"/>
              <a:t>*       77 *       14 *        22 *</a:t>
            </a:r>
          </a:p>
          <a:p>
            <a:r>
              <a:rPr kumimoji="1" lang="en-US" altLang="ja-JP" dirty="0"/>
              <a:t>*       77 *       15 *       -16 *</a:t>
            </a:r>
          </a:p>
          <a:p>
            <a:r>
              <a:rPr kumimoji="1" lang="en-US" altLang="ja-JP" dirty="0"/>
              <a:t>*       77 *       16 *       -13 *</a:t>
            </a:r>
          </a:p>
          <a:p>
            <a:r>
              <a:rPr kumimoji="1" lang="en-US" altLang="ja-JP" dirty="0"/>
              <a:t>*       77 *       17 *        14 *</a:t>
            </a:r>
          </a:p>
          <a:p>
            <a:r>
              <a:rPr kumimoji="1" lang="en-US" altLang="ja-JP" dirty="0"/>
              <a:t>*       77 *       18 *        16 *</a:t>
            </a:r>
          </a:p>
          <a:p>
            <a:r>
              <a:rPr kumimoji="1" lang="en-US" altLang="ja-JP" dirty="0"/>
              <a:t>*       77 *       19 *    -20213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-15 *</a:t>
            </a:r>
          </a:p>
          <a:p>
            <a:r>
              <a:rPr kumimoji="1" lang="en-US" altLang="ja-JP" dirty="0"/>
              <a:t>*       78 *        9 *        15 *</a:t>
            </a:r>
          </a:p>
          <a:p>
            <a:r>
              <a:rPr kumimoji="1" lang="en-US" altLang="ja-JP" dirty="0"/>
              <a:t>*       78 *       10 *        94 *</a:t>
            </a:r>
          </a:p>
          <a:p>
            <a:r>
              <a:rPr kumimoji="1" lang="en-US" altLang="ja-JP" dirty="0"/>
              <a:t>*       78 *       11 *       -15 *</a:t>
            </a:r>
          </a:p>
          <a:p>
            <a:r>
              <a:rPr kumimoji="1" lang="en-US" altLang="ja-JP" dirty="0"/>
              <a:t>*       78 *       12 *        15 *</a:t>
            </a:r>
          </a:p>
          <a:p>
            <a:r>
              <a:rPr kumimoji="1" lang="en-US" altLang="ja-JP" dirty="0"/>
              <a:t>*       78 *       13 *       -15 *</a:t>
            </a:r>
          </a:p>
          <a:p>
            <a:r>
              <a:rPr kumimoji="1" lang="en-US" altLang="ja-JP" dirty="0"/>
              <a:t>*       78 *       14 *        22 *</a:t>
            </a:r>
          </a:p>
          <a:p>
            <a:r>
              <a:rPr kumimoji="1" lang="en-US" altLang="ja-JP" dirty="0"/>
              <a:t>Type &lt;CR&gt; to continue or q to quit ==&gt;</a:t>
            </a:r>
          </a:p>
          <a:p>
            <a:r>
              <a:rPr kumimoji="1" lang="en-US" altLang="ja-JP" dirty="0"/>
              <a:t>*       78 *       15 *        16 *</a:t>
            </a:r>
          </a:p>
          <a:p>
            <a:r>
              <a:rPr kumimoji="1" lang="en-US" altLang="ja-JP" dirty="0"/>
              <a:t>*       78 *       16 *      -211 *</a:t>
            </a:r>
          </a:p>
          <a:p>
            <a:r>
              <a:rPr kumimoji="1" lang="en-US" altLang="ja-JP" dirty="0"/>
              <a:t>*       78 *       17 *       -16 *</a:t>
            </a:r>
          </a:p>
          <a:p>
            <a:r>
              <a:rPr kumimoji="1" lang="en-US" altLang="ja-JP" dirty="0"/>
              <a:t>*       78 *       18 *       -11 *</a:t>
            </a:r>
          </a:p>
          <a:p>
            <a:r>
              <a:rPr kumimoji="1" lang="en-US" altLang="ja-JP" dirty="0"/>
              <a:t>*       78 *       19 *        12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23 *</a:t>
            </a:r>
          </a:p>
          <a:p>
            <a:r>
              <a:rPr kumimoji="1" lang="en-US" altLang="ja-JP" dirty="0"/>
              <a:t>*       79 *        9 *       -13 *</a:t>
            </a:r>
          </a:p>
          <a:p>
            <a:r>
              <a:rPr kumimoji="1" lang="en-US" altLang="ja-JP" dirty="0"/>
              <a:t>*       79 *       10 *        13 *</a:t>
            </a:r>
          </a:p>
          <a:p>
            <a:r>
              <a:rPr kumimoji="1" lang="en-US" altLang="ja-JP" dirty="0"/>
              <a:t>*       79 *       11 *       -13 *</a:t>
            </a:r>
          </a:p>
          <a:p>
            <a:r>
              <a:rPr kumimoji="1" lang="en-US" altLang="ja-JP" dirty="0"/>
              <a:t>*       79 *       12 *        13 *</a:t>
            </a:r>
          </a:p>
          <a:p>
            <a:r>
              <a:rPr kumimoji="1" lang="en-US" altLang="ja-JP" dirty="0"/>
              <a:t>*       79 *       13 *        22 *</a:t>
            </a:r>
          </a:p>
          <a:p>
            <a:r>
              <a:rPr kumimoji="1" lang="en-US" altLang="ja-JP" dirty="0"/>
              <a:t>*       79 *       14 *       -11 *</a:t>
            </a:r>
          </a:p>
          <a:p>
            <a:r>
              <a:rPr kumimoji="1" lang="en-US" altLang="ja-JP" dirty="0"/>
              <a:t>*       79 *       15 *        11 *</a:t>
            </a:r>
          </a:p>
          <a:p>
            <a:r>
              <a:rPr kumimoji="1" lang="en-US" altLang="ja-JP" dirty="0"/>
              <a:t>*       79 *       16 *        11 *</a:t>
            </a:r>
          </a:p>
          <a:p>
            <a:r>
              <a:rPr kumimoji="1" lang="en-US" altLang="ja-JP" dirty="0"/>
              <a:t>*       79 *       17 *       -11 *</a:t>
            </a:r>
          </a:p>
          <a:p>
            <a:r>
              <a:rPr kumimoji="1" lang="en-US" altLang="ja-JP" dirty="0"/>
              <a:t>*       79 *       18 *       -11 *</a:t>
            </a:r>
          </a:p>
          <a:p>
            <a:r>
              <a:rPr kumimoji="1" lang="en-US" altLang="ja-JP" dirty="0"/>
              <a:t>*       79 *       19 *        11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-13 *</a:t>
            </a:r>
          </a:p>
          <a:p>
            <a:r>
              <a:rPr kumimoji="1" lang="en-US" altLang="ja-JP" dirty="0"/>
              <a:t>*       80 *        9 *        13 *</a:t>
            </a:r>
          </a:p>
          <a:p>
            <a:r>
              <a:rPr kumimoji="1" lang="en-US" altLang="ja-JP" dirty="0"/>
              <a:t>*       80 *       10 *        94 *</a:t>
            </a:r>
          </a:p>
          <a:p>
            <a:r>
              <a:rPr kumimoji="1" lang="en-US" altLang="ja-JP" dirty="0"/>
              <a:t>*       80 *       11 *       -13 *</a:t>
            </a:r>
          </a:p>
          <a:p>
            <a:r>
              <a:rPr kumimoji="1" lang="en-US" altLang="ja-JP" dirty="0"/>
              <a:t>*       80 *       12 *        13 *</a:t>
            </a:r>
          </a:p>
          <a:p>
            <a:r>
              <a:rPr kumimoji="1" lang="en-US" altLang="ja-JP" dirty="0"/>
              <a:t>*       80 *       13 *        13 *</a:t>
            </a:r>
          </a:p>
          <a:p>
            <a:r>
              <a:rPr kumimoji="1" lang="en-US" altLang="ja-JP" dirty="0"/>
              <a:t>*       80 *       14 *        22 *</a:t>
            </a:r>
          </a:p>
          <a:p>
            <a:r>
              <a:rPr kumimoji="1" lang="en-US" altLang="ja-JP" dirty="0"/>
              <a:t>*       80 *       15 *        11 *</a:t>
            </a:r>
          </a:p>
          <a:p>
            <a:r>
              <a:rPr kumimoji="1" lang="en-US" altLang="ja-JP" dirty="0"/>
              <a:t>*       80 *       16 *       -11 *</a:t>
            </a:r>
          </a:p>
          <a:p>
            <a:r>
              <a:rPr kumimoji="1" lang="en-US" altLang="ja-JP" dirty="0"/>
              <a:t>*       80 *       17 *        11 *</a:t>
            </a:r>
          </a:p>
          <a:p>
            <a:r>
              <a:rPr kumimoji="1" lang="en-US" altLang="ja-JP" dirty="0"/>
              <a:t>*       80 *       18 *       -11 *</a:t>
            </a:r>
          </a:p>
          <a:p>
            <a:r>
              <a:rPr kumimoji="1" lang="en-US" altLang="ja-JP" dirty="0"/>
              <a:t>*       80 *       19 *      2112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-15 *</a:t>
            </a:r>
          </a:p>
          <a:p>
            <a:r>
              <a:rPr kumimoji="1" lang="en-US" altLang="ja-JP" dirty="0"/>
              <a:t>*       81 *        9 *        15 *</a:t>
            </a:r>
          </a:p>
          <a:p>
            <a:r>
              <a:rPr kumimoji="1" lang="en-US" altLang="ja-JP" dirty="0"/>
              <a:t>*       81 *       10 *       -16 *</a:t>
            </a:r>
          </a:p>
          <a:p>
            <a:r>
              <a:rPr kumimoji="1" lang="en-US" altLang="ja-JP" dirty="0"/>
              <a:t>*       81 *       11 *       323 *</a:t>
            </a:r>
          </a:p>
          <a:p>
            <a:r>
              <a:rPr kumimoji="1" lang="en-US" altLang="ja-JP" dirty="0"/>
              <a:t>*       81 *       12 *       211 *</a:t>
            </a:r>
          </a:p>
          <a:p>
            <a:r>
              <a:rPr kumimoji="1" lang="en-US" altLang="ja-JP" dirty="0"/>
              <a:t>*       81 *       13 *       310 *</a:t>
            </a:r>
          </a:p>
          <a:p>
            <a:r>
              <a:rPr kumimoji="1" lang="en-US" altLang="ja-JP" dirty="0"/>
              <a:t>*       81 *       14 *        16 *</a:t>
            </a:r>
          </a:p>
          <a:p>
            <a:r>
              <a:rPr kumimoji="1" lang="en-US" altLang="ja-JP" dirty="0"/>
              <a:t>*       81 *       15 *      -213 *</a:t>
            </a:r>
          </a:p>
          <a:p>
            <a:r>
              <a:rPr kumimoji="1" lang="en-US" altLang="ja-JP" dirty="0"/>
              <a:t>*       81 *       16 *      -211 *</a:t>
            </a:r>
          </a:p>
          <a:p>
            <a:r>
              <a:rPr kumimoji="1" lang="en-US" altLang="ja-JP" dirty="0"/>
              <a:t>*       81 *       17 *       111 *</a:t>
            </a:r>
          </a:p>
          <a:p>
            <a:r>
              <a:rPr kumimoji="1" lang="en-US" altLang="ja-JP" dirty="0"/>
              <a:t>*       81 *       18 *      -211 *</a:t>
            </a:r>
          </a:p>
          <a:p>
            <a:r>
              <a:rPr kumimoji="1" lang="en-US" altLang="ja-JP" dirty="0"/>
              <a:t>*       81 *       19 *       211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-15 *</a:t>
            </a:r>
          </a:p>
          <a:p>
            <a:r>
              <a:rPr kumimoji="1" lang="en-US" altLang="ja-JP" dirty="0"/>
              <a:t>*       82 *        9 *        15 *</a:t>
            </a:r>
          </a:p>
          <a:p>
            <a:r>
              <a:rPr kumimoji="1" lang="en-US" altLang="ja-JP" dirty="0"/>
              <a:t>Type &lt;CR&gt; to continue or q to quit ==&gt;</a:t>
            </a:r>
          </a:p>
          <a:p>
            <a:r>
              <a:rPr kumimoji="1" lang="en-US" altLang="ja-JP" dirty="0"/>
              <a:t>*       82 *       10 *        94 *</a:t>
            </a:r>
          </a:p>
          <a:p>
            <a:r>
              <a:rPr kumimoji="1" lang="en-US" altLang="ja-JP" dirty="0"/>
              <a:t>*       82 *       11 *       -15 *</a:t>
            </a:r>
          </a:p>
          <a:p>
            <a:r>
              <a:rPr kumimoji="1" lang="en-US" altLang="ja-JP" dirty="0"/>
              <a:t>*       82 *       12 *        15 *</a:t>
            </a:r>
          </a:p>
          <a:p>
            <a:r>
              <a:rPr kumimoji="1" lang="en-US" altLang="ja-JP" dirty="0"/>
              <a:t>*       82 *       13 *       -15 *</a:t>
            </a:r>
          </a:p>
          <a:p>
            <a:r>
              <a:rPr kumimoji="1" lang="en-US" altLang="ja-JP" dirty="0"/>
              <a:t>*       82 *       14 *        22 *</a:t>
            </a:r>
          </a:p>
          <a:p>
            <a:r>
              <a:rPr kumimoji="1" lang="en-US" altLang="ja-JP" dirty="0"/>
              <a:t>*       82 *       15 *        16 *</a:t>
            </a:r>
          </a:p>
          <a:p>
            <a:r>
              <a:rPr kumimoji="1" lang="en-US" altLang="ja-JP" dirty="0"/>
              <a:t>*       82 *       16 *      -213 *</a:t>
            </a:r>
          </a:p>
          <a:p>
            <a:r>
              <a:rPr kumimoji="1" lang="en-US" altLang="ja-JP" dirty="0"/>
              <a:t>*       82 *       17 *      -211 *</a:t>
            </a:r>
          </a:p>
          <a:p>
            <a:r>
              <a:rPr kumimoji="1" lang="en-US" altLang="ja-JP" dirty="0"/>
              <a:t>*       82 *       18 *       111 *</a:t>
            </a:r>
          </a:p>
          <a:p>
            <a:r>
              <a:rPr kumimoji="1" lang="en-US" altLang="ja-JP" dirty="0"/>
              <a:t>*       82 *       19 *       -16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-15 *</a:t>
            </a:r>
          </a:p>
          <a:p>
            <a:r>
              <a:rPr kumimoji="1" lang="en-US" altLang="ja-JP" dirty="0"/>
              <a:t>*       83 *        9 *        15 *</a:t>
            </a:r>
          </a:p>
          <a:p>
            <a:r>
              <a:rPr kumimoji="1" lang="en-US" altLang="ja-JP" dirty="0"/>
              <a:t>*       83 *       10 *       -16 *</a:t>
            </a:r>
          </a:p>
          <a:p>
            <a:r>
              <a:rPr kumimoji="1" lang="en-US" altLang="ja-JP" dirty="0"/>
              <a:t>*       83 *       11 *       -11 *</a:t>
            </a:r>
          </a:p>
          <a:p>
            <a:r>
              <a:rPr kumimoji="1" lang="en-US" altLang="ja-JP" dirty="0"/>
              <a:t>*       83 *       12 *        12 *</a:t>
            </a:r>
          </a:p>
          <a:p>
            <a:r>
              <a:rPr kumimoji="1" lang="en-US" altLang="ja-JP" dirty="0"/>
              <a:t>*       83 *       13 *        16 *</a:t>
            </a:r>
          </a:p>
          <a:p>
            <a:r>
              <a:rPr kumimoji="1" lang="en-US" altLang="ja-JP" dirty="0"/>
              <a:t>*       83 *       14 *    -20213 *</a:t>
            </a:r>
          </a:p>
          <a:p>
            <a:r>
              <a:rPr kumimoji="1" lang="en-US" altLang="ja-JP" dirty="0"/>
              <a:t>Type &lt;CR&gt; to continue or q to quit ==&gt;</a:t>
            </a:r>
          </a:p>
          <a:p>
            <a:r>
              <a:rPr kumimoji="1" lang="en-US" altLang="ja-JP" dirty="0"/>
              <a:t>*       83 *       15 *      -211 *</a:t>
            </a:r>
          </a:p>
          <a:p>
            <a:r>
              <a:rPr kumimoji="1" lang="en-US" altLang="ja-JP" dirty="0"/>
              <a:t>*       83 *       16 *      -211 *</a:t>
            </a:r>
          </a:p>
          <a:p>
            <a:r>
              <a:rPr kumimoji="1" lang="en-US" altLang="ja-JP" dirty="0"/>
              <a:t>*       83 *       17 *       211 *</a:t>
            </a:r>
          </a:p>
          <a:p>
            <a:r>
              <a:rPr kumimoji="1" lang="en-US" altLang="ja-JP" dirty="0"/>
              <a:t>*       83 *       18 *        22 *</a:t>
            </a:r>
          </a:p>
          <a:p>
            <a:r>
              <a:rPr kumimoji="1" lang="en-US" altLang="ja-JP" dirty="0"/>
              <a:t>*       83 *       19 *        22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-15 *</a:t>
            </a:r>
          </a:p>
          <a:p>
            <a:r>
              <a:rPr kumimoji="1" lang="en-US" altLang="ja-JP" dirty="0"/>
              <a:t>*       84 *        9 *        15 *</a:t>
            </a:r>
          </a:p>
          <a:p>
            <a:r>
              <a:rPr kumimoji="1" lang="en-US" altLang="ja-JP" dirty="0"/>
              <a:t>*       84 *       10 *        94 *</a:t>
            </a:r>
          </a:p>
          <a:p>
            <a:r>
              <a:rPr kumimoji="1" lang="en-US" altLang="ja-JP" dirty="0"/>
              <a:t>*       84 *       11 *       -15 *</a:t>
            </a:r>
          </a:p>
          <a:p>
            <a:r>
              <a:rPr kumimoji="1" lang="en-US" altLang="ja-JP" dirty="0"/>
              <a:t>*       84 *       12 *        15 *</a:t>
            </a:r>
          </a:p>
          <a:p>
            <a:r>
              <a:rPr kumimoji="1" lang="en-US" altLang="ja-JP" dirty="0"/>
              <a:t>*       84 *       13 *       -15 *</a:t>
            </a:r>
          </a:p>
          <a:p>
            <a:r>
              <a:rPr kumimoji="1" lang="en-US" altLang="ja-JP" dirty="0"/>
              <a:t>*       84 *       14 *        22 *</a:t>
            </a:r>
          </a:p>
          <a:p>
            <a:r>
              <a:rPr kumimoji="1" lang="en-US" altLang="ja-JP" dirty="0"/>
              <a:t>*       84 *       15 *        15 *</a:t>
            </a:r>
          </a:p>
          <a:p>
            <a:r>
              <a:rPr kumimoji="1" lang="en-US" altLang="ja-JP" dirty="0"/>
              <a:t>*       84 *       16 *        22 *</a:t>
            </a:r>
          </a:p>
          <a:p>
            <a:r>
              <a:rPr kumimoji="1" lang="en-US" altLang="ja-JP" dirty="0"/>
              <a:t>*       84 *       17 *       -16 *</a:t>
            </a:r>
          </a:p>
          <a:p>
            <a:r>
              <a:rPr kumimoji="1" lang="en-US" altLang="ja-JP" dirty="0"/>
              <a:t>*       84 *       18 *     20213 *</a:t>
            </a:r>
          </a:p>
          <a:p>
            <a:r>
              <a:rPr kumimoji="1" lang="en-US" altLang="ja-JP" dirty="0"/>
              <a:t>*       84 *       19 *       211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23 *</a:t>
            </a:r>
          </a:p>
          <a:p>
            <a:r>
              <a:rPr kumimoji="1" lang="en-US" altLang="ja-JP" dirty="0"/>
              <a:t>*       85 *        9 *       -15 *</a:t>
            </a:r>
          </a:p>
          <a:p>
            <a:r>
              <a:rPr kumimoji="1" lang="en-US" altLang="ja-JP" dirty="0"/>
              <a:t>*       85 *       10 *        15 *</a:t>
            </a:r>
          </a:p>
          <a:p>
            <a:r>
              <a:rPr kumimoji="1" lang="en-US" altLang="ja-JP" dirty="0"/>
              <a:t>*       85 *       11 *        94 *</a:t>
            </a:r>
          </a:p>
          <a:p>
            <a:r>
              <a:rPr kumimoji="1" lang="en-US" altLang="ja-JP" dirty="0"/>
              <a:t>*       85 *       12 *       -15 *</a:t>
            </a:r>
          </a:p>
          <a:p>
            <a:r>
              <a:rPr kumimoji="1" lang="en-US" altLang="ja-JP" dirty="0"/>
              <a:t>*       85 *       13 *        15 *</a:t>
            </a:r>
          </a:p>
          <a:p>
            <a:r>
              <a:rPr kumimoji="1" lang="en-US" altLang="ja-JP" dirty="0"/>
              <a:t>*       85 *       14 *       -15 *</a:t>
            </a:r>
          </a:p>
          <a:p>
            <a:r>
              <a:rPr kumimoji="1" lang="en-US" altLang="ja-JP" dirty="0"/>
              <a:t>*       85 *       15 *        22 *</a:t>
            </a:r>
          </a:p>
          <a:p>
            <a:r>
              <a:rPr kumimoji="1" lang="en-US" altLang="ja-JP" dirty="0"/>
              <a:t>*       85 *       16 *        16 *</a:t>
            </a:r>
          </a:p>
          <a:p>
            <a:r>
              <a:rPr kumimoji="1" lang="en-US" altLang="ja-JP" dirty="0"/>
              <a:t>*       85 *       17 *      -213 *</a:t>
            </a:r>
          </a:p>
          <a:p>
            <a:r>
              <a:rPr kumimoji="1" lang="en-US" altLang="ja-JP" dirty="0"/>
              <a:t>*       85 *       18 *      -211 *</a:t>
            </a:r>
          </a:p>
          <a:p>
            <a:r>
              <a:rPr kumimoji="1" lang="en-US" altLang="ja-JP" dirty="0"/>
              <a:t>*       85 *       19 *       111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23 *</a:t>
            </a:r>
          </a:p>
          <a:p>
            <a:r>
              <a:rPr kumimoji="1" lang="en-US" altLang="ja-JP" dirty="0"/>
              <a:t>*       86 *        9 *       -13 *</a:t>
            </a:r>
          </a:p>
          <a:p>
            <a:r>
              <a:rPr kumimoji="1" lang="en-US" altLang="ja-JP" dirty="0"/>
              <a:t>*       86 *       10 *        13 *</a:t>
            </a:r>
          </a:p>
          <a:p>
            <a:r>
              <a:rPr kumimoji="1" lang="en-US" altLang="ja-JP" dirty="0"/>
              <a:t>*       86 *       11 *       -13 *</a:t>
            </a:r>
          </a:p>
          <a:p>
            <a:r>
              <a:rPr kumimoji="1" lang="en-US" altLang="ja-JP" dirty="0"/>
              <a:t>*       86 *       12 *        13 *</a:t>
            </a:r>
          </a:p>
          <a:p>
            <a:r>
              <a:rPr kumimoji="1" lang="en-US" altLang="ja-JP" dirty="0"/>
              <a:t>*       86 *       13 *       -13 *</a:t>
            </a:r>
          </a:p>
          <a:p>
            <a:r>
              <a:rPr kumimoji="1" lang="en-US" altLang="ja-JP" dirty="0"/>
              <a:t>*       86 *       14 *        14 *</a:t>
            </a:r>
          </a:p>
          <a:p>
            <a:r>
              <a:rPr kumimoji="1" lang="en-US" altLang="ja-JP" dirty="0"/>
              <a:t>*       86 *       15 *      -211 *</a:t>
            </a:r>
          </a:p>
          <a:p>
            <a:r>
              <a:rPr kumimoji="1" lang="en-US" altLang="ja-JP" dirty="0"/>
              <a:t>*       86 *       16 *       211 *</a:t>
            </a:r>
          </a:p>
          <a:p>
            <a:r>
              <a:rPr kumimoji="1" lang="en-US" altLang="ja-JP" dirty="0"/>
              <a:t>*       86 *       17 *        11 *</a:t>
            </a:r>
          </a:p>
          <a:p>
            <a:r>
              <a:rPr kumimoji="1" lang="en-US" altLang="ja-JP" dirty="0"/>
              <a:t>*       86 *       18 *       -11 *</a:t>
            </a:r>
          </a:p>
          <a:p>
            <a:r>
              <a:rPr kumimoji="1" lang="en-US" altLang="ja-JP" dirty="0"/>
              <a:t>*       86 *       19 *        22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23 *</a:t>
            </a:r>
          </a:p>
          <a:p>
            <a:r>
              <a:rPr kumimoji="1" lang="en-US" altLang="ja-JP" dirty="0"/>
              <a:t>*       87 *        9 *       -15 *</a:t>
            </a:r>
          </a:p>
          <a:p>
            <a:r>
              <a:rPr kumimoji="1" lang="en-US" altLang="ja-JP" dirty="0"/>
              <a:t>Type &lt;CR&gt; to continue or q to quit ==&gt;</a:t>
            </a:r>
          </a:p>
          <a:p>
            <a:r>
              <a:rPr kumimoji="1" lang="en-US" altLang="ja-JP" dirty="0"/>
              <a:t>*       87 *       10 *        15 *</a:t>
            </a:r>
          </a:p>
          <a:p>
            <a:r>
              <a:rPr kumimoji="1" lang="en-US" altLang="ja-JP" dirty="0"/>
              <a:t>*       87 *       11 *        94 *</a:t>
            </a:r>
          </a:p>
          <a:p>
            <a:r>
              <a:rPr kumimoji="1" lang="en-US" altLang="ja-JP" dirty="0"/>
              <a:t>*       87 *       12 *       -15 *</a:t>
            </a:r>
          </a:p>
          <a:p>
            <a:r>
              <a:rPr kumimoji="1" lang="en-US" altLang="ja-JP" dirty="0"/>
              <a:t>*       87 *       13 *        15 *</a:t>
            </a:r>
          </a:p>
          <a:p>
            <a:r>
              <a:rPr kumimoji="1" lang="en-US" altLang="ja-JP" dirty="0"/>
              <a:t>*       87 *       14 *       -15 *</a:t>
            </a:r>
          </a:p>
          <a:p>
            <a:r>
              <a:rPr kumimoji="1" lang="en-US" altLang="ja-JP" dirty="0"/>
              <a:t>*       87 *       15 *        22 *</a:t>
            </a:r>
          </a:p>
          <a:p>
            <a:r>
              <a:rPr kumimoji="1" lang="en-US" altLang="ja-JP" dirty="0"/>
              <a:t>*       87 *       16 *        16 *</a:t>
            </a:r>
          </a:p>
          <a:p>
            <a:r>
              <a:rPr kumimoji="1" lang="en-US" altLang="ja-JP" dirty="0"/>
              <a:t>*       87 *       17 *      -213 *</a:t>
            </a:r>
          </a:p>
          <a:p>
            <a:r>
              <a:rPr kumimoji="1" lang="en-US" altLang="ja-JP" dirty="0"/>
              <a:t>*       87 *       18 *      -211 *</a:t>
            </a:r>
          </a:p>
          <a:p>
            <a:r>
              <a:rPr kumimoji="1" lang="en-US" altLang="ja-JP" dirty="0"/>
              <a:t>*       87 *       19 *       111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23 *</a:t>
            </a:r>
          </a:p>
          <a:p>
            <a:r>
              <a:rPr kumimoji="1" lang="en-US" altLang="ja-JP" dirty="0"/>
              <a:t>*       88 *        9 *       -15 *</a:t>
            </a:r>
          </a:p>
          <a:p>
            <a:r>
              <a:rPr kumimoji="1" lang="en-US" altLang="ja-JP" dirty="0"/>
              <a:t>*       88 *       10 *        15 *</a:t>
            </a:r>
          </a:p>
          <a:p>
            <a:r>
              <a:rPr kumimoji="1" lang="en-US" altLang="ja-JP" dirty="0"/>
              <a:t>*       88 *       11 *       -16 *</a:t>
            </a:r>
          </a:p>
          <a:p>
            <a:r>
              <a:rPr kumimoji="1" lang="en-US" altLang="ja-JP" dirty="0"/>
              <a:t>*       88 *       12 *       -11 *</a:t>
            </a:r>
          </a:p>
          <a:p>
            <a:r>
              <a:rPr kumimoji="1" lang="en-US" altLang="ja-JP" dirty="0"/>
              <a:t>*       88 *       13 *        12 *</a:t>
            </a:r>
          </a:p>
          <a:p>
            <a:r>
              <a:rPr kumimoji="1" lang="en-US" altLang="ja-JP" dirty="0"/>
              <a:t>*       88 *       14 *        16 *</a:t>
            </a:r>
          </a:p>
          <a:p>
            <a:r>
              <a:rPr kumimoji="1" lang="en-US" altLang="ja-JP" dirty="0"/>
              <a:t>Type &lt;CR&gt; to continue or q to quit ==&gt;</a:t>
            </a:r>
          </a:p>
          <a:p>
            <a:r>
              <a:rPr kumimoji="1" lang="en-US" altLang="ja-JP" dirty="0"/>
              <a:t>*       88 *       15 *      -323 *</a:t>
            </a:r>
          </a:p>
          <a:p>
            <a:r>
              <a:rPr kumimoji="1" lang="en-US" altLang="ja-JP" dirty="0"/>
              <a:t>*       88 *       16 *       111 *</a:t>
            </a:r>
          </a:p>
          <a:p>
            <a:r>
              <a:rPr kumimoji="1" lang="en-US" altLang="ja-JP" dirty="0"/>
              <a:t>*       88 *       17 *      -321 *</a:t>
            </a:r>
          </a:p>
          <a:p>
            <a:r>
              <a:rPr kumimoji="1" lang="en-US" altLang="ja-JP" dirty="0"/>
              <a:t>*       88 *       18 *        22 *</a:t>
            </a:r>
          </a:p>
          <a:p>
            <a:r>
              <a:rPr kumimoji="1" lang="en-US" altLang="ja-JP" dirty="0"/>
              <a:t>*       88 *       19 *        22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-13 *</a:t>
            </a:r>
          </a:p>
          <a:p>
            <a:r>
              <a:rPr kumimoji="1" lang="en-US" altLang="ja-JP" dirty="0"/>
              <a:t>*       89 *        9 *        13 *</a:t>
            </a:r>
          </a:p>
          <a:p>
            <a:r>
              <a:rPr kumimoji="1" lang="en-US" altLang="ja-JP" dirty="0"/>
              <a:t>*       89 *       10 *       -13 *</a:t>
            </a:r>
          </a:p>
          <a:p>
            <a:r>
              <a:rPr kumimoji="1" lang="en-US" altLang="ja-JP" dirty="0"/>
              <a:t>*       89 *       11 *        13 *</a:t>
            </a:r>
          </a:p>
          <a:p>
            <a:r>
              <a:rPr kumimoji="1" lang="en-US" altLang="ja-JP" dirty="0"/>
              <a:t>*       89 *       12 *      -211 *</a:t>
            </a:r>
          </a:p>
          <a:p>
            <a:r>
              <a:rPr kumimoji="1" lang="en-US" altLang="ja-JP" dirty="0"/>
              <a:t>*       89 *       13 *       211 *</a:t>
            </a:r>
          </a:p>
          <a:p>
            <a:r>
              <a:rPr kumimoji="1" lang="en-US" altLang="ja-JP" dirty="0"/>
              <a:t>*       89 *       14 *        11 *</a:t>
            </a:r>
          </a:p>
          <a:p>
            <a:r>
              <a:rPr kumimoji="1" lang="en-US" altLang="ja-JP" dirty="0"/>
              <a:t>*       89 *       15 *       -11 *</a:t>
            </a:r>
          </a:p>
          <a:p>
            <a:r>
              <a:rPr kumimoji="1" lang="en-US" altLang="ja-JP" dirty="0"/>
              <a:t>*       89 *       16 *        22 *</a:t>
            </a:r>
          </a:p>
          <a:p>
            <a:r>
              <a:rPr kumimoji="1" lang="en-US" altLang="ja-JP" dirty="0"/>
              <a:t>*       89 *       17 *        11 *</a:t>
            </a:r>
          </a:p>
          <a:p>
            <a:r>
              <a:rPr kumimoji="1" lang="en-US" altLang="ja-JP" dirty="0"/>
              <a:t>*       89 *       18 *        22 *</a:t>
            </a:r>
          </a:p>
          <a:p>
            <a:r>
              <a:rPr kumimoji="1" lang="en-US" altLang="ja-JP" dirty="0"/>
              <a:t>*       89 *       19 *        11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-13 *</a:t>
            </a:r>
          </a:p>
          <a:p>
            <a:r>
              <a:rPr kumimoji="1" lang="en-US" altLang="ja-JP" dirty="0"/>
              <a:t>*       90 *        9 *        13 *</a:t>
            </a:r>
          </a:p>
          <a:p>
            <a:r>
              <a:rPr kumimoji="1" lang="en-US" altLang="ja-JP" dirty="0"/>
              <a:t>*       90 *       10 *       -13 *</a:t>
            </a:r>
          </a:p>
          <a:p>
            <a:r>
              <a:rPr kumimoji="1" lang="en-US" altLang="ja-JP" dirty="0"/>
              <a:t>*       90 *       11 *        13 *</a:t>
            </a:r>
          </a:p>
          <a:p>
            <a:r>
              <a:rPr kumimoji="1" lang="en-US" altLang="ja-JP" dirty="0"/>
              <a:t>*       90 *       12 *      -321 *</a:t>
            </a:r>
          </a:p>
          <a:p>
            <a:r>
              <a:rPr kumimoji="1" lang="en-US" altLang="ja-JP" dirty="0"/>
              <a:t>*       90 *       13 *       321 *</a:t>
            </a:r>
          </a:p>
          <a:p>
            <a:r>
              <a:rPr kumimoji="1" lang="en-US" altLang="ja-JP" dirty="0"/>
              <a:t>*       90 *       14 *       -11 *</a:t>
            </a:r>
          </a:p>
          <a:p>
            <a:r>
              <a:rPr kumimoji="1" lang="en-US" altLang="ja-JP" dirty="0"/>
              <a:t>*       90 *       15 *        11 *</a:t>
            </a:r>
          </a:p>
          <a:p>
            <a:r>
              <a:rPr kumimoji="1" lang="en-US" altLang="ja-JP" dirty="0"/>
              <a:t>*       90 *       16 *       -11 *</a:t>
            </a:r>
          </a:p>
          <a:p>
            <a:r>
              <a:rPr kumimoji="1" lang="en-US" altLang="ja-JP" dirty="0"/>
              <a:t>*       90 *       17 *        22 *</a:t>
            </a:r>
          </a:p>
          <a:p>
            <a:r>
              <a:rPr kumimoji="1" lang="en-US" altLang="ja-JP" dirty="0"/>
              <a:t>*       90 *       18 *       -11 *</a:t>
            </a:r>
          </a:p>
          <a:p>
            <a:r>
              <a:rPr kumimoji="1" lang="en-US" altLang="ja-JP" dirty="0"/>
              <a:t>*       90 *       19 *        22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-15 *</a:t>
            </a:r>
          </a:p>
          <a:p>
            <a:r>
              <a:rPr kumimoji="1" lang="en-US" altLang="ja-JP" dirty="0"/>
              <a:t>*       91 *        9 *        15 *</a:t>
            </a:r>
          </a:p>
          <a:p>
            <a:r>
              <a:rPr kumimoji="1" lang="en-US" altLang="ja-JP" dirty="0"/>
              <a:t>*       91 *       10 *       -16 *</a:t>
            </a:r>
          </a:p>
          <a:p>
            <a:r>
              <a:rPr kumimoji="1" lang="en-US" altLang="ja-JP" dirty="0"/>
              <a:t>*       91 *       11 *       213 *</a:t>
            </a:r>
          </a:p>
          <a:p>
            <a:r>
              <a:rPr kumimoji="1" lang="en-US" altLang="ja-JP" dirty="0"/>
              <a:t>*       91 *       12 *       211 *</a:t>
            </a:r>
          </a:p>
          <a:p>
            <a:r>
              <a:rPr kumimoji="1" lang="en-US" altLang="ja-JP" dirty="0"/>
              <a:t>*       91 *       13 *       111 *</a:t>
            </a:r>
          </a:p>
          <a:p>
            <a:r>
              <a:rPr kumimoji="1" lang="en-US" altLang="ja-JP" dirty="0"/>
              <a:t>*       91 *       14 *        16 *</a:t>
            </a:r>
          </a:p>
          <a:p>
            <a:r>
              <a:rPr kumimoji="1" lang="en-US" altLang="ja-JP" dirty="0"/>
              <a:t>*       91 *       15 *      -211 *</a:t>
            </a:r>
          </a:p>
          <a:p>
            <a:r>
              <a:rPr kumimoji="1" lang="en-US" altLang="ja-JP" dirty="0"/>
              <a:t>*       91 *       16 *        22 *</a:t>
            </a:r>
          </a:p>
          <a:p>
            <a:r>
              <a:rPr kumimoji="1" lang="en-US" altLang="ja-JP" dirty="0"/>
              <a:t>*       91 *       17 *        22 *</a:t>
            </a:r>
          </a:p>
          <a:p>
            <a:r>
              <a:rPr kumimoji="1" lang="en-US" altLang="ja-JP" dirty="0"/>
              <a:t>*       91 *       18 *        22 *</a:t>
            </a:r>
          </a:p>
          <a:p>
            <a:r>
              <a:rPr kumimoji="1" lang="en-US" altLang="ja-JP" dirty="0"/>
              <a:t>*       91 *       19 *       -11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23 *</a:t>
            </a:r>
          </a:p>
          <a:p>
            <a:r>
              <a:rPr kumimoji="1" lang="en-US" altLang="ja-JP" dirty="0"/>
              <a:t>*       92 *        9 *       -15 *</a:t>
            </a:r>
          </a:p>
          <a:p>
            <a:r>
              <a:rPr kumimoji="1" lang="en-US" altLang="ja-JP" dirty="0"/>
              <a:t>Type &lt;CR&gt; to continue or q to quit ==&gt;</a:t>
            </a:r>
          </a:p>
          <a:p>
            <a:r>
              <a:rPr kumimoji="1" lang="en-US" altLang="ja-JP" dirty="0"/>
              <a:t>*       92 *       10 *        15 *</a:t>
            </a:r>
          </a:p>
          <a:p>
            <a:r>
              <a:rPr kumimoji="1" lang="en-US" altLang="ja-JP" dirty="0"/>
              <a:t>*       92 *       11 *        94 *</a:t>
            </a:r>
          </a:p>
          <a:p>
            <a:r>
              <a:rPr kumimoji="1" lang="en-US" altLang="ja-JP" dirty="0"/>
              <a:t>*       92 *       12 *       -15 *</a:t>
            </a:r>
          </a:p>
          <a:p>
            <a:r>
              <a:rPr kumimoji="1" lang="en-US" altLang="ja-JP" dirty="0"/>
              <a:t>*       92 *       13 *        15 *</a:t>
            </a:r>
          </a:p>
          <a:p>
            <a:r>
              <a:rPr kumimoji="1" lang="en-US" altLang="ja-JP" dirty="0"/>
              <a:t>*       92 *       14 *       -15 *</a:t>
            </a:r>
          </a:p>
          <a:p>
            <a:r>
              <a:rPr kumimoji="1" lang="en-US" altLang="ja-JP" dirty="0"/>
              <a:t>*       92 *       15 *        22 *</a:t>
            </a:r>
          </a:p>
          <a:p>
            <a:r>
              <a:rPr kumimoji="1" lang="en-US" altLang="ja-JP" dirty="0"/>
              <a:t>*       92 *       16 *        16 *</a:t>
            </a:r>
          </a:p>
          <a:p>
            <a:r>
              <a:rPr kumimoji="1" lang="en-US" altLang="ja-JP" dirty="0"/>
              <a:t>*       92 *       17 *        13 *</a:t>
            </a:r>
          </a:p>
          <a:p>
            <a:r>
              <a:rPr kumimoji="1" lang="en-US" altLang="ja-JP" dirty="0"/>
              <a:t>*       92 *       18 *       -14 *</a:t>
            </a:r>
          </a:p>
          <a:p>
            <a:r>
              <a:rPr kumimoji="1" lang="en-US" altLang="ja-JP" dirty="0"/>
              <a:t>*       92 *       19 *       -16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23 *</a:t>
            </a:r>
          </a:p>
          <a:p>
            <a:r>
              <a:rPr kumimoji="1" lang="en-US" altLang="ja-JP" dirty="0"/>
              <a:t>*       93 *        9 *       -13 *</a:t>
            </a:r>
          </a:p>
          <a:p>
            <a:r>
              <a:rPr kumimoji="1" lang="en-US" altLang="ja-JP" dirty="0"/>
              <a:t>*       93 *       10 *        13 *</a:t>
            </a:r>
          </a:p>
          <a:p>
            <a:r>
              <a:rPr kumimoji="1" lang="en-US" altLang="ja-JP" dirty="0"/>
              <a:t>*       93 *       11 *        94 *</a:t>
            </a:r>
          </a:p>
          <a:p>
            <a:r>
              <a:rPr kumimoji="1" lang="en-US" altLang="ja-JP" dirty="0"/>
              <a:t>*       93 *       12 *       -13 *</a:t>
            </a:r>
          </a:p>
          <a:p>
            <a:r>
              <a:rPr kumimoji="1" lang="en-US" altLang="ja-JP" dirty="0"/>
              <a:t>*       93 *       13 *        13 *</a:t>
            </a:r>
          </a:p>
          <a:p>
            <a:r>
              <a:rPr kumimoji="1" lang="en-US" altLang="ja-JP" dirty="0"/>
              <a:t>*       93 *       14 *        13 *</a:t>
            </a:r>
          </a:p>
          <a:p>
            <a:r>
              <a:rPr kumimoji="1" lang="en-US" altLang="ja-JP" dirty="0"/>
              <a:t>Type &lt;CR&gt; to continue or q to quit ==&gt;</a:t>
            </a:r>
          </a:p>
          <a:p>
            <a:r>
              <a:rPr kumimoji="1" lang="en-US" altLang="ja-JP" dirty="0"/>
              <a:t>*       93 *       15 *        22 *</a:t>
            </a:r>
          </a:p>
          <a:p>
            <a:r>
              <a:rPr kumimoji="1" lang="en-US" altLang="ja-JP" dirty="0"/>
              <a:t>*       93 *       16 *        13 *</a:t>
            </a:r>
          </a:p>
          <a:p>
            <a:r>
              <a:rPr kumimoji="1" lang="en-US" altLang="ja-JP" dirty="0"/>
              <a:t>*       93 *       17 *        22 *</a:t>
            </a:r>
          </a:p>
          <a:p>
            <a:r>
              <a:rPr kumimoji="1" lang="en-US" altLang="ja-JP" dirty="0"/>
              <a:t>*       93 *       18 *        22 *</a:t>
            </a:r>
          </a:p>
          <a:p>
            <a:r>
              <a:rPr kumimoji="1" lang="en-US" altLang="ja-JP" dirty="0"/>
              <a:t>*       93 *       19 *        22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-13 *</a:t>
            </a:r>
          </a:p>
          <a:p>
            <a:r>
              <a:rPr kumimoji="1" lang="en-US" altLang="ja-JP" dirty="0"/>
              <a:t>*       94 *        9 *        13 *</a:t>
            </a:r>
          </a:p>
          <a:p>
            <a:r>
              <a:rPr kumimoji="1" lang="en-US" altLang="ja-JP" dirty="0"/>
              <a:t>*       94 *       10 *       -13 *</a:t>
            </a:r>
          </a:p>
          <a:p>
            <a:r>
              <a:rPr kumimoji="1" lang="en-US" altLang="ja-JP" dirty="0"/>
              <a:t>*       94 *       11 *        13 *</a:t>
            </a:r>
          </a:p>
          <a:p>
            <a:r>
              <a:rPr kumimoji="1" lang="en-US" altLang="ja-JP" dirty="0"/>
              <a:t>*       94 *       12 * 1.000e+09 *</a:t>
            </a:r>
          </a:p>
          <a:p>
            <a:r>
              <a:rPr kumimoji="1" lang="en-US" altLang="ja-JP" dirty="0"/>
              <a:t>*       94 *       13 *      2112 *</a:t>
            </a:r>
          </a:p>
          <a:p>
            <a:r>
              <a:rPr kumimoji="1" lang="en-US" altLang="ja-JP" dirty="0"/>
              <a:t>*       94 *       14 *      2212 *</a:t>
            </a:r>
          </a:p>
          <a:p>
            <a:r>
              <a:rPr kumimoji="1" lang="en-US" altLang="ja-JP" dirty="0"/>
              <a:t>*       94 *       15 *      2112 *</a:t>
            </a:r>
          </a:p>
          <a:p>
            <a:r>
              <a:rPr kumimoji="1" lang="en-US" altLang="ja-JP" dirty="0"/>
              <a:t>*       94 *       16 *       130 *</a:t>
            </a:r>
          </a:p>
          <a:p>
            <a:r>
              <a:rPr kumimoji="1" lang="en-US" altLang="ja-JP" dirty="0"/>
              <a:t>*       94 *       17 *      2212 *</a:t>
            </a:r>
          </a:p>
          <a:p>
            <a:r>
              <a:rPr kumimoji="1" lang="en-US" altLang="ja-JP" dirty="0"/>
              <a:t>*       94 *       18 *      -211 *</a:t>
            </a:r>
          </a:p>
          <a:p>
            <a:r>
              <a:rPr kumimoji="1" lang="en-US" altLang="ja-JP" dirty="0"/>
              <a:t>*       94 *       19 *      2212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23 *</a:t>
            </a:r>
          </a:p>
          <a:p>
            <a:r>
              <a:rPr kumimoji="1" lang="en-US" altLang="ja-JP" dirty="0"/>
              <a:t>*       95 *        9 *       -15 *</a:t>
            </a:r>
          </a:p>
          <a:p>
            <a:r>
              <a:rPr kumimoji="1" lang="en-US" altLang="ja-JP" dirty="0"/>
              <a:t>*       95 *       10 *        15 *</a:t>
            </a:r>
          </a:p>
          <a:p>
            <a:r>
              <a:rPr kumimoji="1" lang="en-US" altLang="ja-JP" dirty="0"/>
              <a:t>*       95 *       11 *        94 *</a:t>
            </a:r>
          </a:p>
          <a:p>
            <a:r>
              <a:rPr kumimoji="1" lang="en-US" altLang="ja-JP" dirty="0"/>
              <a:t>*       95 *       12 *       -15 *</a:t>
            </a:r>
          </a:p>
          <a:p>
            <a:r>
              <a:rPr kumimoji="1" lang="en-US" altLang="ja-JP" dirty="0"/>
              <a:t>*       95 *       13 *        15 *</a:t>
            </a:r>
          </a:p>
          <a:p>
            <a:r>
              <a:rPr kumimoji="1" lang="en-US" altLang="ja-JP" dirty="0"/>
              <a:t>*       95 *       14 *        15 *</a:t>
            </a:r>
          </a:p>
          <a:p>
            <a:r>
              <a:rPr kumimoji="1" lang="en-US" altLang="ja-JP" dirty="0"/>
              <a:t>*       95 *       15 *        22 *</a:t>
            </a:r>
          </a:p>
          <a:p>
            <a:r>
              <a:rPr kumimoji="1" lang="en-US" altLang="ja-JP" dirty="0"/>
              <a:t>*       95 *       16 *       -16 *</a:t>
            </a:r>
          </a:p>
          <a:p>
            <a:r>
              <a:rPr kumimoji="1" lang="en-US" altLang="ja-JP" dirty="0"/>
              <a:t>*       95 *       17 *       -11 *</a:t>
            </a:r>
          </a:p>
          <a:p>
            <a:r>
              <a:rPr kumimoji="1" lang="en-US" altLang="ja-JP" dirty="0"/>
              <a:t>*       95 *       18 *        12 *</a:t>
            </a:r>
          </a:p>
          <a:p>
            <a:r>
              <a:rPr kumimoji="1" lang="en-US" altLang="ja-JP" dirty="0"/>
              <a:t>*       95 *       19 *        16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23 *</a:t>
            </a:r>
          </a:p>
          <a:p>
            <a:r>
              <a:rPr kumimoji="1" lang="en-US" altLang="ja-JP" dirty="0"/>
              <a:t>*       96 *        9 *       -15 *</a:t>
            </a:r>
          </a:p>
          <a:p>
            <a:r>
              <a:rPr kumimoji="1" lang="en-US" altLang="ja-JP" dirty="0"/>
              <a:t>*       96 *       10 *        15 *</a:t>
            </a:r>
          </a:p>
          <a:p>
            <a:r>
              <a:rPr kumimoji="1" lang="en-US" altLang="ja-JP" dirty="0"/>
              <a:t>*       96 *       11 *       -16 *</a:t>
            </a:r>
          </a:p>
          <a:p>
            <a:r>
              <a:rPr kumimoji="1" lang="en-US" altLang="ja-JP" dirty="0"/>
              <a:t>*       96 *       12 *       -13 *</a:t>
            </a:r>
          </a:p>
          <a:p>
            <a:r>
              <a:rPr kumimoji="1" lang="en-US" altLang="ja-JP" dirty="0"/>
              <a:t>*       96 *       13 *        14 *</a:t>
            </a:r>
          </a:p>
          <a:p>
            <a:r>
              <a:rPr kumimoji="1" lang="en-US" altLang="ja-JP" dirty="0"/>
              <a:t>*       96 *       14 *        16 *</a:t>
            </a:r>
          </a:p>
          <a:p>
            <a:r>
              <a:rPr kumimoji="1" lang="en-US" altLang="ja-JP" dirty="0"/>
              <a:t>*       96 *       15 *        11 *</a:t>
            </a:r>
          </a:p>
          <a:p>
            <a:r>
              <a:rPr kumimoji="1" lang="en-US" altLang="ja-JP" dirty="0"/>
              <a:t>*       96 *       16 *       -12 *</a:t>
            </a:r>
          </a:p>
          <a:p>
            <a:r>
              <a:rPr kumimoji="1" lang="en-US" altLang="ja-JP" dirty="0"/>
              <a:t>*       96 *       17 *        22 *</a:t>
            </a:r>
          </a:p>
          <a:p>
            <a:r>
              <a:rPr kumimoji="1" lang="en-US" altLang="ja-JP" dirty="0"/>
              <a:t>*       96 *       18 *      -211 *</a:t>
            </a:r>
          </a:p>
          <a:p>
            <a:r>
              <a:rPr kumimoji="1" lang="en-US" altLang="ja-JP" dirty="0"/>
              <a:t>*       96 *       19 *       211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-13 *</a:t>
            </a:r>
          </a:p>
          <a:p>
            <a:r>
              <a:rPr kumimoji="1" lang="en-US" altLang="ja-JP" dirty="0"/>
              <a:t>*       97 *        9 *        13 *</a:t>
            </a:r>
          </a:p>
          <a:p>
            <a:r>
              <a:rPr kumimoji="1" lang="en-US" altLang="ja-JP" dirty="0"/>
              <a:t>Type &lt;CR&gt; to continue or q to quit ==&gt;</a:t>
            </a:r>
          </a:p>
          <a:p>
            <a:r>
              <a:rPr kumimoji="1" lang="en-US" altLang="ja-JP" dirty="0"/>
              <a:t>*       97 *       10 *       -13 *</a:t>
            </a:r>
          </a:p>
          <a:p>
            <a:r>
              <a:rPr kumimoji="1" lang="en-US" altLang="ja-JP" dirty="0"/>
              <a:t>*       97 *       11 *        13 *</a:t>
            </a:r>
          </a:p>
          <a:p>
            <a:r>
              <a:rPr kumimoji="1" lang="en-US" altLang="ja-JP" dirty="0"/>
              <a:t>*       97 *       12 *      -211 *</a:t>
            </a:r>
          </a:p>
          <a:p>
            <a:r>
              <a:rPr kumimoji="1" lang="en-US" altLang="ja-JP" dirty="0"/>
              <a:t>*       97 *       13 *      -211 *</a:t>
            </a:r>
          </a:p>
          <a:p>
            <a:r>
              <a:rPr kumimoji="1" lang="en-US" altLang="ja-JP" dirty="0"/>
              <a:t>*       97 *       14 *       211 *</a:t>
            </a:r>
          </a:p>
          <a:p>
            <a:r>
              <a:rPr kumimoji="1" lang="en-US" altLang="ja-JP" dirty="0"/>
              <a:t>*       97 *       15 *       -11 *</a:t>
            </a:r>
          </a:p>
          <a:p>
            <a:r>
              <a:rPr kumimoji="1" lang="en-US" altLang="ja-JP" dirty="0"/>
              <a:t>*       97 *       16 *        11 *</a:t>
            </a:r>
          </a:p>
          <a:p>
            <a:r>
              <a:rPr kumimoji="1" lang="en-US" altLang="ja-JP" dirty="0"/>
              <a:t>*       97 *       17 *        22 *</a:t>
            </a:r>
          </a:p>
          <a:p>
            <a:r>
              <a:rPr kumimoji="1" lang="en-US" altLang="ja-JP" dirty="0"/>
              <a:t>*       97 *       18 *        22 *</a:t>
            </a:r>
          </a:p>
          <a:p>
            <a:r>
              <a:rPr kumimoji="1" lang="en-US" altLang="ja-JP" dirty="0"/>
              <a:t>*       97 *       19 *        22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-13 *</a:t>
            </a:r>
          </a:p>
          <a:p>
            <a:r>
              <a:rPr kumimoji="1" lang="en-US" altLang="ja-JP" dirty="0"/>
              <a:t>*       98 *        9 *        13 *</a:t>
            </a:r>
          </a:p>
          <a:p>
            <a:r>
              <a:rPr kumimoji="1" lang="en-US" altLang="ja-JP" dirty="0"/>
              <a:t>*       98 *       10 *        94 *</a:t>
            </a:r>
          </a:p>
          <a:p>
            <a:r>
              <a:rPr kumimoji="1" lang="en-US" altLang="ja-JP" dirty="0"/>
              <a:t>*       98 *       11 *       -13 *</a:t>
            </a:r>
          </a:p>
          <a:p>
            <a:r>
              <a:rPr kumimoji="1" lang="en-US" altLang="ja-JP" dirty="0"/>
              <a:t>*       98 *       12 *        13 *</a:t>
            </a:r>
          </a:p>
          <a:p>
            <a:r>
              <a:rPr kumimoji="1" lang="en-US" altLang="ja-JP" dirty="0"/>
              <a:t>*       98 *       13 *        13 *</a:t>
            </a:r>
          </a:p>
          <a:p>
            <a:r>
              <a:rPr kumimoji="1" lang="en-US" altLang="ja-JP" dirty="0"/>
              <a:t>*       98 *       14 *        22 *</a:t>
            </a:r>
          </a:p>
          <a:p>
            <a:r>
              <a:rPr kumimoji="1" lang="en-US" altLang="ja-JP" dirty="0"/>
              <a:t>Type &lt;CR&gt; to continue or q to quit ==&gt;</a:t>
            </a:r>
          </a:p>
          <a:p>
            <a:r>
              <a:rPr kumimoji="1" lang="en-US" altLang="ja-JP" dirty="0"/>
              <a:t>*       98 *       15 * 1.000e+09 *</a:t>
            </a:r>
          </a:p>
          <a:p>
            <a:r>
              <a:rPr kumimoji="1" lang="en-US" altLang="ja-JP" dirty="0"/>
              <a:t>*       98 *       16 * 1.000e+09 *</a:t>
            </a:r>
          </a:p>
          <a:p>
            <a:r>
              <a:rPr kumimoji="1" lang="en-US" altLang="ja-JP" dirty="0"/>
              <a:t>*       98 *       17 * 1.000e+09 *</a:t>
            </a:r>
          </a:p>
          <a:p>
            <a:r>
              <a:rPr kumimoji="1" lang="en-US" altLang="ja-JP" dirty="0"/>
              <a:t>*       98 *       18 *      2112 *</a:t>
            </a:r>
          </a:p>
          <a:p>
            <a:r>
              <a:rPr kumimoji="1" lang="en-US" altLang="ja-JP" dirty="0"/>
              <a:t>*       98 *       19 *      -211 *</a:t>
            </a:r>
          </a:p>
          <a:p>
            <a:r>
              <a:rPr kumimoji="1" lang="en-US" altLang="ja-JP" dirty="0"/>
              <a:t>***********************************</a:t>
            </a:r>
          </a:p>
          <a:p>
            <a:r>
              <a:rPr kumimoji="1" lang="en-US" altLang="ja-JP" dirty="0"/>
              <a:t>root [5]</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21</a:t>
            </a:fld>
            <a:endParaRPr kumimoji="1" lang="ja-JP" altLang="en-US"/>
          </a:p>
        </p:txBody>
      </p:sp>
    </p:spTree>
    <p:extLst>
      <p:ext uri="{BB962C8B-B14F-4D97-AF65-F5344CB8AC3E}">
        <p14:creationId xmlns:p14="http://schemas.microsoft.com/office/powerpoint/2010/main" val="725720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26</a:t>
            </a:fld>
            <a:endParaRPr kumimoji="1" lang="ja-JP" altLang="en-US"/>
          </a:p>
        </p:txBody>
      </p:sp>
    </p:spTree>
    <p:extLst>
      <p:ext uri="{BB962C8B-B14F-4D97-AF65-F5344CB8AC3E}">
        <p14:creationId xmlns:p14="http://schemas.microsoft.com/office/powerpoint/2010/main" val="3580643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-merged/250-SetA/4f_ZZnunu_semileptonic/ILD_l5_o1_v02/v02-02/00015147/000/rv02-02.sv02-02.mILD_l5_o1_v02.E250-SetA.I500078.P4f_zznu_sl.eL.pR.n002.d_dstm_15147_3.slcio</a:t>
            </a:r>
          </a:p>
          <a:p>
            <a:endParaRPr kumimoji="1" lang="en-US" altLang="ja-JP" dirty="0"/>
          </a:p>
          <a:p>
            <a:endParaRPr kumimoji="1" lang="en-US" altLang="ja-JP" dirty="0"/>
          </a:p>
          <a:p>
            <a:r>
              <a:rPr kumimoji="1" lang="en-US" altLang="ja-JP" dirty="0"/>
              <a:t>1. </a:t>
            </a:r>
            <a:r>
              <a:rPr kumimoji="1" lang="ja-JP" altLang="en-US" dirty="0"/>
              <a:t>「主役（</a:t>
            </a:r>
            <a:r>
              <a:rPr kumimoji="1" lang="en-US" altLang="ja-JP" dirty="0"/>
              <a:t>Prompt</a:t>
            </a:r>
            <a:r>
              <a:rPr kumimoji="1" lang="ja-JP" altLang="en-US" dirty="0"/>
              <a:t>）」としてのタウは出てこない</a:t>
            </a:r>
            <a:r>
              <a:rPr kumimoji="1" lang="en-US" altLang="ja-JP" dirty="0"/>
              <a:t>Z</a:t>
            </a:r>
            <a:r>
              <a:rPr kumimoji="1" lang="ja-JP" altLang="en-US" dirty="0"/>
              <a:t>ボソンが直接タウペアに崩壊する事象（</a:t>
            </a:r>
            <a:r>
              <a:rPr kumimoji="1" lang="en-US" altLang="ja-JP" dirty="0"/>
              <a:t>$Z \to \tau^+\tau^-$</a:t>
            </a:r>
            <a:r>
              <a:rPr kumimoji="1" lang="ja-JP" altLang="en-US" dirty="0"/>
              <a:t>）は、このファイルには含まれていません。もしそれが入っているなら、ファイル名は </a:t>
            </a:r>
            <a:r>
              <a:rPr kumimoji="1" lang="en-US" altLang="ja-JP" dirty="0" err="1"/>
              <a:t>ZZnunu</a:t>
            </a:r>
            <a:r>
              <a:rPr kumimoji="1" lang="en-US" altLang="ja-JP" dirty="0"/>
              <a:t> </a:t>
            </a:r>
            <a:r>
              <a:rPr kumimoji="1" lang="ja-JP" altLang="en-US" dirty="0"/>
              <a:t>ではなく </a:t>
            </a:r>
            <a:r>
              <a:rPr kumimoji="1" lang="en-US" altLang="ja-JP" dirty="0" err="1"/>
              <a:t>ZZtautau</a:t>
            </a:r>
            <a:r>
              <a:rPr kumimoji="1" lang="en-US" altLang="ja-JP" dirty="0"/>
              <a:t> </a:t>
            </a:r>
            <a:r>
              <a:rPr kumimoji="1" lang="ja-JP" altLang="en-US" dirty="0"/>
              <a:t>や </a:t>
            </a:r>
            <a:r>
              <a:rPr kumimoji="1" lang="en-US" altLang="ja-JP" dirty="0" err="1"/>
              <a:t>ZZll</a:t>
            </a:r>
            <a:r>
              <a:rPr kumimoji="1" lang="en-US" altLang="ja-JP" dirty="0"/>
              <a:t> </a:t>
            </a:r>
            <a:r>
              <a:rPr kumimoji="1" lang="ja-JP" altLang="en-US" dirty="0"/>
              <a:t>のようになっているはずです。したがって、</a:t>
            </a:r>
            <a:r>
              <a:rPr kumimoji="1" lang="en-US" altLang="ja-JP" dirty="0" err="1"/>
              <a:t>Haruharu</a:t>
            </a:r>
            <a:r>
              <a:rPr kumimoji="1" lang="ja-JP" altLang="en-US" dirty="0"/>
              <a:t>さんが本来見つけたい「孤立して高いエネルギーを持った、綺麗な本物のタウ」はこのデータには存在しません。</a:t>
            </a:r>
            <a:r>
              <a:rPr kumimoji="1" lang="en-US" altLang="ja-JP" dirty="0"/>
              <a:t>2. </a:t>
            </a:r>
            <a:r>
              <a:rPr kumimoji="1" lang="ja-JP" altLang="en-US" dirty="0"/>
              <a:t>「脇役（</a:t>
            </a:r>
            <a:r>
              <a:rPr kumimoji="1" lang="en-US" altLang="ja-JP" dirty="0"/>
              <a:t>Secondary</a:t>
            </a:r>
            <a:r>
              <a:rPr kumimoji="1" lang="ja-JP" altLang="en-US" dirty="0"/>
              <a:t>）」としてのタウは極稀に出る主役としては出ませんが、ハドロン（クォーク）側に </a:t>
            </a:r>
            <a:r>
              <a:rPr kumimoji="1" lang="en-US" altLang="ja-JP" dirty="0"/>
              <a:t>$b$ </a:t>
            </a:r>
            <a:r>
              <a:rPr kumimoji="1" lang="ja-JP" altLang="en-US" dirty="0"/>
              <a:t>クォークや </a:t>
            </a:r>
            <a:r>
              <a:rPr kumimoji="1" lang="en-US" altLang="ja-JP" dirty="0"/>
              <a:t>$c$ </a:t>
            </a:r>
            <a:r>
              <a:rPr kumimoji="1" lang="ja-JP" altLang="en-US" dirty="0"/>
              <a:t>クォークが出た場合、そのクォークが崩壊する過程で、ごく稀にタウを生み出すことがあります（例：</a:t>
            </a:r>
            <a:r>
              <a:rPr kumimoji="1" lang="en-US" altLang="ja-JP" dirty="0"/>
              <a:t>$b \to c + \tau^- + \bar{\nu}_\tau$</a:t>
            </a:r>
            <a:r>
              <a:rPr kumimoji="1" lang="ja-JP" altLang="en-US" dirty="0"/>
              <a:t>）。しかし、この「脇役のタウ」は、太い</a:t>
            </a:r>
            <a:r>
              <a:rPr kumimoji="1" lang="en-US" altLang="ja-JP" dirty="0"/>
              <a:t>b</a:t>
            </a:r>
            <a:r>
              <a:rPr kumimoji="1" lang="ja-JP" altLang="en-US" dirty="0"/>
              <a:t>ジェットの束のど真ん中で生まれるため、エネルギーも低く、周りは他のカス（パイ中間子など）だらけです。</a:t>
            </a:r>
          </a:p>
        </p:txBody>
      </p:sp>
      <p:sp>
        <p:nvSpPr>
          <p:cNvPr id="4" name="スライド番号プレースホルダー 3"/>
          <p:cNvSpPr>
            <a:spLocks noGrp="1"/>
          </p:cNvSpPr>
          <p:nvPr>
            <p:ph type="sldNum" sz="quarter" idx="5"/>
          </p:nvPr>
        </p:nvSpPr>
        <p:spPr/>
        <p:txBody>
          <a:bodyPr/>
          <a:lstStyle/>
          <a:p>
            <a:fld id="{3FE9F416-064E-4E05-B474-1C73B7977F7D}" type="slidenum">
              <a:rPr kumimoji="1" lang="ja-JP" altLang="en-US" smtClean="0"/>
              <a:t>4</a:t>
            </a:fld>
            <a:endParaRPr kumimoji="1" lang="ja-JP" altLang="en-US"/>
          </a:p>
        </p:txBody>
      </p:sp>
    </p:spTree>
    <p:extLst>
      <p:ext uri="{BB962C8B-B14F-4D97-AF65-F5344CB8AC3E}">
        <p14:creationId xmlns:p14="http://schemas.microsoft.com/office/powerpoint/2010/main" val="4152543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シグナルである </a:t>
            </a:r>
            <a:r>
              <a:rPr kumimoji="1" lang="en-US" altLang="ja-JP" dirty="0"/>
              <a:t>$ZH$ </a:t>
            </a:r>
            <a:r>
              <a:rPr kumimoji="1" lang="ja-JP" altLang="en-US" dirty="0"/>
              <a:t>生成のダイアグラムは、左から来た </a:t>
            </a:r>
            <a:r>
              <a:rPr kumimoji="1" lang="en-US" altLang="ja-JP" dirty="0"/>
              <a:t>$e^+e^-$ </a:t>
            </a:r>
            <a:r>
              <a:rPr kumimoji="1" lang="ja-JP" altLang="en-US" dirty="0"/>
              <a:t>が一度合体して</a:t>
            </a:r>
            <a:r>
              <a:rPr kumimoji="1" lang="en-US" altLang="ja-JP" dirty="0"/>
              <a:t>1</a:t>
            </a:r>
            <a:r>
              <a:rPr kumimoji="1" lang="ja-JP" altLang="en-US" dirty="0"/>
              <a:t>つの仮想的な </a:t>
            </a:r>
            <a:r>
              <a:rPr kumimoji="1" lang="en-US" altLang="ja-JP" dirty="0"/>
              <a:t>$Z$ </a:t>
            </a:r>
            <a:r>
              <a:rPr kumimoji="1" lang="ja-JP" altLang="en-US" dirty="0"/>
              <a:t>ボソン（</a:t>
            </a:r>
            <a:r>
              <a:rPr kumimoji="1" lang="en-US" altLang="ja-JP" dirty="0"/>
              <a:t>$Z^*$</a:t>
            </a:r>
            <a:r>
              <a:rPr kumimoji="1" lang="ja-JP" altLang="en-US" dirty="0"/>
              <a:t>）になり、それが </a:t>
            </a:r>
            <a:r>
              <a:rPr kumimoji="1" lang="en-US" altLang="ja-JP" dirty="0"/>
              <a:t>$Z$ </a:t>
            </a:r>
            <a:r>
              <a:rPr kumimoji="1" lang="ja-JP" altLang="en-US" dirty="0"/>
              <a:t>と </a:t>
            </a:r>
            <a:r>
              <a:rPr kumimoji="1" lang="en-US" altLang="ja-JP" dirty="0"/>
              <a:t>$H$ </a:t>
            </a:r>
            <a:r>
              <a:rPr kumimoji="1" lang="ja-JP" altLang="en-US" dirty="0"/>
              <a:t>に枝分かれします。これは </a:t>
            </a:r>
            <a:r>
              <a:rPr kumimoji="1" lang="en-US" altLang="ja-JP" dirty="0"/>
              <a:t>s</a:t>
            </a:r>
            <a:r>
              <a:rPr kumimoji="1" lang="ja-JP" altLang="en-US" dirty="0"/>
              <a:t>チャンネル と呼ばれる形です。 これが可能なのは、標準模型に「</a:t>
            </a:r>
            <a:r>
              <a:rPr kumimoji="1" lang="en-US" altLang="ja-JP" dirty="0"/>
              <a:t>$Z-Z-H$ </a:t>
            </a:r>
            <a:r>
              <a:rPr kumimoji="1" lang="ja-JP" altLang="en-US" dirty="0"/>
              <a:t>を繋ぐ点（頂点）」が存在するからです。</a:t>
            </a:r>
          </a:p>
          <a:p>
            <a:r>
              <a:rPr kumimoji="1" lang="ja-JP" altLang="en-US" dirty="0"/>
              <a:t>しかし、</a:t>
            </a:r>
            <a:r>
              <a:rPr kumimoji="1" lang="en-US" altLang="ja-JP" dirty="0"/>
              <a:t>$ZZ$ </a:t>
            </a:r>
            <a:r>
              <a:rPr kumimoji="1" lang="ja-JP" altLang="en-US" dirty="0"/>
              <a:t>生成で同じ形（</a:t>
            </a:r>
            <a:r>
              <a:rPr kumimoji="1" lang="en-US" altLang="ja-JP" dirty="0"/>
              <a:t>s</a:t>
            </a:r>
            <a:r>
              <a:rPr kumimoji="1" lang="ja-JP" altLang="en-US" dirty="0"/>
              <a:t>チャンネル）を描こうとすると、仮想的な </a:t>
            </a:r>
            <a:r>
              <a:rPr kumimoji="1" lang="en-US" altLang="ja-JP" dirty="0"/>
              <a:t>$Z^*$ </a:t>
            </a:r>
            <a:r>
              <a:rPr kumimoji="1" lang="ja-JP" altLang="en-US" dirty="0"/>
              <a:t>や光子（</a:t>
            </a:r>
            <a:r>
              <a:rPr kumimoji="1" lang="en-US" altLang="ja-JP" dirty="0"/>
              <a:t>$\gamma^*$</a:t>
            </a:r>
            <a:r>
              <a:rPr kumimoji="1" lang="ja-JP" altLang="en-US" dirty="0"/>
              <a:t>）が</a:t>
            </a:r>
            <a:r>
              <a:rPr kumimoji="1" lang="en-US" altLang="ja-JP" dirty="0"/>
              <a:t>2</a:t>
            </a:r>
            <a:r>
              <a:rPr kumimoji="1" lang="ja-JP" altLang="en-US" dirty="0"/>
              <a:t>つの </a:t>
            </a:r>
            <a:r>
              <a:rPr kumimoji="1" lang="en-US" altLang="ja-JP" dirty="0"/>
              <a:t>$Z$ </a:t>
            </a:r>
            <a:r>
              <a:rPr kumimoji="1" lang="ja-JP" altLang="en-US" dirty="0"/>
              <a:t>に分かれる図になってしまいます。</a:t>
            </a:r>
          </a:p>
          <a:p>
            <a:r>
              <a:rPr kumimoji="1" lang="ja-JP" altLang="en-US" dirty="0"/>
              <a:t>標準模型の厳しいルールにより、「</a:t>
            </a:r>
            <a:r>
              <a:rPr kumimoji="1" lang="en-US" altLang="ja-JP" dirty="0"/>
              <a:t>$Z$ </a:t>
            </a:r>
            <a:r>
              <a:rPr kumimoji="1" lang="ja-JP" altLang="en-US" dirty="0"/>
              <a:t>が</a:t>
            </a:r>
            <a:r>
              <a:rPr kumimoji="1" lang="en-US" altLang="ja-JP" dirty="0"/>
              <a:t>3</a:t>
            </a:r>
            <a:r>
              <a:rPr kumimoji="1" lang="ja-JP" altLang="en-US" dirty="0"/>
              <a:t>つ集まる頂点（</a:t>
            </a:r>
            <a:r>
              <a:rPr kumimoji="1" lang="en-US" altLang="ja-JP" dirty="0"/>
              <a:t>$Z-Z-Z$</a:t>
            </a:r>
            <a:r>
              <a:rPr kumimoji="1" lang="ja-JP" altLang="en-US" dirty="0"/>
              <a:t>）」や「光子と </a:t>
            </a:r>
            <a:r>
              <a:rPr kumimoji="1" lang="en-US" altLang="ja-JP" dirty="0"/>
              <a:t>$Z$ </a:t>
            </a:r>
            <a:r>
              <a:rPr kumimoji="1" lang="ja-JP" altLang="en-US" dirty="0"/>
              <a:t>が</a:t>
            </a:r>
            <a:r>
              <a:rPr kumimoji="1" lang="en-US" altLang="ja-JP" dirty="0"/>
              <a:t>2</a:t>
            </a:r>
            <a:r>
              <a:rPr kumimoji="1" lang="ja-JP" altLang="en-US" dirty="0"/>
              <a:t>つ集まる頂点（</a:t>
            </a:r>
            <a:r>
              <a:rPr kumimoji="1" lang="en-US" altLang="ja-JP" dirty="0"/>
              <a:t>$\gamma-Z-Z$</a:t>
            </a:r>
            <a:r>
              <a:rPr kumimoji="1" lang="ja-JP" altLang="en-US" dirty="0"/>
              <a:t>）」は存在しません。（</a:t>
            </a:r>
            <a:r>
              <a:rPr kumimoji="1" lang="en-US" altLang="ja-JP" dirty="0"/>
              <a:t>Z</a:t>
            </a:r>
            <a:r>
              <a:rPr kumimoji="1" lang="ja-JP" altLang="en-US" dirty="0"/>
              <a:t>ボソンは電荷を持たないため、光子を出したり吸ったりできないからです）。</a:t>
            </a:r>
          </a:p>
          <a:p>
            <a:r>
              <a:rPr kumimoji="1" lang="ja-JP" altLang="en-US" dirty="0"/>
              <a:t>正しい </a:t>
            </a:r>
            <a:r>
              <a:rPr kumimoji="1" lang="en-US" altLang="ja-JP" dirty="0"/>
              <a:t>$e^+e^- \to ZZ$ </a:t>
            </a:r>
            <a:r>
              <a:rPr kumimoji="1" lang="ja-JP" altLang="en-US" dirty="0"/>
              <a:t>のダイアグラム</a:t>
            </a:r>
          </a:p>
          <a:p>
            <a:r>
              <a:rPr kumimoji="1" lang="ja-JP" altLang="en-US" dirty="0"/>
              <a:t>では、どうやって </a:t>
            </a:r>
            <a:r>
              <a:rPr kumimoji="1" lang="en-US" altLang="ja-JP" dirty="0"/>
              <a:t>$e^+e^-$ </a:t>
            </a:r>
            <a:r>
              <a:rPr kumimoji="1" lang="ja-JP" altLang="en-US" dirty="0"/>
              <a:t>から </a:t>
            </a:r>
            <a:r>
              <a:rPr kumimoji="1" lang="en-US" altLang="ja-JP" dirty="0"/>
              <a:t>$ZZ$ </a:t>
            </a:r>
            <a:r>
              <a:rPr kumimoji="1" lang="ja-JP" altLang="en-US" dirty="0"/>
              <a:t>が生まれるのかというと、</a:t>
            </a:r>
            <a:r>
              <a:rPr kumimoji="1" lang="en-US" altLang="ja-JP" dirty="0"/>
              <a:t>1</a:t>
            </a:r>
            <a:r>
              <a:rPr kumimoji="1" lang="ja-JP" altLang="en-US" dirty="0"/>
              <a:t>つの仮想粒子に合体するのではなく、**「電子のキャッチボール」**によって生まれます。これは </a:t>
            </a:r>
            <a:r>
              <a:rPr kumimoji="1" lang="en-US" altLang="ja-JP" dirty="0"/>
              <a:t>t</a:t>
            </a:r>
            <a:r>
              <a:rPr kumimoji="1" lang="ja-JP" altLang="en-US" dirty="0"/>
              <a:t>チャンネル（または</a:t>
            </a:r>
            <a:r>
              <a:rPr kumimoji="1" lang="en-US" altLang="ja-JP" dirty="0"/>
              <a:t>u</a:t>
            </a:r>
            <a:r>
              <a:rPr kumimoji="1" lang="ja-JP" altLang="en-US" dirty="0"/>
              <a:t>チャンネル）と呼ばれます。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3FE9F416-064E-4E05-B474-1C73B7977F7D}" type="slidenum">
              <a:rPr kumimoji="1" lang="ja-JP" altLang="en-US" smtClean="0"/>
              <a:t>27</a:t>
            </a:fld>
            <a:endParaRPr kumimoji="1" lang="ja-JP" altLang="en-US"/>
          </a:p>
        </p:txBody>
      </p:sp>
    </p:spTree>
    <p:extLst>
      <p:ext uri="{BB962C8B-B14F-4D97-AF65-F5344CB8AC3E}">
        <p14:creationId xmlns:p14="http://schemas.microsoft.com/office/powerpoint/2010/main" val="5951043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FE9F416-064E-4E05-B474-1C73B7977F7D}" type="slidenum">
              <a:rPr kumimoji="1" lang="ja-JP" altLang="en-US" smtClean="0"/>
              <a:t>29</a:t>
            </a:fld>
            <a:endParaRPr kumimoji="1" lang="ja-JP" altLang="en-US"/>
          </a:p>
        </p:txBody>
      </p:sp>
    </p:spTree>
    <p:extLst>
      <p:ext uri="{BB962C8B-B14F-4D97-AF65-F5344CB8AC3E}">
        <p14:creationId xmlns:p14="http://schemas.microsoft.com/office/powerpoint/2010/main" val="9072246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a:solidFill>
                  <a:schemeClr val="tx1"/>
                </a:solidFill>
                <a:effectLst/>
                <a:latin typeface="+mn-lt"/>
                <a:ea typeface="+mn-ea"/>
                <a:cs typeface="+mn-cs"/>
              </a:rPr>
              <a:t>衝突の瞬間、ビームの進行方向（</a:t>
            </a:r>
            <a:r>
              <a:rPr kumimoji="1" lang="en-US" altLang="ja-JP" sz="1200" kern="1200" dirty="0">
                <a:solidFill>
                  <a:schemeClr val="tx1"/>
                </a:solidFill>
                <a:effectLst/>
                <a:latin typeface="+mn-lt"/>
                <a:ea typeface="+mn-ea"/>
                <a:cs typeface="+mn-cs"/>
              </a:rPr>
              <a:t>Z</a:t>
            </a:r>
            <a:r>
              <a:rPr kumimoji="1" lang="ja-JP" altLang="en-US" sz="1200" kern="1200" dirty="0">
                <a:solidFill>
                  <a:schemeClr val="tx1"/>
                </a:solidFill>
                <a:effectLst/>
                <a:latin typeface="+mn-lt"/>
                <a:ea typeface="+mn-ea"/>
                <a:cs typeface="+mn-cs"/>
              </a:rPr>
              <a:t>軸方向）には、ぶつかり損ねた粒子のカス（バックグラウンドノイズ）が大量に飛んでいってしまいます。そのため、</a:t>
            </a:r>
            <a:r>
              <a:rPr kumimoji="1" lang="en-US" altLang="ja-JP" sz="1200" kern="1200" dirty="0">
                <a:solidFill>
                  <a:schemeClr val="tx1"/>
                </a:solidFill>
                <a:effectLst/>
                <a:latin typeface="+mn-lt"/>
                <a:ea typeface="+mn-ea"/>
                <a:cs typeface="+mn-cs"/>
              </a:rPr>
              <a:t>Z</a:t>
            </a:r>
            <a:r>
              <a:rPr kumimoji="1" lang="ja-JP" altLang="en-US" sz="1200" kern="1200" dirty="0">
                <a:solidFill>
                  <a:schemeClr val="tx1"/>
                </a:solidFill>
                <a:effectLst/>
                <a:latin typeface="+mn-lt"/>
                <a:ea typeface="+mn-ea"/>
                <a:cs typeface="+mn-cs"/>
              </a:rPr>
              <a:t>軸方向の運動量はノイズが多くて解析がとても難しいのです。</a:t>
            </a:r>
          </a:p>
          <a:p>
            <a:r>
              <a:rPr kumimoji="1" lang="ja-JP" altLang="en-US" sz="1200" kern="1200" dirty="0">
                <a:solidFill>
                  <a:schemeClr val="tx1"/>
                </a:solidFill>
                <a:effectLst/>
                <a:latin typeface="+mn-lt"/>
                <a:ea typeface="+mn-ea"/>
                <a:cs typeface="+mn-cs"/>
              </a:rPr>
              <a:t>一方で、電子と陽電子が正面衝突して作られた重い粒子（</a:t>
            </a:r>
            <a:r>
              <a:rPr kumimoji="1" lang="en-US" altLang="ja-JP" sz="1200" kern="1200" dirty="0">
                <a:solidFill>
                  <a:schemeClr val="tx1"/>
                </a:solidFill>
                <a:effectLst/>
                <a:latin typeface="+mn-lt"/>
                <a:ea typeface="+mn-ea"/>
                <a:cs typeface="+mn-cs"/>
              </a:rPr>
              <a:t>Z</a:t>
            </a:r>
            <a:r>
              <a:rPr kumimoji="1" lang="ja-JP" altLang="en-US" sz="1200" kern="1200" dirty="0">
                <a:solidFill>
                  <a:schemeClr val="tx1"/>
                </a:solidFill>
                <a:effectLst/>
                <a:latin typeface="+mn-lt"/>
                <a:ea typeface="+mn-ea"/>
                <a:cs typeface="+mn-cs"/>
              </a:rPr>
              <a:t>ボソンやヒッグス粒子など）が崩壊するとき、そこから生まれる粒子（タウなど）は</a:t>
            </a:r>
            <a:r>
              <a:rPr kumimoji="1" lang="ja-JP" altLang="en-US" sz="1200" b="1" kern="1200" dirty="0">
                <a:solidFill>
                  <a:schemeClr val="tx1"/>
                </a:solidFill>
                <a:effectLst/>
                <a:latin typeface="+mn-lt"/>
                <a:ea typeface="+mn-ea"/>
                <a:cs typeface="+mn-cs"/>
              </a:rPr>
              <a:t>四方八方に勢いよく弾き飛ばされます。</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つまり、「横方向への勢い（</a:t>
            </a:r>
            <a:r>
              <a:rPr kumimoji="1" lang="en-US" altLang="ja-JP" sz="1200" kern="1200" dirty="0">
                <a:solidFill>
                  <a:schemeClr val="tx1"/>
                </a:solidFill>
                <a:effectLst/>
                <a:latin typeface="+mn-lt"/>
                <a:ea typeface="+mn-ea"/>
                <a:cs typeface="+mn-cs"/>
              </a:rPr>
              <a:t>$</a:t>
            </a:r>
            <a:r>
              <a:rPr kumimoji="1" lang="en-US" altLang="ja-JP" sz="1200" kern="1200" dirty="0" err="1">
                <a:solidFill>
                  <a:schemeClr val="tx1"/>
                </a:solidFill>
                <a:effectLst/>
                <a:latin typeface="+mn-lt"/>
                <a:ea typeface="+mn-ea"/>
                <a:cs typeface="+mn-cs"/>
              </a:rPr>
              <a:t>p_T</a:t>
            </a:r>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）が強い粒子」＝**「重い粒子から生まれた本物のシグナルである可能性が高い！」**という非常に強力な証拠になるのです。逆に、</a:t>
            </a:r>
            <a:r>
              <a:rPr kumimoji="1" lang="en-US" altLang="ja-JP" sz="1200" kern="1200" dirty="0">
                <a:solidFill>
                  <a:schemeClr val="tx1"/>
                </a:solidFill>
                <a:effectLst/>
                <a:latin typeface="+mn-lt"/>
                <a:ea typeface="+mn-ea"/>
                <a:cs typeface="+mn-cs"/>
              </a:rPr>
              <a:t>$</a:t>
            </a:r>
            <a:r>
              <a:rPr kumimoji="1" lang="en-US" altLang="ja-JP" sz="1200" kern="1200" dirty="0" err="1">
                <a:solidFill>
                  <a:schemeClr val="tx1"/>
                </a:solidFill>
                <a:effectLst/>
                <a:latin typeface="+mn-lt"/>
                <a:ea typeface="+mn-ea"/>
                <a:cs typeface="+mn-cs"/>
              </a:rPr>
              <a:t>p_T</a:t>
            </a:r>
            <a:r>
              <a:rPr kumimoji="1" lang="en-US" altLang="ja-JP" sz="1200" kern="1200" dirty="0">
                <a:solidFill>
                  <a:schemeClr val="tx1"/>
                </a:solidFill>
                <a:effectLst/>
                <a:latin typeface="+mn-lt"/>
                <a:ea typeface="+mn-ea"/>
                <a:cs typeface="+mn-cs"/>
              </a:rPr>
              <a:t>$ </a:t>
            </a:r>
            <a:r>
              <a:rPr kumimoji="1" lang="ja-JP" altLang="en-US" sz="1200" kern="1200" dirty="0">
                <a:solidFill>
                  <a:schemeClr val="tx1"/>
                </a:solidFill>
                <a:effectLst/>
                <a:latin typeface="+mn-lt"/>
                <a:ea typeface="+mn-ea"/>
                <a:cs typeface="+mn-cs"/>
              </a:rPr>
              <a:t>が極端に小さいものは、ただのビームのカスや</a:t>
            </a:r>
            <a:r>
              <a:rPr kumimoji="1" lang="en-US" altLang="ja-JP" sz="1200" kern="1200" dirty="0">
                <a:solidFill>
                  <a:schemeClr val="tx1"/>
                </a:solidFill>
                <a:effectLst/>
                <a:latin typeface="+mn-lt"/>
                <a:ea typeface="+mn-ea"/>
                <a:cs typeface="+mn-cs"/>
              </a:rPr>
              <a:t>Fake</a:t>
            </a:r>
            <a:r>
              <a:rPr kumimoji="1" lang="ja-JP" altLang="en-US" sz="1200" kern="1200" dirty="0">
                <a:solidFill>
                  <a:schemeClr val="tx1"/>
                </a:solidFill>
                <a:effectLst/>
                <a:latin typeface="+mn-lt"/>
                <a:ea typeface="+mn-ea"/>
                <a:cs typeface="+mn-cs"/>
              </a:rPr>
              <a:t>である可能性が高くなります。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3FE9F416-064E-4E05-B474-1C73B7977F7D}" type="slidenum">
              <a:rPr kumimoji="1" lang="ja-JP" altLang="en-US" smtClean="0"/>
              <a:t>30</a:t>
            </a:fld>
            <a:endParaRPr kumimoji="1" lang="ja-JP" altLang="en-US"/>
          </a:p>
        </p:txBody>
      </p:sp>
    </p:spTree>
    <p:extLst>
      <p:ext uri="{BB962C8B-B14F-4D97-AF65-F5344CB8AC3E}">
        <p14:creationId xmlns:p14="http://schemas.microsoft.com/office/powerpoint/2010/main" val="1094653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FE9F416-064E-4E05-B474-1C73B7977F7D}" type="slidenum">
              <a:rPr kumimoji="1" lang="ja-JP" altLang="en-US" smtClean="0"/>
              <a:t>5</a:t>
            </a:fld>
            <a:endParaRPr kumimoji="1" lang="ja-JP" altLang="en-US"/>
          </a:p>
        </p:txBody>
      </p:sp>
    </p:spTree>
    <p:extLst>
      <p:ext uri="{BB962C8B-B14F-4D97-AF65-F5344CB8AC3E}">
        <p14:creationId xmlns:p14="http://schemas.microsoft.com/office/powerpoint/2010/main" val="2627570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本物の</a:t>
            </a:r>
            <a:r>
              <a:rPr kumimoji="1" lang="en-US" altLang="ja-JP" dirty="0"/>
              <a:t>tau</a:t>
            </a:r>
            <a:r>
              <a:rPr kumimoji="1" lang="ja-JP" altLang="en-US" dirty="0"/>
              <a:t>の数を見ると</a:t>
            </a:r>
            <a:r>
              <a:rPr kumimoji="1" lang="en-US" altLang="ja-JP" dirty="0"/>
              <a:t>tau</a:t>
            </a:r>
            <a:r>
              <a:rPr kumimoji="1" lang="ja-JP" altLang="en-US" dirty="0"/>
              <a:t>が発生しているイベントはほとんどない。</a:t>
            </a:r>
          </a:p>
          <a:p>
            <a:r>
              <a:rPr kumimoji="1" lang="ja-JP" altLang="en-US" dirty="0"/>
              <a:t>しかし、</a:t>
            </a:r>
            <a:r>
              <a:rPr kumimoji="1" lang="en-US" altLang="ja-JP" dirty="0" err="1"/>
              <a:t>taufinder</a:t>
            </a:r>
            <a:r>
              <a:rPr kumimoji="1" lang="ja-JP" altLang="en-US" dirty="0"/>
              <a:t>では見つかってしまっている事象が、全体の半分ほどある。</a:t>
            </a:r>
          </a:p>
          <a:p>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6</a:t>
            </a:fld>
            <a:endParaRPr kumimoji="1" lang="ja-JP" altLang="en-US"/>
          </a:p>
        </p:txBody>
      </p:sp>
    </p:spTree>
    <p:extLst>
      <p:ext uri="{BB962C8B-B14F-4D97-AF65-F5344CB8AC3E}">
        <p14:creationId xmlns:p14="http://schemas.microsoft.com/office/powerpoint/2010/main" val="953197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1 *        0 *           *</a:t>
            </a:r>
          </a:p>
          <a:p>
            <a:r>
              <a:rPr kumimoji="1" lang="en-US" altLang="ja-JP" dirty="0"/>
              <a:t>*        2 *        0 *           *</a:t>
            </a:r>
          </a:p>
          <a:p>
            <a:r>
              <a:rPr kumimoji="1" lang="en-US" altLang="ja-JP" dirty="0"/>
              <a:t>*        3 *        0 *           *</a:t>
            </a:r>
          </a:p>
          <a:p>
            <a:r>
              <a:rPr kumimoji="1" lang="en-US" altLang="ja-JP" dirty="0"/>
              <a:t>*        4 *        0 *      -211 *</a:t>
            </a:r>
          </a:p>
          <a:p>
            <a:r>
              <a:rPr kumimoji="1" lang="en-US" altLang="ja-JP" dirty="0"/>
              <a:t>*        5 *        0 *           *</a:t>
            </a:r>
          </a:p>
          <a:p>
            <a:r>
              <a:rPr kumimoji="1" lang="en-US" altLang="ja-JP" dirty="0"/>
              <a:t>*        6 *        0 *       211 *</a:t>
            </a:r>
          </a:p>
          <a:p>
            <a:r>
              <a:rPr kumimoji="1" lang="en-US" altLang="ja-JP" dirty="0"/>
              <a:t>*        7 *        0 *     -2112 *</a:t>
            </a:r>
          </a:p>
          <a:p>
            <a:r>
              <a:rPr kumimoji="1" lang="en-US" altLang="ja-JP" dirty="0"/>
              <a:t>*        8 *        0 *           *</a:t>
            </a:r>
          </a:p>
          <a:p>
            <a:r>
              <a:rPr kumimoji="1" lang="en-US" altLang="ja-JP" dirty="0"/>
              <a:t>*        9 *        0 *           *</a:t>
            </a:r>
          </a:p>
          <a:p>
            <a:r>
              <a:rPr kumimoji="1" lang="en-US" altLang="ja-JP" dirty="0"/>
              <a:t>*       10 *        0 *           *</a:t>
            </a:r>
          </a:p>
          <a:p>
            <a:r>
              <a:rPr kumimoji="1" lang="en-US" altLang="ja-JP" dirty="0"/>
              <a:t>*       11 *        0 *       211 *</a:t>
            </a:r>
          </a:p>
          <a:p>
            <a:r>
              <a:rPr kumimoji="1" lang="en-US" altLang="ja-JP" dirty="0"/>
              <a:t>*       11 *        1 *      -211 *</a:t>
            </a:r>
          </a:p>
          <a:p>
            <a:r>
              <a:rPr kumimoji="1" lang="en-US" altLang="ja-JP" dirty="0"/>
              <a:t>*       12 *        0 *           *</a:t>
            </a:r>
          </a:p>
          <a:p>
            <a:r>
              <a:rPr kumimoji="1" lang="en-US" altLang="ja-JP" dirty="0"/>
              <a:t>*       13 *        0 *           *</a:t>
            </a:r>
          </a:p>
          <a:p>
            <a:r>
              <a:rPr kumimoji="1" lang="en-US" altLang="ja-JP" dirty="0"/>
              <a:t>*       14 *        0 *           *</a:t>
            </a:r>
          </a:p>
          <a:p>
            <a:r>
              <a:rPr kumimoji="1" lang="en-US" altLang="ja-JP" dirty="0"/>
              <a:t>*       15 *        0 *           *</a:t>
            </a:r>
          </a:p>
          <a:p>
            <a:r>
              <a:rPr kumimoji="1" lang="en-US" altLang="ja-JP" dirty="0"/>
              <a:t>*       16 *        0 *           *</a:t>
            </a:r>
          </a:p>
          <a:p>
            <a:r>
              <a:rPr kumimoji="1" lang="en-US" altLang="ja-JP" dirty="0"/>
              <a:t>*       17 *        0 *           *</a:t>
            </a:r>
          </a:p>
          <a:p>
            <a:r>
              <a:rPr kumimoji="1" lang="en-US" altLang="ja-JP" dirty="0"/>
              <a:t>*       18 *        0 *       211 *</a:t>
            </a:r>
          </a:p>
          <a:p>
            <a:r>
              <a:rPr kumimoji="1" lang="en-US" altLang="ja-JP" dirty="0"/>
              <a:t>*       18 *        1 *      -211 *</a:t>
            </a:r>
          </a:p>
          <a:p>
            <a:r>
              <a:rPr kumimoji="1" lang="en-US" altLang="ja-JP" dirty="0"/>
              <a:t>*       19 *        0 *           *</a:t>
            </a:r>
          </a:p>
          <a:p>
            <a:r>
              <a:rPr kumimoji="1" lang="en-US" altLang="ja-JP" dirty="0"/>
              <a:t>*       20 *        0 *           *</a:t>
            </a:r>
          </a:p>
          <a:p>
            <a:r>
              <a:rPr kumimoji="1" lang="en-US" altLang="ja-JP" dirty="0"/>
              <a:t>*       21 *        0 *      -211 *</a:t>
            </a:r>
          </a:p>
          <a:p>
            <a:r>
              <a:rPr kumimoji="1" lang="en-US" altLang="ja-JP" dirty="0"/>
              <a:t>*       22 *        0 *       211 *</a:t>
            </a:r>
          </a:p>
          <a:p>
            <a:r>
              <a:rPr kumimoji="1" lang="en-US" altLang="ja-JP" dirty="0"/>
              <a:t>Type &lt;CR&gt; to continue or q to quit ==&gt; c</a:t>
            </a:r>
          </a:p>
          <a:p>
            <a:r>
              <a:rPr kumimoji="1" lang="en-US" altLang="ja-JP" dirty="0"/>
              <a:t>*       22 *        1 *       211 *</a:t>
            </a:r>
          </a:p>
          <a:p>
            <a:r>
              <a:rPr kumimoji="1" lang="en-US" altLang="ja-JP" dirty="0"/>
              <a:t>*       23 *        0 *      -211 *</a:t>
            </a:r>
          </a:p>
          <a:p>
            <a:r>
              <a:rPr kumimoji="1" lang="en-US" altLang="ja-JP" dirty="0"/>
              <a:t>*       24 *        0 *     -2212 *</a:t>
            </a:r>
          </a:p>
          <a:p>
            <a:r>
              <a:rPr kumimoji="1" lang="en-US" altLang="ja-JP" dirty="0"/>
              <a:t>*       25 *        0 *        22 *</a:t>
            </a:r>
          </a:p>
          <a:p>
            <a:r>
              <a:rPr kumimoji="1" lang="en-US" altLang="ja-JP" dirty="0"/>
              <a:t>*       25 *        1 *        22 *</a:t>
            </a:r>
          </a:p>
          <a:p>
            <a:r>
              <a:rPr kumimoji="1" lang="en-US" altLang="ja-JP" dirty="0"/>
              <a:t>*       26 *        0 *           *</a:t>
            </a:r>
          </a:p>
          <a:p>
            <a:r>
              <a:rPr kumimoji="1" lang="en-US" altLang="ja-JP" dirty="0"/>
              <a:t>*       27 *        0 *           *</a:t>
            </a:r>
          </a:p>
          <a:p>
            <a:r>
              <a:rPr kumimoji="1" lang="en-US" altLang="ja-JP" dirty="0"/>
              <a:t>*       28 *        0 *           *</a:t>
            </a:r>
          </a:p>
          <a:p>
            <a:r>
              <a:rPr kumimoji="1" lang="en-US" altLang="ja-JP" dirty="0"/>
              <a:t>*       29 *        0 *       130 *</a:t>
            </a:r>
          </a:p>
          <a:p>
            <a:r>
              <a:rPr kumimoji="1" lang="en-US" altLang="ja-JP" dirty="0"/>
              <a:t>*       30 *        0 *       211 *</a:t>
            </a:r>
          </a:p>
          <a:p>
            <a:r>
              <a:rPr kumimoji="1" lang="en-US" altLang="ja-JP" dirty="0"/>
              <a:t>*       31 *        0 *       211 *</a:t>
            </a:r>
          </a:p>
          <a:p>
            <a:r>
              <a:rPr kumimoji="1" lang="en-US" altLang="ja-JP" dirty="0"/>
              <a:t>*       31 *        1 *      -211 *</a:t>
            </a:r>
          </a:p>
          <a:p>
            <a:r>
              <a:rPr kumimoji="1" lang="en-US" altLang="ja-JP" dirty="0"/>
              <a:t>*       32 *        0 *      -321 *</a:t>
            </a:r>
          </a:p>
          <a:p>
            <a:r>
              <a:rPr kumimoji="1" lang="en-US" altLang="ja-JP" dirty="0"/>
              <a:t>*       33 *        0 *           *</a:t>
            </a:r>
          </a:p>
          <a:p>
            <a:r>
              <a:rPr kumimoji="1" lang="en-US" altLang="ja-JP" dirty="0"/>
              <a:t>*       34 *        0 *           *</a:t>
            </a:r>
          </a:p>
          <a:p>
            <a:r>
              <a:rPr kumimoji="1" lang="en-US" altLang="ja-JP" dirty="0"/>
              <a:t>*       35 *        0 *      -211 *</a:t>
            </a:r>
          </a:p>
          <a:p>
            <a:r>
              <a:rPr kumimoji="1" lang="en-US" altLang="ja-JP" dirty="0"/>
              <a:t>*       35 *        1 *      -211 *</a:t>
            </a:r>
          </a:p>
          <a:p>
            <a:r>
              <a:rPr kumimoji="1" lang="en-US" altLang="ja-JP" dirty="0"/>
              <a:t>*       36 *        0 *      -211 *</a:t>
            </a:r>
          </a:p>
          <a:p>
            <a:r>
              <a:rPr kumimoji="1" lang="en-US" altLang="ja-JP" dirty="0"/>
              <a:t>*       37 *        0 * 1.000e+09 *</a:t>
            </a:r>
          </a:p>
          <a:p>
            <a:r>
              <a:rPr kumimoji="1" lang="en-US" altLang="ja-JP" dirty="0"/>
              <a:t>*       37 *        1 *      -211 *</a:t>
            </a:r>
          </a:p>
          <a:p>
            <a:r>
              <a:rPr kumimoji="1" lang="en-US" altLang="ja-JP" dirty="0"/>
              <a:t>*       38 *        0 *      -211 *</a:t>
            </a:r>
          </a:p>
          <a:p>
            <a:r>
              <a:rPr kumimoji="1" lang="en-US" altLang="ja-JP" dirty="0"/>
              <a:t>*       38 *        1 *       211 *</a:t>
            </a:r>
          </a:p>
          <a:p>
            <a:r>
              <a:rPr kumimoji="1" lang="en-US" altLang="ja-JP" dirty="0"/>
              <a:t>*       38 *        2 *       211 *</a:t>
            </a:r>
          </a:p>
          <a:p>
            <a:r>
              <a:rPr kumimoji="1" lang="en-US" altLang="ja-JP" dirty="0"/>
              <a:t>*       39 *        0 *       211 *</a:t>
            </a:r>
          </a:p>
          <a:p>
            <a:r>
              <a:rPr kumimoji="1" lang="en-US" altLang="ja-JP" dirty="0"/>
              <a:t>*       40 *        0 *       130 *</a:t>
            </a:r>
          </a:p>
          <a:p>
            <a:r>
              <a:rPr kumimoji="1" lang="en-US" altLang="ja-JP" dirty="0"/>
              <a:t>Type &lt;CR&gt; to continue or q to quit ==&gt; c</a:t>
            </a:r>
          </a:p>
          <a:p>
            <a:r>
              <a:rPr kumimoji="1" lang="en-US" altLang="ja-JP" dirty="0"/>
              <a:t>*       40 *        1 *      -211 *</a:t>
            </a:r>
          </a:p>
          <a:p>
            <a:r>
              <a:rPr kumimoji="1" lang="en-US" altLang="ja-JP" dirty="0"/>
              <a:t>*       40 *        2 *       130 *</a:t>
            </a:r>
          </a:p>
          <a:p>
            <a:r>
              <a:rPr kumimoji="1" lang="en-US" altLang="ja-JP" dirty="0"/>
              <a:t>*       41 *        0 *           *</a:t>
            </a:r>
          </a:p>
          <a:p>
            <a:r>
              <a:rPr kumimoji="1" lang="en-US" altLang="ja-JP" dirty="0"/>
              <a:t>*       42 *        0 *       130 *</a:t>
            </a:r>
          </a:p>
          <a:p>
            <a:r>
              <a:rPr kumimoji="1" lang="en-US" altLang="ja-JP" dirty="0"/>
              <a:t>*       42 *        1 *       211 *</a:t>
            </a:r>
          </a:p>
          <a:p>
            <a:r>
              <a:rPr kumimoji="1" lang="en-US" altLang="ja-JP" dirty="0"/>
              <a:t>*       43 *        0 *           *</a:t>
            </a:r>
          </a:p>
          <a:p>
            <a:r>
              <a:rPr kumimoji="1" lang="en-US" altLang="ja-JP" dirty="0"/>
              <a:t>*       44 *        0 *      -211 *</a:t>
            </a:r>
          </a:p>
          <a:p>
            <a:r>
              <a:rPr kumimoji="1" lang="en-US" altLang="ja-JP" dirty="0"/>
              <a:t>*       45 *        0 *           *</a:t>
            </a:r>
          </a:p>
          <a:p>
            <a:r>
              <a:rPr kumimoji="1" lang="en-US" altLang="ja-JP" dirty="0"/>
              <a:t>*       46 *        0 *           *</a:t>
            </a:r>
          </a:p>
          <a:p>
            <a:r>
              <a:rPr kumimoji="1" lang="en-US" altLang="ja-JP" dirty="0"/>
              <a:t>*       47 *        0 *      -211 *</a:t>
            </a:r>
          </a:p>
          <a:p>
            <a:r>
              <a:rPr kumimoji="1" lang="en-US" altLang="ja-JP" dirty="0"/>
              <a:t>*       48 *        0 *           *</a:t>
            </a:r>
          </a:p>
          <a:p>
            <a:r>
              <a:rPr kumimoji="1" lang="en-US" altLang="ja-JP" dirty="0"/>
              <a:t>*       49 *        0 *      -321 *</a:t>
            </a:r>
          </a:p>
          <a:p>
            <a:r>
              <a:rPr kumimoji="1" lang="en-US" altLang="ja-JP" dirty="0"/>
              <a:t>*       49 *        1 *       211 *</a:t>
            </a:r>
          </a:p>
          <a:p>
            <a:r>
              <a:rPr kumimoji="1" lang="en-US" altLang="ja-JP" dirty="0"/>
              <a:t>*       49 *        2 *      -211 *</a:t>
            </a:r>
          </a:p>
          <a:p>
            <a:r>
              <a:rPr kumimoji="1" lang="en-US" altLang="ja-JP" dirty="0"/>
              <a:t>*       50 *        0 *      -211 *</a:t>
            </a:r>
          </a:p>
          <a:p>
            <a:r>
              <a:rPr kumimoji="1" lang="en-US" altLang="ja-JP" dirty="0"/>
              <a:t>*       51 *        0 *           *</a:t>
            </a:r>
          </a:p>
          <a:p>
            <a:r>
              <a:rPr kumimoji="1" lang="en-US" altLang="ja-JP" dirty="0"/>
              <a:t>*       52 *        0 *      -321 *</a:t>
            </a:r>
          </a:p>
          <a:p>
            <a:r>
              <a:rPr kumimoji="1" lang="en-US" altLang="ja-JP" dirty="0"/>
              <a:t>*       52 *        1 *       211 *</a:t>
            </a:r>
          </a:p>
          <a:p>
            <a:r>
              <a:rPr kumimoji="1" lang="en-US" altLang="ja-JP" dirty="0"/>
              <a:t>*       53 *        0 *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       58 *        0 *        22 *</a:t>
            </a:r>
          </a:p>
          <a:p>
            <a:r>
              <a:rPr kumimoji="1" lang="en-US" altLang="ja-JP" dirty="0"/>
              <a:t>*       59 *        0 *      -211 *</a:t>
            </a:r>
          </a:p>
          <a:p>
            <a:r>
              <a:rPr kumimoji="1" lang="en-US" altLang="ja-JP" dirty="0"/>
              <a:t>Type &lt;CR&gt; to continue or q to quit ==&gt; c</a:t>
            </a:r>
          </a:p>
          <a:p>
            <a:r>
              <a:rPr kumimoji="1" lang="en-US" altLang="ja-JP" dirty="0"/>
              <a:t>*       59 *        1 *       321 *</a:t>
            </a:r>
          </a:p>
          <a:p>
            <a:r>
              <a:rPr kumimoji="1" lang="en-US" altLang="ja-JP" dirty="0"/>
              <a:t>*       60 *        0 *      -211 *</a:t>
            </a:r>
          </a:p>
          <a:p>
            <a:r>
              <a:rPr kumimoji="1" lang="en-US" altLang="ja-JP" dirty="0"/>
              <a:t>*       60 *        1 *       211 *</a:t>
            </a:r>
          </a:p>
          <a:p>
            <a:r>
              <a:rPr kumimoji="1" lang="en-US" altLang="ja-JP" dirty="0"/>
              <a:t>*       60 *        2 *      -211 *</a:t>
            </a:r>
          </a:p>
          <a:p>
            <a:r>
              <a:rPr kumimoji="1" lang="en-US" altLang="ja-JP" dirty="0"/>
              <a:t>*       61 *        0 *       211 *</a:t>
            </a:r>
          </a:p>
          <a:p>
            <a:r>
              <a:rPr kumimoji="1" lang="en-US" altLang="ja-JP" dirty="0"/>
              <a:t>*       62 *        0 *       211 *</a:t>
            </a:r>
          </a:p>
          <a:p>
            <a:r>
              <a:rPr kumimoji="1" lang="en-US" altLang="ja-JP" dirty="0"/>
              <a:t>*       63 *        0 *       211 *</a:t>
            </a:r>
          </a:p>
          <a:p>
            <a:r>
              <a:rPr kumimoji="1" lang="en-US" altLang="ja-JP" dirty="0"/>
              <a:t>*       63 *        1 *      -211 *</a:t>
            </a:r>
          </a:p>
          <a:p>
            <a:r>
              <a:rPr kumimoji="1" lang="en-US" altLang="ja-JP" dirty="0"/>
              <a:t>*       64 *        0 *           *</a:t>
            </a:r>
          </a:p>
          <a:p>
            <a:r>
              <a:rPr kumimoji="1" lang="en-US" altLang="ja-JP" dirty="0"/>
              <a:t>*       65 *        0 *           *</a:t>
            </a:r>
          </a:p>
          <a:p>
            <a:r>
              <a:rPr kumimoji="1" lang="en-US" altLang="ja-JP" dirty="0"/>
              <a:t>*       66 *        0 *     -3112 *</a:t>
            </a:r>
          </a:p>
          <a:p>
            <a:r>
              <a:rPr kumimoji="1" lang="en-US" altLang="ja-JP" dirty="0"/>
              <a:t>*       67 *        0 *      -211 *</a:t>
            </a:r>
          </a:p>
          <a:p>
            <a:r>
              <a:rPr kumimoji="1" lang="en-US" altLang="ja-JP" dirty="0"/>
              <a:t>*       67 *        1 *       321 *</a:t>
            </a:r>
          </a:p>
          <a:p>
            <a:r>
              <a:rPr kumimoji="1" lang="en-US" altLang="ja-JP" dirty="0"/>
              <a:t>*       68 *        0 *           *</a:t>
            </a:r>
          </a:p>
          <a:p>
            <a:r>
              <a:rPr kumimoji="1" lang="en-US" altLang="ja-JP" dirty="0"/>
              <a:t>*       69 *        0 *           *</a:t>
            </a:r>
          </a:p>
          <a:p>
            <a:r>
              <a:rPr kumimoji="1" lang="en-US" altLang="ja-JP" dirty="0"/>
              <a:t>*       70 *        0 *      -321 *</a:t>
            </a:r>
          </a:p>
          <a:p>
            <a:r>
              <a:rPr kumimoji="1" lang="en-US" altLang="ja-JP" dirty="0"/>
              <a:t>*       71 *        0 *       211 *</a:t>
            </a:r>
          </a:p>
          <a:p>
            <a:r>
              <a:rPr kumimoji="1" lang="en-US" altLang="ja-JP" dirty="0"/>
              <a:t>*       71 *        1 *       211 *</a:t>
            </a:r>
          </a:p>
          <a:p>
            <a:r>
              <a:rPr kumimoji="1" lang="en-US" altLang="ja-JP" dirty="0"/>
              <a:t>*       71 *        2 *      -321 *</a:t>
            </a:r>
          </a:p>
          <a:p>
            <a:r>
              <a:rPr kumimoji="1" lang="en-US" altLang="ja-JP" dirty="0"/>
              <a:t>*       72 *        0 *       211 *</a:t>
            </a:r>
          </a:p>
          <a:p>
            <a:r>
              <a:rPr kumimoji="1" lang="en-US" altLang="ja-JP" dirty="0"/>
              <a:t>*       73 *        0 *           *</a:t>
            </a:r>
          </a:p>
          <a:p>
            <a:r>
              <a:rPr kumimoji="1" lang="en-US" altLang="ja-JP" dirty="0"/>
              <a:t>*       74 *        0 *           *</a:t>
            </a:r>
          </a:p>
          <a:p>
            <a:r>
              <a:rPr kumimoji="1" lang="en-US" altLang="ja-JP" dirty="0"/>
              <a:t>*       75 *        0 *      -211 *</a:t>
            </a:r>
          </a:p>
          <a:p>
            <a:r>
              <a:rPr kumimoji="1" lang="en-US" altLang="ja-JP" dirty="0"/>
              <a:t>*       76 *        0 *      -211 *</a:t>
            </a:r>
          </a:p>
          <a:p>
            <a:r>
              <a:rPr kumimoji="1" lang="en-US" altLang="ja-JP" dirty="0"/>
              <a:t>*       76 *        1 *       211 *</a:t>
            </a:r>
          </a:p>
          <a:p>
            <a:r>
              <a:rPr kumimoji="1" lang="en-US" altLang="ja-JP" dirty="0"/>
              <a:t>Type &lt;CR&gt; to continue or q to quit ==&gt; c</a:t>
            </a:r>
          </a:p>
          <a:p>
            <a:r>
              <a:rPr kumimoji="1" lang="en-US" altLang="ja-JP" dirty="0"/>
              <a:t>*       77 *        0 *           *</a:t>
            </a:r>
          </a:p>
          <a:p>
            <a:r>
              <a:rPr kumimoji="1" lang="en-US" altLang="ja-JP" dirty="0"/>
              <a:t>*       78 *        0 *           *</a:t>
            </a:r>
          </a:p>
          <a:p>
            <a:r>
              <a:rPr kumimoji="1" lang="en-US" altLang="ja-JP" dirty="0"/>
              <a:t>*       79 *        0 *           *</a:t>
            </a:r>
          </a:p>
          <a:p>
            <a:r>
              <a:rPr kumimoji="1" lang="en-US" altLang="ja-JP" dirty="0"/>
              <a:t>*       80 *        0 *       321 *</a:t>
            </a:r>
          </a:p>
          <a:p>
            <a:r>
              <a:rPr kumimoji="1" lang="en-US" altLang="ja-JP" dirty="0"/>
              <a:t>*       81 *        0 *       211 *</a:t>
            </a:r>
          </a:p>
          <a:p>
            <a:r>
              <a:rPr kumimoji="1" lang="en-US" altLang="ja-JP" dirty="0"/>
              <a:t>*       82 *        0 *       321 *</a:t>
            </a:r>
          </a:p>
          <a:p>
            <a:r>
              <a:rPr kumimoji="1" lang="en-US" altLang="ja-JP" dirty="0"/>
              <a:t>*       83 *        0 *           *</a:t>
            </a:r>
          </a:p>
          <a:p>
            <a:r>
              <a:rPr kumimoji="1" lang="en-US" altLang="ja-JP" dirty="0"/>
              <a:t>*       84 *        0 *      -211 *</a:t>
            </a:r>
          </a:p>
          <a:p>
            <a:r>
              <a:rPr kumimoji="1" lang="en-US" altLang="ja-JP" dirty="0"/>
              <a:t>*       85 *        0 *        22 *</a:t>
            </a:r>
          </a:p>
          <a:p>
            <a:r>
              <a:rPr kumimoji="1" lang="en-US" altLang="ja-JP" dirty="0"/>
              <a:t>*       86 *        0 *      -211 *</a:t>
            </a:r>
          </a:p>
          <a:p>
            <a:r>
              <a:rPr kumimoji="1" lang="en-US" altLang="ja-JP" dirty="0"/>
              <a:t>*       87 *        0 *      -211 *</a:t>
            </a:r>
          </a:p>
          <a:p>
            <a:r>
              <a:rPr kumimoji="1" lang="en-US" altLang="ja-JP" dirty="0"/>
              <a:t>*       87 *        1 *       211 *</a:t>
            </a:r>
          </a:p>
          <a:p>
            <a:r>
              <a:rPr kumimoji="1" lang="en-US" altLang="ja-JP" dirty="0"/>
              <a:t>*       88 *        0 *       321 *</a:t>
            </a:r>
          </a:p>
          <a:p>
            <a:r>
              <a:rPr kumimoji="1" lang="en-US" altLang="ja-JP" dirty="0"/>
              <a:t>*       88 *        1 *       211 *</a:t>
            </a:r>
          </a:p>
          <a:p>
            <a:r>
              <a:rPr kumimoji="1" lang="en-US" altLang="ja-JP" dirty="0"/>
              <a:t>*       89 *        0 *      -211 *</a:t>
            </a:r>
          </a:p>
          <a:p>
            <a:r>
              <a:rPr kumimoji="1" lang="en-US" altLang="ja-JP" dirty="0"/>
              <a:t>*       89 *        1 *       211 *</a:t>
            </a:r>
          </a:p>
          <a:p>
            <a:r>
              <a:rPr kumimoji="1" lang="en-US" altLang="ja-JP" dirty="0"/>
              <a:t>*       89 *        2 *      -321 *</a:t>
            </a:r>
          </a:p>
          <a:p>
            <a:r>
              <a:rPr kumimoji="1" lang="en-US" altLang="ja-JP" dirty="0"/>
              <a:t>*       89 *        3 *      -321 *</a:t>
            </a:r>
          </a:p>
          <a:p>
            <a:r>
              <a:rPr kumimoji="1" lang="en-US" altLang="ja-JP" dirty="0"/>
              <a:t>*       90 *        0 *           *</a:t>
            </a:r>
          </a:p>
          <a:p>
            <a:r>
              <a:rPr kumimoji="1" lang="en-US" altLang="ja-JP" dirty="0"/>
              <a:t>*       91 *        0 *      -211 *</a:t>
            </a:r>
          </a:p>
          <a:p>
            <a:r>
              <a:rPr kumimoji="1" lang="en-US" altLang="ja-JP" dirty="0"/>
              <a:t>*       91 *        1 *      -211 *</a:t>
            </a:r>
          </a:p>
          <a:p>
            <a:r>
              <a:rPr kumimoji="1" lang="en-US" altLang="ja-JP" dirty="0"/>
              <a:t>*       92 *        0 *      -211 *</a:t>
            </a:r>
          </a:p>
          <a:p>
            <a:r>
              <a:rPr kumimoji="1" lang="en-US" altLang="ja-JP" dirty="0"/>
              <a:t>*       93 *        0 *       -11 *</a:t>
            </a:r>
          </a:p>
          <a:p>
            <a:r>
              <a:rPr kumimoji="1" lang="en-US" altLang="ja-JP" dirty="0"/>
              <a:t>*       94 *        0 *       211 *</a:t>
            </a:r>
          </a:p>
          <a:p>
            <a:r>
              <a:rPr kumimoji="1" lang="en-US" altLang="ja-JP" dirty="0"/>
              <a:t>*       95 *        0 *           *</a:t>
            </a:r>
          </a:p>
          <a:p>
            <a:r>
              <a:rPr kumimoji="1" lang="en-US" altLang="ja-JP" dirty="0"/>
              <a:t>Type &lt;CR&gt; to continue or q to quit ==&gt; c</a:t>
            </a:r>
          </a:p>
          <a:p>
            <a:r>
              <a:rPr kumimoji="1" lang="en-US" altLang="ja-JP" dirty="0"/>
              <a:t>*       96 *        0 *      2212 *</a:t>
            </a:r>
          </a:p>
          <a:p>
            <a:r>
              <a:rPr kumimoji="1" lang="en-US" altLang="ja-JP" dirty="0"/>
              <a:t>*       96 *        1 *       211 *</a:t>
            </a:r>
          </a:p>
          <a:p>
            <a:r>
              <a:rPr kumimoji="1" lang="en-US" altLang="ja-JP" dirty="0"/>
              <a:t>*       97 *        0 *           *</a:t>
            </a:r>
          </a:p>
          <a:p>
            <a:r>
              <a:rPr kumimoji="1" lang="en-US" altLang="ja-JP" dirty="0"/>
              <a:t>*       98 *        0 *       211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7</a:t>
            </a:fld>
            <a:endParaRPr kumimoji="1" lang="ja-JP" altLang="en-US"/>
          </a:p>
        </p:txBody>
      </p:sp>
    </p:spTree>
    <p:extLst>
      <p:ext uri="{BB962C8B-B14F-4D97-AF65-F5344CB8AC3E}">
        <p14:creationId xmlns:p14="http://schemas.microsoft.com/office/powerpoint/2010/main" val="1302166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[2]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a:t>
            </a:r>
          </a:p>
          <a:p>
            <a:r>
              <a:rPr kumimoji="1" lang="en-US" altLang="ja-JP" dirty="0"/>
              <a:t>*        1 *        0 *           *</a:t>
            </a:r>
          </a:p>
          <a:p>
            <a:r>
              <a:rPr kumimoji="1" lang="en-US" altLang="ja-JP" dirty="0"/>
              <a:t>*        2 *        0 *           *</a:t>
            </a:r>
          </a:p>
          <a:p>
            <a:r>
              <a:rPr kumimoji="1" lang="en-US" altLang="ja-JP" dirty="0"/>
              <a:t>*        3 *        0 *           *</a:t>
            </a:r>
          </a:p>
          <a:p>
            <a:r>
              <a:rPr kumimoji="1" lang="en-US" altLang="ja-JP" dirty="0"/>
              <a:t>*        4 *        0 *           *</a:t>
            </a:r>
          </a:p>
          <a:p>
            <a:r>
              <a:rPr kumimoji="1" lang="en-US" altLang="ja-JP" dirty="0"/>
              <a:t>*        5 *        0 *           *</a:t>
            </a:r>
          </a:p>
          <a:p>
            <a:r>
              <a:rPr kumimoji="1" lang="en-US" altLang="ja-JP" dirty="0"/>
              <a:t>*        6 *        0 *      -521 *</a:t>
            </a:r>
          </a:p>
          <a:p>
            <a:r>
              <a:rPr kumimoji="1" lang="en-US" altLang="ja-JP" dirty="0"/>
              <a:t>*        7 *        0 *           *</a:t>
            </a:r>
          </a:p>
          <a:p>
            <a:r>
              <a:rPr kumimoji="1" lang="en-US" altLang="ja-JP" dirty="0"/>
              <a:t>*        8 *        0 *           *</a:t>
            </a:r>
          </a:p>
          <a:p>
            <a:r>
              <a:rPr kumimoji="1" lang="en-US" altLang="ja-JP" dirty="0"/>
              <a:t>*        9 *        0 *           *</a:t>
            </a:r>
          </a:p>
          <a:p>
            <a:r>
              <a:rPr kumimoji="1" lang="en-US" altLang="ja-JP" dirty="0"/>
              <a:t>*       10 *        0 *           *</a:t>
            </a:r>
          </a:p>
          <a:p>
            <a:r>
              <a:rPr kumimoji="1" lang="en-US" altLang="ja-JP" dirty="0"/>
              <a:t>*       11 *        0 *           *</a:t>
            </a:r>
          </a:p>
          <a:p>
            <a:r>
              <a:rPr kumimoji="1" lang="en-US" altLang="ja-JP" dirty="0"/>
              <a:t>*       12 *        0 *           *</a:t>
            </a:r>
          </a:p>
          <a:p>
            <a:r>
              <a:rPr kumimoji="1" lang="en-US" altLang="ja-JP" dirty="0"/>
              <a:t>*       13 *        0 *           *</a:t>
            </a:r>
          </a:p>
          <a:p>
            <a:r>
              <a:rPr kumimoji="1" lang="en-US" altLang="ja-JP" dirty="0"/>
              <a:t>*       14 *        0 *           *</a:t>
            </a:r>
          </a:p>
          <a:p>
            <a:r>
              <a:rPr kumimoji="1" lang="en-US" altLang="ja-JP" dirty="0"/>
              <a:t>*       15 *        0 *           *</a:t>
            </a:r>
          </a:p>
          <a:p>
            <a:r>
              <a:rPr kumimoji="1" lang="en-US" altLang="ja-JP" dirty="0"/>
              <a:t>*       16 *        0 *           *</a:t>
            </a:r>
          </a:p>
          <a:p>
            <a:r>
              <a:rPr kumimoji="1" lang="en-US" altLang="ja-JP" dirty="0"/>
              <a:t>*       17 *        0 *           *</a:t>
            </a:r>
          </a:p>
          <a:p>
            <a:r>
              <a:rPr kumimoji="1" lang="en-US" altLang="ja-JP" dirty="0"/>
              <a:t>*       18 *        0 *           *</a:t>
            </a:r>
          </a:p>
          <a:p>
            <a:r>
              <a:rPr kumimoji="1" lang="en-US" altLang="ja-JP" dirty="0"/>
              <a:t>*       19 *        0 *           *</a:t>
            </a:r>
          </a:p>
          <a:p>
            <a:r>
              <a:rPr kumimoji="1" lang="en-US" altLang="ja-JP" dirty="0"/>
              <a:t>*       20 *        0 *           *</a:t>
            </a:r>
          </a:p>
          <a:p>
            <a:r>
              <a:rPr kumimoji="1" lang="en-US" altLang="ja-JP" dirty="0"/>
              <a:t>*       21 *        0 *           *</a:t>
            </a:r>
          </a:p>
          <a:p>
            <a:r>
              <a:rPr kumimoji="1" lang="en-US" altLang="ja-JP" dirty="0"/>
              <a:t>*       22 *        0 *           *</a:t>
            </a:r>
          </a:p>
          <a:p>
            <a:r>
              <a:rPr kumimoji="1" lang="en-US" altLang="ja-JP" dirty="0"/>
              <a:t>*       23 *        0 *           *</a:t>
            </a:r>
          </a:p>
          <a:p>
            <a:r>
              <a:rPr kumimoji="1" lang="en-US" altLang="ja-JP" dirty="0"/>
              <a:t>*       24 *        0 *           *</a:t>
            </a:r>
          </a:p>
          <a:p>
            <a:r>
              <a:rPr kumimoji="1" lang="en-US" altLang="ja-JP" dirty="0"/>
              <a:t>Type &lt;CR&gt; to continue or q to quit ==&gt;</a:t>
            </a:r>
          </a:p>
          <a:p>
            <a:r>
              <a:rPr kumimoji="1" lang="en-US" altLang="ja-JP" dirty="0"/>
              <a:t>*       25 *        0 *           *</a:t>
            </a:r>
          </a:p>
          <a:p>
            <a:r>
              <a:rPr kumimoji="1" lang="en-US" altLang="ja-JP" dirty="0"/>
              <a:t>*       26 *        0 *           *</a:t>
            </a:r>
          </a:p>
          <a:p>
            <a:r>
              <a:rPr kumimoji="1" lang="en-US" altLang="ja-JP" dirty="0"/>
              <a:t>*       27 *        0 *           *</a:t>
            </a:r>
          </a:p>
          <a:p>
            <a:r>
              <a:rPr kumimoji="1" lang="en-US" altLang="ja-JP" dirty="0"/>
              <a:t>*       28 *        0 *           *</a:t>
            </a:r>
          </a:p>
          <a:p>
            <a:r>
              <a:rPr kumimoji="1" lang="en-US" altLang="ja-JP" dirty="0"/>
              <a:t>*       29 *        0 *           *</a:t>
            </a:r>
          </a:p>
          <a:p>
            <a:r>
              <a:rPr kumimoji="1" lang="en-US" altLang="ja-JP" dirty="0"/>
              <a:t>*       30 *        0 *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a:t>
            </a:r>
          </a:p>
          <a:p>
            <a:r>
              <a:rPr kumimoji="1" lang="en-US" altLang="ja-JP" dirty="0"/>
              <a:t>*       36 *        0 *           *</a:t>
            </a:r>
          </a:p>
          <a:p>
            <a:r>
              <a:rPr kumimoji="1" lang="en-US" altLang="ja-JP" dirty="0"/>
              <a:t>*       37 *        0 *           *</a:t>
            </a:r>
          </a:p>
          <a:p>
            <a:r>
              <a:rPr kumimoji="1" lang="en-US" altLang="ja-JP" dirty="0"/>
              <a:t>*       38 *        0 *           *</a:t>
            </a:r>
          </a:p>
          <a:p>
            <a:r>
              <a:rPr kumimoji="1" lang="en-US" altLang="ja-JP" dirty="0"/>
              <a:t>*       39 *        0 *           *</a:t>
            </a:r>
          </a:p>
          <a:p>
            <a:r>
              <a:rPr kumimoji="1" lang="en-US" altLang="ja-JP" dirty="0"/>
              <a:t>*       40 *        0 *           *</a:t>
            </a:r>
          </a:p>
          <a:p>
            <a:r>
              <a:rPr kumimoji="1" lang="en-US" altLang="ja-JP" dirty="0"/>
              <a:t>*       41 *        0 *           *</a:t>
            </a:r>
          </a:p>
          <a:p>
            <a:r>
              <a:rPr kumimoji="1" lang="en-US" altLang="ja-JP" dirty="0"/>
              <a:t>*       42 *        0 *           *</a:t>
            </a:r>
          </a:p>
          <a:p>
            <a:r>
              <a:rPr kumimoji="1" lang="en-US" altLang="ja-JP" dirty="0"/>
              <a:t>*       43 *        0 *           *</a:t>
            </a:r>
          </a:p>
          <a:p>
            <a:r>
              <a:rPr kumimoji="1" lang="en-US" altLang="ja-JP" dirty="0"/>
              <a:t>*       44 *        0 *           *</a:t>
            </a:r>
          </a:p>
          <a:p>
            <a:r>
              <a:rPr kumimoji="1" lang="en-US" altLang="ja-JP" dirty="0"/>
              <a:t>*       45 *        0 *           *</a:t>
            </a:r>
          </a:p>
          <a:p>
            <a:r>
              <a:rPr kumimoji="1" lang="en-US" altLang="ja-JP" dirty="0"/>
              <a:t>*       46 *        0 *       521 *</a:t>
            </a:r>
          </a:p>
          <a:p>
            <a:r>
              <a:rPr kumimoji="1" lang="en-US" altLang="ja-JP" dirty="0"/>
              <a:t>*       46 *        1 *      -511 *</a:t>
            </a:r>
          </a:p>
          <a:p>
            <a:r>
              <a:rPr kumimoji="1" lang="en-US" altLang="ja-JP" dirty="0"/>
              <a:t>*       47 *        0 *           *</a:t>
            </a:r>
          </a:p>
          <a:p>
            <a:r>
              <a:rPr kumimoji="1" lang="en-US" altLang="ja-JP" dirty="0"/>
              <a:t>*       48 *        0 *           *</a:t>
            </a:r>
          </a:p>
          <a:p>
            <a:r>
              <a:rPr kumimoji="1" lang="en-US" altLang="ja-JP" dirty="0"/>
              <a:t>Type &lt;CR&gt; to continue or q to quit ==&gt;</a:t>
            </a:r>
          </a:p>
          <a:p>
            <a:r>
              <a:rPr kumimoji="1" lang="en-US" altLang="ja-JP" dirty="0"/>
              <a:t>*       49 *        0 *           *</a:t>
            </a:r>
          </a:p>
          <a:p>
            <a:r>
              <a:rPr kumimoji="1" lang="en-US" altLang="ja-JP" dirty="0"/>
              <a:t>*       50 *        0 *           *</a:t>
            </a:r>
          </a:p>
          <a:p>
            <a:r>
              <a:rPr kumimoji="1" lang="en-US" altLang="ja-JP" dirty="0"/>
              <a:t>*       51 *        0 *           *</a:t>
            </a:r>
          </a:p>
          <a:p>
            <a:r>
              <a:rPr kumimoji="1" lang="en-US" altLang="ja-JP" dirty="0"/>
              <a:t>*       52 *        0 *           *</a:t>
            </a:r>
          </a:p>
          <a:p>
            <a:r>
              <a:rPr kumimoji="1" lang="en-US" altLang="ja-JP" dirty="0"/>
              <a:t>*       53 *        0 *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a:t>
            </a:r>
          </a:p>
          <a:p>
            <a:r>
              <a:rPr kumimoji="1" lang="en-US" altLang="ja-JP" dirty="0"/>
              <a:t>*       61 *        0 *           *</a:t>
            </a:r>
          </a:p>
          <a:p>
            <a:r>
              <a:rPr kumimoji="1" lang="en-US" altLang="ja-JP" dirty="0"/>
              <a:t>*       62 *        0 *           *</a:t>
            </a:r>
          </a:p>
          <a:p>
            <a:r>
              <a:rPr kumimoji="1" lang="en-US" altLang="ja-JP" dirty="0"/>
              <a:t>*       63 *        0 *           *</a:t>
            </a:r>
          </a:p>
          <a:p>
            <a:r>
              <a:rPr kumimoji="1" lang="en-US" altLang="ja-JP" dirty="0"/>
              <a:t>*       64 *        0 *           *</a:t>
            </a:r>
          </a:p>
          <a:p>
            <a:r>
              <a:rPr kumimoji="1" lang="en-US" altLang="ja-JP" dirty="0"/>
              <a:t>*       65 *        0 *           *</a:t>
            </a:r>
          </a:p>
          <a:p>
            <a:r>
              <a:rPr kumimoji="1" lang="en-US" altLang="ja-JP" dirty="0"/>
              <a:t>*       66 *        0 *           *</a:t>
            </a:r>
          </a:p>
          <a:p>
            <a:r>
              <a:rPr kumimoji="1" lang="en-US" altLang="ja-JP" dirty="0"/>
              <a:t>*       67 *        0 *           *</a:t>
            </a:r>
          </a:p>
          <a:p>
            <a:r>
              <a:rPr kumimoji="1" lang="en-US" altLang="ja-JP" dirty="0"/>
              <a:t>*       68 *        0 *           *</a:t>
            </a:r>
          </a:p>
          <a:p>
            <a:r>
              <a:rPr kumimoji="1" lang="en-US" altLang="ja-JP" dirty="0"/>
              <a:t>*       69 *        0 *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Type &lt;CR&gt; to continue or q to quit ==&gt;</a:t>
            </a:r>
          </a:p>
          <a:p>
            <a:r>
              <a:rPr kumimoji="1" lang="en-US" altLang="ja-JP" dirty="0"/>
              <a:t>*       74 *        0 *           *</a:t>
            </a:r>
          </a:p>
          <a:p>
            <a:r>
              <a:rPr kumimoji="1" lang="en-US" altLang="ja-JP" dirty="0"/>
              <a:t>*       75 *        0 *           *</a:t>
            </a:r>
          </a:p>
          <a:p>
            <a:r>
              <a:rPr kumimoji="1" lang="en-US" altLang="ja-JP" dirty="0"/>
              <a:t>*       76 *        0 *           *</a:t>
            </a:r>
          </a:p>
          <a:p>
            <a:r>
              <a:rPr kumimoji="1" lang="en-US" altLang="ja-JP" dirty="0"/>
              <a:t>*       77 *        0 *           *</a:t>
            </a:r>
          </a:p>
          <a:p>
            <a:r>
              <a:rPr kumimoji="1" lang="en-US" altLang="ja-JP" dirty="0"/>
              <a:t>*       78 *        0 *           *</a:t>
            </a:r>
          </a:p>
          <a:p>
            <a:r>
              <a:rPr kumimoji="1" lang="en-US" altLang="ja-JP" dirty="0"/>
              <a:t>*       79 *        0 *           *</a:t>
            </a:r>
          </a:p>
          <a:p>
            <a:r>
              <a:rPr kumimoji="1" lang="en-US" altLang="ja-JP" dirty="0"/>
              <a:t>*       80 *        0 *           *</a:t>
            </a:r>
          </a:p>
          <a:p>
            <a:r>
              <a:rPr kumimoji="1" lang="en-US" altLang="ja-JP" dirty="0"/>
              <a:t>*       81 *        0 *           *</a:t>
            </a:r>
          </a:p>
          <a:p>
            <a:r>
              <a:rPr kumimoji="1" lang="en-US" altLang="ja-JP" dirty="0"/>
              <a:t>*       82 *        0 *           *</a:t>
            </a:r>
          </a:p>
          <a:p>
            <a:r>
              <a:rPr kumimoji="1" lang="en-US" altLang="ja-JP" dirty="0"/>
              <a:t>*       83 *        0 *           *</a:t>
            </a:r>
          </a:p>
          <a:p>
            <a:r>
              <a:rPr kumimoji="1" lang="en-US" altLang="ja-JP" dirty="0"/>
              <a:t>*       84 *        0 *           *</a:t>
            </a:r>
          </a:p>
          <a:p>
            <a:r>
              <a:rPr kumimoji="1" lang="en-US" altLang="ja-JP" dirty="0"/>
              <a:t>*       85 *        0 *           *</a:t>
            </a:r>
          </a:p>
          <a:p>
            <a:r>
              <a:rPr kumimoji="1" lang="en-US" altLang="ja-JP" dirty="0"/>
              <a:t>*       86 *        0 *           *</a:t>
            </a:r>
          </a:p>
          <a:p>
            <a:r>
              <a:rPr kumimoji="1" lang="en-US" altLang="ja-JP" dirty="0"/>
              <a:t>*       87 *        0 *           *</a:t>
            </a:r>
          </a:p>
          <a:p>
            <a:r>
              <a:rPr kumimoji="1" lang="en-US" altLang="ja-JP" dirty="0"/>
              <a:t>*       88 *        0 *           *</a:t>
            </a:r>
          </a:p>
          <a:p>
            <a:r>
              <a:rPr kumimoji="1" lang="en-US" altLang="ja-JP" dirty="0"/>
              <a:t>*       89 *        0 *           *</a:t>
            </a:r>
          </a:p>
          <a:p>
            <a:r>
              <a:rPr kumimoji="1" lang="en-US" altLang="ja-JP" dirty="0"/>
              <a:t>*       90 *        0 *           *</a:t>
            </a:r>
          </a:p>
          <a:p>
            <a:r>
              <a:rPr kumimoji="1" lang="en-US" altLang="ja-JP" dirty="0"/>
              <a:t>*       91 *        0 *           *</a:t>
            </a:r>
          </a:p>
          <a:p>
            <a:r>
              <a:rPr kumimoji="1" lang="en-US" altLang="ja-JP" dirty="0"/>
              <a:t>*       92 *        0 *           *</a:t>
            </a:r>
          </a:p>
          <a:p>
            <a:r>
              <a:rPr kumimoji="1" lang="en-US" altLang="ja-JP" dirty="0"/>
              <a:t>*       93 *        0 *           *</a:t>
            </a:r>
          </a:p>
          <a:p>
            <a:r>
              <a:rPr kumimoji="1" lang="en-US" altLang="ja-JP" dirty="0"/>
              <a:t>*       94 *        0 *       431 *</a:t>
            </a:r>
          </a:p>
          <a:p>
            <a:r>
              <a:rPr kumimoji="1" lang="en-US" altLang="ja-JP" dirty="0"/>
              <a:t>*       95 *        0 *           *</a:t>
            </a:r>
          </a:p>
          <a:p>
            <a:r>
              <a:rPr kumimoji="1" lang="en-US" altLang="ja-JP" dirty="0"/>
              <a:t>*       96 *        0 *           *</a:t>
            </a:r>
          </a:p>
          <a:p>
            <a:r>
              <a:rPr kumimoji="1" lang="en-US" altLang="ja-JP" dirty="0"/>
              <a:t>*       97 *        0 *           *</a:t>
            </a:r>
          </a:p>
          <a:p>
            <a:r>
              <a:rPr kumimoji="1" lang="en-US" altLang="ja-JP" dirty="0"/>
              <a:t>*       98 *        0 *           *</a:t>
            </a:r>
          </a:p>
          <a:p>
            <a:r>
              <a:rPr kumimoji="1" lang="en-US" altLang="ja-JP" dirty="0"/>
              <a:t>Type &lt;CR&gt; to continue or q to quit ==&gt;</a:t>
            </a:r>
          </a:p>
          <a:p>
            <a:r>
              <a:rPr kumimoji="1" lang="en-US" altLang="ja-JP" dirty="0"/>
              <a:t>***********************************</a:t>
            </a:r>
          </a:p>
          <a:p>
            <a:r>
              <a:rPr kumimoji="1" lang="en-US" altLang="ja-JP" dirty="0"/>
              <a:t>root [3]</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8</a:t>
            </a:fld>
            <a:endParaRPr kumimoji="1" lang="ja-JP" altLang="en-US"/>
          </a:p>
        </p:txBody>
      </p:sp>
    </p:spTree>
    <p:extLst>
      <p:ext uri="{BB962C8B-B14F-4D97-AF65-F5344CB8AC3E}">
        <p14:creationId xmlns:p14="http://schemas.microsoft.com/office/powerpoint/2010/main" val="3492897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FE9F416-064E-4E05-B474-1C73B7977F7D}" type="slidenum">
              <a:rPr kumimoji="1" lang="ja-JP" altLang="en-US" smtClean="0"/>
              <a:t>9</a:t>
            </a:fld>
            <a:endParaRPr kumimoji="1" lang="ja-JP" altLang="en-US"/>
          </a:p>
        </p:txBody>
      </p:sp>
    </p:spTree>
    <p:extLst>
      <p:ext uri="{BB962C8B-B14F-4D97-AF65-F5344CB8AC3E}">
        <p14:creationId xmlns:p14="http://schemas.microsoft.com/office/powerpoint/2010/main" val="498246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-merged/250-SetA/4f_ZZ_semileptonic/ILD_l5_o1_v02/v02-02/rv02-02.sv02-02.mILD_l5_o1_v02.E250-SetA.I500074.P4f_zz_sl.eL.pR.n000.d_dstm_15116_1.slcio</a:t>
            </a:r>
          </a:p>
          <a:p>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10</a:t>
            </a:fld>
            <a:endParaRPr kumimoji="1" lang="ja-JP" altLang="en-US"/>
          </a:p>
        </p:txBody>
      </p:sp>
    </p:spTree>
    <p:extLst>
      <p:ext uri="{BB962C8B-B14F-4D97-AF65-F5344CB8AC3E}">
        <p14:creationId xmlns:p14="http://schemas.microsoft.com/office/powerpoint/2010/main" val="102067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[6]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a:t>
            </a:r>
          </a:p>
          <a:p>
            <a:r>
              <a:rPr kumimoji="1" lang="en-US" altLang="ja-JP" dirty="0"/>
              <a:t>*        1 *        0 *           *</a:t>
            </a:r>
          </a:p>
          <a:p>
            <a:r>
              <a:rPr kumimoji="1" lang="en-US" altLang="ja-JP" dirty="0"/>
              <a:t>*        2 *        0 *           *</a:t>
            </a:r>
          </a:p>
          <a:p>
            <a:r>
              <a:rPr kumimoji="1" lang="en-US" altLang="ja-JP" dirty="0"/>
              <a:t>*        3 *        0 *           *</a:t>
            </a:r>
          </a:p>
          <a:p>
            <a:r>
              <a:rPr kumimoji="1" lang="en-US" altLang="ja-JP" dirty="0"/>
              <a:t>*        4 *        0 *           *</a:t>
            </a:r>
          </a:p>
          <a:p>
            <a:r>
              <a:rPr kumimoji="1" lang="en-US" altLang="ja-JP" dirty="0"/>
              <a:t>*        5 *        0 *        11 *</a:t>
            </a:r>
          </a:p>
          <a:p>
            <a:r>
              <a:rPr kumimoji="1" lang="en-US" altLang="ja-JP" dirty="0"/>
              <a:t>*        5 *        1 *        11 *</a:t>
            </a:r>
          </a:p>
          <a:p>
            <a:r>
              <a:rPr kumimoji="1" lang="en-US" altLang="ja-JP" dirty="0"/>
              <a:t>*        5 *        2 *        94 *</a:t>
            </a:r>
          </a:p>
          <a:p>
            <a:r>
              <a:rPr kumimoji="1" lang="en-US" altLang="ja-JP" dirty="0"/>
              <a:t>*        5 *        3 *        94 *</a:t>
            </a:r>
          </a:p>
          <a:p>
            <a:r>
              <a:rPr kumimoji="1" lang="en-US" altLang="ja-JP" dirty="0"/>
              <a:t>*        6 *        0 *           *</a:t>
            </a:r>
          </a:p>
          <a:p>
            <a:r>
              <a:rPr kumimoji="1" lang="en-US" altLang="ja-JP" dirty="0"/>
              <a:t>*        7 *        0 *        11 *</a:t>
            </a:r>
          </a:p>
          <a:p>
            <a:r>
              <a:rPr kumimoji="1" lang="en-US" altLang="ja-JP" dirty="0"/>
              <a:t>*        7 *        1 *        11 *</a:t>
            </a:r>
          </a:p>
          <a:p>
            <a:r>
              <a:rPr kumimoji="1" lang="en-US" altLang="ja-JP" dirty="0"/>
              <a:t>*        7 *        2 *        94 *</a:t>
            </a:r>
          </a:p>
          <a:p>
            <a:r>
              <a:rPr kumimoji="1" lang="en-US" altLang="ja-JP" dirty="0"/>
              <a:t>*        7 *        3 *        94 *</a:t>
            </a:r>
          </a:p>
          <a:p>
            <a:r>
              <a:rPr kumimoji="1" lang="en-US" altLang="ja-JP" dirty="0"/>
              <a:t>*        7 *        4 *        15 *</a:t>
            </a:r>
          </a:p>
          <a:p>
            <a:r>
              <a:rPr kumimoji="1" lang="en-US" altLang="ja-JP" dirty="0"/>
              <a:t>*        8 *        0 *           *</a:t>
            </a:r>
          </a:p>
          <a:p>
            <a:r>
              <a:rPr kumimoji="1" lang="en-US" altLang="ja-JP" dirty="0"/>
              <a:t>*        9 *        0 *           *</a:t>
            </a:r>
          </a:p>
          <a:p>
            <a:r>
              <a:rPr kumimoji="1" lang="en-US" altLang="ja-JP" dirty="0"/>
              <a:t>*       10 *        0 *        11 *</a:t>
            </a:r>
          </a:p>
          <a:p>
            <a:r>
              <a:rPr kumimoji="1" lang="en-US" altLang="ja-JP" dirty="0"/>
              <a:t>*       10 *        1 *        11 *</a:t>
            </a:r>
          </a:p>
          <a:p>
            <a:r>
              <a:rPr kumimoji="1" lang="en-US" altLang="ja-JP" dirty="0"/>
              <a:t>*       11 *        0 *           *</a:t>
            </a:r>
          </a:p>
          <a:p>
            <a:r>
              <a:rPr kumimoji="1" lang="en-US" altLang="ja-JP" dirty="0"/>
              <a:t>*       12 *        0 *           *</a:t>
            </a:r>
          </a:p>
          <a:p>
            <a:r>
              <a:rPr kumimoji="1" lang="en-US" altLang="ja-JP" dirty="0"/>
              <a:t>*       13 *        0 *        11 *</a:t>
            </a:r>
          </a:p>
          <a:p>
            <a:r>
              <a:rPr kumimoji="1" lang="en-US" altLang="ja-JP" dirty="0"/>
              <a:t>*       13 *        1 *        11 *</a:t>
            </a:r>
          </a:p>
          <a:p>
            <a:r>
              <a:rPr kumimoji="1" lang="en-US" altLang="ja-JP" dirty="0"/>
              <a:t>*       14 *        0 *        11 *</a:t>
            </a:r>
          </a:p>
          <a:p>
            <a:r>
              <a:rPr kumimoji="1" lang="en-US" altLang="ja-JP" dirty="0"/>
              <a:t>*       14 *        1 *        11 *</a:t>
            </a:r>
          </a:p>
          <a:p>
            <a:r>
              <a:rPr kumimoji="1" lang="en-US" altLang="ja-JP" dirty="0"/>
              <a:t>Type &lt;CR&gt; to continue or q to quit ==&gt;</a:t>
            </a:r>
          </a:p>
          <a:p>
            <a:r>
              <a:rPr kumimoji="1" lang="en-US" altLang="ja-JP" dirty="0"/>
              <a:t>*       14 *        2 *        94 *</a:t>
            </a:r>
          </a:p>
          <a:p>
            <a:r>
              <a:rPr kumimoji="1" lang="en-US" altLang="ja-JP" dirty="0"/>
              <a:t>*       14 *        3 *        94 *</a:t>
            </a:r>
          </a:p>
          <a:p>
            <a:r>
              <a:rPr kumimoji="1" lang="en-US" altLang="ja-JP" dirty="0"/>
              <a:t>*       14 *        4 *        15 *</a:t>
            </a:r>
          </a:p>
          <a:p>
            <a:r>
              <a:rPr kumimoji="1" lang="en-US" altLang="ja-JP" dirty="0"/>
              <a:t>*       14 *        5 *        15 *</a:t>
            </a:r>
          </a:p>
          <a:p>
            <a:r>
              <a:rPr kumimoji="1" lang="en-US" altLang="ja-JP" dirty="0"/>
              <a:t>*       15 *        0 *        11 *</a:t>
            </a:r>
          </a:p>
          <a:p>
            <a:r>
              <a:rPr kumimoji="1" lang="en-US" altLang="ja-JP" dirty="0"/>
              <a:t>*       15 *        1 *        11 *</a:t>
            </a:r>
          </a:p>
          <a:p>
            <a:r>
              <a:rPr kumimoji="1" lang="en-US" altLang="ja-JP" dirty="0"/>
              <a:t>*       15 *        2 *        94 *</a:t>
            </a:r>
          </a:p>
          <a:p>
            <a:r>
              <a:rPr kumimoji="1" lang="en-US" altLang="ja-JP" dirty="0"/>
              <a:t>*       15 *        3 *        94 *</a:t>
            </a:r>
          </a:p>
          <a:p>
            <a:r>
              <a:rPr kumimoji="1" lang="en-US" altLang="ja-JP" dirty="0"/>
              <a:t>*       15 *        4 *       -15 *</a:t>
            </a:r>
          </a:p>
          <a:p>
            <a:r>
              <a:rPr kumimoji="1" lang="en-US" altLang="ja-JP" dirty="0"/>
              <a:t>*       16 *        0 *        23 *</a:t>
            </a:r>
          </a:p>
          <a:p>
            <a:r>
              <a:rPr kumimoji="1" lang="en-US" altLang="ja-JP" dirty="0"/>
              <a:t>*       16 *        1 *        23 *</a:t>
            </a:r>
          </a:p>
          <a:p>
            <a:r>
              <a:rPr kumimoji="1" lang="en-US" altLang="ja-JP" dirty="0"/>
              <a:t>*       16 *        2 *        94 *</a:t>
            </a:r>
          </a:p>
          <a:p>
            <a:r>
              <a:rPr kumimoji="1" lang="en-US" altLang="ja-JP" dirty="0"/>
              <a:t>*       16 *        3 *        94 *</a:t>
            </a:r>
          </a:p>
          <a:p>
            <a:r>
              <a:rPr kumimoji="1" lang="en-US" altLang="ja-JP" dirty="0"/>
              <a:t>*       16 *        4 *       -15 *</a:t>
            </a:r>
          </a:p>
          <a:p>
            <a:r>
              <a:rPr kumimoji="1" lang="en-US" altLang="ja-JP" dirty="0"/>
              <a:t>*       16 *        5 *       -15 *</a:t>
            </a:r>
          </a:p>
          <a:p>
            <a:r>
              <a:rPr kumimoji="1" lang="en-US" altLang="ja-JP" dirty="0"/>
              <a:t>*       17 *        0 *        11 *</a:t>
            </a:r>
          </a:p>
          <a:p>
            <a:r>
              <a:rPr kumimoji="1" lang="en-US" altLang="ja-JP" dirty="0"/>
              <a:t>*       17 *        1 *        11 *</a:t>
            </a:r>
          </a:p>
          <a:p>
            <a:r>
              <a:rPr kumimoji="1" lang="en-US" altLang="ja-JP" dirty="0"/>
              <a:t>*       17 *        2 *        94 *</a:t>
            </a:r>
          </a:p>
          <a:p>
            <a:r>
              <a:rPr kumimoji="1" lang="en-US" altLang="ja-JP" dirty="0"/>
              <a:t>*       17 *        3 *        94 *</a:t>
            </a:r>
          </a:p>
          <a:p>
            <a:r>
              <a:rPr kumimoji="1" lang="en-US" altLang="ja-JP" dirty="0"/>
              <a:t>*       17 *        4 *       -15 *</a:t>
            </a:r>
          </a:p>
          <a:p>
            <a:r>
              <a:rPr kumimoji="1" lang="en-US" altLang="ja-JP" dirty="0"/>
              <a:t>*       18 *        0 *        23 *</a:t>
            </a:r>
          </a:p>
          <a:p>
            <a:r>
              <a:rPr kumimoji="1" lang="en-US" altLang="ja-JP" dirty="0"/>
              <a:t>*       18 *        1 *        23 *</a:t>
            </a:r>
          </a:p>
          <a:p>
            <a:r>
              <a:rPr kumimoji="1" lang="en-US" altLang="ja-JP" dirty="0"/>
              <a:t>*       18 *        2 *       -15 *</a:t>
            </a:r>
          </a:p>
          <a:p>
            <a:r>
              <a:rPr kumimoji="1" lang="en-US" altLang="ja-JP" dirty="0"/>
              <a:t>*       18 *        3 *        15 *</a:t>
            </a:r>
          </a:p>
          <a:p>
            <a:r>
              <a:rPr kumimoji="1" lang="en-US" altLang="ja-JP" dirty="0"/>
              <a:t>*       19 *        0 *        11 *</a:t>
            </a:r>
          </a:p>
          <a:p>
            <a:r>
              <a:rPr kumimoji="1" lang="en-US" altLang="ja-JP" dirty="0"/>
              <a:t>Type &lt;CR&gt; to continue or q to quit ==&gt;</a:t>
            </a:r>
          </a:p>
          <a:p>
            <a:r>
              <a:rPr kumimoji="1" lang="en-US" altLang="ja-JP" dirty="0"/>
              <a:t>*       19 *        1 *        11 *</a:t>
            </a:r>
          </a:p>
          <a:p>
            <a:r>
              <a:rPr kumimoji="1" lang="en-US" altLang="ja-JP" dirty="0"/>
              <a:t>*       19 *        2 *        94 *</a:t>
            </a:r>
          </a:p>
          <a:p>
            <a:r>
              <a:rPr kumimoji="1" lang="en-US" altLang="ja-JP" dirty="0"/>
              <a:t>*       19 *        3 *        94 *</a:t>
            </a:r>
          </a:p>
          <a:p>
            <a:r>
              <a:rPr kumimoji="1" lang="en-US" altLang="ja-JP" dirty="0"/>
              <a:t>*       20 *        0 *           *</a:t>
            </a:r>
          </a:p>
          <a:p>
            <a:r>
              <a:rPr kumimoji="1" lang="en-US" altLang="ja-JP" dirty="0"/>
              <a:t>*       21 *        0 *        11 *</a:t>
            </a:r>
          </a:p>
          <a:p>
            <a:r>
              <a:rPr kumimoji="1" lang="en-US" altLang="ja-JP" dirty="0"/>
              <a:t>*       21 *        1 *        11 *</a:t>
            </a:r>
          </a:p>
          <a:p>
            <a:r>
              <a:rPr kumimoji="1" lang="en-US" altLang="ja-JP" dirty="0"/>
              <a:t>*       21 *        2 *        94 *</a:t>
            </a:r>
          </a:p>
          <a:p>
            <a:r>
              <a:rPr kumimoji="1" lang="en-US" altLang="ja-JP" dirty="0"/>
              <a:t>*       21 *        3 *        94 *</a:t>
            </a:r>
          </a:p>
          <a:p>
            <a:r>
              <a:rPr kumimoji="1" lang="en-US" altLang="ja-JP" dirty="0"/>
              <a:t>*       21 *        4 *       -15 *</a:t>
            </a:r>
          </a:p>
          <a:p>
            <a:r>
              <a:rPr kumimoji="1" lang="en-US" altLang="ja-JP" dirty="0"/>
              <a:t>*       21 *        5 *        15 *</a:t>
            </a:r>
          </a:p>
          <a:p>
            <a:r>
              <a:rPr kumimoji="1" lang="en-US" altLang="ja-JP" dirty="0"/>
              <a:t>*       22 *        0 *           *</a:t>
            </a:r>
          </a:p>
          <a:p>
            <a:r>
              <a:rPr kumimoji="1" lang="en-US" altLang="ja-JP" dirty="0"/>
              <a:t>*       23 *        0 *           *</a:t>
            </a:r>
          </a:p>
          <a:p>
            <a:r>
              <a:rPr kumimoji="1" lang="en-US" altLang="ja-JP" dirty="0"/>
              <a:t>*       24 *        0 *        11 *</a:t>
            </a:r>
          </a:p>
          <a:p>
            <a:r>
              <a:rPr kumimoji="1" lang="en-US" altLang="ja-JP" dirty="0"/>
              <a:t>*       24 *        1 *        11 *</a:t>
            </a:r>
          </a:p>
          <a:p>
            <a:r>
              <a:rPr kumimoji="1" lang="en-US" altLang="ja-JP" dirty="0"/>
              <a:t>*       24 *        2 *        94 *</a:t>
            </a:r>
          </a:p>
          <a:p>
            <a:r>
              <a:rPr kumimoji="1" lang="en-US" altLang="ja-JP" dirty="0"/>
              <a:t>*       24 *        3 *        94 *</a:t>
            </a:r>
          </a:p>
          <a:p>
            <a:r>
              <a:rPr kumimoji="1" lang="en-US" altLang="ja-JP" dirty="0"/>
              <a:t>*       25 *        0 *        23 *</a:t>
            </a:r>
          </a:p>
          <a:p>
            <a:r>
              <a:rPr kumimoji="1" lang="en-US" altLang="ja-JP" dirty="0"/>
              <a:t>*       25 *        1 *        23 *</a:t>
            </a:r>
          </a:p>
          <a:p>
            <a:r>
              <a:rPr kumimoji="1" lang="en-US" altLang="ja-JP" dirty="0"/>
              <a:t>*       25 *        2 *        94 *</a:t>
            </a:r>
          </a:p>
          <a:p>
            <a:r>
              <a:rPr kumimoji="1" lang="en-US" altLang="ja-JP" dirty="0"/>
              <a:t>*       25 *        3 *        94 *</a:t>
            </a:r>
          </a:p>
          <a:p>
            <a:r>
              <a:rPr kumimoji="1" lang="en-US" altLang="ja-JP" dirty="0"/>
              <a:t>*       25 *        4 *        15 *</a:t>
            </a:r>
          </a:p>
          <a:p>
            <a:r>
              <a:rPr kumimoji="1" lang="en-US" altLang="ja-JP" dirty="0"/>
              <a:t>*       26 *        0 *           *</a:t>
            </a:r>
          </a:p>
          <a:p>
            <a:r>
              <a:rPr kumimoji="1" lang="en-US" altLang="ja-JP" dirty="0"/>
              <a:t>*       27 *        0 *           *</a:t>
            </a:r>
          </a:p>
          <a:p>
            <a:r>
              <a:rPr kumimoji="1" lang="en-US" altLang="ja-JP" dirty="0"/>
              <a:t>*       28 *        0 *           *</a:t>
            </a:r>
          </a:p>
          <a:p>
            <a:r>
              <a:rPr kumimoji="1" lang="en-US" altLang="ja-JP" dirty="0"/>
              <a:t>*       29 *        0 *           *</a:t>
            </a:r>
          </a:p>
          <a:p>
            <a:r>
              <a:rPr kumimoji="1" lang="en-US" altLang="ja-JP" dirty="0"/>
              <a:t>Type &lt;CR&gt; to continue or q to quit ==&gt;</a:t>
            </a:r>
          </a:p>
          <a:p>
            <a:r>
              <a:rPr kumimoji="1" lang="en-US" altLang="ja-JP" dirty="0"/>
              <a:t>*       30 *        0 *           *</a:t>
            </a:r>
          </a:p>
          <a:p>
            <a:r>
              <a:rPr kumimoji="1" lang="en-US" altLang="ja-JP" dirty="0"/>
              <a:t>*       31 *        0 *        23 *</a:t>
            </a:r>
          </a:p>
          <a:p>
            <a:r>
              <a:rPr kumimoji="1" lang="en-US" altLang="ja-JP" dirty="0"/>
              <a:t>*       31 *        1 *        23 *</a:t>
            </a:r>
          </a:p>
          <a:p>
            <a:r>
              <a:rPr kumimoji="1" lang="en-US" altLang="ja-JP" dirty="0"/>
              <a:t>*       31 *        2 *       -15 *</a:t>
            </a:r>
          </a:p>
          <a:p>
            <a:r>
              <a:rPr kumimoji="1" lang="en-US" altLang="ja-JP" dirty="0"/>
              <a:t>*       31 *        3 *        15 *</a:t>
            </a:r>
          </a:p>
          <a:p>
            <a:r>
              <a:rPr kumimoji="1" lang="en-US" altLang="ja-JP" dirty="0"/>
              <a:t>*       32 *        0 *        11 *</a:t>
            </a:r>
          </a:p>
          <a:p>
            <a:r>
              <a:rPr kumimoji="1" lang="en-US" altLang="ja-JP" dirty="0"/>
              <a:t>*       32 *        1 *        11 *</a:t>
            </a:r>
          </a:p>
          <a:p>
            <a:r>
              <a:rPr kumimoji="1" lang="en-US" altLang="ja-JP" dirty="0"/>
              <a:t>*       33 *        0 *        11 *</a:t>
            </a:r>
          </a:p>
          <a:p>
            <a:r>
              <a:rPr kumimoji="1" lang="en-US" altLang="ja-JP" dirty="0"/>
              <a:t>*       33 *        1 *        11 *</a:t>
            </a:r>
          </a:p>
          <a:p>
            <a:r>
              <a:rPr kumimoji="1" lang="en-US" altLang="ja-JP" dirty="0"/>
              <a:t>*       34 *        0 *           *</a:t>
            </a:r>
          </a:p>
          <a:p>
            <a:r>
              <a:rPr kumimoji="1" lang="en-US" altLang="ja-JP" dirty="0"/>
              <a:t>*       35 *        0 *           *</a:t>
            </a:r>
          </a:p>
          <a:p>
            <a:r>
              <a:rPr kumimoji="1" lang="en-US" altLang="ja-JP" dirty="0"/>
              <a:t>*       36 *        0 *           *</a:t>
            </a:r>
          </a:p>
          <a:p>
            <a:r>
              <a:rPr kumimoji="1" lang="en-US" altLang="ja-JP" dirty="0"/>
              <a:t>*       37 *        0 *           *</a:t>
            </a:r>
          </a:p>
          <a:p>
            <a:r>
              <a:rPr kumimoji="1" lang="en-US" altLang="ja-JP" dirty="0"/>
              <a:t>*       38 *        0 *        23 *</a:t>
            </a:r>
          </a:p>
          <a:p>
            <a:r>
              <a:rPr kumimoji="1" lang="en-US" altLang="ja-JP" dirty="0"/>
              <a:t>*       38 *        1 *        23 *</a:t>
            </a:r>
          </a:p>
          <a:p>
            <a:r>
              <a:rPr kumimoji="1" lang="en-US" altLang="ja-JP" dirty="0"/>
              <a:t>*       38 *        2 *        94 *</a:t>
            </a:r>
          </a:p>
          <a:p>
            <a:r>
              <a:rPr kumimoji="1" lang="en-US" altLang="ja-JP" dirty="0"/>
              <a:t>*       38 *        3 *        94 *</a:t>
            </a:r>
          </a:p>
          <a:p>
            <a:r>
              <a:rPr kumimoji="1" lang="en-US" altLang="ja-JP" dirty="0"/>
              <a:t>*       38 *        4 *       -15 *</a:t>
            </a:r>
          </a:p>
          <a:p>
            <a:r>
              <a:rPr kumimoji="1" lang="en-US" altLang="ja-JP" dirty="0"/>
              <a:t>*       38 *        5 *        15 *</a:t>
            </a:r>
          </a:p>
          <a:p>
            <a:r>
              <a:rPr kumimoji="1" lang="en-US" altLang="ja-JP" dirty="0"/>
              <a:t>*       38 *        6 *        15 *</a:t>
            </a:r>
          </a:p>
          <a:p>
            <a:r>
              <a:rPr kumimoji="1" lang="en-US" altLang="ja-JP" dirty="0"/>
              <a:t>*       39 *        0 *           *</a:t>
            </a:r>
          </a:p>
          <a:p>
            <a:r>
              <a:rPr kumimoji="1" lang="en-US" altLang="ja-JP" dirty="0"/>
              <a:t>*       40 *        0 *        11 *</a:t>
            </a:r>
          </a:p>
          <a:p>
            <a:r>
              <a:rPr kumimoji="1" lang="en-US" altLang="ja-JP" dirty="0"/>
              <a:t>*       40 *        1 *        11 *</a:t>
            </a:r>
          </a:p>
          <a:p>
            <a:r>
              <a:rPr kumimoji="1" lang="en-US" altLang="ja-JP" dirty="0"/>
              <a:t>*       41 *        0 *           *</a:t>
            </a:r>
          </a:p>
          <a:p>
            <a:r>
              <a:rPr kumimoji="1" lang="en-US" altLang="ja-JP" dirty="0"/>
              <a:t>*       42 *        0 *        23 *</a:t>
            </a:r>
          </a:p>
          <a:p>
            <a:r>
              <a:rPr kumimoji="1" lang="en-US" altLang="ja-JP" dirty="0"/>
              <a:t>Type &lt;CR&gt; to continue or q to quit ==&gt;</a:t>
            </a:r>
          </a:p>
          <a:p>
            <a:r>
              <a:rPr kumimoji="1" lang="en-US" altLang="ja-JP" dirty="0"/>
              <a:t>*       42 *        1 *        23 *</a:t>
            </a:r>
          </a:p>
          <a:p>
            <a:r>
              <a:rPr kumimoji="1" lang="en-US" altLang="ja-JP" dirty="0"/>
              <a:t>*       42 *        2 *        94 *</a:t>
            </a:r>
          </a:p>
          <a:p>
            <a:r>
              <a:rPr kumimoji="1" lang="en-US" altLang="ja-JP" dirty="0"/>
              <a:t>*       42 *        3 *        94 *</a:t>
            </a:r>
          </a:p>
          <a:p>
            <a:r>
              <a:rPr kumimoji="1" lang="en-US" altLang="ja-JP" dirty="0"/>
              <a:t>*       42 *        4 *       -15 *</a:t>
            </a:r>
          </a:p>
          <a:p>
            <a:r>
              <a:rPr kumimoji="1" lang="en-US" altLang="ja-JP" dirty="0"/>
              <a:t>*       43 *        0 *        11 *</a:t>
            </a:r>
          </a:p>
          <a:p>
            <a:r>
              <a:rPr kumimoji="1" lang="en-US" altLang="ja-JP" dirty="0"/>
              <a:t>*       43 *        1 *        11 *</a:t>
            </a:r>
          </a:p>
          <a:p>
            <a:r>
              <a:rPr kumimoji="1" lang="en-US" altLang="ja-JP" dirty="0"/>
              <a:t>*       43 *        2 *        94 *</a:t>
            </a:r>
          </a:p>
          <a:p>
            <a:r>
              <a:rPr kumimoji="1" lang="en-US" altLang="ja-JP" dirty="0"/>
              <a:t>*       43 *        3 *        94 *</a:t>
            </a:r>
          </a:p>
          <a:p>
            <a:r>
              <a:rPr kumimoji="1" lang="en-US" altLang="ja-JP" dirty="0"/>
              <a:t>*       44 *        0 *        11 *</a:t>
            </a:r>
          </a:p>
          <a:p>
            <a:r>
              <a:rPr kumimoji="1" lang="en-US" altLang="ja-JP" dirty="0"/>
              <a:t>*       44 *        1 *        11 *</a:t>
            </a:r>
          </a:p>
          <a:p>
            <a:r>
              <a:rPr kumimoji="1" lang="en-US" altLang="ja-JP" dirty="0"/>
              <a:t>*       44 *        2 *        94 *</a:t>
            </a:r>
          </a:p>
          <a:p>
            <a:r>
              <a:rPr kumimoji="1" lang="en-US" altLang="ja-JP" dirty="0"/>
              <a:t>*       44 *        3 *        94 *</a:t>
            </a:r>
          </a:p>
          <a:p>
            <a:r>
              <a:rPr kumimoji="1" lang="en-US" altLang="ja-JP" dirty="0"/>
              <a:t>*       45 *        0 *           *</a:t>
            </a:r>
          </a:p>
          <a:p>
            <a:r>
              <a:rPr kumimoji="1" lang="en-US" altLang="ja-JP" dirty="0"/>
              <a:t>*       46 *        0 *        11 *</a:t>
            </a:r>
          </a:p>
          <a:p>
            <a:r>
              <a:rPr kumimoji="1" lang="en-US" altLang="ja-JP" dirty="0"/>
              <a:t>*       46 *        1 *        11 *</a:t>
            </a:r>
          </a:p>
          <a:p>
            <a:r>
              <a:rPr kumimoji="1" lang="en-US" altLang="ja-JP" dirty="0"/>
              <a:t>*       46 *        2 *        94 *</a:t>
            </a:r>
          </a:p>
          <a:p>
            <a:r>
              <a:rPr kumimoji="1" lang="en-US" altLang="ja-JP" dirty="0"/>
              <a:t>*       46 *        3 *        94 *</a:t>
            </a:r>
          </a:p>
          <a:p>
            <a:r>
              <a:rPr kumimoji="1" lang="en-US" altLang="ja-JP" dirty="0"/>
              <a:t>*       47 *        0 *           *</a:t>
            </a:r>
          </a:p>
          <a:p>
            <a:r>
              <a:rPr kumimoji="1" lang="en-US" altLang="ja-JP" dirty="0"/>
              <a:t>*       48 *        0 *           *</a:t>
            </a:r>
          </a:p>
          <a:p>
            <a:r>
              <a:rPr kumimoji="1" lang="en-US" altLang="ja-JP" dirty="0"/>
              <a:t>*       49 *        0 *           *</a:t>
            </a:r>
          </a:p>
          <a:p>
            <a:r>
              <a:rPr kumimoji="1" lang="en-US" altLang="ja-JP" dirty="0"/>
              <a:t>*       50 *        0 *        11 *</a:t>
            </a:r>
          </a:p>
          <a:p>
            <a:r>
              <a:rPr kumimoji="1" lang="en-US" altLang="ja-JP" dirty="0"/>
              <a:t>*       50 *        1 *        11 *</a:t>
            </a:r>
          </a:p>
          <a:p>
            <a:r>
              <a:rPr kumimoji="1" lang="en-US" altLang="ja-JP" dirty="0"/>
              <a:t>*       50 *        2 *        94 *</a:t>
            </a:r>
          </a:p>
          <a:p>
            <a:r>
              <a:rPr kumimoji="1" lang="en-US" altLang="ja-JP" dirty="0"/>
              <a:t>*       50 *        3 *        94 *</a:t>
            </a:r>
          </a:p>
          <a:p>
            <a:r>
              <a:rPr kumimoji="1" lang="en-US" altLang="ja-JP" dirty="0"/>
              <a:t>*       50 *        4 *       -15 *</a:t>
            </a:r>
          </a:p>
          <a:p>
            <a:r>
              <a:rPr kumimoji="1" lang="en-US" altLang="ja-JP" dirty="0"/>
              <a:t>Type &lt;CR&gt; to continue or q to quit ==&gt;</a:t>
            </a:r>
          </a:p>
          <a:p>
            <a:r>
              <a:rPr kumimoji="1" lang="en-US" altLang="ja-JP" dirty="0"/>
              <a:t>*       51 *        0 *           *</a:t>
            </a:r>
          </a:p>
          <a:p>
            <a:r>
              <a:rPr kumimoji="1" lang="en-US" altLang="ja-JP" dirty="0"/>
              <a:t>*       52 *        0 *           *</a:t>
            </a:r>
          </a:p>
          <a:p>
            <a:r>
              <a:rPr kumimoji="1" lang="en-US" altLang="ja-JP" dirty="0"/>
              <a:t>*       53 *        0 *        11 *</a:t>
            </a:r>
          </a:p>
          <a:p>
            <a:r>
              <a:rPr kumimoji="1" lang="en-US" altLang="ja-JP" dirty="0"/>
              <a:t>*       53 *        1 *        11 *</a:t>
            </a:r>
          </a:p>
          <a:p>
            <a:r>
              <a:rPr kumimoji="1" lang="en-US" altLang="ja-JP" dirty="0"/>
              <a:t>*       53 *        2 *      -511 *</a:t>
            </a:r>
          </a:p>
          <a:p>
            <a:r>
              <a:rPr kumimoji="1" lang="en-US" altLang="ja-JP" dirty="0"/>
              <a:t>*       53 *        3 *       521 *</a:t>
            </a:r>
          </a:p>
          <a:p>
            <a:r>
              <a:rPr kumimoji="1" lang="en-US" altLang="ja-JP" dirty="0"/>
              <a:t>*       54 *        0 *        11 *</a:t>
            </a:r>
          </a:p>
          <a:p>
            <a:r>
              <a:rPr kumimoji="1" lang="en-US" altLang="ja-JP" dirty="0"/>
              <a:t>*       54 *        1 *        11 *</a:t>
            </a:r>
          </a:p>
          <a:p>
            <a:r>
              <a:rPr kumimoji="1" lang="en-US" altLang="ja-JP" dirty="0"/>
              <a:t>*       54 *        2 *        94 *</a:t>
            </a:r>
          </a:p>
          <a:p>
            <a:r>
              <a:rPr kumimoji="1" lang="en-US" altLang="ja-JP" dirty="0"/>
              <a:t>*       54 *        3 *        94 *</a:t>
            </a:r>
          </a:p>
          <a:p>
            <a:r>
              <a:rPr kumimoji="1" lang="en-US" altLang="ja-JP" dirty="0"/>
              <a:t>*       54 *        4 *       -15 *</a:t>
            </a:r>
          </a:p>
          <a:p>
            <a:r>
              <a:rPr kumimoji="1" lang="en-US" altLang="ja-JP" dirty="0"/>
              <a:t>*       55 *        0 *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11 *</a:t>
            </a:r>
          </a:p>
          <a:p>
            <a:r>
              <a:rPr kumimoji="1" lang="en-US" altLang="ja-JP" dirty="0"/>
              <a:t>*       60 *        1 *        11 *</a:t>
            </a:r>
          </a:p>
          <a:p>
            <a:r>
              <a:rPr kumimoji="1" lang="en-US" altLang="ja-JP" dirty="0"/>
              <a:t>*       60 *        2 *        94 *</a:t>
            </a:r>
          </a:p>
          <a:p>
            <a:r>
              <a:rPr kumimoji="1" lang="en-US" altLang="ja-JP" dirty="0"/>
              <a:t>*       60 *        3 *        94 *</a:t>
            </a:r>
          </a:p>
          <a:p>
            <a:r>
              <a:rPr kumimoji="1" lang="en-US" altLang="ja-JP" dirty="0"/>
              <a:t>*       60 *        4 *       -15 *</a:t>
            </a:r>
          </a:p>
          <a:p>
            <a:r>
              <a:rPr kumimoji="1" lang="en-US" altLang="ja-JP" dirty="0"/>
              <a:t>*       61 *        0 *        23 *</a:t>
            </a:r>
          </a:p>
          <a:p>
            <a:r>
              <a:rPr kumimoji="1" lang="en-US" altLang="ja-JP" dirty="0"/>
              <a:t>*       61 *        1 *        23 *</a:t>
            </a:r>
          </a:p>
          <a:p>
            <a:r>
              <a:rPr kumimoji="1" lang="en-US" altLang="ja-JP" dirty="0"/>
              <a:t>*       62 *        0 *        11 *</a:t>
            </a:r>
          </a:p>
          <a:p>
            <a:r>
              <a:rPr kumimoji="1" lang="en-US" altLang="ja-JP" dirty="0"/>
              <a:t>*       62 *        1 *        11 *</a:t>
            </a:r>
          </a:p>
          <a:p>
            <a:r>
              <a:rPr kumimoji="1" lang="en-US" altLang="ja-JP" dirty="0"/>
              <a:t>Type &lt;CR&gt; to continue or q to quit ==&gt;</a:t>
            </a:r>
          </a:p>
          <a:p>
            <a:r>
              <a:rPr kumimoji="1" lang="en-US" altLang="ja-JP" dirty="0"/>
              <a:t>*       62 *        2 *        94 *</a:t>
            </a:r>
          </a:p>
          <a:p>
            <a:r>
              <a:rPr kumimoji="1" lang="en-US" altLang="ja-JP" dirty="0"/>
              <a:t>*       62 *        3 *        94 *</a:t>
            </a:r>
          </a:p>
          <a:p>
            <a:r>
              <a:rPr kumimoji="1" lang="en-US" altLang="ja-JP" dirty="0"/>
              <a:t>*       63 *        0 *        11 *</a:t>
            </a:r>
          </a:p>
          <a:p>
            <a:r>
              <a:rPr kumimoji="1" lang="en-US" altLang="ja-JP" dirty="0"/>
              <a:t>*       63 *        1 *        11 *</a:t>
            </a:r>
          </a:p>
          <a:p>
            <a:r>
              <a:rPr kumimoji="1" lang="en-US" altLang="ja-JP" dirty="0"/>
              <a:t>*       63 *        2 *        94 *</a:t>
            </a:r>
          </a:p>
          <a:p>
            <a:r>
              <a:rPr kumimoji="1" lang="en-US" altLang="ja-JP" dirty="0"/>
              <a:t>*       63 *        3 *        94 *</a:t>
            </a:r>
          </a:p>
          <a:p>
            <a:r>
              <a:rPr kumimoji="1" lang="en-US" altLang="ja-JP" dirty="0"/>
              <a:t>*       63 *        4 *        15 *</a:t>
            </a:r>
          </a:p>
          <a:p>
            <a:r>
              <a:rPr kumimoji="1" lang="en-US" altLang="ja-JP" dirty="0"/>
              <a:t>*       64 *        0 *           *</a:t>
            </a:r>
          </a:p>
          <a:p>
            <a:r>
              <a:rPr kumimoji="1" lang="en-US" altLang="ja-JP" dirty="0"/>
              <a:t>*       65 *        0 *           *</a:t>
            </a:r>
          </a:p>
          <a:p>
            <a:r>
              <a:rPr kumimoji="1" lang="en-US" altLang="ja-JP" dirty="0"/>
              <a:t>*       66 *        0 *           *</a:t>
            </a:r>
          </a:p>
          <a:p>
            <a:r>
              <a:rPr kumimoji="1" lang="en-US" altLang="ja-JP" dirty="0"/>
              <a:t>*       67 *        0 *           *</a:t>
            </a:r>
          </a:p>
          <a:p>
            <a:r>
              <a:rPr kumimoji="1" lang="en-US" altLang="ja-JP" dirty="0"/>
              <a:t>*       68 *        0 *           *</a:t>
            </a:r>
          </a:p>
          <a:p>
            <a:r>
              <a:rPr kumimoji="1" lang="en-US" altLang="ja-JP" dirty="0"/>
              <a:t>*       69 *        0 *        11 *</a:t>
            </a:r>
          </a:p>
          <a:p>
            <a:r>
              <a:rPr kumimoji="1" lang="en-US" altLang="ja-JP" dirty="0"/>
              <a:t>*       69 *        1 *        11 *</a:t>
            </a:r>
          </a:p>
          <a:p>
            <a:r>
              <a:rPr kumimoji="1" lang="en-US" altLang="ja-JP" dirty="0"/>
              <a:t>*       69 *        2 *        94 *</a:t>
            </a:r>
          </a:p>
          <a:p>
            <a:r>
              <a:rPr kumimoji="1" lang="en-US" altLang="ja-JP" dirty="0"/>
              <a:t>*       69 *        3 *        94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       74 *        0 *        11 *</a:t>
            </a:r>
          </a:p>
          <a:p>
            <a:r>
              <a:rPr kumimoji="1" lang="en-US" altLang="ja-JP" dirty="0"/>
              <a:t>*       74 *        1 *        11 *</a:t>
            </a:r>
          </a:p>
          <a:p>
            <a:r>
              <a:rPr kumimoji="1" lang="en-US" altLang="ja-JP" dirty="0"/>
              <a:t>*       75 *        0 *        11 *</a:t>
            </a:r>
          </a:p>
          <a:p>
            <a:r>
              <a:rPr kumimoji="1" lang="en-US" altLang="ja-JP" dirty="0"/>
              <a:t>*       75 *        1 *        11 *</a:t>
            </a:r>
          </a:p>
          <a:p>
            <a:r>
              <a:rPr kumimoji="1" lang="en-US" altLang="ja-JP" dirty="0"/>
              <a:t>*       75 *        2 *        94 *</a:t>
            </a:r>
          </a:p>
          <a:p>
            <a:r>
              <a:rPr kumimoji="1" lang="en-US" altLang="ja-JP" dirty="0"/>
              <a:t>Type &lt;CR&gt; to continue or q to quit ==&gt;</a:t>
            </a:r>
          </a:p>
          <a:p>
            <a:r>
              <a:rPr kumimoji="1" lang="en-US" altLang="ja-JP" dirty="0"/>
              <a:t>*       75 *        3 *        94 *</a:t>
            </a:r>
          </a:p>
          <a:p>
            <a:r>
              <a:rPr kumimoji="1" lang="en-US" altLang="ja-JP" dirty="0"/>
              <a:t>*       75 *        4 *       -15 *</a:t>
            </a:r>
          </a:p>
          <a:p>
            <a:r>
              <a:rPr kumimoji="1" lang="en-US" altLang="ja-JP" dirty="0"/>
              <a:t>*       76 *        0 *           *</a:t>
            </a:r>
          </a:p>
          <a:p>
            <a:r>
              <a:rPr kumimoji="1" lang="en-US" altLang="ja-JP" dirty="0"/>
              <a:t>*       77 *        0 *        23 *</a:t>
            </a:r>
          </a:p>
          <a:p>
            <a:r>
              <a:rPr kumimoji="1" lang="en-US" altLang="ja-JP" dirty="0"/>
              <a:t>*       77 *        1 *        23 *</a:t>
            </a:r>
          </a:p>
          <a:p>
            <a:r>
              <a:rPr kumimoji="1" lang="en-US" altLang="ja-JP" dirty="0"/>
              <a:t>*       78 *        0 *           *</a:t>
            </a:r>
          </a:p>
          <a:p>
            <a:r>
              <a:rPr kumimoji="1" lang="en-US" altLang="ja-JP" dirty="0"/>
              <a:t>*       79 *        0 *        11 *</a:t>
            </a:r>
          </a:p>
          <a:p>
            <a:r>
              <a:rPr kumimoji="1" lang="en-US" altLang="ja-JP" dirty="0"/>
              <a:t>*       79 *        1 *        11 *</a:t>
            </a:r>
          </a:p>
          <a:p>
            <a:r>
              <a:rPr kumimoji="1" lang="en-US" altLang="ja-JP" dirty="0"/>
              <a:t>*       79 *        2 *        94 *</a:t>
            </a:r>
          </a:p>
          <a:p>
            <a:r>
              <a:rPr kumimoji="1" lang="en-US" altLang="ja-JP" dirty="0"/>
              <a:t>*       79 *        3 *        94 *</a:t>
            </a:r>
          </a:p>
          <a:p>
            <a:r>
              <a:rPr kumimoji="1" lang="en-US" altLang="ja-JP" dirty="0"/>
              <a:t>*       80 *        0 *           *</a:t>
            </a:r>
          </a:p>
          <a:p>
            <a:r>
              <a:rPr kumimoji="1" lang="en-US" altLang="ja-JP" dirty="0"/>
              <a:t>*       81 *        0 *           *</a:t>
            </a:r>
          </a:p>
          <a:p>
            <a:r>
              <a:rPr kumimoji="1" lang="en-US" altLang="ja-JP" dirty="0"/>
              <a:t>*       82 *        0 *        11 *</a:t>
            </a:r>
          </a:p>
          <a:p>
            <a:r>
              <a:rPr kumimoji="1" lang="en-US" altLang="ja-JP" dirty="0"/>
              <a:t>*       82 *        1 *        11 *</a:t>
            </a:r>
          </a:p>
          <a:p>
            <a:r>
              <a:rPr kumimoji="1" lang="en-US" altLang="ja-JP" dirty="0"/>
              <a:t>*       82 *        2 *        94 *</a:t>
            </a:r>
          </a:p>
          <a:p>
            <a:r>
              <a:rPr kumimoji="1" lang="en-US" altLang="ja-JP" dirty="0"/>
              <a:t>*       82 *        3 *        94 *</a:t>
            </a:r>
          </a:p>
          <a:p>
            <a:r>
              <a:rPr kumimoji="1" lang="en-US" altLang="ja-JP" dirty="0"/>
              <a:t>*       83 *        0 *           *</a:t>
            </a:r>
          </a:p>
          <a:p>
            <a:r>
              <a:rPr kumimoji="1" lang="en-US" altLang="ja-JP" dirty="0"/>
              <a:t>*       84 *        0 *           *</a:t>
            </a:r>
          </a:p>
          <a:p>
            <a:r>
              <a:rPr kumimoji="1" lang="en-US" altLang="ja-JP" dirty="0"/>
              <a:t>*       85 *        0 *        23 *</a:t>
            </a:r>
          </a:p>
          <a:p>
            <a:r>
              <a:rPr kumimoji="1" lang="en-US" altLang="ja-JP" dirty="0"/>
              <a:t>*       85 *        1 *        23 *</a:t>
            </a:r>
          </a:p>
          <a:p>
            <a:r>
              <a:rPr kumimoji="1" lang="en-US" altLang="ja-JP" dirty="0"/>
              <a:t>*       85 *        2 *      -511 *</a:t>
            </a:r>
          </a:p>
          <a:p>
            <a:r>
              <a:rPr kumimoji="1" lang="en-US" altLang="ja-JP" dirty="0"/>
              <a:t>*       86 *        0 *           *</a:t>
            </a:r>
          </a:p>
          <a:p>
            <a:r>
              <a:rPr kumimoji="1" lang="en-US" altLang="ja-JP" dirty="0"/>
              <a:t>*       87 *        0 *           *</a:t>
            </a:r>
          </a:p>
          <a:p>
            <a:r>
              <a:rPr kumimoji="1" lang="en-US" altLang="ja-JP" dirty="0"/>
              <a:t>*       88 *        0 *           *</a:t>
            </a:r>
          </a:p>
          <a:p>
            <a:r>
              <a:rPr kumimoji="1" lang="en-US" altLang="ja-JP" dirty="0"/>
              <a:t>*       89 *        0 *           *</a:t>
            </a:r>
          </a:p>
          <a:p>
            <a:r>
              <a:rPr kumimoji="1" lang="en-US" altLang="ja-JP" dirty="0"/>
              <a:t>Type &lt;CR&gt; to continue or q to quit ==&gt;</a:t>
            </a:r>
          </a:p>
          <a:p>
            <a:r>
              <a:rPr kumimoji="1" lang="en-US" altLang="ja-JP" dirty="0"/>
              <a:t>*       90 *        0 *           *</a:t>
            </a:r>
          </a:p>
          <a:p>
            <a:r>
              <a:rPr kumimoji="1" lang="en-US" altLang="ja-JP" dirty="0"/>
              <a:t>*       91 *        0 *           *</a:t>
            </a:r>
          </a:p>
          <a:p>
            <a:r>
              <a:rPr kumimoji="1" lang="en-US" altLang="ja-JP" dirty="0"/>
              <a:t>*       92 *        0 *           *</a:t>
            </a:r>
          </a:p>
          <a:p>
            <a:r>
              <a:rPr kumimoji="1" lang="en-US" altLang="ja-JP" dirty="0"/>
              <a:t>*       93 *        0 *        11 *</a:t>
            </a:r>
          </a:p>
          <a:p>
            <a:r>
              <a:rPr kumimoji="1" lang="en-US" altLang="ja-JP" dirty="0"/>
              <a:t>*       93 *        1 *        11 *</a:t>
            </a:r>
          </a:p>
          <a:p>
            <a:r>
              <a:rPr kumimoji="1" lang="en-US" altLang="ja-JP" dirty="0"/>
              <a:t>*       94 *        0 *           *</a:t>
            </a:r>
          </a:p>
          <a:p>
            <a:r>
              <a:rPr kumimoji="1" lang="en-US" altLang="ja-JP" dirty="0"/>
              <a:t>*       95 *        0 *           *</a:t>
            </a:r>
          </a:p>
          <a:p>
            <a:r>
              <a:rPr kumimoji="1" lang="en-US" altLang="ja-JP" dirty="0"/>
              <a:t>*       96 *        0 *           *</a:t>
            </a:r>
          </a:p>
          <a:p>
            <a:r>
              <a:rPr kumimoji="1" lang="en-US" altLang="ja-JP" dirty="0"/>
              <a:t>*       97 *        0 *        11 *</a:t>
            </a:r>
          </a:p>
          <a:p>
            <a:r>
              <a:rPr kumimoji="1" lang="en-US" altLang="ja-JP" dirty="0"/>
              <a:t>*       97 *        1 *        11 *</a:t>
            </a:r>
          </a:p>
          <a:p>
            <a:r>
              <a:rPr kumimoji="1" lang="en-US" altLang="ja-JP" dirty="0"/>
              <a:t>*       97 *        2 *        94 *</a:t>
            </a:r>
          </a:p>
          <a:p>
            <a:r>
              <a:rPr kumimoji="1" lang="en-US" altLang="ja-JP" dirty="0"/>
              <a:t>*       97 *        3 *        94 *</a:t>
            </a:r>
          </a:p>
          <a:p>
            <a:r>
              <a:rPr kumimoji="1" lang="en-US" altLang="ja-JP" dirty="0"/>
              <a:t>*       97 *        4 *       -15 *</a:t>
            </a:r>
          </a:p>
          <a:p>
            <a:r>
              <a:rPr kumimoji="1" lang="en-US" altLang="ja-JP" dirty="0"/>
              <a:t>*       97 *        5 *       -15 *</a:t>
            </a:r>
          </a:p>
          <a:p>
            <a:r>
              <a:rPr kumimoji="1" lang="en-US" altLang="ja-JP" dirty="0"/>
              <a:t>*       98 *        0 *        11 *</a:t>
            </a:r>
          </a:p>
          <a:p>
            <a:r>
              <a:rPr kumimoji="1" lang="en-US" altLang="ja-JP" dirty="0"/>
              <a:t>*       98 *        1 *        11 *</a:t>
            </a:r>
          </a:p>
          <a:p>
            <a:r>
              <a:rPr kumimoji="1" lang="en-US" altLang="ja-JP" dirty="0"/>
              <a:t>*       98 *        2 *        94 *</a:t>
            </a:r>
          </a:p>
          <a:p>
            <a:r>
              <a:rPr kumimoji="1" lang="en-US" altLang="ja-JP" dirty="0"/>
              <a:t>*       98 *        3 *        94 *</a:t>
            </a:r>
          </a:p>
          <a:p>
            <a:r>
              <a:rPr kumimoji="1" lang="en-US" altLang="ja-JP" dirty="0"/>
              <a:t>***********************************</a:t>
            </a:r>
          </a:p>
          <a:p>
            <a:r>
              <a:rPr kumimoji="1" lang="en-US" altLang="ja-JP" dirty="0"/>
              <a:t>root [7]</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11</a:t>
            </a:fld>
            <a:endParaRPr kumimoji="1" lang="ja-JP" altLang="en-US"/>
          </a:p>
        </p:txBody>
      </p:sp>
    </p:spTree>
    <p:extLst>
      <p:ext uri="{BB962C8B-B14F-4D97-AF65-F5344CB8AC3E}">
        <p14:creationId xmlns:p14="http://schemas.microsoft.com/office/powerpoint/2010/main" val="456878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7ACF1E-7A18-C8A3-D4DE-1AD369C7826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6353D21-CA6C-56B9-4BD0-042030962E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F64945D-5F5B-02A1-3016-20D94F2A03E5}"/>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5" name="フッター プレースホルダー 4">
            <a:extLst>
              <a:ext uri="{FF2B5EF4-FFF2-40B4-BE49-F238E27FC236}">
                <a16:creationId xmlns:a16="http://schemas.microsoft.com/office/drawing/2014/main" id="{46B887EC-9FD3-D0B5-193E-DEEBDB0CD6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9B67BC9-87C1-0F38-DDA6-F740D2FA1B26}"/>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390475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D7CCB0-77D8-705D-A1AE-CF8E70A6601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8CE3A86-5C1C-4644-B91F-A22ABDC2718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0B01669-31F6-9061-3DC0-7ACDDE07397A}"/>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5" name="フッター プレースホルダー 4">
            <a:extLst>
              <a:ext uri="{FF2B5EF4-FFF2-40B4-BE49-F238E27FC236}">
                <a16:creationId xmlns:a16="http://schemas.microsoft.com/office/drawing/2014/main" id="{49F81D58-3F3F-1066-CB75-2C13E95074F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2C2339-B7EB-5298-73AD-5E77EC8F04C6}"/>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3968645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681E875-1FFD-8A9C-89E4-CC6802A9896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E14EC7F-0A3A-6389-22B3-D3645E2C7B7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929A697-D851-EE47-5DBD-2D386C72E220}"/>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5" name="フッター プレースホルダー 4">
            <a:extLst>
              <a:ext uri="{FF2B5EF4-FFF2-40B4-BE49-F238E27FC236}">
                <a16:creationId xmlns:a16="http://schemas.microsoft.com/office/drawing/2014/main" id="{F4E82464-4F4E-EDF4-A9A3-A68D1ADD1D1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E8B756-09FE-C06A-796F-90AF87C38D1B}"/>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1311174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7A3AF1-1A51-17ED-5AB9-F25800C22DA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1D18916-EFC2-DF99-43AD-911667D91E4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9434831-6476-CF80-DA41-834D64069C60}"/>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5" name="フッター プレースホルダー 4">
            <a:extLst>
              <a:ext uri="{FF2B5EF4-FFF2-40B4-BE49-F238E27FC236}">
                <a16:creationId xmlns:a16="http://schemas.microsoft.com/office/drawing/2014/main" id="{A654BC71-1D1F-A1B7-D4A3-29F971ED2B0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92C3916-B0B6-B83A-880B-110E742A9354}"/>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3055750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B7DEA2-FD9D-D56E-9995-5AAE9648A66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F6367B-F912-F18D-E1C4-7C80B8650D3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928D312-7876-012C-3D50-1B85E5D33174}"/>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5" name="フッター プレースホルダー 4">
            <a:extLst>
              <a:ext uri="{FF2B5EF4-FFF2-40B4-BE49-F238E27FC236}">
                <a16:creationId xmlns:a16="http://schemas.microsoft.com/office/drawing/2014/main" id="{8412805F-375F-B61F-1EF6-F7FA707A947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00130B2-7E9E-81B1-4203-2A32589DF75C}"/>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2635976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330D3F-5441-8460-0C64-8609CBE52BA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9E31B43-8A83-F6DA-5167-EDE1CF8B0304}"/>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6993CC9-89F5-8A26-83A6-E95DB5EF0B9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543D939-6D81-5B8C-9EB7-1FAA4281C8E2}"/>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6" name="フッター プレースホルダー 5">
            <a:extLst>
              <a:ext uri="{FF2B5EF4-FFF2-40B4-BE49-F238E27FC236}">
                <a16:creationId xmlns:a16="http://schemas.microsoft.com/office/drawing/2014/main" id="{223403D4-D737-088F-1FEB-9B423908CD9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B48F0D-695E-5711-5066-F9637D15CC50}"/>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3680745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A3448A-C1B6-860D-A4ED-579360717B1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0B48C04-54CF-945A-F648-F757858282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93D8A5A-03C6-1870-3D06-103B295FA77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0A2BCBE-437D-0D5A-1ABD-9DA24BE874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8C11839-70FF-0ED9-274D-114F7C96AF2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B2A5120-A909-D03A-57FC-788F5C1C6E30}"/>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8" name="フッター プレースホルダー 7">
            <a:extLst>
              <a:ext uri="{FF2B5EF4-FFF2-40B4-BE49-F238E27FC236}">
                <a16:creationId xmlns:a16="http://schemas.microsoft.com/office/drawing/2014/main" id="{A102C2FF-2CB1-6E99-CB26-C9E0DEA027C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CC10C2C-29A3-1315-6200-366E9EF2A2C9}"/>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1457328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9AEFA5-DF91-973B-2FC9-5D2CE86FB53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5A5DDB2-A6B9-FD32-6FF1-4F698B97C0F9}"/>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4" name="フッター プレースホルダー 3">
            <a:extLst>
              <a:ext uri="{FF2B5EF4-FFF2-40B4-BE49-F238E27FC236}">
                <a16:creationId xmlns:a16="http://schemas.microsoft.com/office/drawing/2014/main" id="{BB04F09B-CD1E-AD15-AAE1-77D125144E5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14EE19C-32A7-3FD0-7B13-5B99C4EF8B42}"/>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4127783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ABB37F1-D0F0-9E15-AED2-5FA7BAA8A9F0}"/>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3" name="フッター プレースホルダー 2">
            <a:extLst>
              <a:ext uri="{FF2B5EF4-FFF2-40B4-BE49-F238E27FC236}">
                <a16:creationId xmlns:a16="http://schemas.microsoft.com/office/drawing/2014/main" id="{F7FFF55C-C20C-878D-9939-3DB68C88D11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E6B5D51-A6E5-CB87-5095-895A599C2440}"/>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3655126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807DD1-5079-39A6-A4D4-3EB3A208AA4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53CEB13-2C9A-7045-7628-CE558DFA84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943AFB-A756-3A5F-FBED-C0D349C0FE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E4D6DD4-775B-2337-DB0E-2278F0CD7880}"/>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6" name="フッター プレースホルダー 5">
            <a:extLst>
              <a:ext uri="{FF2B5EF4-FFF2-40B4-BE49-F238E27FC236}">
                <a16:creationId xmlns:a16="http://schemas.microsoft.com/office/drawing/2014/main" id="{B59FFA58-4C71-E2D2-E5F6-3CCA669942F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292CCDD-02DF-7E9D-846A-34760B26361D}"/>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2116472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9CC327-07C5-5038-5C42-D76110E6E89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9AC67E2-D9EE-BDEC-766E-B6BDF0258A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D5E1E99-700D-4246-AE2E-6EF411F822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13867C0-4486-8AD7-E950-630BCC956432}"/>
              </a:ext>
            </a:extLst>
          </p:cNvPr>
          <p:cNvSpPr>
            <a:spLocks noGrp="1"/>
          </p:cNvSpPr>
          <p:nvPr>
            <p:ph type="dt" sz="half" idx="10"/>
          </p:nvPr>
        </p:nvSpPr>
        <p:spPr/>
        <p:txBody>
          <a:bodyPr/>
          <a:lstStyle/>
          <a:p>
            <a:fld id="{1BB274AA-5739-44F1-ABA1-6156F94943E9}" type="datetimeFigureOut">
              <a:rPr kumimoji="1" lang="ja-JP" altLang="en-US" smtClean="0"/>
              <a:t>2026/4/27</a:t>
            </a:fld>
            <a:endParaRPr kumimoji="1" lang="ja-JP" altLang="en-US"/>
          </a:p>
        </p:txBody>
      </p:sp>
      <p:sp>
        <p:nvSpPr>
          <p:cNvPr id="6" name="フッター プレースホルダー 5">
            <a:extLst>
              <a:ext uri="{FF2B5EF4-FFF2-40B4-BE49-F238E27FC236}">
                <a16:creationId xmlns:a16="http://schemas.microsoft.com/office/drawing/2014/main" id="{F0F09CBF-6CD8-E43D-272B-751033F81B8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5D5AD49-1BF4-73AC-366D-10BEBED30A71}"/>
              </a:ext>
            </a:extLst>
          </p:cNvPr>
          <p:cNvSpPr>
            <a:spLocks noGrp="1"/>
          </p:cNvSpPr>
          <p:nvPr>
            <p:ph type="sldNum" sz="quarter" idx="12"/>
          </p:nvPr>
        </p:nvSpPr>
        <p:spPr/>
        <p:txBody>
          <a:body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3566948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C0BD639-53E1-E3A6-DA50-4DE0E3AD31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629F7AD-77EB-D2B3-B81A-3FD683574E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672450-6A13-F9C4-E993-9002C0BBE8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BB274AA-5739-44F1-ABA1-6156F94943E9}" type="datetimeFigureOut">
              <a:rPr kumimoji="1" lang="ja-JP" altLang="en-US" smtClean="0"/>
              <a:t>2026/4/27</a:t>
            </a:fld>
            <a:endParaRPr kumimoji="1" lang="ja-JP" altLang="en-US"/>
          </a:p>
        </p:txBody>
      </p:sp>
      <p:sp>
        <p:nvSpPr>
          <p:cNvPr id="5" name="フッター プレースホルダー 4">
            <a:extLst>
              <a:ext uri="{FF2B5EF4-FFF2-40B4-BE49-F238E27FC236}">
                <a16:creationId xmlns:a16="http://schemas.microsoft.com/office/drawing/2014/main" id="{77636212-047F-06F7-B15B-23199C405C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ABC318D-C7CF-A2AB-629D-3BDF149D24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B0A394A-805C-4172-B722-33A81E2FDC94}" type="slidenum">
              <a:rPr kumimoji="1" lang="ja-JP" altLang="en-US" smtClean="0"/>
              <a:t>‹#›</a:t>
            </a:fld>
            <a:endParaRPr kumimoji="1" lang="ja-JP" altLang="en-US"/>
          </a:p>
        </p:txBody>
      </p:sp>
    </p:spTree>
    <p:extLst>
      <p:ext uri="{BB962C8B-B14F-4D97-AF65-F5344CB8AC3E}">
        <p14:creationId xmlns:p14="http://schemas.microsoft.com/office/powerpoint/2010/main" val="4106637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0.png"/><Relationship Id="rId13" Type="http://schemas.openxmlformats.org/officeDocument/2006/relationships/image" Target="../media/image230.png"/><Relationship Id="rId3" Type="http://schemas.openxmlformats.org/officeDocument/2006/relationships/image" Target="../media/image19.png"/><Relationship Id="rId7" Type="http://schemas.openxmlformats.org/officeDocument/2006/relationships/image" Target="../media/image201.png"/><Relationship Id="rId12"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0.png"/><Relationship Id="rId11" Type="http://schemas.openxmlformats.org/officeDocument/2006/relationships/image" Target="../media/image210.png"/><Relationship Id="rId5" Type="http://schemas.openxmlformats.org/officeDocument/2006/relationships/image" Target="../media/image150.png"/><Relationship Id="rId10" Type="http://schemas.openxmlformats.org/officeDocument/2006/relationships/image" Target="../media/image200.png"/><Relationship Id="rId4" Type="http://schemas.openxmlformats.org/officeDocument/2006/relationships/image" Target="../media/image20.pn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50.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9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181.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40.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70.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2000.png"/><Relationship Id="rId13" Type="http://schemas.openxmlformats.org/officeDocument/2006/relationships/image" Target="../media/image311.png"/><Relationship Id="rId18" Type="http://schemas.openxmlformats.org/officeDocument/2006/relationships/image" Target="../media/image51.png"/><Relationship Id="rId3" Type="http://schemas.openxmlformats.org/officeDocument/2006/relationships/image" Target="../media/image1500.png"/><Relationship Id="rId7" Type="http://schemas.openxmlformats.org/officeDocument/2006/relationships/image" Target="../media/image190.png"/><Relationship Id="rId12" Type="http://schemas.openxmlformats.org/officeDocument/2006/relationships/image" Target="../media/image29.png"/><Relationship Id="rId17" Type="http://schemas.openxmlformats.org/officeDocument/2006/relationships/image" Target="../media/image50.png"/><Relationship Id="rId2" Type="http://schemas.openxmlformats.org/officeDocument/2006/relationships/notesSlide" Target="../notesSlides/notesSlide20.xml"/><Relationship Id="rId16"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1800.png"/><Relationship Id="rId11" Type="http://schemas.openxmlformats.org/officeDocument/2006/relationships/image" Target="../media/image2300.png"/><Relationship Id="rId5" Type="http://schemas.openxmlformats.org/officeDocument/2006/relationships/image" Target="../media/image170.png"/><Relationship Id="rId15" Type="http://schemas.openxmlformats.org/officeDocument/2006/relationships/image" Target="../media/image48.png"/><Relationship Id="rId10" Type="http://schemas.openxmlformats.org/officeDocument/2006/relationships/image" Target="../media/image47.png"/><Relationship Id="rId19" Type="http://schemas.openxmlformats.org/officeDocument/2006/relationships/image" Target="../media/image52.png"/><Relationship Id="rId4" Type="http://schemas.openxmlformats.org/officeDocument/2006/relationships/image" Target="../media/image1600.png"/><Relationship Id="rId9" Type="http://schemas.openxmlformats.org/officeDocument/2006/relationships/image" Target="../media/image2100.png"/><Relationship Id="rId14" Type="http://schemas.openxmlformats.org/officeDocument/2006/relationships/image" Target="../media/image410.png"/></Relationships>
</file>

<file path=ppt/slides/_rels/slide28.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10.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2AAFB-E53B-6364-C5E9-4C91FFF4700A}"/>
              </a:ext>
            </a:extLst>
          </p:cNvPr>
          <p:cNvSpPr>
            <a:spLocks noGrp="1"/>
          </p:cNvSpPr>
          <p:nvPr>
            <p:ph type="ctrTitle"/>
          </p:nvPr>
        </p:nvSpPr>
        <p:spPr/>
        <p:txBody>
          <a:bodyPr/>
          <a:lstStyle/>
          <a:p>
            <a:r>
              <a:rPr kumimoji="1" lang="en-US" altLang="ja-JP" dirty="0"/>
              <a:t>2026/4/30</a:t>
            </a:r>
            <a:endParaRPr kumimoji="1" lang="ja-JP" altLang="en-US" dirty="0"/>
          </a:p>
        </p:txBody>
      </p:sp>
      <p:sp>
        <p:nvSpPr>
          <p:cNvPr id="3" name="字幕 2">
            <a:extLst>
              <a:ext uri="{FF2B5EF4-FFF2-40B4-BE49-F238E27FC236}">
                <a16:creationId xmlns:a16="http://schemas.microsoft.com/office/drawing/2014/main" id="{95CC8B54-A0F9-78D5-082F-12B3F21DF86D}"/>
              </a:ext>
            </a:extLst>
          </p:cNvPr>
          <p:cNvSpPr>
            <a:spLocks noGrp="1"/>
          </p:cNvSpPr>
          <p:nvPr>
            <p:ph type="subTitle" idx="1"/>
          </p:nvPr>
        </p:nvSpPr>
        <p:spPr/>
        <p:txBody>
          <a:bodyPr/>
          <a:lstStyle/>
          <a:p>
            <a:r>
              <a:rPr kumimoji="1" lang="ja-JP" altLang="en-US" dirty="0"/>
              <a:t>伊藤悠風</a:t>
            </a:r>
          </a:p>
        </p:txBody>
      </p:sp>
    </p:spTree>
    <p:extLst>
      <p:ext uri="{BB962C8B-B14F-4D97-AF65-F5344CB8AC3E}">
        <p14:creationId xmlns:p14="http://schemas.microsoft.com/office/powerpoint/2010/main" val="2841244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1BB562-A83D-76EB-E08D-5D5B98D46E14}"/>
              </a:ext>
            </a:extLst>
          </p:cNvPr>
          <p:cNvSpPr>
            <a:spLocks noGrp="1"/>
          </p:cNvSpPr>
          <p:nvPr>
            <p:ph type="title"/>
          </p:nvPr>
        </p:nvSpPr>
        <p:spPr>
          <a:xfrm>
            <a:off x="213064" y="365125"/>
            <a:ext cx="11718524" cy="1325563"/>
          </a:xfrm>
        </p:spPr>
        <p:txBody>
          <a:bodyPr/>
          <a:lstStyle/>
          <a:p>
            <a:r>
              <a:rPr lang="en-US" altLang="ja-JP" dirty="0" err="1"/>
              <a:t>Taufinder</a:t>
            </a:r>
            <a:r>
              <a:rPr lang="en-US" altLang="ja-JP" dirty="0"/>
              <a:t> was applied to 4f_ZZ_semileptonic</a:t>
            </a:r>
            <a:endParaRPr kumimoji="1" lang="ja-JP" altLang="en-US" dirty="0"/>
          </a:p>
        </p:txBody>
      </p:sp>
      <p:pic>
        <p:nvPicPr>
          <p:cNvPr id="5" name="コンテンツ プレースホルダー 4">
            <a:extLst>
              <a:ext uri="{FF2B5EF4-FFF2-40B4-BE49-F238E27FC236}">
                <a16:creationId xmlns:a16="http://schemas.microsoft.com/office/drawing/2014/main" id="{0AE9B9DB-1889-C3ED-818F-AB6348BEE98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6776" y="3230913"/>
            <a:ext cx="4783297" cy="3261962"/>
          </a:xfrm>
          <a:prstGeom prst="rect">
            <a:avLst/>
          </a:prstGeom>
        </p:spPr>
      </p:pic>
      <p:pic>
        <p:nvPicPr>
          <p:cNvPr id="7" name="図 6">
            <a:extLst>
              <a:ext uri="{FF2B5EF4-FFF2-40B4-BE49-F238E27FC236}">
                <a16:creationId xmlns:a16="http://schemas.microsoft.com/office/drawing/2014/main" id="{F63BA05D-A77E-9167-645D-10E27CBFD5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9272" y="3349201"/>
            <a:ext cx="4645446" cy="3167955"/>
          </a:xfrm>
          <a:prstGeom prst="rect">
            <a:avLst/>
          </a:prstGeom>
        </p:spPr>
      </p:pic>
      <p:grpSp>
        <p:nvGrpSpPr>
          <p:cNvPr id="8" name="グループ化 7">
            <a:extLst>
              <a:ext uri="{FF2B5EF4-FFF2-40B4-BE49-F238E27FC236}">
                <a16:creationId xmlns:a16="http://schemas.microsoft.com/office/drawing/2014/main" id="{F909A232-8844-30BD-85BA-D3E46E93710A}"/>
              </a:ext>
            </a:extLst>
          </p:cNvPr>
          <p:cNvGrpSpPr/>
          <p:nvPr/>
        </p:nvGrpSpPr>
        <p:grpSpPr>
          <a:xfrm>
            <a:off x="6709272" y="1255246"/>
            <a:ext cx="4293457" cy="1682270"/>
            <a:chOff x="1546004" y="1521323"/>
            <a:chExt cx="4217982" cy="4230339"/>
          </a:xfrm>
        </p:grpSpPr>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B302B6DA-BFB6-951C-D0F6-375AC74B1202}"/>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4" name="テキスト ボックス 3">
                  <a:extLst>
                    <a:ext uri="{FF2B5EF4-FFF2-40B4-BE49-F238E27FC236}">
                      <a16:creationId xmlns:a16="http://schemas.microsoft.com/office/drawing/2014/main" id="{872AA712-FAEE-67B4-2DC5-5F66A44C5FEE}"/>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453D64C6-FE25-DFD1-6144-DC4C761B80D1}"/>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5" name="テキスト ボックス 4">
                  <a:extLst>
                    <a:ext uri="{FF2B5EF4-FFF2-40B4-BE49-F238E27FC236}">
                      <a16:creationId xmlns:a16="http://schemas.microsoft.com/office/drawing/2014/main" id="{CF3B6A56-FFA2-6414-D877-6A559D63DB46}"/>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9781E08C-2A75-4BA7-E286-4CF62F50FCBE}"/>
                    </a:ext>
                  </a:extLst>
                </p:cNvPr>
                <p:cNvSpPr txBox="1"/>
                <p:nvPr/>
              </p:nvSpPr>
              <p:spPr>
                <a:xfrm>
                  <a:off x="5393872" y="3429000"/>
                  <a:ext cx="370114" cy="13157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𝑙</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11" name="テキスト ボックス 10">
                  <a:extLst>
                    <a:ext uri="{FF2B5EF4-FFF2-40B4-BE49-F238E27FC236}">
                      <a16:creationId xmlns:a16="http://schemas.microsoft.com/office/drawing/2014/main" id="{9781E08C-2A75-4BA7-E286-4CF62F50FCBE}"/>
                    </a:ext>
                  </a:extLst>
                </p:cNvPr>
                <p:cNvSpPr txBox="1">
                  <a:spLocks noRot="1" noChangeAspect="1" noMove="1" noResize="1" noEditPoints="1" noAdjustHandles="1" noChangeArrowheads="1" noChangeShapeType="1" noTextEdit="1"/>
                </p:cNvSpPr>
                <p:nvPr/>
              </p:nvSpPr>
              <p:spPr>
                <a:xfrm>
                  <a:off x="5393872" y="3429000"/>
                  <a:ext cx="370114" cy="1315721"/>
                </a:xfrm>
                <a:prstGeom prst="rect">
                  <a:avLst/>
                </a:prstGeom>
                <a:blipFill>
                  <a:blip r:embed="rId7"/>
                  <a:stretch>
                    <a:fillRect r="-161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CADD35B6-356D-4BF2-709B-750BC27C4451}"/>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7" name="テキスト ボックス 6">
                  <a:extLst>
                    <a:ext uri="{FF2B5EF4-FFF2-40B4-BE49-F238E27FC236}">
                      <a16:creationId xmlns:a16="http://schemas.microsoft.com/office/drawing/2014/main" id="{AB184092-631C-BCE4-7BDE-1ECB60286438}"/>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8"/>
                  <a:stretch>
                    <a:fillRect/>
                  </a:stretch>
                </a:blipFill>
              </p:spPr>
              <p:txBody>
                <a:bodyPr/>
                <a:lstStyle/>
                <a:p>
                  <a:r>
                    <a:rPr lang="ja-JP" altLang="en-US">
                      <a:noFill/>
                    </a:rPr>
                    <a:t> </a:t>
                  </a:r>
                </a:p>
              </p:txBody>
            </p:sp>
          </mc:Fallback>
        </mc:AlternateContent>
        <p:cxnSp>
          <p:nvCxnSpPr>
            <p:cNvPr id="13" name="直線コネクタ 12">
              <a:extLst>
                <a:ext uri="{FF2B5EF4-FFF2-40B4-BE49-F238E27FC236}">
                  <a16:creationId xmlns:a16="http://schemas.microsoft.com/office/drawing/2014/main" id="{987805FD-6BEB-B9B4-36A1-F15B92A28C6C}"/>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4" name="直線コネクタ 13">
              <a:extLst>
                <a:ext uri="{FF2B5EF4-FFF2-40B4-BE49-F238E27FC236}">
                  <a16:creationId xmlns:a16="http://schemas.microsoft.com/office/drawing/2014/main" id="{AAFC635A-CE71-14E7-84A4-59BC3AD37199}"/>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5" name="直線コネクタ 14">
              <a:extLst>
                <a:ext uri="{FF2B5EF4-FFF2-40B4-BE49-F238E27FC236}">
                  <a16:creationId xmlns:a16="http://schemas.microsoft.com/office/drawing/2014/main" id="{3F351E73-02DF-7C46-1723-4A96ACD87AA7}"/>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16" name="フリーフォーム: 図形 15">
              <a:extLst>
                <a:ext uri="{FF2B5EF4-FFF2-40B4-BE49-F238E27FC236}">
                  <a16:creationId xmlns:a16="http://schemas.microsoft.com/office/drawing/2014/main" id="{7614BCAB-64E7-633C-C801-69FC7EC66E39}"/>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17" name="フリーフォーム: 図形 16">
              <a:extLst>
                <a:ext uri="{FF2B5EF4-FFF2-40B4-BE49-F238E27FC236}">
                  <a16:creationId xmlns:a16="http://schemas.microsoft.com/office/drawing/2014/main" id="{613FC1BE-6499-6FD1-BB7B-93BB2AC66067}"/>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BBA27DD6-967A-1867-68F4-E59A0798CEFE}"/>
                    </a:ext>
                  </a:extLst>
                </p:cNvPr>
                <p:cNvSpPr txBox="1"/>
                <p:nvPr/>
              </p:nvSpPr>
              <p:spPr>
                <a:xfrm>
                  <a:off x="3918857" y="1521323"/>
                  <a:ext cx="370114" cy="523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dirty="0"/>
                </a:p>
              </p:txBody>
            </p:sp>
          </mc:Choice>
          <mc:Fallback xmlns="">
            <p:sp>
              <p:nvSpPr>
                <p:cNvPr id="18" name="テキスト ボックス 17">
                  <a:extLst>
                    <a:ext uri="{FF2B5EF4-FFF2-40B4-BE49-F238E27FC236}">
                      <a16:creationId xmlns:a16="http://schemas.microsoft.com/office/drawing/2014/main" id="{BBA27DD6-967A-1867-68F4-E59A0798CEFE}"/>
                    </a:ext>
                  </a:extLst>
                </p:cNvPr>
                <p:cNvSpPr txBox="1">
                  <a:spLocks noRot="1" noChangeAspect="1" noMove="1" noResize="1" noEditPoints="1" noAdjustHandles="1" noChangeArrowheads="1" noChangeShapeType="1" noTextEdit="1"/>
                </p:cNvSpPr>
                <p:nvPr/>
              </p:nvSpPr>
              <p:spPr>
                <a:xfrm>
                  <a:off x="3918857" y="1521323"/>
                  <a:ext cx="370114" cy="523221"/>
                </a:xfrm>
                <a:prstGeom prst="rect">
                  <a:avLst/>
                </a:prstGeom>
                <a:blipFill>
                  <a:blip r:embed="rId9"/>
                  <a:stretch>
                    <a:fillRect b="-8235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B8DEA57E-D2F1-F349-F837-ACDC4E263F67}"/>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21" name="テキスト ボックス 20">
                  <a:extLst>
                    <a:ext uri="{FF2B5EF4-FFF2-40B4-BE49-F238E27FC236}">
                      <a16:creationId xmlns:a16="http://schemas.microsoft.com/office/drawing/2014/main" id="{47C29A6E-94CB-7056-F3D6-BF144D22FC8F}"/>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DB365B39-C166-625E-652F-9831BA0DC9D2}"/>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a:p>
              </p:txBody>
            </p:sp>
          </mc:Choice>
          <mc:Fallback xmlns="">
            <p:sp>
              <p:nvSpPr>
                <p:cNvPr id="22" name="テキスト ボックス 21">
                  <a:extLst>
                    <a:ext uri="{FF2B5EF4-FFF2-40B4-BE49-F238E27FC236}">
                      <a16:creationId xmlns:a16="http://schemas.microsoft.com/office/drawing/2014/main" id="{403E2A93-5E77-5B02-05B6-A281145DB7C9}"/>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11"/>
                  <a:stretch>
                    <a:fillRect/>
                  </a:stretch>
                </a:blipFill>
              </p:spPr>
              <p:txBody>
                <a:bodyPr/>
                <a:lstStyle/>
                <a:p>
                  <a:r>
                    <a:rPr lang="ja-JP" altLang="en-US">
                      <a:noFill/>
                    </a:rPr>
                    <a:t> </a:t>
                  </a:r>
                </a:p>
              </p:txBody>
            </p:sp>
          </mc:Fallback>
        </mc:AlternateContent>
        <p:sp>
          <p:nvSpPr>
            <p:cNvPr id="21" name="二等辺三角形 20">
              <a:extLst>
                <a:ext uri="{FF2B5EF4-FFF2-40B4-BE49-F238E27FC236}">
                  <a16:creationId xmlns:a16="http://schemas.microsoft.com/office/drawing/2014/main" id="{639C8B0C-ED2E-50DA-6A09-FED5CF9FE65E}"/>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2" name="二等辺三角形 21">
              <a:extLst>
                <a:ext uri="{FF2B5EF4-FFF2-40B4-BE49-F238E27FC236}">
                  <a16:creationId xmlns:a16="http://schemas.microsoft.com/office/drawing/2014/main" id="{B407CFF1-5705-F0E6-0396-843D3F3AE4CB}"/>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3" name="二等辺三角形 22">
              <a:extLst>
                <a:ext uri="{FF2B5EF4-FFF2-40B4-BE49-F238E27FC236}">
                  <a16:creationId xmlns:a16="http://schemas.microsoft.com/office/drawing/2014/main" id="{DC47A328-292D-C942-6B50-C15527CCD44C}"/>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2A6A0B11-897A-26EF-7B92-94E941242240}"/>
                    </a:ext>
                  </a:extLst>
                </p:cNvPr>
                <p:cNvSpPr txBox="1"/>
                <p:nvPr/>
              </p:nvSpPr>
              <p:spPr>
                <a:xfrm>
                  <a:off x="5393872" y="2043907"/>
                  <a:ext cx="370114" cy="13157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𝑙</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24" name="テキスト ボックス 23">
                  <a:extLst>
                    <a:ext uri="{FF2B5EF4-FFF2-40B4-BE49-F238E27FC236}">
                      <a16:creationId xmlns:a16="http://schemas.microsoft.com/office/drawing/2014/main" id="{2A6A0B11-897A-26EF-7B92-94E941242240}"/>
                    </a:ext>
                  </a:extLst>
                </p:cNvPr>
                <p:cNvSpPr txBox="1">
                  <a:spLocks noRot="1" noChangeAspect="1" noMove="1" noResize="1" noEditPoints="1" noAdjustHandles="1" noChangeArrowheads="1" noChangeShapeType="1" noTextEdit="1"/>
                </p:cNvSpPr>
                <p:nvPr/>
              </p:nvSpPr>
              <p:spPr>
                <a:xfrm>
                  <a:off x="5393872" y="2043907"/>
                  <a:ext cx="370114" cy="1315721"/>
                </a:xfrm>
                <a:prstGeom prst="rect">
                  <a:avLst/>
                </a:prstGeom>
                <a:blipFill>
                  <a:blip r:embed="rId12"/>
                  <a:stretch>
                    <a:fillRect r="-161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E85BDCE3-6601-EDF4-6105-DAB3281C14DC}"/>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dirty="0"/>
                </a:p>
              </p:txBody>
            </p:sp>
          </mc:Choice>
          <mc:Fallback xmlns="">
            <p:sp>
              <p:nvSpPr>
                <p:cNvPr id="28" name="テキスト ボックス 27">
                  <a:extLst>
                    <a:ext uri="{FF2B5EF4-FFF2-40B4-BE49-F238E27FC236}">
                      <a16:creationId xmlns:a16="http://schemas.microsoft.com/office/drawing/2014/main" id="{A680FBA5-38F2-BF90-DBF0-2FE16F073EBF}"/>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3"/>
                  <a:stretch>
                    <a:fillRect/>
                  </a:stretch>
                </a:blipFill>
              </p:spPr>
              <p:txBody>
                <a:bodyPr/>
                <a:lstStyle/>
                <a:p>
                  <a:r>
                    <a:rPr lang="ja-JP" altLang="en-US">
                      <a:noFill/>
                    </a:rPr>
                    <a:t> </a:t>
                  </a:r>
                </a:p>
              </p:txBody>
            </p:sp>
          </mc:Fallback>
        </mc:AlternateContent>
        <p:cxnSp>
          <p:nvCxnSpPr>
            <p:cNvPr id="26" name="直線コネクタ 25">
              <a:extLst>
                <a:ext uri="{FF2B5EF4-FFF2-40B4-BE49-F238E27FC236}">
                  <a16:creationId xmlns:a16="http://schemas.microsoft.com/office/drawing/2014/main" id="{D402B819-59D2-8DE6-4C1E-70A11CBE2ECB}"/>
                </a:ext>
              </a:extLst>
            </p:cNvPr>
            <p:cNvCxnSpPr>
              <a:cxnSpLocks/>
              <a:stCxn id="16" idx="7"/>
              <a:endCxn id="24" idx="1"/>
            </p:cNvCxnSpPr>
            <p:nvPr/>
          </p:nvCxnSpPr>
          <p:spPr>
            <a:xfrm flipV="1">
              <a:off x="4800599" y="2701768"/>
              <a:ext cx="593272" cy="338023"/>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9EC2F753-0CBC-3F98-9CCD-E03EBEA7AF4C}"/>
                </a:ext>
              </a:extLst>
            </p:cNvPr>
            <p:cNvCxnSpPr>
              <a:cxnSpLocks/>
              <a:stCxn id="16" idx="7"/>
              <a:endCxn id="11" idx="1"/>
            </p:cNvCxnSpPr>
            <p:nvPr/>
          </p:nvCxnSpPr>
          <p:spPr>
            <a:xfrm>
              <a:off x="4800599" y="3039791"/>
              <a:ext cx="593272" cy="1047070"/>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C15F0529-A674-45C9-8788-356E5A56B0F5}"/>
                </a:ext>
              </a:extLst>
            </p:cNvPr>
            <p:cNvCxnSpPr>
              <a:cxnSpLocks/>
              <a:stCxn id="17" idx="7"/>
              <a:endCxn id="25"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29" name="直線コネクタ 28">
              <a:extLst>
                <a:ext uri="{FF2B5EF4-FFF2-40B4-BE49-F238E27FC236}">
                  <a16:creationId xmlns:a16="http://schemas.microsoft.com/office/drawing/2014/main" id="{E8DB70D9-9D30-FA91-F67D-4DC200D39EDC}"/>
                </a:ext>
              </a:extLst>
            </p:cNvPr>
            <p:cNvCxnSpPr>
              <a:cxnSpLocks/>
              <a:stCxn id="17" idx="7"/>
              <a:endCxn id="12"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30" name="二等辺三角形 29">
              <a:extLst>
                <a:ext uri="{FF2B5EF4-FFF2-40B4-BE49-F238E27FC236}">
                  <a16:creationId xmlns:a16="http://schemas.microsoft.com/office/drawing/2014/main" id="{D75E4029-253E-CAE4-EB91-3E7766EC5E16}"/>
                </a:ext>
              </a:extLst>
            </p:cNvPr>
            <p:cNvSpPr/>
            <p:nvPr/>
          </p:nvSpPr>
          <p:spPr>
            <a:xfrm rot="2806109">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1" name="二等辺三角形 30">
              <a:extLst>
                <a:ext uri="{FF2B5EF4-FFF2-40B4-BE49-F238E27FC236}">
                  <a16:creationId xmlns:a16="http://schemas.microsoft.com/office/drawing/2014/main" id="{E2ADCE3A-2366-8D87-26D5-E189AB427C8A}"/>
                </a:ext>
              </a:extLst>
            </p:cNvPr>
            <p:cNvSpPr/>
            <p:nvPr/>
          </p:nvSpPr>
          <p:spPr>
            <a:xfrm rot="18594599">
              <a:off x="4990401" y="3456842"/>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2" name="二等辺三角形 31">
              <a:extLst>
                <a:ext uri="{FF2B5EF4-FFF2-40B4-BE49-F238E27FC236}">
                  <a16:creationId xmlns:a16="http://schemas.microsoft.com/office/drawing/2014/main" id="{36DD98A4-3CF9-07EA-EA12-09EE90A63018}"/>
                </a:ext>
              </a:extLst>
            </p:cNvPr>
            <p:cNvSpPr/>
            <p:nvPr/>
          </p:nvSpPr>
          <p:spPr>
            <a:xfrm rot="4110555">
              <a:off x="5000508" y="4577282"/>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3" name="二等辺三角形 32">
              <a:extLst>
                <a:ext uri="{FF2B5EF4-FFF2-40B4-BE49-F238E27FC236}">
                  <a16:creationId xmlns:a16="http://schemas.microsoft.com/office/drawing/2014/main" id="{390BA3CC-9FCF-ACC6-8C4A-65766F0A8473}"/>
                </a:ext>
              </a:extLst>
            </p:cNvPr>
            <p:cNvSpPr/>
            <p:nvPr/>
          </p:nvSpPr>
          <p:spPr>
            <a:xfrm rot="17485353">
              <a:off x="5036205" y="5102311"/>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grpSp>
      <p:sp>
        <p:nvSpPr>
          <p:cNvPr id="35" name="テキスト ボックス 34">
            <a:extLst>
              <a:ext uri="{FF2B5EF4-FFF2-40B4-BE49-F238E27FC236}">
                <a16:creationId xmlns:a16="http://schemas.microsoft.com/office/drawing/2014/main" id="{E005B735-AF53-AC9B-23B8-02D0CA63A8E2}"/>
              </a:ext>
            </a:extLst>
          </p:cNvPr>
          <p:cNvSpPr txBox="1"/>
          <p:nvPr/>
        </p:nvSpPr>
        <p:spPr>
          <a:xfrm>
            <a:off x="1740023" y="2913207"/>
            <a:ext cx="2139518" cy="369332"/>
          </a:xfrm>
          <a:prstGeom prst="rect">
            <a:avLst/>
          </a:prstGeom>
          <a:noFill/>
        </p:spPr>
        <p:txBody>
          <a:bodyPr wrap="square" rtlCol="0">
            <a:spAutoFit/>
          </a:bodyPr>
          <a:lstStyle/>
          <a:p>
            <a:r>
              <a:rPr lang="en-US" altLang="ja-JP" dirty="0" err="1"/>
              <a:t>R</a:t>
            </a:r>
            <a:r>
              <a:rPr kumimoji="1" lang="en-US" altLang="ja-JP" dirty="0" err="1"/>
              <a:t>sult</a:t>
            </a:r>
            <a:r>
              <a:rPr kumimoji="1" lang="en-US" altLang="ja-JP" dirty="0"/>
              <a:t> of </a:t>
            </a:r>
            <a:r>
              <a:rPr kumimoji="1" lang="en-US" altLang="ja-JP" dirty="0" err="1"/>
              <a:t>Taufinder</a:t>
            </a:r>
            <a:endParaRPr kumimoji="1" lang="ja-JP" altLang="en-US" dirty="0"/>
          </a:p>
        </p:txBody>
      </p:sp>
      <p:sp>
        <p:nvSpPr>
          <p:cNvPr id="36" name="テキスト ボックス 35">
            <a:extLst>
              <a:ext uri="{FF2B5EF4-FFF2-40B4-BE49-F238E27FC236}">
                <a16:creationId xmlns:a16="http://schemas.microsoft.com/office/drawing/2014/main" id="{F6648CD1-0626-0FF6-5CC8-59E0FAA55D8D}"/>
              </a:ext>
            </a:extLst>
          </p:cNvPr>
          <p:cNvSpPr txBox="1"/>
          <p:nvPr/>
        </p:nvSpPr>
        <p:spPr>
          <a:xfrm>
            <a:off x="7340624" y="3067245"/>
            <a:ext cx="1562470" cy="646331"/>
          </a:xfrm>
          <a:prstGeom prst="rect">
            <a:avLst/>
          </a:prstGeom>
          <a:noFill/>
        </p:spPr>
        <p:txBody>
          <a:bodyPr wrap="square" rtlCol="0">
            <a:spAutoFit/>
          </a:bodyPr>
          <a:lstStyle/>
          <a:p>
            <a:r>
              <a:rPr lang="en-US" altLang="ja-JP" dirty="0"/>
              <a:t>True </a:t>
            </a:r>
            <a:r>
              <a:rPr kumimoji="1" lang="en-US" altLang="ja-JP" dirty="0"/>
              <a:t>tau</a:t>
            </a:r>
            <a:r>
              <a:rPr lang="ja-JP" altLang="en-US" dirty="0"/>
              <a:t> </a:t>
            </a:r>
            <a:r>
              <a:rPr lang="en-US" altLang="ja-JP" dirty="0"/>
              <a:t>Number</a:t>
            </a:r>
            <a:endParaRPr kumimoji="1" lang="ja-JP" altLang="en-US" dirty="0"/>
          </a:p>
        </p:txBody>
      </p:sp>
      <p:sp>
        <p:nvSpPr>
          <p:cNvPr id="38" name="テキスト ボックス 37">
            <a:extLst>
              <a:ext uri="{FF2B5EF4-FFF2-40B4-BE49-F238E27FC236}">
                <a16:creationId xmlns:a16="http://schemas.microsoft.com/office/drawing/2014/main" id="{D0EB3D7E-74F4-0463-0CAF-B46F52DC3CB5}"/>
              </a:ext>
            </a:extLst>
          </p:cNvPr>
          <p:cNvSpPr txBox="1"/>
          <p:nvPr/>
        </p:nvSpPr>
        <p:spPr>
          <a:xfrm>
            <a:off x="48304" y="3164535"/>
            <a:ext cx="1326752" cy="646331"/>
          </a:xfrm>
          <a:prstGeom prst="rect">
            <a:avLst/>
          </a:prstGeom>
          <a:noFill/>
        </p:spPr>
        <p:txBody>
          <a:bodyPr wrap="square" rtlCol="0">
            <a:spAutoFit/>
          </a:bodyPr>
          <a:lstStyle/>
          <a:p>
            <a:r>
              <a:rPr lang="en-US" altLang="ja-JP" dirty="0"/>
              <a:t>Number</a:t>
            </a:r>
            <a:r>
              <a:rPr lang="ja-JP" altLang="en-US" dirty="0"/>
              <a:t> </a:t>
            </a:r>
            <a:r>
              <a:rPr lang="en-US" altLang="ja-JP" dirty="0"/>
              <a:t>of</a:t>
            </a:r>
            <a:r>
              <a:rPr lang="ja-JP" altLang="en-US" dirty="0"/>
              <a:t> </a:t>
            </a:r>
            <a:r>
              <a:rPr lang="en-US" altLang="ja-JP" dirty="0"/>
              <a:t>Event</a:t>
            </a:r>
            <a:endParaRPr kumimoji="1" lang="ja-JP" altLang="en-US" dirty="0"/>
          </a:p>
        </p:txBody>
      </p:sp>
      <p:sp>
        <p:nvSpPr>
          <p:cNvPr id="3" name="テキスト ボックス 2">
            <a:extLst>
              <a:ext uri="{FF2B5EF4-FFF2-40B4-BE49-F238E27FC236}">
                <a16:creationId xmlns:a16="http://schemas.microsoft.com/office/drawing/2014/main" id="{200801DA-E9DA-5BFD-5643-3B9F4CED8504}"/>
              </a:ext>
            </a:extLst>
          </p:cNvPr>
          <p:cNvSpPr txBox="1"/>
          <p:nvPr/>
        </p:nvSpPr>
        <p:spPr>
          <a:xfrm>
            <a:off x="5927560" y="3308995"/>
            <a:ext cx="1326752" cy="646331"/>
          </a:xfrm>
          <a:prstGeom prst="rect">
            <a:avLst/>
          </a:prstGeom>
          <a:noFill/>
        </p:spPr>
        <p:txBody>
          <a:bodyPr wrap="square" rtlCol="0">
            <a:spAutoFit/>
          </a:bodyPr>
          <a:lstStyle/>
          <a:p>
            <a:r>
              <a:rPr lang="en-US" altLang="ja-JP" dirty="0"/>
              <a:t>Number</a:t>
            </a:r>
            <a:r>
              <a:rPr lang="ja-JP" altLang="en-US" dirty="0"/>
              <a:t> </a:t>
            </a:r>
            <a:r>
              <a:rPr lang="en-US" altLang="ja-JP" dirty="0"/>
              <a:t>of</a:t>
            </a:r>
            <a:r>
              <a:rPr lang="ja-JP" altLang="en-US" dirty="0"/>
              <a:t> </a:t>
            </a:r>
            <a:r>
              <a:rPr lang="en-US" altLang="ja-JP" dirty="0"/>
              <a:t>Event</a:t>
            </a:r>
            <a:endParaRPr kumimoji="1" lang="ja-JP" altLang="en-US" dirty="0"/>
          </a:p>
        </p:txBody>
      </p:sp>
    </p:spTree>
    <p:extLst>
      <p:ext uri="{BB962C8B-B14F-4D97-AF65-F5344CB8AC3E}">
        <p14:creationId xmlns:p14="http://schemas.microsoft.com/office/powerpoint/2010/main" val="2516341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9FAE18-DE79-D070-13B6-293B330F180E}"/>
              </a:ext>
            </a:extLst>
          </p:cNvPr>
          <p:cNvSpPr>
            <a:spLocks noGrp="1"/>
          </p:cNvSpPr>
          <p:nvPr>
            <p:ph type="title"/>
          </p:nvPr>
        </p:nvSpPr>
        <p:spPr/>
        <p:txBody>
          <a:bodyPr/>
          <a:lstStyle/>
          <a:p>
            <a:r>
              <a:rPr lang="en-US" altLang="ja-JP" dirty="0"/>
              <a:t>True tau parent PDG (4f_ZZ_semileptonic)</a:t>
            </a:r>
            <a:endParaRPr kumimoji="1" lang="ja-JP" altLang="en-US"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EBC718BB-45FC-AF04-38A8-B75B1C5B6B51}"/>
                  </a:ext>
                </a:extLst>
              </p:cNvPr>
              <p:cNvSpPr>
                <a:spLocks noGrp="1"/>
              </p:cNvSpPr>
              <p:nvPr>
                <p:ph idx="1"/>
              </p:nvPr>
            </p:nvSpPr>
            <p:spPr>
              <a:xfrm>
                <a:off x="532326" y="1275008"/>
                <a:ext cx="11277601" cy="5087155"/>
              </a:xfrm>
            </p:spPr>
            <p:txBody>
              <a:bodyPr>
                <a:normAutofit fontScale="77500" lnSpcReduction="20000"/>
              </a:bodyPr>
              <a:lstStyle/>
              <a:p>
                <a:r>
                  <a:rPr kumimoji="1" lang="en-US" altLang="ja-JP" dirty="0"/>
                  <a:t>11 </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a14:m>
                <a:r>
                  <a:rPr kumimoji="1" lang="ja-JP" altLang="en-US" dirty="0"/>
                  <a:t> </a:t>
                </a:r>
                <a:r>
                  <a:rPr kumimoji="1" lang="en-US" altLang="ja-JP" dirty="0"/>
                  <a:t>23 Zboson</a:t>
                </a:r>
                <a:br>
                  <a:rPr kumimoji="1" lang="en-US" altLang="ja-JP" dirty="0"/>
                </a:br>
                <a:r>
                  <a:rPr lang="ja-JP" altLang="en-US" dirty="0"/>
                  <a:t>電子と陽電子が正面衝突して（あるいは</a:t>
                </a:r>
                <a:r>
                  <a:rPr lang="en-US" altLang="ja-JP" dirty="0"/>
                  <a:t>Z</a:t>
                </a:r>
                <a:r>
                  <a:rPr lang="ja-JP" altLang="en-US" dirty="0"/>
                  <a:t>ボソンを経由して）、直接タウのペアが生まれたという大元の反応</a:t>
                </a:r>
                <a:r>
                  <a:rPr lang="en-US" altLang="ja-JP" dirty="0"/>
                  <a:t>(</a:t>
                </a:r>
                <a14:m>
                  <m:oMath xmlns:m="http://schemas.openxmlformats.org/officeDocument/2006/math">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m:t>
                        </m:r>
                      </m:sup>
                    </m:sSup>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m:t>
                        </m:r>
                      </m:sup>
                    </m:sSup>
                    <m:r>
                      <a:rPr lang="en-US" altLang="ja-JP"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𝑍</m:t>
                    </m:r>
                    <m:r>
                      <a:rPr lang="en-US" altLang="ja-JP" b="0" i="1" smtClean="0">
                        <a:latin typeface="Cambria Math" panose="02040503050406030204" pitchFamily="18" charset="0"/>
                        <a:ea typeface="Cambria Math" panose="02040503050406030204" pitchFamily="18" charset="0"/>
                      </a:rPr>
                      <m:t>→</m:t>
                    </m:r>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oMath>
                </a14:m>
                <a:r>
                  <a:rPr kumimoji="1" lang="en-US" altLang="ja-JP" dirty="0"/>
                  <a:t>)</a:t>
                </a:r>
                <a:r>
                  <a:rPr kumimoji="1" lang="ja-JP" altLang="en-US" dirty="0"/>
                  <a:t>を表す。</a:t>
                </a:r>
                <a:r>
                  <a:rPr lang="ja-JP" altLang="en-US" dirty="0"/>
                  <a:t>第一世代の純正なタウ</a:t>
                </a:r>
                <a:endParaRPr lang="en-US" altLang="ja-JP" dirty="0"/>
              </a:p>
              <a:p>
                <a:r>
                  <a:rPr kumimoji="1" lang="en-US" altLang="ja-JP" dirty="0"/>
                  <a:t>±15</a:t>
                </a:r>
                <a:r>
                  <a:rPr kumimoji="1" lang="ja-JP" altLang="en-US" dirty="0"/>
                  <a:t>　</a:t>
                </a:r>
                <a:r>
                  <a:rPr kumimoji="1" lang="en-US" altLang="ja-JP" dirty="0"/>
                  <a:t>tau</a:t>
                </a:r>
                <a:br>
                  <a:rPr lang="en-US" altLang="ja-JP" dirty="0"/>
                </a:br>
                <a:r>
                  <a:rPr lang="ja-JP" altLang="en-US" dirty="0"/>
                  <a:t>シミュレーションソフト（</a:t>
                </a:r>
                <a:r>
                  <a:rPr lang="en-US" altLang="ja-JP" dirty="0" err="1"/>
                  <a:t>Whizard</a:t>
                </a:r>
                <a:r>
                  <a:rPr lang="en-US" altLang="ja-JP" dirty="0"/>
                  <a:t>/Pythia</a:t>
                </a:r>
                <a:r>
                  <a:rPr lang="ja-JP" altLang="en-US" dirty="0"/>
                  <a:t>）の記録のクセ。本物のタウが飛んでいる途中で、光子（</a:t>
                </a:r>
                <a14:m>
                  <m:oMath xmlns:m="http://schemas.openxmlformats.org/officeDocument/2006/math">
                    <m:r>
                      <a:rPr lang="ja-JP" altLang="en-US" i="1" smtClean="0">
                        <a:latin typeface="Cambria Math" panose="02040503050406030204" pitchFamily="18" charset="0"/>
                      </a:rPr>
                      <m:t>𝛾</m:t>
                    </m:r>
                  </m:oMath>
                </a14:m>
                <a:r>
                  <a:rPr lang="ja-JP" altLang="en-US" dirty="0"/>
                  <a:t>）を少し放出（制動放射：</a:t>
                </a:r>
                <a:r>
                  <a:rPr lang="en-US" altLang="ja-JP" dirty="0"/>
                  <a:t>FSR</a:t>
                </a:r>
                <a:r>
                  <a:rPr lang="ja-JP" altLang="en-US" dirty="0"/>
                  <a:t>）してエネルギーが減ったとします。するとシミュレーションは、光子を出す前の古いタウを親として、光子を出した後の新しいタウを子どもとして新しく配列に記録する。つまり、同一人物の</a:t>
                </a:r>
                <a:r>
                  <a:rPr lang="en-US" altLang="ja-JP" dirty="0"/>
                  <a:t>0.0001</a:t>
                </a:r>
                <a:r>
                  <a:rPr lang="ja-JP" altLang="en-US" dirty="0"/>
                  <a:t>秒後の姿が記録されているだけなので、これも立派な本物のタウ。</a:t>
                </a:r>
                <a:endParaRPr lang="en-US" altLang="ja-JP" dirty="0"/>
              </a:p>
              <a:p>
                <a:r>
                  <a:rPr kumimoji="1" lang="en-US" altLang="ja-JP" dirty="0"/>
                  <a:t>94 </a:t>
                </a:r>
                <a:r>
                  <a:rPr kumimoji="1" lang="ja-JP" altLang="en-US" dirty="0"/>
                  <a:t>ジェネレーターの計算の跡</a:t>
                </a:r>
                <a:br>
                  <a:rPr kumimoji="1" lang="en-US" altLang="ja-JP" dirty="0"/>
                </a:br>
                <a:r>
                  <a:rPr lang="ja-JP" altLang="en-US" dirty="0"/>
                  <a:t>シミュレーションソフトが計算の途中で使うストリング（ひも） </a:t>
                </a:r>
                <a:r>
                  <a:rPr lang="en-US" altLang="ja-JP" dirty="0"/>
                  <a:t>/ </a:t>
                </a:r>
                <a:r>
                  <a:rPr lang="ja-JP" altLang="en-US" dirty="0"/>
                  <a:t>クラスターと呼ばれる架空の状態の</a:t>
                </a:r>
                <a:r>
                  <a:rPr lang="en-US" altLang="ja-JP" dirty="0"/>
                  <a:t>ID</a:t>
                </a:r>
              </a:p>
              <a:p>
                <a:r>
                  <a:rPr lang="en-US" altLang="ja-JP" dirty="0"/>
                  <a:t>521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𝐵</m:t>
                        </m:r>
                      </m:e>
                      <m:sup>
                        <m:r>
                          <a:rPr lang="en-US" altLang="ja-JP" b="0" i="1" smtClean="0">
                            <a:latin typeface="Cambria Math" panose="02040503050406030204" pitchFamily="18" charset="0"/>
                          </a:rPr>
                          <m:t>+</m:t>
                        </m:r>
                      </m:sup>
                    </m:sSup>
                  </m:oMath>
                </a14:m>
                <a:r>
                  <a:rPr lang="en-US" altLang="ja-JP" dirty="0"/>
                  <a:t> meson -511</a:t>
                </a:r>
                <a:br>
                  <a:rPr lang="en-US" altLang="ja-JP" dirty="0"/>
                </a:br>
                <a:r>
                  <a:rPr lang="en-US" altLang="ja-JP" dirty="0"/>
                  <a:t>ILC</a:t>
                </a:r>
                <a:r>
                  <a:rPr lang="ja-JP" altLang="en-US" dirty="0"/>
                  <a:t>のシミュレーションデータには、現実に即したノイズ（ビームストラールングによる</a:t>
                </a:r>
                <a14:m>
                  <m:oMath xmlns:m="http://schemas.openxmlformats.org/officeDocument/2006/math">
                    <m:r>
                      <a:rPr lang="ja-JP" altLang="en-US" i="1">
                        <a:latin typeface="Cambria Math" panose="02040503050406030204" pitchFamily="18" charset="0"/>
                      </a:rPr>
                      <m:t>𝛾𝛾</m:t>
                    </m:r>
                    <m:r>
                      <a:rPr lang="ja-JP" altLang="en-US" i="1" smtClean="0">
                        <a:latin typeface="Cambria Math" panose="02040503050406030204" pitchFamily="18" charset="0"/>
                      </a:rPr>
                      <m:t>→</m:t>
                    </m:r>
                    <m:r>
                      <a:rPr lang="en-US" altLang="ja-JP" b="0" i="1" smtClean="0">
                        <a:latin typeface="Cambria Math" panose="02040503050406030204" pitchFamily="18" charset="0"/>
                      </a:rPr>
                      <m:t>h𝑎𝑑𝑟𝑜𝑛𝑠</m:t>
                    </m:r>
                  </m:oMath>
                </a14:m>
                <a:r>
                  <a:rPr lang="en-US" altLang="ja-JP" dirty="0"/>
                  <a:t>)</a:t>
                </a:r>
                <a:r>
                  <a:rPr lang="ja-JP" altLang="en-US" dirty="0"/>
                  <a:t>が、すべてのイベントに最初から重ね掛け（オーバーレイ）されている。つまり、メインの電子・陽電子が綺麗にタウを作っているすぐ横で、ビームの周りを漂っている光子（</a:t>
                </a:r>
                <a14:m>
                  <m:oMath xmlns:m="http://schemas.openxmlformats.org/officeDocument/2006/math">
                    <m:r>
                      <a:rPr lang="ja-JP" altLang="en-US" i="1">
                        <a:latin typeface="Cambria Math" panose="02040503050406030204" pitchFamily="18" charset="0"/>
                      </a:rPr>
                      <m:t>𝛾</m:t>
                    </m:r>
                  </m:oMath>
                </a14:m>
                <a:r>
                  <a:rPr lang="ja-JP" altLang="en-US" dirty="0"/>
                  <a:t>）同士が勝手にぶつかって、クォーク（ノイズ）をパラパラと撒き散らしている。そのノイズから偶然</a:t>
                </a:r>
                <a:r>
                  <a:rPr lang="en-US" altLang="ja-JP" dirty="0"/>
                  <a:t>B</a:t>
                </a:r>
                <a:r>
                  <a:rPr lang="ja-JP" altLang="en-US" dirty="0"/>
                  <a:t>中間子が生まれ、さらにそこからタウが生まれたという、超リアルな検出器環境の証拠がここに現れている。</a:t>
                </a:r>
                <a:endParaRPr kumimoji="1" lang="en-US" altLang="ja-JP" dirty="0"/>
              </a:p>
            </p:txBody>
          </p:sp>
        </mc:Choice>
        <mc:Fallback>
          <p:sp>
            <p:nvSpPr>
              <p:cNvPr id="3" name="コンテンツ プレースホルダー 2">
                <a:extLst>
                  <a:ext uri="{FF2B5EF4-FFF2-40B4-BE49-F238E27FC236}">
                    <a16:creationId xmlns:a16="http://schemas.microsoft.com/office/drawing/2014/main" id="{EBC718BB-45FC-AF04-38A8-B75B1C5B6B51}"/>
                  </a:ext>
                </a:extLst>
              </p:cNvPr>
              <p:cNvSpPr>
                <a:spLocks noGrp="1" noRot="1" noChangeAspect="1" noMove="1" noResize="1" noEditPoints="1" noAdjustHandles="1" noChangeArrowheads="1" noChangeShapeType="1" noTextEdit="1"/>
              </p:cNvSpPr>
              <p:nvPr>
                <p:ph idx="1"/>
              </p:nvPr>
            </p:nvSpPr>
            <p:spPr>
              <a:xfrm>
                <a:off x="532326" y="1275008"/>
                <a:ext cx="11277601" cy="5087155"/>
              </a:xfrm>
              <a:blipFill>
                <a:blip r:embed="rId3"/>
                <a:stretch>
                  <a:fillRect l="-595" t="-2395" r="-37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414493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0BEA01-6355-86A5-5BE6-C75CD6D911DB}"/>
              </a:ext>
            </a:extLst>
          </p:cNvPr>
          <p:cNvSpPr>
            <a:spLocks noGrp="1"/>
          </p:cNvSpPr>
          <p:nvPr>
            <p:ph type="title"/>
          </p:nvPr>
        </p:nvSpPr>
        <p:spPr/>
        <p:txBody>
          <a:bodyPr/>
          <a:lstStyle/>
          <a:p>
            <a:r>
              <a:rPr lang="en-US" altLang="ja-JP" dirty="0"/>
              <a:t>4f_ZZ_semileptonic</a:t>
            </a:r>
            <a:r>
              <a:rPr lang="ja-JP" altLang="en-US" dirty="0"/>
              <a:t>の</a:t>
            </a:r>
            <a:r>
              <a:rPr lang="en-US" altLang="ja-JP" dirty="0" err="1"/>
              <a:t>pdgcode</a:t>
            </a:r>
            <a:endParaRPr kumimoji="1" lang="ja-JP" altLang="en-US" dirty="0"/>
          </a:p>
        </p:txBody>
      </p:sp>
      <p:pic>
        <p:nvPicPr>
          <p:cNvPr id="5" name="コンテンツ プレースホルダー 4">
            <a:extLst>
              <a:ext uri="{FF2B5EF4-FFF2-40B4-BE49-F238E27FC236}">
                <a16:creationId xmlns:a16="http://schemas.microsoft.com/office/drawing/2014/main" id="{8AED40E9-D53C-36E5-5FE4-C97E867A011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7434" y="2029812"/>
            <a:ext cx="6380743" cy="4351338"/>
          </a:xfrm>
          <a:prstGeom prst="rect">
            <a:avLst/>
          </a:prstGeom>
        </p:spPr>
      </p:pic>
      <p:pic>
        <p:nvPicPr>
          <p:cNvPr id="7" name="図 6">
            <a:extLst>
              <a:ext uri="{FF2B5EF4-FFF2-40B4-BE49-F238E27FC236}">
                <a16:creationId xmlns:a16="http://schemas.microsoft.com/office/drawing/2014/main" id="{CF83AB09-7036-E18E-E1E7-2E77B13F33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33251" y="1307975"/>
            <a:ext cx="3720549" cy="2537223"/>
          </a:xfrm>
          <a:prstGeom prst="rect">
            <a:avLst/>
          </a:prstGeom>
        </p:spPr>
      </p:pic>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87D33030-334E-3C00-B263-6116E41A1A67}"/>
                  </a:ext>
                </a:extLst>
              </p:cNvPr>
              <p:cNvSpPr txBox="1"/>
              <p:nvPr/>
            </p:nvSpPr>
            <p:spPr>
              <a:xfrm>
                <a:off x="6929189" y="3923286"/>
                <a:ext cx="3028335" cy="2934714"/>
              </a:xfrm>
              <a:prstGeom prst="rect">
                <a:avLst/>
              </a:prstGeom>
              <a:noFill/>
            </p:spPr>
            <p:txBody>
              <a:bodyPr wrap="square" rtlCol="0">
                <a:spAutoFit/>
              </a:bodyPr>
              <a:lstStyle/>
              <a:p>
                <a:r>
                  <a:rPr kumimoji="1" lang="en-US" altLang="ja-JP" dirty="0"/>
                  <a:t>11:</a:t>
                </a:r>
                <a:r>
                  <a:rPr kumimoji="1" lang="ja-JP" altLang="en-US" dirty="0"/>
                  <a:t>電子</a:t>
                </a:r>
                <a:endParaRPr kumimoji="1" lang="en-US" altLang="ja-JP" dirty="0"/>
              </a:p>
              <a:p>
                <a:r>
                  <a:rPr kumimoji="1" lang="en-US" altLang="ja-JP" dirty="0"/>
                  <a:t>-11:</a:t>
                </a:r>
                <a:r>
                  <a:rPr kumimoji="1" lang="ja-JP" altLang="en-US" dirty="0"/>
                  <a:t>陽電子</a:t>
                </a:r>
                <a:endParaRPr kumimoji="1" lang="en-US" altLang="ja-JP" dirty="0"/>
              </a:p>
              <a:p>
                <a:r>
                  <a:rPr lang="en-US" altLang="ja-JP" dirty="0"/>
                  <a:t>13:</a:t>
                </a:r>
                <a:r>
                  <a:rPr lang="ja-JP" altLang="en-US" dirty="0"/>
                  <a:t>ミューオン</a:t>
                </a:r>
                <a:endParaRPr kumimoji="1" lang="en-US" altLang="ja-JP" dirty="0"/>
              </a:p>
              <a:p>
                <a:r>
                  <a:rPr kumimoji="1" lang="en-US" altLang="ja-JP" dirty="0"/>
                  <a:t>22:</a:t>
                </a:r>
                <a:r>
                  <a:rPr kumimoji="1" lang="ja-JP" altLang="en-US" dirty="0"/>
                  <a:t>光子</a:t>
                </a:r>
                <a:endParaRPr kumimoji="1" lang="en-US" altLang="ja-JP" dirty="0"/>
              </a:p>
              <a:p>
                <a:r>
                  <a:rPr kumimoji="1" lang="en-US" altLang="ja-JP" dirty="0"/>
                  <a:t>130:</a:t>
                </a:r>
                <a:r>
                  <a:rPr kumimoji="1" lang="ja-JP" altLang="en-US" dirty="0"/>
                  <a:t>中性</a:t>
                </a:r>
                <a:r>
                  <a:rPr kumimoji="1" lang="en-US" altLang="ja-JP" dirty="0"/>
                  <a:t>K</a:t>
                </a:r>
                <a:r>
                  <a:rPr kumimoji="1" lang="ja-JP" altLang="en-US" dirty="0"/>
                  <a:t>中間子</a:t>
                </a:r>
                <a14:m>
                  <m:oMath xmlns:m="http://schemas.openxmlformats.org/officeDocument/2006/math">
                    <m:sSubSup>
                      <m:sSubSupPr>
                        <m:ctrlPr>
                          <a:rPr kumimoji="1" lang="en-US" altLang="ja-JP" i="1" smtClean="0">
                            <a:latin typeface="Cambria Math" panose="02040503050406030204" pitchFamily="18" charset="0"/>
                          </a:rPr>
                        </m:ctrlPr>
                      </m:sSubSupPr>
                      <m:e>
                        <m:r>
                          <a:rPr kumimoji="1" lang="en-US" altLang="ja-JP" b="0" i="1" smtClean="0">
                            <a:latin typeface="Cambria Math" panose="02040503050406030204" pitchFamily="18" charset="0"/>
                          </a:rPr>
                          <m:t>𝐾</m:t>
                        </m:r>
                      </m:e>
                      <m:sub>
                        <m:r>
                          <a:rPr kumimoji="1" lang="en-US" altLang="ja-JP" b="0" i="1" smtClean="0">
                            <a:latin typeface="Cambria Math" panose="02040503050406030204" pitchFamily="18" charset="0"/>
                          </a:rPr>
                          <m:t>𝐿</m:t>
                        </m:r>
                      </m:sub>
                      <m:sup>
                        <m:r>
                          <a:rPr kumimoji="1" lang="en-US" altLang="ja-JP" b="0" i="1" smtClean="0">
                            <a:latin typeface="Cambria Math" panose="02040503050406030204" pitchFamily="18" charset="0"/>
                          </a:rPr>
                          <m:t>0</m:t>
                        </m:r>
                      </m:sup>
                    </m:sSubSup>
                  </m:oMath>
                </a14:m>
                <a:endParaRPr kumimoji="1" lang="en-US" altLang="ja-JP" dirty="0"/>
              </a:p>
              <a:p>
                <a:r>
                  <a:rPr lang="en-US" altLang="ja-JP" dirty="0"/>
                  <a:t>±</a:t>
                </a:r>
                <a:r>
                  <a:rPr kumimoji="1" lang="en-US" altLang="ja-JP" dirty="0"/>
                  <a:t>211:π</a:t>
                </a:r>
                <a:r>
                  <a:rPr kumimoji="1" lang="ja-JP" altLang="en-US" dirty="0"/>
                  <a:t>中間子</a:t>
                </a:r>
                <a:endParaRPr kumimoji="1" lang="en-US" altLang="ja-JP" dirty="0"/>
              </a:p>
              <a:p>
                <a:r>
                  <a:rPr lang="en-US" altLang="ja-JP" dirty="0"/>
                  <a:t>±321:K</a:t>
                </a:r>
                <a:r>
                  <a:rPr lang="ja-JP" altLang="en-US" dirty="0"/>
                  <a:t>中間子</a:t>
                </a:r>
                <a:endParaRPr lang="en-US" altLang="ja-JP" dirty="0"/>
              </a:p>
              <a:p>
                <a:r>
                  <a:rPr kumimoji="1" lang="en-US" altLang="ja-JP" dirty="0"/>
                  <a:t>2212:</a:t>
                </a:r>
                <a:r>
                  <a:rPr lang="ja-JP" altLang="en-US" dirty="0"/>
                  <a:t>陽子</a:t>
                </a:r>
                <a:endParaRPr lang="en-US" altLang="ja-JP" dirty="0"/>
              </a:p>
              <a:p>
                <a:r>
                  <a:rPr lang="en-US" altLang="ja-JP" dirty="0"/>
                  <a:t>2112:</a:t>
                </a:r>
                <a:r>
                  <a:rPr lang="ja-JP" altLang="en-US" dirty="0"/>
                  <a:t>中性子</a:t>
                </a:r>
                <a:endParaRPr lang="en-US" altLang="ja-JP" dirty="0"/>
              </a:p>
              <a:p>
                <a:r>
                  <a:rPr lang="en-US" altLang="ja-JP" dirty="0"/>
                  <a:t>3112:</a:t>
                </a:r>
                <a:r>
                  <a:rPr lang="ja-JP" altLang="en-US" dirty="0"/>
                  <a:t>シグマバリオン</a:t>
                </a:r>
                <a14:m>
                  <m:oMath xmlns:m="http://schemas.openxmlformats.org/officeDocument/2006/math">
                    <m:sSup>
                      <m:sSupPr>
                        <m:ctrlPr>
                          <a:rPr lang="en-US" altLang="ja-JP" i="1" smtClean="0">
                            <a:latin typeface="Cambria Math" panose="02040503050406030204" pitchFamily="18" charset="0"/>
                          </a:rPr>
                        </m:ctrlPr>
                      </m:sSupPr>
                      <m:e>
                        <m:r>
                          <m:rPr>
                            <m:sty m:val="p"/>
                          </m:rPr>
                          <a:rPr lang="el-GR" altLang="ja-JP" i="1" smtClean="0">
                            <a:latin typeface="Cambria Math" panose="02040503050406030204" pitchFamily="18" charset="0"/>
                            <a:ea typeface="Cambria Math" panose="02040503050406030204" pitchFamily="18" charset="0"/>
                          </a:rPr>
                          <m:t>Σ</m:t>
                        </m:r>
                      </m:e>
                      <m:sup>
                        <m:r>
                          <a:rPr lang="en-US" altLang="ja-JP" b="0" i="1" smtClean="0">
                            <a:latin typeface="Cambria Math" panose="02040503050406030204" pitchFamily="18" charset="0"/>
                          </a:rPr>
                          <m:t>−</m:t>
                        </m:r>
                      </m:sup>
                    </m:sSup>
                  </m:oMath>
                </a14:m>
                <a:endParaRPr lang="en-US" altLang="ja-JP" dirty="0"/>
              </a:p>
            </p:txBody>
          </p:sp>
        </mc:Choice>
        <mc:Fallback xmlns="">
          <p:sp>
            <p:nvSpPr>
              <p:cNvPr id="8" name="テキスト ボックス 7">
                <a:extLst>
                  <a:ext uri="{FF2B5EF4-FFF2-40B4-BE49-F238E27FC236}">
                    <a16:creationId xmlns:a16="http://schemas.microsoft.com/office/drawing/2014/main" id="{87D33030-334E-3C00-B263-6116E41A1A67}"/>
                  </a:ext>
                </a:extLst>
              </p:cNvPr>
              <p:cNvSpPr txBox="1">
                <a:spLocks noRot="1" noChangeAspect="1" noMove="1" noResize="1" noEditPoints="1" noAdjustHandles="1" noChangeArrowheads="1" noChangeShapeType="1" noTextEdit="1"/>
              </p:cNvSpPr>
              <p:nvPr/>
            </p:nvSpPr>
            <p:spPr>
              <a:xfrm>
                <a:off x="6929189" y="3923286"/>
                <a:ext cx="3028335" cy="2934714"/>
              </a:xfrm>
              <a:prstGeom prst="rect">
                <a:avLst/>
              </a:prstGeom>
              <a:blipFill>
                <a:blip r:embed="rId5"/>
                <a:stretch>
                  <a:fillRect l="-1815" t="-1247" b="-416"/>
                </a:stretch>
              </a:blipFill>
            </p:spPr>
            <p:txBody>
              <a:bodyPr/>
              <a:lstStyle/>
              <a:p>
                <a:r>
                  <a:rPr lang="ja-JP" altLang="en-US">
                    <a:noFill/>
                  </a:rPr>
                  <a:t> </a:t>
                </a:r>
              </a:p>
            </p:txBody>
          </p:sp>
        </mc:Fallback>
      </mc:AlternateContent>
      <p:cxnSp>
        <p:nvCxnSpPr>
          <p:cNvPr id="10" name="直線矢印コネクタ 9">
            <a:extLst>
              <a:ext uri="{FF2B5EF4-FFF2-40B4-BE49-F238E27FC236}">
                <a16:creationId xmlns:a16="http://schemas.microsoft.com/office/drawing/2014/main" id="{6B93C794-3671-0CDE-098D-31916607B3CA}"/>
              </a:ext>
            </a:extLst>
          </p:cNvPr>
          <p:cNvCxnSpPr/>
          <p:nvPr/>
        </p:nvCxnSpPr>
        <p:spPr>
          <a:xfrm flipH="1">
            <a:off x="8052047" y="4598633"/>
            <a:ext cx="1589103" cy="2574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直線矢印コネクタ 10">
            <a:extLst>
              <a:ext uri="{FF2B5EF4-FFF2-40B4-BE49-F238E27FC236}">
                <a16:creationId xmlns:a16="http://schemas.microsoft.com/office/drawing/2014/main" id="{5E8EC871-55A3-7D94-9270-DBEAA1421398}"/>
              </a:ext>
            </a:extLst>
          </p:cNvPr>
          <p:cNvCxnSpPr>
            <a:cxnSpLocks/>
          </p:cNvCxnSpPr>
          <p:nvPr/>
        </p:nvCxnSpPr>
        <p:spPr>
          <a:xfrm flipH="1">
            <a:off x="8717872" y="4598633"/>
            <a:ext cx="923278" cy="4172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56C2663D-0AFD-2A70-986B-545151EF1E32}"/>
              </a:ext>
            </a:extLst>
          </p:cNvPr>
          <p:cNvCxnSpPr>
            <a:cxnSpLocks/>
          </p:cNvCxnSpPr>
          <p:nvPr/>
        </p:nvCxnSpPr>
        <p:spPr>
          <a:xfrm flipH="1">
            <a:off x="8251633" y="4598633"/>
            <a:ext cx="1389517" cy="16601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5520E343-1534-C6A0-A265-4C16F6340F8F}"/>
              </a:ext>
            </a:extLst>
          </p:cNvPr>
          <p:cNvSpPr txBox="1"/>
          <p:nvPr/>
        </p:nvSpPr>
        <p:spPr>
          <a:xfrm>
            <a:off x="9641150" y="4383804"/>
            <a:ext cx="2390072" cy="1754326"/>
          </a:xfrm>
          <a:prstGeom prst="rect">
            <a:avLst/>
          </a:prstGeom>
          <a:noFill/>
        </p:spPr>
        <p:txBody>
          <a:bodyPr wrap="square" rtlCol="0">
            <a:spAutoFit/>
          </a:bodyPr>
          <a:lstStyle/>
          <a:p>
            <a:r>
              <a:rPr lang="ja-JP" altLang="en-US" dirty="0"/>
              <a:t>中性</a:t>
            </a:r>
            <a:endParaRPr lang="en-US" altLang="ja-JP" dirty="0"/>
          </a:p>
          <a:p>
            <a:r>
              <a:rPr lang="ja-JP" altLang="en-US" dirty="0"/>
              <a:t>崩壊した後の荷電粒子の片方がうまく観測されていなかったりする？</a:t>
            </a:r>
            <a:endParaRPr lang="en-US" altLang="ja-JP" dirty="0"/>
          </a:p>
          <a:p>
            <a:endParaRPr kumimoji="1" lang="ja-JP" altLang="en-US" dirty="0"/>
          </a:p>
        </p:txBody>
      </p:sp>
    </p:spTree>
    <p:extLst>
      <p:ext uri="{BB962C8B-B14F-4D97-AF65-F5344CB8AC3E}">
        <p14:creationId xmlns:p14="http://schemas.microsoft.com/office/powerpoint/2010/main" val="2772407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A2E02B-3BE5-CD32-66FA-E2658CAD5950}"/>
              </a:ext>
            </a:extLst>
          </p:cNvPr>
          <p:cNvSpPr>
            <a:spLocks noGrp="1"/>
          </p:cNvSpPr>
          <p:nvPr>
            <p:ph type="title"/>
          </p:nvPr>
        </p:nvSpPr>
        <p:spPr/>
        <p:txBody>
          <a:bodyPr/>
          <a:lstStyle/>
          <a:p>
            <a:r>
              <a:rPr lang="en-US" altLang="ja-JP" dirty="0"/>
              <a:t>Charge reversal</a:t>
            </a:r>
          </a:p>
        </p:txBody>
      </p:sp>
      <p:sp>
        <p:nvSpPr>
          <p:cNvPr id="4" name="テキスト ボックス 3">
            <a:extLst>
              <a:ext uri="{FF2B5EF4-FFF2-40B4-BE49-F238E27FC236}">
                <a16:creationId xmlns:a16="http://schemas.microsoft.com/office/drawing/2014/main" id="{23F01AB4-915F-420B-FB03-590F3C6867BA}"/>
              </a:ext>
            </a:extLst>
          </p:cNvPr>
          <p:cNvSpPr txBox="1"/>
          <p:nvPr/>
        </p:nvSpPr>
        <p:spPr>
          <a:xfrm>
            <a:off x="532659" y="3943904"/>
            <a:ext cx="4154749" cy="2308324"/>
          </a:xfrm>
          <a:prstGeom prst="rect">
            <a:avLst/>
          </a:prstGeom>
          <a:noFill/>
        </p:spPr>
        <p:txBody>
          <a:bodyPr wrap="square" rtlCol="0">
            <a:spAutoFit/>
          </a:bodyPr>
          <a:lstStyle/>
          <a:p>
            <a:r>
              <a:rPr kumimoji="1" lang="en-US" altLang="ja-JP" dirty="0" err="1"/>
              <a:t>Tau_charge</a:t>
            </a:r>
            <a:endParaRPr kumimoji="1" lang="en-US" altLang="ja-JP" dirty="0"/>
          </a:p>
          <a:p>
            <a:r>
              <a:rPr lang="en-US" altLang="ja-JP" dirty="0"/>
              <a:t>***********************************</a:t>
            </a:r>
          </a:p>
          <a:p>
            <a:r>
              <a:rPr lang="en-US" altLang="ja-JP" dirty="0"/>
              <a:t>*    Row   * Instance * </a:t>
            </a:r>
            <a:r>
              <a:rPr lang="en-US" altLang="ja-JP" dirty="0" err="1"/>
              <a:t>tau_charg</a:t>
            </a:r>
            <a:r>
              <a:rPr lang="en-US" altLang="ja-JP" dirty="0"/>
              <a:t> *</a:t>
            </a:r>
          </a:p>
          <a:p>
            <a:r>
              <a:rPr lang="en-US" altLang="ja-JP" dirty="0"/>
              <a:t>***********************************</a:t>
            </a:r>
            <a:endParaRPr kumimoji="1" lang="en-US" altLang="ja-JP" dirty="0"/>
          </a:p>
          <a:p>
            <a:r>
              <a:rPr lang="ja-JP" altLang="en-US" dirty="0"/>
              <a:t>*        </a:t>
            </a:r>
            <a:r>
              <a:rPr lang="en-US" altLang="ja-JP" dirty="0"/>
              <a:t>1 *        0 *        -1 *</a:t>
            </a:r>
          </a:p>
          <a:p>
            <a:r>
              <a:rPr lang="en-US" altLang="ja-JP" dirty="0"/>
              <a:t>*        1 *        1 *         1 *</a:t>
            </a:r>
          </a:p>
          <a:p>
            <a:r>
              <a:rPr lang="en-US" altLang="ja-JP" dirty="0"/>
              <a:t>*        1 *        2 *        -1 *</a:t>
            </a:r>
          </a:p>
          <a:p>
            <a:r>
              <a:rPr lang="ja-JP" altLang="en-US" dirty="0"/>
              <a:t>*        </a:t>
            </a:r>
            <a:r>
              <a:rPr lang="en-US" altLang="ja-JP" dirty="0"/>
              <a:t>1 *        3 *         1 *</a:t>
            </a:r>
            <a:endParaRPr kumimoji="1" lang="ja-JP" altLang="en-US" dirty="0"/>
          </a:p>
        </p:txBody>
      </p:sp>
      <p:sp>
        <p:nvSpPr>
          <p:cNvPr id="5" name="テキスト ボックス 4">
            <a:extLst>
              <a:ext uri="{FF2B5EF4-FFF2-40B4-BE49-F238E27FC236}">
                <a16:creationId xmlns:a16="http://schemas.microsoft.com/office/drawing/2014/main" id="{DF793E26-5A76-9455-27A1-6E7BCAB30A3A}"/>
              </a:ext>
            </a:extLst>
          </p:cNvPr>
          <p:cNvSpPr txBox="1"/>
          <p:nvPr/>
        </p:nvSpPr>
        <p:spPr>
          <a:xfrm>
            <a:off x="7327040" y="4021779"/>
            <a:ext cx="4595670" cy="2308324"/>
          </a:xfrm>
          <a:prstGeom prst="rect">
            <a:avLst/>
          </a:prstGeom>
          <a:noFill/>
        </p:spPr>
        <p:txBody>
          <a:bodyPr wrap="square" rtlCol="0">
            <a:spAutoFit/>
          </a:bodyPr>
          <a:lstStyle/>
          <a:p>
            <a:r>
              <a:rPr lang="en-US" altLang="ja-JP" dirty="0"/>
              <a:t>Tau true </a:t>
            </a:r>
            <a:r>
              <a:rPr lang="en-US" altLang="ja-JP" dirty="0" err="1"/>
              <a:t>pdg</a:t>
            </a:r>
            <a:endParaRPr lang="en-US" altLang="ja-JP" dirty="0"/>
          </a:p>
          <a:p>
            <a:r>
              <a:rPr lang="en-US" altLang="ja-JP" dirty="0"/>
              <a:t>***********************************</a:t>
            </a:r>
          </a:p>
          <a:p>
            <a:r>
              <a:rPr lang="en-US" altLang="ja-JP" dirty="0"/>
              <a:t>*    Row   * Instance * </a:t>
            </a:r>
            <a:r>
              <a:rPr lang="en-US" altLang="ja-JP" dirty="0" err="1"/>
              <a:t>tau_true</a:t>
            </a:r>
            <a:r>
              <a:rPr lang="en-US" altLang="ja-JP" dirty="0"/>
              <a:t>_ *</a:t>
            </a:r>
          </a:p>
          <a:p>
            <a:r>
              <a:rPr lang="en-US" altLang="ja-JP" dirty="0"/>
              <a:t>***********************************</a:t>
            </a:r>
          </a:p>
          <a:p>
            <a:r>
              <a:rPr lang="ja-JP" altLang="en-US" dirty="0"/>
              <a:t>*        </a:t>
            </a:r>
            <a:r>
              <a:rPr lang="en-US" altLang="ja-JP" dirty="0"/>
              <a:t>1 *        0 *       211 *</a:t>
            </a:r>
          </a:p>
          <a:p>
            <a:r>
              <a:rPr lang="en-US" altLang="ja-JP" dirty="0"/>
              <a:t>*        1 *        1 *        11 *</a:t>
            </a:r>
          </a:p>
          <a:p>
            <a:r>
              <a:rPr lang="en-US" altLang="ja-JP" dirty="0"/>
              <a:t>*        1 *        2 *        13 *</a:t>
            </a:r>
          </a:p>
          <a:p>
            <a:r>
              <a:rPr lang="en-US" altLang="ja-JP" dirty="0"/>
              <a:t>*        1 *        3 *       211 *</a:t>
            </a:r>
            <a:endParaRPr kumimoji="1" lang="ja-JP" altLang="en-US" dirty="0"/>
          </a:p>
        </p:txBody>
      </p:sp>
      <p:cxnSp>
        <p:nvCxnSpPr>
          <p:cNvPr id="7" name="直線矢印コネクタ 6">
            <a:extLst>
              <a:ext uri="{FF2B5EF4-FFF2-40B4-BE49-F238E27FC236}">
                <a16:creationId xmlns:a16="http://schemas.microsoft.com/office/drawing/2014/main" id="{EDDAC714-42F1-D75F-1CC1-A00ED2123D4D}"/>
              </a:ext>
            </a:extLst>
          </p:cNvPr>
          <p:cNvCxnSpPr>
            <a:cxnSpLocks/>
          </p:cNvCxnSpPr>
          <p:nvPr/>
        </p:nvCxnSpPr>
        <p:spPr>
          <a:xfrm flipH="1">
            <a:off x="3329126" y="3568823"/>
            <a:ext cx="2149877" cy="16512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直線矢印コネクタ 7">
            <a:extLst>
              <a:ext uri="{FF2B5EF4-FFF2-40B4-BE49-F238E27FC236}">
                <a16:creationId xmlns:a16="http://schemas.microsoft.com/office/drawing/2014/main" id="{A0A3E7FA-0042-CDB0-EFD2-734B73245CD8}"/>
              </a:ext>
            </a:extLst>
          </p:cNvPr>
          <p:cNvCxnSpPr>
            <a:cxnSpLocks/>
          </p:cNvCxnSpPr>
          <p:nvPr/>
        </p:nvCxnSpPr>
        <p:spPr>
          <a:xfrm>
            <a:off x="5717219" y="3568823"/>
            <a:ext cx="1766656" cy="17489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正方形/長方形 11">
            <a:extLst>
              <a:ext uri="{FF2B5EF4-FFF2-40B4-BE49-F238E27FC236}">
                <a16:creationId xmlns:a16="http://schemas.microsoft.com/office/drawing/2014/main" id="{8091B6D9-508F-8D29-351C-C3CE8A023586}"/>
              </a:ext>
            </a:extLst>
          </p:cNvPr>
          <p:cNvSpPr/>
          <p:nvPr/>
        </p:nvSpPr>
        <p:spPr>
          <a:xfrm>
            <a:off x="1624614" y="2707689"/>
            <a:ext cx="9152878" cy="8733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altLang="ja-JP" dirty="0"/>
              <a:t>Reason:</a:t>
            </a:r>
          </a:p>
          <a:p>
            <a:r>
              <a:rPr lang="en-US" altLang="ja-JP" dirty="0"/>
              <a:t>The momentum was too high, causing the track to straighten, and the detector misinterpreted how it would curve in the magnetic field?</a:t>
            </a:r>
          </a:p>
        </p:txBody>
      </p:sp>
      <mc:AlternateContent xmlns:mc="http://schemas.openxmlformats.org/markup-compatibility/2006">
        <mc:Choice xmlns:a14="http://schemas.microsoft.com/office/drawing/2010/main" Requires="a14">
          <p:sp>
            <p:nvSpPr>
              <p:cNvPr id="13" name="正方形/長方形 12">
                <a:extLst>
                  <a:ext uri="{FF2B5EF4-FFF2-40B4-BE49-F238E27FC236}">
                    <a16:creationId xmlns:a16="http://schemas.microsoft.com/office/drawing/2014/main" id="{B3A8BFC2-ECB7-D32D-FD47-E3FAA62AC60D}"/>
                  </a:ext>
                </a:extLst>
              </p:cNvPr>
              <p:cNvSpPr/>
              <p:nvPr/>
            </p:nvSpPr>
            <p:spPr>
              <a:xfrm>
                <a:off x="1624614" y="1824918"/>
                <a:ext cx="9152878" cy="87555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altLang="ja-JP" dirty="0"/>
                  <a:t>+211 is represented by</a:t>
                </a:r>
                <a:r>
                  <a:rPr lang="ja-JP" altLang="en-US" dirty="0"/>
                  <a:t> </a:t>
                </a:r>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𝜋</m:t>
                        </m:r>
                      </m:e>
                      <m:sup>
                        <m:r>
                          <a:rPr lang="en-US" altLang="ja-JP" i="1">
                            <a:latin typeface="Cambria Math" panose="02040503050406030204" pitchFamily="18" charset="0"/>
                          </a:rPr>
                          <m:t>+</m:t>
                        </m:r>
                      </m:sup>
                    </m:sSup>
                  </m:oMath>
                </a14:m>
                <a:r>
                  <a:rPr lang="en-US" altLang="ja-JP" dirty="0"/>
                  <a:t>, which has a positive charge, </a:t>
                </a:r>
              </a:p>
              <a:p>
                <a:r>
                  <a:rPr lang="en-US" altLang="ja-JP" dirty="0"/>
                  <a:t>but is being judged as having a negative charge.</a:t>
                </a:r>
              </a:p>
            </p:txBody>
          </p:sp>
        </mc:Choice>
        <mc:Fallback>
          <p:sp>
            <p:nvSpPr>
              <p:cNvPr id="13" name="正方形/長方形 12">
                <a:extLst>
                  <a:ext uri="{FF2B5EF4-FFF2-40B4-BE49-F238E27FC236}">
                    <a16:creationId xmlns:a16="http://schemas.microsoft.com/office/drawing/2014/main" id="{B3A8BFC2-ECB7-D32D-FD47-E3FAA62AC60D}"/>
                  </a:ext>
                </a:extLst>
              </p:cNvPr>
              <p:cNvSpPr>
                <a:spLocks noRot="1" noChangeAspect="1" noMove="1" noResize="1" noEditPoints="1" noAdjustHandles="1" noChangeArrowheads="1" noChangeShapeType="1" noTextEdit="1"/>
              </p:cNvSpPr>
              <p:nvPr/>
            </p:nvSpPr>
            <p:spPr>
              <a:xfrm>
                <a:off x="1624614" y="1824918"/>
                <a:ext cx="9152878" cy="875559"/>
              </a:xfrm>
              <a:prstGeom prst="rect">
                <a:avLst/>
              </a:prstGeom>
              <a:blipFill>
                <a:blip r:embed="rId3"/>
                <a:stretch>
                  <a:fillRect l="-532"/>
                </a:stretch>
              </a:blipFill>
            </p:spPr>
            <p:txBody>
              <a:bodyPr/>
              <a:lstStyle/>
              <a:p>
                <a:r>
                  <a:rPr lang="ja-JP" altLang="en-US">
                    <a:noFill/>
                  </a:rPr>
                  <a:t> </a:t>
                </a:r>
              </a:p>
            </p:txBody>
          </p:sp>
        </mc:Fallback>
      </mc:AlternateContent>
      <p:sp>
        <p:nvSpPr>
          <p:cNvPr id="3" name="テキスト ボックス 2">
            <a:extLst>
              <a:ext uri="{FF2B5EF4-FFF2-40B4-BE49-F238E27FC236}">
                <a16:creationId xmlns:a16="http://schemas.microsoft.com/office/drawing/2014/main" id="{8E34B48C-D667-D024-E9FB-56672575E203}"/>
              </a:ext>
            </a:extLst>
          </p:cNvPr>
          <p:cNvSpPr txBox="1"/>
          <p:nvPr/>
        </p:nvSpPr>
        <p:spPr>
          <a:xfrm>
            <a:off x="4969565" y="5019261"/>
            <a:ext cx="2213950" cy="1200329"/>
          </a:xfrm>
          <a:prstGeom prst="rect">
            <a:avLst/>
          </a:prstGeom>
          <a:noFill/>
        </p:spPr>
        <p:txBody>
          <a:bodyPr wrap="square" rtlCol="0">
            <a:spAutoFit/>
          </a:bodyPr>
          <a:lstStyle/>
          <a:p>
            <a:r>
              <a:rPr kumimoji="1" lang="ja-JP" altLang="en-US" dirty="0"/>
              <a:t>同じ列にあるからって同じとは限らない</a:t>
            </a:r>
            <a:endParaRPr kumimoji="1" lang="en-US" altLang="ja-JP" dirty="0"/>
          </a:p>
          <a:p>
            <a:r>
              <a:rPr lang="ja-JP" altLang="en-US" dirty="0"/>
              <a:t>確認しなおし</a:t>
            </a:r>
            <a:endParaRPr kumimoji="1" lang="ja-JP" altLang="en-US" dirty="0"/>
          </a:p>
        </p:txBody>
      </p:sp>
    </p:spTree>
    <p:extLst>
      <p:ext uri="{BB962C8B-B14F-4D97-AF65-F5344CB8AC3E}">
        <p14:creationId xmlns:p14="http://schemas.microsoft.com/office/powerpoint/2010/main" val="1523513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6D49DD-4B53-1A6B-7368-4175AB706280}"/>
              </a:ext>
            </a:extLst>
          </p:cNvPr>
          <p:cNvSpPr>
            <a:spLocks noGrp="1"/>
          </p:cNvSpPr>
          <p:nvPr>
            <p:ph type="title"/>
          </p:nvPr>
        </p:nvSpPr>
        <p:spPr/>
        <p:txBody>
          <a:bodyPr/>
          <a:lstStyle/>
          <a:p>
            <a:r>
              <a:rPr lang="en-US" altLang="ja-JP" dirty="0" err="1"/>
              <a:t>Taufinder</a:t>
            </a:r>
            <a:r>
              <a:rPr lang="en-US" altLang="ja-JP" dirty="0"/>
              <a:t> was applied to 2f_leptonic_eL_pR</a:t>
            </a:r>
          </a:p>
        </p:txBody>
      </p:sp>
      <p:pic>
        <p:nvPicPr>
          <p:cNvPr id="5" name="コンテンツ プレースホルダー 4">
            <a:extLst>
              <a:ext uri="{FF2B5EF4-FFF2-40B4-BE49-F238E27FC236}">
                <a16:creationId xmlns:a16="http://schemas.microsoft.com/office/drawing/2014/main" id="{CA069912-DB4C-B9C1-D33F-502A9967216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40546" y="3385871"/>
            <a:ext cx="4825753" cy="3290914"/>
          </a:xfrm>
          <a:prstGeom prst="rect">
            <a:avLst/>
          </a:prstGeom>
        </p:spPr>
      </p:pic>
      <p:pic>
        <p:nvPicPr>
          <p:cNvPr id="7" name="図 6">
            <a:extLst>
              <a:ext uri="{FF2B5EF4-FFF2-40B4-BE49-F238E27FC236}">
                <a16:creationId xmlns:a16="http://schemas.microsoft.com/office/drawing/2014/main" id="{1460C20B-F4D2-836E-C60E-E4F4A410CD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0477" y="3260818"/>
            <a:ext cx="5178365" cy="3531378"/>
          </a:xfrm>
          <a:prstGeom prst="rect">
            <a:avLst/>
          </a:prstGeom>
        </p:spPr>
      </p:pic>
      <p:pic>
        <p:nvPicPr>
          <p:cNvPr id="8" name="図 7" descr="概略図 が含まれている画像&#10;&#10;AI 生成コンテンツは誤りを含む可能性があります。">
            <a:extLst>
              <a:ext uri="{FF2B5EF4-FFF2-40B4-BE49-F238E27FC236}">
                <a16:creationId xmlns:a16="http://schemas.microsoft.com/office/drawing/2014/main" id="{E0AF4A91-6A93-D646-CECD-EFD39DDA5B52}"/>
              </a:ext>
            </a:extLst>
          </p:cNvPr>
          <p:cNvPicPr>
            <a:picLocks noChangeAspect="1"/>
          </p:cNvPicPr>
          <p:nvPr/>
        </p:nvPicPr>
        <p:blipFill>
          <a:blip r:embed="rId5"/>
          <a:srcRect r="34926"/>
          <a:stretch>
            <a:fillRect/>
          </a:stretch>
        </p:blipFill>
        <p:spPr>
          <a:xfrm>
            <a:off x="7111014" y="916568"/>
            <a:ext cx="2159191" cy="2104553"/>
          </a:xfrm>
          <a:prstGeom prst="rect">
            <a:avLst/>
          </a:prstGeom>
        </p:spPr>
      </p:pic>
      <p:cxnSp>
        <p:nvCxnSpPr>
          <p:cNvPr id="10" name="直線コネクタ 9">
            <a:extLst>
              <a:ext uri="{FF2B5EF4-FFF2-40B4-BE49-F238E27FC236}">
                <a16:creationId xmlns:a16="http://schemas.microsoft.com/office/drawing/2014/main" id="{8C354749-A361-C2CC-7287-391DEE0E7C8A}"/>
              </a:ext>
            </a:extLst>
          </p:cNvPr>
          <p:cNvCxnSpPr>
            <a:cxnSpLocks/>
            <a:stCxn id="8" idx="3"/>
          </p:cNvCxnSpPr>
          <p:nvPr/>
        </p:nvCxnSpPr>
        <p:spPr>
          <a:xfrm flipV="1">
            <a:off x="9270205" y="1420427"/>
            <a:ext cx="885849" cy="54841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直線コネクタ 11">
            <a:extLst>
              <a:ext uri="{FF2B5EF4-FFF2-40B4-BE49-F238E27FC236}">
                <a16:creationId xmlns:a16="http://schemas.microsoft.com/office/drawing/2014/main" id="{C833BF76-42DE-C733-8630-CC56C9DC4BAC}"/>
              </a:ext>
            </a:extLst>
          </p:cNvPr>
          <p:cNvCxnSpPr>
            <a:cxnSpLocks/>
            <a:stCxn id="8" idx="3"/>
          </p:cNvCxnSpPr>
          <p:nvPr/>
        </p:nvCxnSpPr>
        <p:spPr>
          <a:xfrm>
            <a:off x="9270205" y="1968845"/>
            <a:ext cx="868094" cy="5435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2A1D14BD-53C7-FB7C-82E4-2926D72D4D27}"/>
                  </a:ext>
                </a:extLst>
              </p:cNvPr>
              <p:cNvSpPr txBox="1"/>
              <p:nvPr/>
            </p:nvSpPr>
            <p:spPr>
              <a:xfrm>
                <a:off x="10156054" y="1186818"/>
                <a:ext cx="3373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4" name="テキスト ボックス 13">
                <a:extLst>
                  <a:ext uri="{FF2B5EF4-FFF2-40B4-BE49-F238E27FC236}">
                    <a16:creationId xmlns:a16="http://schemas.microsoft.com/office/drawing/2014/main" id="{2A1D14BD-53C7-FB7C-82E4-2926D72D4D27}"/>
                  </a:ext>
                </a:extLst>
              </p:cNvPr>
              <p:cNvSpPr txBox="1">
                <a:spLocks noRot="1" noChangeAspect="1" noMove="1" noResize="1" noEditPoints="1" noAdjustHandles="1" noChangeArrowheads="1" noChangeShapeType="1" noTextEdit="1"/>
              </p:cNvSpPr>
              <p:nvPr/>
            </p:nvSpPr>
            <p:spPr>
              <a:xfrm>
                <a:off x="10156054" y="1186818"/>
                <a:ext cx="337351"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1EF31C13-8931-177D-E9C1-C28EE557C1EC}"/>
                  </a:ext>
                </a:extLst>
              </p:cNvPr>
              <p:cNvSpPr txBox="1"/>
              <p:nvPr/>
            </p:nvSpPr>
            <p:spPr>
              <a:xfrm>
                <a:off x="10120543" y="2376658"/>
                <a:ext cx="3373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6" name="テキスト ボックス 15">
                <a:extLst>
                  <a:ext uri="{FF2B5EF4-FFF2-40B4-BE49-F238E27FC236}">
                    <a16:creationId xmlns:a16="http://schemas.microsoft.com/office/drawing/2014/main" id="{1EF31C13-8931-177D-E9C1-C28EE557C1EC}"/>
                  </a:ext>
                </a:extLst>
              </p:cNvPr>
              <p:cNvSpPr txBox="1">
                <a:spLocks noRot="1" noChangeAspect="1" noMove="1" noResize="1" noEditPoints="1" noAdjustHandles="1" noChangeArrowheads="1" noChangeShapeType="1" noTextEdit="1"/>
              </p:cNvSpPr>
              <p:nvPr/>
            </p:nvSpPr>
            <p:spPr>
              <a:xfrm>
                <a:off x="10120543" y="2376658"/>
                <a:ext cx="337351" cy="369332"/>
              </a:xfrm>
              <a:prstGeom prst="rect">
                <a:avLst/>
              </a:prstGeom>
              <a:blipFill>
                <a:blip r:embed="rId7"/>
                <a:stretch>
                  <a:fillRect r="-1786"/>
                </a:stretch>
              </a:blipFill>
            </p:spPr>
            <p:txBody>
              <a:bodyPr/>
              <a:lstStyle/>
              <a:p>
                <a:r>
                  <a:rPr lang="ja-JP" altLang="en-US">
                    <a:noFill/>
                  </a:rPr>
                  <a:t> </a:t>
                </a:r>
              </a:p>
            </p:txBody>
          </p:sp>
        </mc:Fallback>
      </mc:AlternateContent>
      <p:sp>
        <p:nvSpPr>
          <p:cNvPr id="18" name="二等辺三角形 17">
            <a:extLst>
              <a:ext uri="{FF2B5EF4-FFF2-40B4-BE49-F238E27FC236}">
                <a16:creationId xmlns:a16="http://schemas.microsoft.com/office/drawing/2014/main" id="{F0F1FC81-5B13-3E9E-EC3B-8E048B90E8F6}"/>
              </a:ext>
            </a:extLst>
          </p:cNvPr>
          <p:cNvSpPr/>
          <p:nvPr/>
        </p:nvSpPr>
        <p:spPr>
          <a:xfrm rot="3673688">
            <a:off x="9636470" y="1559122"/>
            <a:ext cx="237070" cy="13010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 name="二等辺三角形 19">
            <a:extLst>
              <a:ext uri="{FF2B5EF4-FFF2-40B4-BE49-F238E27FC236}">
                <a16:creationId xmlns:a16="http://schemas.microsoft.com/office/drawing/2014/main" id="{3FECCB05-C6B1-8D53-12FC-81082F445FF2}"/>
              </a:ext>
            </a:extLst>
          </p:cNvPr>
          <p:cNvSpPr/>
          <p:nvPr/>
        </p:nvSpPr>
        <p:spPr>
          <a:xfrm rot="18324362">
            <a:off x="9636470" y="2213836"/>
            <a:ext cx="237070" cy="13010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77013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896610-067A-1537-0F6D-6190B94C05E8}"/>
              </a:ext>
            </a:extLst>
          </p:cNvPr>
          <p:cNvSpPr>
            <a:spLocks noGrp="1"/>
          </p:cNvSpPr>
          <p:nvPr>
            <p:ph type="title"/>
          </p:nvPr>
        </p:nvSpPr>
        <p:spPr/>
        <p:txBody>
          <a:bodyPr/>
          <a:lstStyle/>
          <a:p>
            <a:r>
              <a:rPr kumimoji="1" lang="en-US" altLang="ja-JP" dirty="0" err="1"/>
              <a:t>Taufinder</a:t>
            </a:r>
            <a:r>
              <a:rPr kumimoji="1" lang="en-US" altLang="ja-JP" dirty="0"/>
              <a:t> Result</a:t>
            </a:r>
            <a:r>
              <a:rPr lang="en-US" altLang="ja-JP" dirty="0"/>
              <a:t>’s PDG code</a:t>
            </a:r>
            <a:br>
              <a:rPr lang="en-US" altLang="ja-JP" dirty="0"/>
            </a:br>
            <a:r>
              <a:rPr lang="en-US" altLang="ja-JP" dirty="0"/>
              <a:t>(2f_leptonic_eL_pR)</a:t>
            </a:r>
            <a:endParaRPr kumimoji="1" lang="ja-JP" altLang="en-US" dirty="0"/>
          </a:p>
        </p:txBody>
      </p:sp>
      <p:pic>
        <p:nvPicPr>
          <p:cNvPr id="5" name="コンテンツ プレースホルダー 4">
            <a:extLst>
              <a:ext uri="{FF2B5EF4-FFF2-40B4-BE49-F238E27FC236}">
                <a16:creationId xmlns:a16="http://schemas.microsoft.com/office/drawing/2014/main" id="{9121F89B-17E9-A28E-6757-FF8A79D867D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18351" y="1935793"/>
            <a:ext cx="6380743" cy="4351338"/>
          </a:xfrm>
          <a:prstGeom prst="rect">
            <a:avLst/>
          </a:prstGeom>
        </p:spPr>
      </p:pic>
      <p:sp>
        <p:nvSpPr>
          <p:cNvPr id="6" name="テキスト ボックス 5">
            <a:extLst>
              <a:ext uri="{FF2B5EF4-FFF2-40B4-BE49-F238E27FC236}">
                <a16:creationId xmlns:a16="http://schemas.microsoft.com/office/drawing/2014/main" id="{6DD6AA0A-8657-7E2F-D3DD-A3594FCD5220}"/>
              </a:ext>
            </a:extLst>
          </p:cNvPr>
          <p:cNvSpPr txBox="1"/>
          <p:nvPr/>
        </p:nvSpPr>
        <p:spPr>
          <a:xfrm>
            <a:off x="7745314" y="3978807"/>
            <a:ext cx="3028335" cy="2308324"/>
          </a:xfrm>
          <a:prstGeom prst="rect">
            <a:avLst/>
          </a:prstGeom>
          <a:noFill/>
        </p:spPr>
        <p:txBody>
          <a:bodyPr wrap="square" rtlCol="0">
            <a:spAutoFit/>
          </a:bodyPr>
          <a:lstStyle/>
          <a:p>
            <a:r>
              <a:rPr kumimoji="1" lang="en-US" altLang="ja-JP" dirty="0"/>
              <a:t>11:</a:t>
            </a:r>
            <a:r>
              <a:rPr kumimoji="1" lang="ja-JP" altLang="en-US" dirty="0"/>
              <a:t>電子</a:t>
            </a:r>
            <a:r>
              <a:rPr kumimoji="1" lang="en-US" altLang="ja-JP" dirty="0"/>
              <a:t>(Electron)</a:t>
            </a:r>
          </a:p>
          <a:p>
            <a:r>
              <a:rPr kumimoji="1" lang="en-US" altLang="ja-JP" dirty="0"/>
              <a:t>-11:</a:t>
            </a:r>
            <a:r>
              <a:rPr kumimoji="1" lang="ja-JP" altLang="en-US" dirty="0"/>
              <a:t>陽電子</a:t>
            </a:r>
            <a:r>
              <a:rPr kumimoji="1" lang="en-US" altLang="ja-JP" dirty="0"/>
              <a:t>(Positron)</a:t>
            </a:r>
          </a:p>
          <a:p>
            <a:r>
              <a:rPr lang="en-US" altLang="ja-JP" dirty="0"/>
              <a:t>13:</a:t>
            </a:r>
            <a:r>
              <a:rPr lang="ja-JP" altLang="en-US" dirty="0"/>
              <a:t>ミューオン</a:t>
            </a:r>
            <a:r>
              <a:rPr lang="en-US" altLang="ja-JP" dirty="0"/>
              <a:t>(Muon)</a:t>
            </a:r>
            <a:endParaRPr kumimoji="1" lang="en-US" altLang="ja-JP" dirty="0"/>
          </a:p>
          <a:p>
            <a:r>
              <a:rPr kumimoji="1" lang="en-US" altLang="ja-JP" dirty="0"/>
              <a:t>22:</a:t>
            </a:r>
            <a:r>
              <a:rPr kumimoji="1" lang="ja-JP" altLang="en-US" dirty="0"/>
              <a:t>光子</a:t>
            </a:r>
            <a:r>
              <a:rPr lang="en-US" altLang="ja-JP" dirty="0"/>
              <a:t>(Photon)</a:t>
            </a:r>
            <a:endParaRPr kumimoji="1" lang="en-US" altLang="ja-JP" dirty="0"/>
          </a:p>
          <a:p>
            <a:r>
              <a:rPr lang="en-US" altLang="ja-JP" dirty="0"/>
              <a:t>±</a:t>
            </a:r>
            <a:r>
              <a:rPr kumimoji="1" lang="en-US" altLang="ja-JP" dirty="0"/>
              <a:t>211:π</a:t>
            </a:r>
            <a:r>
              <a:rPr kumimoji="1" lang="ja-JP" altLang="en-US" dirty="0"/>
              <a:t>中間子</a:t>
            </a:r>
            <a:r>
              <a:rPr lang="en-US" altLang="ja-JP" dirty="0"/>
              <a:t>(πmeson)</a:t>
            </a:r>
            <a:endParaRPr kumimoji="1" lang="en-US" altLang="ja-JP" dirty="0"/>
          </a:p>
          <a:p>
            <a:r>
              <a:rPr lang="en-US" altLang="ja-JP" dirty="0"/>
              <a:t>±321:K</a:t>
            </a:r>
            <a:r>
              <a:rPr lang="ja-JP" altLang="en-US" dirty="0"/>
              <a:t>中間子</a:t>
            </a:r>
            <a:r>
              <a:rPr lang="en-US" altLang="ja-JP" dirty="0"/>
              <a:t>(K meson)</a:t>
            </a:r>
          </a:p>
          <a:p>
            <a:r>
              <a:rPr kumimoji="1" lang="en-US" altLang="ja-JP" dirty="0"/>
              <a:t>2212:</a:t>
            </a:r>
            <a:r>
              <a:rPr lang="ja-JP" altLang="en-US" dirty="0"/>
              <a:t>陽子</a:t>
            </a:r>
            <a:r>
              <a:rPr lang="en-US" altLang="ja-JP" dirty="0"/>
              <a:t>(Proton)</a:t>
            </a:r>
          </a:p>
          <a:p>
            <a:r>
              <a:rPr lang="en-US" altLang="ja-JP" dirty="0"/>
              <a:t>2112:</a:t>
            </a:r>
            <a:r>
              <a:rPr lang="ja-JP" altLang="en-US" dirty="0"/>
              <a:t>中性子</a:t>
            </a:r>
            <a:r>
              <a:rPr lang="en-US" altLang="ja-JP" dirty="0"/>
              <a:t>(Neutron)</a:t>
            </a:r>
          </a:p>
        </p:txBody>
      </p:sp>
      <p:pic>
        <p:nvPicPr>
          <p:cNvPr id="8" name="図 7">
            <a:extLst>
              <a:ext uri="{FF2B5EF4-FFF2-40B4-BE49-F238E27FC236}">
                <a16:creationId xmlns:a16="http://schemas.microsoft.com/office/drawing/2014/main" id="{CC8F006A-08DD-8569-775E-13167DC4A8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05870" y="718423"/>
            <a:ext cx="3570268" cy="2434739"/>
          </a:xfrm>
          <a:prstGeom prst="rect">
            <a:avLst/>
          </a:prstGeom>
        </p:spPr>
      </p:pic>
    </p:spTree>
    <p:extLst>
      <p:ext uri="{BB962C8B-B14F-4D97-AF65-F5344CB8AC3E}">
        <p14:creationId xmlns:p14="http://schemas.microsoft.com/office/powerpoint/2010/main" val="2083580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8ADC01-B842-5247-965D-33C2845CBCC7}"/>
              </a:ext>
            </a:extLst>
          </p:cNvPr>
          <p:cNvSpPr>
            <a:spLocks noGrp="1"/>
          </p:cNvSpPr>
          <p:nvPr>
            <p:ph type="title"/>
          </p:nvPr>
        </p:nvSpPr>
        <p:spPr/>
        <p:txBody>
          <a:bodyPr/>
          <a:lstStyle/>
          <a:p>
            <a:r>
              <a:rPr lang="en-US" altLang="ja-JP" dirty="0"/>
              <a:t>True tau parent PDG (2f_leptonic_eL_pR)</a:t>
            </a:r>
            <a:endParaRPr kumimoji="1" lang="ja-JP" altLang="en-US"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24420710-443C-FB52-7F45-B58062ED2B4C}"/>
                  </a:ext>
                </a:extLst>
              </p:cNvPr>
              <p:cNvSpPr>
                <a:spLocks noGrp="1"/>
              </p:cNvSpPr>
              <p:nvPr>
                <p:ph idx="1"/>
              </p:nvPr>
            </p:nvSpPr>
            <p:spPr/>
            <p:txBody>
              <a:bodyPr>
                <a:normAutofit fontScale="92500" lnSpcReduction="20000"/>
              </a:bodyPr>
              <a:lstStyle/>
              <a:p>
                <a:r>
                  <a:rPr lang="en-US" altLang="ja-JP" dirty="0"/>
                  <a:t>11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oMath>
                </a14:m>
                <a:r>
                  <a:rPr lang="ja-JP" altLang="en-US" dirty="0"/>
                  <a:t> </a:t>
                </a:r>
                <a:r>
                  <a:rPr lang="en-US" altLang="ja-JP" dirty="0"/>
                  <a:t>23 Zboson</a:t>
                </a:r>
                <a:br>
                  <a:rPr lang="en-US" altLang="ja-JP" dirty="0"/>
                </a:br>
                <a:r>
                  <a:rPr lang="ja-JP" altLang="en-US" dirty="0"/>
                  <a:t>電子と陽電子が正面衝突して（あるいは</a:t>
                </a:r>
                <a:r>
                  <a:rPr lang="en-US" altLang="ja-JP" dirty="0"/>
                  <a:t>Z</a:t>
                </a:r>
                <a:r>
                  <a:rPr lang="ja-JP" altLang="en-US" dirty="0"/>
                  <a:t>ボソンを経由して）、直接タウのペアが生まれたという大元の反応</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oMath>
                </a14:m>
                <a:r>
                  <a:rPr lang="en-US" altLang="ja-JP" dirty="0"/>
                  <a:t>)</a:t>
                </a:r>
                <a:r>
                  <a:rPr lang="ja-JP" altLang="en-US" dirty="0"/>
                  <a:t>を表す。第一世代の純正なタウ</a:t>
                </a:r>
                <a:endParaRPr lang="en-US" altLang="ja-JP" dirty="0"/>
              </a:p>
              <a:p>
                <a:r>
                  <a:rPr lang="en-US" altLang="ja-JP" dirty="0"/>
                  <a:t>±15</a:t>
                </a:r>
                <a:r>
                  <a:rPr lang="ja-JP" altLang="en-US" dirty="0"/>
                  <a:t>　</a:t>
                </a:r>
                <a:r>
                  <a:rPr lang="en-US" altLang="ja-JP" dirty="0"/>
                  <a:t>tau</a:t>
                </a:r>
                <a:br>
                  <a:rPr lang="en-US" altLang="ja-JP" dirty="0"/>
                </a:br>
                <a:r>
                  <a:rPr lang="ja-JP" altLang="en-US" dirty="0"/>
                  <a:t>シミュレーションソフト（</a:t>
                </a:r>
                <a:r>
                  <a:rPr lang="en-US" altLang="ja-JP" dirty="0" err="1"/>
                  <a:t>Whizard</a:t>
                </a:r>
                <a:r>
                  <a:rPr lang="en-US" altLang="ja-JP" dirty="0"/>
                  <a:t>/Pythia</a:t>
                </a:r>
                <a:r>
                  <a:rPr lang="ja-JP" altLang="en-US" dirty="0"/>
                  <a:t>）の記録のクセ。本物のタウが飛んでいる途中で、光子（</a:t>
                </a:r>
                <a14:m>
                  <m:oMath xmlns:m="http://schemas.openxmlformats.org/officeDocument/2006/math">
                    <m:r>
                      <a:rPr lang="ja-JP" altLang="en-US" i="1">
                        <a:latin typeface="Cambria Math" panose="02040503050406030204" pitchFamily="18" charset="0"/>
                      </a:rPr>
                      <m:t>𝛾</m:t>
                    </m:r>
                  </m:oMath>
                </a14:m>
                <a:r>
                  <a:rPr lang="ja-JP" altLang="en-US" dirty="0"/>
                  <a:t>）を少し放出（制動放射：</a:t>
                </a:r>
                <a:r>
                  <a:rPr lang="en-US" altLang="ja-JP" dirty="0"/>
                  <a:t>FSR</a:t>
                </a:r>
                <a:r>
                  <a:rPr lang="ja-JP" altLang="en-US" dirty="0"/>
                  <a:t>）してエネルギーが減ったとします。するとシミュレーションは、光子を出す前の古いタウを親として、光子を出した後の新しいタウを子どもとして新しく配列に記録する。つまり、同一人物の</a:t>
                </a:r>
                <a:r>
                  <a:rPr lang="en-US" altLang="ja-JP" dirty="0"/>
                  <a:t>0.0001</a:t>
                </a:r>
                <a:r>
                  <a:rPr lang="ja-JP" altLang="en-US" dirty="0"/>
                  <a:t>秒後の姿が記録されているだけなので、これも立派な本物のタウ。</a:t>
                </a:r>
                <a:endParaRPr lang="en-US" altLang="ja-JP" dirty="0"/>
              </a:p>
              <a:p>
                <a:r>
                  <a:rPr lang="en-US" altLang="ja-JP" dirty="0"/>
                  <a:t>94 </a:t>
                </a:r>
                <a:r>
                  <a:rPr lang="ja-JP" altLang="en-US" dirty="0"/>
                  <a:t>ジェネレーターの計算の跡</a:t>
                </a:r>
                <a:br>
                  <a:rPr lang="en-US" altLang="ja-JP" dirty="0"/>
                </a:br>
                <a:r>
                  <a:rPr lang="ja-JP" altLang="en-US" dirty="0"/>
                  <a:t>シミュレーションソフトが計算の途中で使うストリング（ひも） </a:t>
                </a:r>
                <a:r>
                  <a:rPr lang="en-US" altLang="ja-JP" dirty="0"/>
                  <a:t>/ </a:t>
                </a:r>
                <a:r>
                  <a:rPr lang="ja-JP" altLang="en-US" dirty="0"/>
                  <a:t>クラスターと呼ばれる架空の状態の</a:t>
                </a:r>
                <a:r>
                  <a:rPr lang="en-US" altLang="ja-JP" dirty="0"/>
                  <a:t>ID</a:t>
                </a:r>
              </a:p>
            </p:txBody>
          </p:sp>
        </mc:Choice>
        <mc:Fallback>
          <p:sp>
            <p:nvSpPr>
              <p:cNvPr id="3" name="コンテンツ プレースホルダー 2">
                <a:extLst>
                  <a:ext uri="{FF2B5EF4-FFF2-40B4-BE49-F238E27FC236}">
                    <a16:creationId xmlns:a16="http://schemas.microsoft.com/office/drawing/2014/main" id="{24420710-443C-FB52-7F45-B58062ED2B4C}"/>
                  </a:ext>
                </a:extLst>
              </p:cNvPr>
              <p:cNvSpPr>
                <a:spLocks noGrp="1" noRot="1" noChangeAspect="1" noMove="1" noResize="1" noEditPoints="1" noAdjustHandles="1" noChangeArrowheads="1" noChangeShapeType="1" noTextEdit="1"/>
              </p:cNvSpPr>
              <p:nvPr>
                <p:ph idx="1"/>
              </p:nvPr>
            </p:nvSpPr>
            <p:spPr>
              <a:blipFill>
                <a:blip r:embed="rId3"/>
                <a:stretch>
                  <a:fillRect l="-928" t="-3501" r="-4116" b="-1261"/>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943773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68485D-6CF8-8EDA-6D83-2FBA9299D96D}"/>
              </a:ext>
            </a:extLst>
          </p:cNvPr>
          <p:cNvSpPr>
            <a:spLocks noGrp="1"/>
          </p:cNvSpPr>
          <p:nvPr>
            <p:ph type="title"/>
          </p:nvPr>
        </p:nvSpPr>
        <p:spPr/>
        <p:txBody>
          <a:bodyPr/>
          <a:lstStyle/>
          <a:p>
            <a:r>
              <a:rPr lang="en-US" altLang="ja-JP" dirty="0"/>
              <a:t>Future plans</a:t>
            </a:r>
            <a:endParaRPr kumimoji="1" lang="ja-JP" altLang="en-US" dirty="0"/>
          </a:p>
        </p:txBody>
      </p:sp>
      <p:sp>
        <p:nvSpPr>
          <p:cNvPr id="3" name="コンテンツ プレースホルダー 2">
            <a:extLst>
              <a:ext uri="{FF2B5EF4-FFF2-40B4-BE49-F238E27FC236}">
                <a16:creationId xmlns:a16="http://schemas.microsoft.com/office/drawing/2014/main" id="{40EE8D99-3110-35BD-D9DA-CCA731993D1B}"/>
              </a:ext>
            </a:extLst>
          </p:cNvPr>
          <p:cNvSpPr>
            <a:spLocks noGrp="1"/>
          </p:cNvSpPr>
          <p:nvPr>
            <p:ph idx="1"/>
          </p:nvPr>
        </p:nvSpPr>
        <p:spPr/>
        <p:txBody>
          <a:bodyPr/>
          <a:lstStyle/>
          <a:p>
            <a:r>
              <a:rPr lang="en-US" altLang="ja-JP" dirty="0" err="1"/>
              <a:t>ZZtautauqq</a:t>
            </a:r>
            <a:r>
              <a:rPr lang="ja-JP" altLang="en-US" dirty="0"/>
              <a:t>とかちゃんと出ているのをみる</a:t>
            </a:r>
            <a:endParaRPr lang="en-US" altLang="ja-JP" dirty="0"/>
          </a:p>
          <a:p>
            <a:r>
              <a:rPr lang="en-US" altLang="ja-JP" dirty="0"/>
              <a:t>Understanding the root causes of reconstruction artifacts</a:t>
            </a:r>
          </a:p>
          <a:p>
            <a:r>
              <a:rPr lang="en-US" altLang="ja-JP" dirty="0"/>
              <a:t>Let's try changing the </a:t>
            </a:r>
            <a:r>
              <a:rPr lang="en-US" altLang="ja-JP" dirty="0" err="1"/>
              <a:t>Taufinder</a:t>
            </a:r>
            <a:r>
              <a:rPr lang="en-US" altLang="ja-JP" dirty="0"/>
              <a:t> parameters and see what happens.</a:t>
            </a:r>
          </a:p>
        </p:txBody>
      </p:sp>
    </p:spTree>
    <p:extLst>
      <p:ext uri="{BB962C8B-B14F-4D97-AF65-F5344CB8AC3E}">
        <p14:creationId xmlns:p14="http://schemas.microsoft.com/office/powerpoint/2010/main" val="1591068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8CA3B6-9F10-35BC-1375-BD4A110E9A3F}"/>
              </a:ext>
            </a:extLst>
          </p:cNvPr>
          <p:cNvSpPr>
            <a:spLocks noGrp="1"/>
          </p:cNvSpPr>
          <p:nvPr>
            <p:ph type="title"/>
          </p:nvPr>
        </p:nvSpPr>
        <p:spPr>
          <a:xfrm>
            <a:off x="838200" y="2766218"/>
            <a:ext cx="10515600" cy="1325563"/>
          </a:xfrm>
        </p:spPr>
        <p:txBody>
          <a:bodyPr/>
          <a:lstStyle/>
          <a:p>
            <a:pPr algn="ctr"/>
            <a:r>
              <a:rPr kumimoji="1" lang="en-US" altLang="ja-JP" dirty="0"/>
              <a:t>Back Up</a:t>
            </a:r>
            <a:endParaRPr kumimoji="1" lang="ja-JP" altLang="en-US" dirty="0"/>
          </a:p>
        </p:txBody>
      </p:sp>
    </p:spTree>
    <p:extLst>
      <p:ext uri="{BB962C8B-B14F-4D97-AF65-F5344CB8AC3E}">
        <p14:creationId xmlns:p14="http://schemas.microsoft.com/office/powerpoint/2010/main" val="2463944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F5803A-A0FC-EAE7-E680-594861DFA53D}"/>
              </a:ext>
            </a:extLst>
          </p:cNvPr>
          <p:cNvSpPr>
            <a:spLocks noGrp="1"/>
          </p:cNvSpPr>
          <p:nvPr>
            <p:ph type="title"/>
          </p:nvPr>
        </p:nvSpPr>
        <p:spPr/>
        <p:txBody>
          <a:bodyPr/>
          <a:lstStyle/>
          <a:p>
            <a:r>
              <a:rPr kumimoji="1" lang="en-US" altLang="ja-JP" dirty="0"/>
              <a:t>Hard process of </a:t>
            </a:r>
            <a:r>
              <a:rPr lang="en-US" altLang="ja-JP" dirty="0"/>
              <a:t>4f_zznunu_semileptonic</a:t>
            </a:r>
            <a:r>
              <a:rPr kumimoji="1" lang="en-US" altLang="ja-JP" dirty="0"/>
              <a:t> </a:t>
            </a:r>
            <a:endParaRPr kumimoji="1" lang="ja-JP" altLang="en-US" dirty="0"/>
          </a:p>
        </p:txBody>
      </p:sp>
      <p:sp>
        <p:nvSpPr>
          <p:cNvPr id="3" name="コンテンツ プレースホルダー 2">
            <a:extLst>
              <a:ext uri="{FF2B5EF4-FFF2-40B4-BE49-F238E27FC236}">
                <a16:creationId xmlns:a16="http://schemas.microsoft.com/office/drawing/2014/main" id="{D72DFE4C-51C1-FC33-C429-20EF40910157}"/>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170168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99B29C-F957-49AA-9211-EFEE591B9C28}"/>
              </a:ext>
            </a:extLst>
          </p:cNvPr>
          <p:cNvSpPr>
            <a:spLocks noGrp="1"/>
          </p:cNvSpPr>
          <p:nvPr>
            <p:ph type="title"/>
          </p:nvPr>
        </p:nvSpPr>
        <p:spPr/>
        <p:txBody>
          <a:bodyPr/>
          <a:lstStyle/>
          <a:p>
            <a:r>
              <a:rPr lang="en-US" altLang="ja-JP" dirty="0"/>
              <a:t>Activity details</a:t>
            </a:r>
            <a:endParaRPr kumimoji="1" lang="ja-JP" altLang="en-US" dirty="0"/>
          </a:p>
        </p:txBody>
      </p:sp>
      <p:sp>
        <p:nvSpPr>
          <p:cNvPr id="3" name="コンテンツ プレースホルダー 2">
            <a:extLst>
              <a:ext uri="{FF2B5EF4-FFF2-40B4-BE49-F238E27FC236}">
                <a16:creationId xmlns:a16="http://schemas.microsoft.com/office/drawing/2014/main" id="{B83243A3-9B0C-F520-FD6E-5886021055E6}"/>
              </a:ext>
            </a:extLst>
          </p:cNvPr>
          <p:cNvSpPr>
            <a:spLocks noGrp="1"/>
          </p:cNvSpPr>
          <p:nvPr>
            <p:ph idx="1"/>
          </p:nvPr>
        </p:nvSpPr>
        <p:spPr/>
        <p:txBody>
          <a:bodyPr/>
          <a:lstStyle/>
          <a:p>
            <a:r>
              <a:rPr lang="en-US" altLang="ja-JP" dirty="0"/>
              <a:t>Introducing </a:t>
            </a:r>
            <a:r>
              <a:rPr lang="en-US" altLang="ja-JP" dirty="0" err="1"/>
              <a:t>TauFinder</a:t>
            </a:r>
            <a:br>
              <a:rPr lang="en-US" altLang="ja-JP" dirty="0"/>
            </a:br>
            <a:r>
              <a:rPr lang="en-US" altLang="ja-JP" dirty="0"/>
              <a:t>(Check simulation results)</a:t>
            </a:r>
          </a:p>
        </p:txBody>
      </p:sp>
      <p:graphicFrame>
        <p:nvGraphicFramePr>
          <p:cNvPr id="6" name="表 5">
            <a:extLst>
              <a:ext uri="{FF2B5EF4-FFF2-40B4-BE49-F238E27FC236}">
                <a16:creationId xmlns:a16="http://schemas.microsoft.com/office/drawing/2014/main" id="{377694BE-B6F3-E39E-54C1-2CE3DE4FF047}"/>
              </a:ext>
            </a:extLst>
          </p:cNvPr>
          <p:cNvGraphicFramePr>
            <a:graphicFrameLocks noGrp="1"/>
          </p:cNvGraphicFramePr>
          <p:nvPr>
            <p:extLst>
              <p:ext uri="{D42A27DB-BD31-4B8C-83A1-F6EECF244321}">
                <p14:modId xmlns:p14="http://schemas.microsoft.com/office/powerpoint/2010/main" val="1930263058"/>
              </p:ext>
            </p:extLst>
          </p:nvPr>
        </p:nvGraphicFramePr>
        <p:xfrm>
          <a:off x="347870" y="3429000"/>
          <a:ext cx="11300793" cy="2235962"/>
        </p:xfrm>
        <a:graphic>
          <a:graphicData uri="http://schemas.openxmlformats.org/drawingml/2006/table">
            <a:tbl>
              <a:tblPr firstRow="1" bandRow="1">
                <a:tableStyleId>{5C22544A-7EE6-4342-B048-85BDC9FD1C3A}</a:tableStyleId>
              </a:tblPr>
              <a:tblGrid>
                <a:gridCol w="1614399">
                  <a:extLst>
                    <a:ext uri="{9D8B030D-6E8A-4147-A177-3AD203B41FA5}">
                      <a16:colId xmlns:a16="http://schemas.microsoft.com/office/drawing/2014/main" val="3901751348"/>
                    </a:ext>
                  </a:extLst>
                </a:gridCol>
                <a:gridCol w="1614399">
                  <a:extLst>
                    <a:ext uri="{9D8B030D-6E8A-4147-A177-3AD203B41FA5}">
                      <a16:colId xmlns:a16="http://schemas.microsoft.com/office/drawing/2014/main" val="3125152944"/>
                    </a:ext>
                  </a:extLst>
                </a:gridCol>
                <a:gridCol w="1614399">
                  <a:extLst>
                    <a:ext uri="{9D8B030D-6E8A-4147-A177-3AD203B41FA5}">
                      <a16:colId xmlns:a16="http://schemas.microsoft.com/office/drawing/2014/main" val="1122754332"/>
                    </a:ext>
                  </a:extLst>
                </a:gridCol>
                <a:gridCol w="1614399">
                  <a:extLst>
                    <a:ext uri="{9D8B030D-6E8A-4147-A177-3AD203B41FA5}">
                      <a16:colId xmlns:a16="http://schemas.microsoft.com/office/drawing/2014/main" val="3838130447"/>
                    </a:ext>
                  </a:extLst>
                </a:gridCol>
                <a:gridCol w="1614399">
                  <a:extLst>
                    <a:ext uri="{9D8B030D-6E8A-4147-A177-3AD203B41FA5}">
                      <a16:colId xmlns:a16="http://schemas.microsoft.com/office/drawing/2014/main" val="2592884424"/>
                    </a:ext>
                  </a:extLst>
                </a:gridCol>
                <a:gridCol w="1614399">
                  <a:extLst>
                    <a:ext uri="{9D8B030D-6E8A-4147-A177-3AD203B41FA5}">
                      <a16:colId xmlns:a16="http://schemas.microsoft.com/office/drawing/2014/main" val="1575395095"/>
                    </a:ext>
                  </a:extLst>
                </a:gridCol>
                <a:gridCol w="1614399">
                  <a:extLst>
                    <a:ext uri="{9D8B030D-6E8A-4147-A177-3AD203B41FA5}">
                      <a16:colId xmlns:a16="http://schemas.microsoft.com/office/drawing/2014/main" val="335816521"/>
                    </a:ext>
                  </a:extLst>
                </a:gridCol>
              </a:tblGrid>
              <a:tr h="772922">
                <a:tc>
                  <a:txBody>
                    <a:bodyPr/>
                    <a:lstStyle/>
                    <a:p>
                      <a:r>
                        <a:rPr kumimoji="1" lang="en-US" altLang="ja-JP" dirty="0"/>
                        <a:t>2026/4/23</a:t>
                      </a:r>
                    </a:p>
                    <a:p>
                      <a:r>
                        <a:rPr kumimoji="1" lang="en-US" altLang="ja-JP" dirty="0"/>
                        <a:t>Thu</a:t>
                      </a:r>
                      <a:endParaRPr kumimoji="1" lang="ja-JP" altLang="en-US" dirty="0"/>
                    </a:p>
                  </a:txBody>
                  <a:tcPr/>
                </a:tc>
                <a:tc>
                  <a:txBody>
                    <a:bodyPr/>
                    <a:lstStyle/>
                    <a:p>
                      <a:r>
                        <a:rPr kumimoji="1" lang="en-US" altLang="ja-JP" dirty="0"/>
                        <a:t>2026/4/24</a:t>
                      </a:r>
                    </a:p>
                    <a:p>
                      <a:r>
                        <a:rPr kumimoji="1" lang="en-US" altLang="ja-JP" dirty="0"/>
                        <a:t>Fri</a:t>
                      </a:r>
                      <a:endParaRPr kumimoji="1" lang="ja-JP" altLang="en-US" dirty="0"/>
                    </a:p>
                  </a:txBody>
                  <a:tcPr/>
                </a:tc>
                <a:tc>
                  <a:txBody>
                    <a:bodyPr/>
                    <a:lstStyle/>
                    <a:p>
                      <a:r>
                        <a:rPr kumimoji="1" lang="en-US" altLang="ja-JP" dirty="0"/>
                        <a:t>2026/4/25</a:t>
                      </a:r>
                    </a:p>
                    <a:p>
                      <a:r>
                        <a:rPr kumimoji="1" lang="en-US" altLang="ja-JP" dirty="0"/>
                        <a:t>Sat</a:t>
                      </a:r>
                      <a:endParaRPr kumimoji="1" lang="ja-JP" altLang="en-US" dirty="0"/>
                    </a:p>
                  </a:txBody>
                  <a:tcPr/>
                </a:tc>
                <a:tc>
                  <a:txBody>
                    <a:bodyPr/>
                    <a:lstStyle/>
                    <a:p>
                      <a:r>
                        <a:rPr kumimoji="1" lang="en-US" altLang="ja-JP" dirty="0"/>
                        <a:t>2026/4/26</a:t>
                      </a:r>
                    </a:p>
                    <a:p>
                      <a:r>
                        <a:rPr kumimoji="1" lang="en-US" altLang="ja-JP" dirty="0"/>
                        <a:t>Sun</a:t>
                      </a:r>
                      <a:endParaRPr kumimoji="1" lang="ja-JP" altLang="en-US" dirty="0"/>
                    </a:p>
                  </a:txBody>
                  <a:tcPr/>
                </a:tc>
                <a:tc>
                  <a:txBody>
                    <a:bodyPr/>
                    <a:lstStyle/>
                    <a:p>
                      <a:r>
                        <a:rPr kumimoji="1" lang="en-US" altLang="ja-JP" dirty="0"/>
                        <a:t>2026/4/27</a:t>
                      </a:r>
                    </a:p>
                    <a:p>
                      <a:r>
                        <a:rPr kumimoji="1" lang="en-US" altLang="ja-JP" dirty="0"/>
                        <a:t>Mon</a:t>
                      </a:r>
                      <a:endParaRPr kumimoji="1" lang="ja-JP" altLang="en-US" dirty="0"/>
                    </a:p>
                  </a:txBody>
                  <a:tcPr/>
                </a:tc>
                <a:tc>
                  <a:txBody>
                    <a:bodyPr/>
                    <a:lstStyle/>
                    <a:p>
                      <a:r>
                        <a:rPr kumimoji="1" lang="en-US" altLang="ja-JP" dirty="0"/>
                        <a:t>2026/4/28</a:t>
                      </a:r>
                    </a:p>
                    <a:p>
                      <a:r>
                        <a:rPr kumimoji="1" lang="en-US" altLang="ja-JP" dirty="0"/>
                        <a:t>Tue</a:t>
                      </a:r>
                      <a:endParaRPr kumimoji="1" lang="ja-JP" altLang="en-US" dirty="0"/>
                    </a:p>
                  </a:txBody>
                  <a:tcPr/>
                </a:tc>
                <a:tc>
                  <a:txBody>
                    <a:bodyPr/>
                    <a:lstStyle/>
                    <a:p>
                      <a:r>
                        <a:rPr kumimoji="1" lang="en-US" altLang="ja-JP" dirty="0"/>
                        <a:t>2026/4/29</a:t>
                      </a:r>
                    </a:p>
                    <a:p>
                      <a:r>
                        <a:rPr kumimoji="1" lang="en-US" altLang="ja-JP" dirty="0"/>
                        <a:t>Wed</a:t>
                      </a:r>
                      <a:endParaRPr kumimoji="1" lang="ja-JP" altLang="en-US" dirty="0"/>
                    </a:p>
                  </a:txBody>
                  <a:tcPr/>
                </a:tc>
                <a:extLst>
                  <a:ext uri="{0D108BD9-81ED-4DB2-BD59-A6C34878D82A}">
                    <a16:rowId xmlns:a16="http://schemas.microsoft.com/office/drawing/2014/main" val="577931018"/>
                  </a:ext>
                </a:extLst>
              </a:tr>
              <a:tr h="14037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kern="1200" dirty="0" err="1">
                          <a:solidFill>
                            <a:schemeClr val="dk1"/>
                          </a:solidFill>
                          <a:effectLst/>
                          <a:latin typeface="+mn-lt"/>
                          <a:ea typeface="+mn-ea"/>
                          <a:cs typeface="+mn-cs"/>
                        </a:rPr>
                        <a:t>Taufinder</a:t>
                      </a:r>
                      <a:r>
                        <a:rPr kumimoji="1" lang="en-US" altLang="ja-JP" sz="1800" b="0" i="0" kern="1200" dirty="0">
                          <a:solidFill>
                            <a:schemeClr val="dk1"/>
                          </a:solidFill>
                          <a:effectLst/>
                          <a:latin typeface="+mn-lt"/>
                          <a:ea typeface="+mn-ea"/>
                          <a:cs typeface="+mn-cs"/>
                        </a:rPr>
                        <a:t> was applied to 2f_leptonic_eL_pR</a:t>
                      </a:r>
                    </a:p>
                  </a:txBody>
                  <a:tcPr/>
                </a:tc>
                <a:tc>
                  <a:txBody>
                    <a:bodyPr/>
                    <a:lstStyle/>
                    <a:p>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kern="1200" dirty="0">
                          <a:solidFill>
                            <a:schemeClr val="dk1"/>
                          </a:solidFill>
                          <a:effectLst/>
                          <a:latin typeface="+mn-lt"/>
                          <a:ea typeface="+mn-ea"/>
                          <a:cs typeface="+mn-cs"/>
                        </a:rPr>
                        <a:t>Check the hard process of the event</a:t>
                      </a:r>
                      <a:br>
                        <a:rPr kumimoji="1" lang="en-US" altLang="ja-JP" sz="1800" b="0" i="0" kern="1200" dirty="0">
                          <a:solidFill>
                            <a:schemeClr val="dk1"/>
                          </a:solidFill>
                          <a:effectLst/>
                          <a:latin typeface="+mn-lt"/>
                          <a:ea typeface="+mn-ea"/>
                          <a:cs typeface="+mn-cs"/>
                        </a:rPr>
                      </a:br>
                      <a:r>
                        <a:rPr kumimoji="1" lang="en-US" altLang="ja-JP" sz="1800" b="0" i="0" kern="1200" dirty="0">
                          <a:solidFill>
                            <a:schemeClr val="dk1"/>
                          </a:solidFill>
                          <a:effectLst/>
                          <a:latin typeface="+mn-lt"/>
                          <a:ea typeface="+mn-ea"/>
                          <a:cs typeface="+mn-cs"/>
                        </a:rPr>
                        <a:t>(Primary PDGS)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kern="1200" dirty="0">
                          <a:solidFill>
                            <a:schemeClr val="dk1"/>
                          </a:solidFill>
                          <a:effectLst/>
                          <a:latin typeface="+mn-lt"/>
                          <a:ea typeface="+mn-ea"/>
                          <a:cs typeface="+mn-cs"/>
                        </a:rPr>
                        <a:t>Searching for the parent particle of tau</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3058380228"/>
                  </a:ext>
                </a:extLst>
              </a:tr>
            </a:tbl>
          </a:graphicData>
        </a:graphic>
      </p:graphicFrame>
    </p:spTree>
    <p:extLst>
      <p:ext uri="{BB962C8B-B14F-4D97-AF65-F5344CB8AC3E}">
        <p14:creationId xmlns:p14="http://schemas.microsoft.com/office/powerpoint/2010/main" val="28545235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317148-C215-3DCF-85E6-E3A0E604868D}"/>
              </a:ext>
            </a:extLst>
          </p:cNvPr>
          <p:cNvSpPr>
            <a:spLocks noGrp="1"/>
          </p:cNvSpPr>
          <p:nvPr>
            <p:ph type="title"/>
          </p:nvPr>
        </p:nvSpPr>
        <p:spPr/>
        <p:txBody>
          <a:bodyPr/>
          <a:lstStyle/>
          <a:p>
            <a:r>
              <a:rPr kumimoji="1" lang="en-US" altLang="ja-JP" dirty="0"/>
              <a:t>Hard process of 4f_ZZ_semileptonic</a:t>
            </a:r>
            <a:endParaRPr kumimoji="1" lang="ja-JP" altLang="en-US" dirty="0"/>
          </a:p>
        </p:txBody>
      </p:sp>
      <p:sp>
        <p:nvSpPr>
          <p:cNvPr id="3" name="コンテンツ プレースホルダー 2">
            <a:extLst>
              <a:ext uri="{FF2B5EF4-FFF2-40B4-BE49-F238E27FC236}">
                <a16:creationId xmlns:a16="http://schemas.microsoft.com/office/drawing/2014/main" id="{8D0F1238-3409-3284-4308-1DE267716358}"/>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865313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1E9B4C-FFE7-EE5B-9430-842DB4E93FAA}"/>
              </a:ext>
            </a:extLst>
          </p:cNvPr>
          <p:cNvSpPr>
            <a:spLocks noGrp="1"/>
          </p:cNvSpPr>
          <p:nvPr>
            <p:ph type="title"/>
          </p:nvPr>
        </p:nvSpPr>
        <p:spPr/>
        <p:txBody>
          <a:bodyPr/>
          <a:lstStyle/>
          <a:p>
            <a:r>
              <a:rPr kumimoji="1" lang="en-US" altLang="ja-JP" dirty="0"/>
              <a:t>Hard process of </a:t>
            </a:r>
            <a:r>
              <a:rPr lang="en-US" altLang="ja-JP" dirty="0"/>
              <a:t>2f_leptonic_eL_pR</a:t>
            </a:r>
            <a:endParaRPr kumimoji="1" lang="ja-JP" altLang="en-US" dirty="0"/>
          </a:p>
        </p:txBody>
      </p:sp>
      <p:sp>
        <p:nvSpPr>
          <p:cNvPr id="3" name="コンテンツ プレースホルダー 2">
            <a:extLst>
              <a:ext uri="{FF2B5EF4-FFF2-40B4-BE49-F238E27FC236}">
                <a16:creationId xmlns:a16="http://schemas.microsoft.com/office/drawing/2014/main" id="{DA0F4164-1CD8-C2FF-8B7A-B78CDE8484FA}"/>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429966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EF55AE2F-17C6-D288-B304-FF1E082BE390}"/>
              </a:ext>
            </a:extLst>
          </p:cNvPr>
          <p:cNvSpPr/>
          <p:nvPr/>
        </p:nvSpPr>
        <p:spPr>
          <a:xfrm>
            <a:off x="838200" y="400277"/>
            <a:ext cx="6995160" cy="1221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en-US" altLang="ja-JP" sz="3200" dirty="0" err="1"/>
              <a:t>TauFinder</a:t>
            </a:r>
            <a:r>
              <a:rPr kumimoji="1" lang="ja-JP" altLang="en-US" sz="3200" dirty="0"/>
              <a:t>①</a:t>
            </a:r>
            <a:r>
              <a:rPr kumimoji="1" lang="ja-JP" altLang="en-US" dirty="0"/>
              <a:t>：</a:t>
            </a:r>
            <a:r>
              <a:rPr kumimoji="1" lang="en-US" altLang="ja-JP" dirty="0"/>
              <a:t>Tau</a:t>
            </a:r>
            <a:r>
              <a:rPr kumimoji="1" lang="ja-JP" altLang="en-US" dirty="0"/>
              <a:t>らしきものを捕まえるプロセッサ</a:t>
            </a:r>
          </a:p>
        </p:txBody>
      </p:sp>
      <mc:AlternateContent xmlns:mc="http://schemas.openxmlformats.org/markup-compatibility/2006" xmlns:a14="http://schemas.microsoft.com/office/drawing/2010/main">
        <mc:Choice Requires="a14">
          <p:sp>
            <p:nvSpPr>
              <p:cNvPr id="5" name="正方形/長方形 4">
                <a:extLst>
                  <a:ext uri="{FF2B5EF4-FFF2-40B4-BE49-F238E27FC236}">
                    <a16:creationId xmlns:a16="http://schemas.microsoft.com/office/drawing/2014/main" id="{BA4C49B6-7F04-D239-0A51-1398E5879DF5}"/>
                  </a:ext>
                </a:extLst>
              </p:cNvPr>
              <p:cNvSpPr/>
              <p:nvPr/>
            </p:nvSpPr>
            <p:spPr>
              <a:xfrm>
                <a:off x="838200" y="1621971"/>
                <a:ext cx="10515600" cy="21575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条件</a:t>
                </a:r>
                <a:endParaRPr kumimoji="1" lang="en-US" altLang="ja-JP" dirty="0"/>
              </a:p>
              <a:p>
                <a:pPr marL="285750" indent="-285750">
                  <a:buFont typeface="Arial" panose="020B0604020202020204" pitchFamily="34" charset="0"/>
                  <a:buChar char="•"/>
                </a:pPr>
                <a:r>
                  <a:rPr lang="ja-JP" altLang="en-US" dirty="0"/>
                  <a:t>角度の制限（コサインを用いたクラスタリング</a:t>
                </a:r>
                <a:r>
                  <a:rPr lang="en-US" altLang="ja-JP" dirty="0"/>
                  <a:t>)</a:t>
                </a:r>
                <a:br>
                  <a:rPr lang="en-US" altLang="ja-JP" dirty="0"/>
                </a:br>
                <a:r>
                  <a:rPr lang="ja-JP" altLang="en-US" dirty="0"/>
                  <a:t>粒子間の成す角のコサイン</a:t>
                </a:r>
                <a:r>
                  <a:rPr lang="en-US" altLang="ja-JP" dirty="0"/>
                  <a:t>(</a:t>
                </a:r>
                <a14:m>
                  <m:oMath xmlns:m="http://schemas.openxmlformats.org/officeDocument/2006/math">
                    <m:func>
                      <m:funcPr>
                        <m:ctrlPr>
                          <a:rPr lang="en-US" altLang="ja-JP" i="1" smtClean="0">
                            <a:latin typeface="Cambria Math" panose="02040503050406030204" pitchFamily="18" charset="0"/>
                          </a:rPr>
                        </m:ctrlPr>
                      </m:funcPr>
                      <m:fName>
                        <m:r>
                          <m:rPr>
                            <m:sty m:val="p"/>
                          </m:rPr>
                          <a:rPr lang="en-US" altLang="ja-JP" i="0" smtClean="0">
                            <a:latin typeface="Cambria Math" panose="02040503050406030204" pitchFamily="18" charset="0"/>
                          </a:rPr>
                          <m:t>cos</m:t>
                        </m:r>
                      </m:fName>
                      <m:e>
                        <m:r>
                          <a:rPr lang="ja-JP" altLang="en-US" i="1" smtClean="0">
                            <a:latin typeface="Cambria Math" panose="02040503050406030204" pitchFamily="18" charset="0"/>
                          </a:rPr>
                          <m:t>𝜃</m:t>
                        </m:r>
                      </m:e>
                    </m:func>
                  </m:oMath>
                </a14:m>
                <a:r>
                  <a:rPr lang="en-US" altLang="ja-JP" dirty="0"/>
                  <a:t>)</a:t>
                </a:r>
                <a:br>
                  <a:rPr lang="en-US" altLang="ja-JP" dirty="0"/>
                </a:br>
                <a:r>
                  <a:rPr lang="en-US" altLang="ja-JP" dirty="0"/>
                  <a:t>tau</a:t>
                </a:r>
                <a:r>
                  <a:rPr lang="ja-JP" altLang="en-US" dirty="0"/>
                  <a:t>のローレンツブースト</a:t>
                </a:r>
                <a:r>
                  <a:rPr lang="en-US" altLang="ja-JP" dirty="0"/>
                  <a:t>(</a:t>
                </a:r>
                <a:r>
                  <a:rPr lang="ja-JP" altLang="en-US" dirty="0"/>
                  <a:t>高速度による前方への集中</a:t>
                </a:r>
                <a:r>
                  <a:rPr lang="en-US" altLang="ja-JP" dirty="0"/>
                  <a:t>)</a:t>
                </a:r>
                <a:r>
                  <a:rPr lang="ja-JP" altLang="en-US" dirty="0"/>
                  <a:t>を評価</a:t>
                </a:r>
                <a:br>
                  <a:rPr lang="en-US" altLang="ja-JP" dirty="0"/>
                </a:br>
                <a:r>
                  <a:rPr lang="ja-JP" altLang="en-US" dirty="0"/>
                  <a:t>アルゴリズムは、最もエネルギーの高い軌跡</a:t>
                </a:r>
                <a:r>
                  <a:rPr lang="en-US" altLang="ja-JP" dirty="0"/>
                  <a:t>(</a:t>
                </a:r>
                <a:r>
                  <a:rPr lang="ja-JP" altLang="en-US" dirty="0"/>
                  <a:t>シード</a:t>
                </a:r>
                <a:r>
                  <a:rPr lang="en-US" altLang="ja-JP" dirty="0"/>
                  <a:t>)</a:t>
                </a:r>
                <a:r>
                  <a:rPr lang="ja-JP" altLang="en-US" dirty="0"/>
                  <a:t>に対して、</a:t>
                </a:r>
                <a:r>
                  <a:rPr lang="en-US" altLang="ja-JP" dirty="0"/>
                  <a:t> </a:t>
                </a:r>
                <a14:m>
                  <m:oMath xmlns:m="http://schemas.openxmlformats.org/officeDocument/2006/math">
                    <m:func>
                      <m:funcPr>
                        <m:ctrlPr>
                          <a:rPr lang="en-US" altLang="ja-JP" i="1">
                            <a:latin typeface="Cambria Math" panose="02040503050406030204" pitchFamily="18" charset="0"/>
                          </a:rPr>
                        </m:ctrlPr>
                      </m:funcPr>
                      <m:fName>
                        <m:r>
                          <m:rPr>
                            <m:sty m:val="p"/>
                          </m:rPr>
                          <a:rPr lang="en-US" altLang="ja-JP">
                            <a:latin typeface="Cambria Math" panose="02040503050406030204" pitchFamily="18" charset="0"/>
                          </a:rPr>
                          <m:t>cos</m:t>
                        </m:r>
                      </m:fName>
                      <m:e>
                        <m:r>
                          <a:rPr lang="ja-JP" altLang="en-US" i="1">
                            <a:latin typeface="Cambria Math" panose="02040503050406030204" pitchFamily="18" charset="0"/>
                          </a:rPr>
                          <m:t>𝜃</m:t>
                        </m:r>
                      </m:e>
                    </m:func>
                    <m:r>
                      <a:rPr lang="en-US" altLang="ja-JP" b="0" i="1" smtClean="0">
                        <a:latin typeface="Cambria Math" panose="02040503050406030204" pitchFamily="18" charset="0"/>
                      </a:rPr>
                      <m:t>&gt;0.98</m:t>
                    </m:r>
                  </m:oMath>
                </a14:m>
                <a:r>
                  <a:rPr lang="ja-JP" altLang="en-US" dirty="0"/>
                  <a:t>といった円錐の中にいる粒子だけを同じ</a:t>
                </a:r>
                <a:r>
                  <a:rPr lang="en-US" altLang="ja-JP" dirty="0"/>
                  <a:t>tau</a:t>
                </a:r>
                <a:r>
                  <a:rPr lang="ja-JP" altLang="en-US" dirty="0"/>
                  <a:t>から生まれた仲間としてひとまとめ</a:t>
                </a:r>
                <a:r>
                  <a:rPr lang="en-US" altLang="ja-JP" dirty="0"/>
                  <a:t>(</a:t>
                </a:r>
                <a:r>
                  <a:rPr lang="ja-JP" altLang="en-US" dirty="0"/>
                  <a:t>クラスタリング</a:t>
                </a:r>
                <a:r>
                  <a:rPr lang="en-US" altLang="ja-JP" dirty="0"/>
                  <a:t>)</a:t>
                </a:r>
                <a:r>
                  <a:rPr lang="ja-JP" altLang="en-US" dirty="0"/>
                  <a:t>する</a:t>
                </a:r>
                <a:endParaRPr lang="en-US" altLang="ja-JP" dirty="0"/>
              </a:p>
            </p:txBody>
          </p:sp>
        </mc:Choice>
        <mc:Fallback xmlns="">
          <p:sp>
            <p:nvSpPr>
              <p:cNvPr id="5" name="正方形/長方形 4">
                <a:extLst>
                  <a:ext uri="{FF2B5EF4-FFF2-40B4-BE49-F238E27FC236}">
                    <a16:creationId xmlns:a16="http://schemas.microsoft.com/office/drawing/2014/main" id="{BA4C49B6-7F04-D239-0A51-1398E5879DF5}"/>
                  </a:ext>
                </a:extLst>
              </p:cNvPr>
              <p:cNvSpPr>
                <a:spLocks noRot="1" noChangeAspect="1" noMove="1" noResize="1" noEditPoints="1" noAdjustHandles="1" noChangeArrowheads="1" noChangeShapeType="1" noTextEdit="1"/>
              </p:cNvSpPr>
              <p:nvPr/>
            </p:nvSpPr>
            <p:spPr>
              <a:xfrm>
                <a:off x="838200" y="1621971"/>
                <a:ext cx="10515600" cy="2157549"/>
              </a:xfrm>
              <a:prstGeom prst="rect">
                <a:avLst/>
              </a:prstGeom>
              <a:blipFill>
                <a:blip r:embed="rId2"/>
                <a:stretch>
                  <a:fillRect l="-463"/>
                </a:stretch>
              </a:blipFill>
            </p:spPr>
            <p:txBody>
              <a:bodyPr/>
              <a:lstStyle/>
              <a:p>
                <a:r>
                  <a:rPr lang="ja-JP" altLang="en-US">
                    <a:noFill/>
                  </a:rPr>
                  <a:t> </a:t>
                </a:r>
              </a:p>
            </p:txBody>
          </p:sp>
        </mc:Fallback>
      </mc:AlternateContent>
      <p:pic>
        <p:nvPicPr>
          <p:cNvPr id="3" name="図 2">
            <a:extLst>
              <a:ext uri="{FF2B5EF4-FFF2-40B4-BE49-F238E27FC236}">
                <a16:creationId xmlns:a16="http://schemas.microsoft.com/office/drawing/2014/main" id="{18575106-D8B3-4625-2EC6-4514529ED270}"/>
              </a:ext>
            </a:extLst>
          </p:cNvPr>
          <p:cNvPicPr>
            <a:picLocks noChangeAspect="1"/>
          </p:cNvPicPr>
          <p:nvPr/>
        </p:nvPicPr>
        <p:blipFill>
          <a:blip r:embed="rId3"/>
          <a:stretch>
            <a:fillRect/>
          </a:stretch>
        </p:blipFill>
        <p:spPr>
          <a:xfrm>
            <a:off x="223683" y="5726463"/>
            <a:ext cx="5537410" cy="790685"/>
          </a:xfrm>
          <a:prstGeom prst="rect">
            <a:avLst/>
          </a:prstGeom>
        </p:spPr>
      </p:pic>
      <p:sp>
        <p:nvSpPr>
          <p:cNvPr id="6" name="テキスト ボックス 5">
            <a:extLst>
              <a:ext uri="{FF2B5EF4-FFF2-40B4-BE49-F238E27FC236}">
                <a16:creationId xmlns:a16="http://schemas.microsoft.com/office/drawing/2014/main" id="{C9D13A42-D5B3-6C2B-F325-C1FCC9C40A01}"/>
              </a:ext>
            </a:extLst>
          </p:cNvPr>
          <p:cNvSpPr txBox="1"/>
          <p:nvPr/>
        </p:nvSpPr>
        <p:spPr>
          <a:xfrm>
            <a:off x="223683" y="5423992"/>
            <a:ext cx="1229033" cy="369332"/>
          </a:xfrm>
          <a:prstGeom prst="rect">
            <a:avLst/>
          </a:prstGeom>
          <a:noFill/>
        </p:spPr>
        <p:txBody>
          <a:bodyPr wrap="square" rtlCol="0">
            <a:spAutoFit/>
          </a:bodyPr>
          <a:lstStyle/>
          <a:p>
            <a:r>
              <a:rPr kumimoji="1" lang="ja-JP" altLang="en-US" dirty="0"/>
              <a:t>末原先生</a:t>
            </a:r>
          </a:p>
        </p:txBody>
      </p:sp>
      <p:pic>
        <p:nvPicPr>
          <p:cNvPr id="9" name="図 8">
            <a:extLst>
              <a:ext uri="{FF2B5EF4-FFF2-40B4-BE49-F238E27FC236}">
                <a16:creationId xmlns:a16="http://schemas.microsoft.com/office/drawing/2014/main" id="{605C00AE-7C6E-59F8-2EA4-4F239DC22598}"/>
              </a:ext>
            </a:extLst>
          </p:cNvPr>
          <p:cNvPicPr>
            <a:picLocks noChangeAspect="1"/>
          </p:cNvPicPr>
          <p:nvPr/>
        </p:nvPicPr>
        <p:blipFill>
          <a:blip r:embed="rId4"/>
          <a:stretch>
            <a:fillRect/>
          </a:stretch>
        </p:blipFill>
        <p:spPr>
          <a:xfrm>
            <a:off x="76810" y="4137336"/>
            <a:ext cx="5537410" cy="285790"/>
          </a:xfrm>
          <a:prstGeom prst="rect">
            <a:avLst/>
          </a:prstGeom>
        </p:spPr>
      </p:pic>
      <p:sp>
        <p:nvSpPr>
          <p:cNvPr id="10" name="テキスト ボックス 9">
            <a:extLst>
              <a:ext uri="{FF2B5EF4-FFF2-40B4-BE49-F238E27FC236}">
                <a16:creationId xmlns:a16="http://schemas.microsoft.com/office/drawing/2014/main" id="{C0014D31-1FBD-94DD-15B4-6EDB76535EC3}"/>
              </a:ext>
            </a:extLst>
          </p:cNvPr>
          <p:cNvSpPr txBox="1"/>
          <p:nvPr/>
        </p:nvSpPr>
        <p:spPr>
          <a:xfrm>
            <a:off x="322006" y="3834777"/>
            <a:ext cx="1130710" cy="369332"/>
          </a:xfrm>
          <a:prstGeom prst="rect">
            <a:avLst/>
          </a:prstGeom>
          <a:noFill/>
        </p:spPr>
        <p:txBody>
          <a:bodyPr wrap="square" rtlCol="0">
            <a:spAutoFit/>
          </a:bodyPr>
          <a:lstStyle/>
          <a:p>
            <a:r>
              <a:rPr kumimoji="1" lang="ja-JP" altLang="en-US" dirty="0"/>
              <a:t>菅原先輩</a:t>
            </a:r>
          </a:p>
        </p:txBody>
      </p:sp>
      <p:pic>
        <p:nvPicPr>
          <p:cNvPr id="12" name="図 11">
            <a:extLst>
              <a:ext uri="{FF2B5EF4-FFF2-40B4-BE49-F238E27FC236}">
                <a16:creationId xmlns:a16="http://schemas.microsoft.com/office/drawing/2014/main" id="{2CE6B122-3435-B218-CDA8-E6F0A61FF696}"/>
              </a:ext>
            </a:extLst>
          </p:cNvPr>
          <p:cNvPicPr>
            <a:picLocks noChangeAspect="1"/>
          </p:cNvPicPr>
          <p:nvPr/>
        </p:nvPicPr>
        <p:blipFill>
          <a:blip r:embed="rId5"/>
          <a:stretch>
            <a:fillRect/>
          </a:stretch>
        </p:blipFill>
        <p:spPr>
          <a:xfrm>
            <a:off x="76810" y="4401478"/>
            <a:ext cx="7034897" cy="552527"/>
          </a:xfrm>
          <a:prstGeom prst="rect">
            <a:avLst/>
          </a:prstGeom>
        </p:spPr>
      </p:pic>
      <p:pic>
        <p:nvPicPr>
          <p:cNvPr id="14" name="図 13">
            <a:extLst>
              <a:ext uri="{FF2B5EF4-FFF2-40B4-BE49-F238E27FC236}">
                <a16:creationId xmlns:a16="http://schemas.microsoft.com/office/drawing/2014/main" id="{64411A50-B889-A715-0DC9-B4A2B6AC23A2}"/>
              </a:ext>
            </a:extLst>
          </p:cNvPr>
          <p:cNvPicPr>
            <a:picLocks noChangeAspect="1"/>
          </p:cNvPicPr>
          <p:nvPr/>
        </p:nvPicPr>
        <p:blipFill>
          <a:blip r:embed="rId6"/>
          <a:stretch>
            <a:fillRect/>
          </a:stretch>
        </p:blipFill>
        <p:spPr>
          <a:xfrm>
            <a:off x="223683" y="6539515"/>
            <a:ext cx="6944694" cy="304843"/>
          </a:xfrm>
          <a:prstGeom prst="rect">
            <a:avLst/>
          </a:prstGeom>
        </p:spPr>
      </p:pic>
      <p:pic>
        <p:nvPicPr>
          <p:cNvPr id="16" name="図 15">
            <a:extLst>
              <a:ext uri="{FF2B5EF4-FFF2-40B4-BE49-F238E27FC236}">
                <a16:creationId xmlns:a16="http://schemas.microsoft.com/office/drawing/2014/main" id="{17490582-E6C3-1568-977D-C4778AC8B851}"/>
              </a:ext>
            </a:extLst>
          </p:cNvPr>
          <p:cNvPicPr>
            <a:picLocks noChangeAspect="1"/>
          </p:cNvPicPr>
          <p:nvPr/>
        </p:nvPicPr>
        <p:blipFill>
          <a:blip r:embed="rId7"/>
          <a:stretch>
            <a:fillRect/>
          </a:stretch>
        </p:blipFill>
        <p:spPr>
          <a:xfrm>
            <a:off x="85551" y="4907070"/>
            <a:ext cx="7220958" cy="504895"/>
          </a:xfrm>
          <a:prstGeom prst="rect">
            <a:avLst/>
          </a:prstGeom>
        </p:spPr>
      </p:pic>
      <p:sp>
        <p:nvSpPr>
          <p:cNvPr id="2" name="楕円 1">
            <a:extLst>
              <a:ext uri="{FF2B5EF4-FFF2-40B4-BE49-F238E27FC236}">
                <a16:creationId xmlns:a16="http://schemas.microsoft.com/office/drawing/2014/main" id="{9C86DBAC-191B-6BD6-CA99-AFEC253F161A}"/>
              </a:ext>
            </a:extLst>
          </p:cNvPr>
          <p:cNvSpPr/>
          <p:nvPr/>
        </p:nvSpPr>
        <p:spPr>
          <a:xfrm rot="20419522">
            <a:off x="9918360" y="337479"/>
            <a:ext cx="463116" cy="93215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a:extLst>
              <a:ext uri="{FF2B5EF4-FFF2-40B4-BE49-F238E27FC236}">
                <a16:creationId xmlns:a16="http://schemas.microsoft.com/office/drawing/2014/main" id="{8809A9AE-F680-FBD5-2837-A785CD450BB4}"/>
              </a:ext>
            </a:extLst>
          </p:cNvPr>
          <p:cNvCxnSpPr>
            <a:cxnSpLocks/>
            <a:stCxn id="2" idx="0"/>
          </p:cNvCxnSpPr>
          <p:nvPr/>
        </p:nvCxnSpPr>
        <p:spPr>
          <a:xfrm flipH="1">
            <a:off x="8815526" y="364689"/>
            <a:ext cx="1177474" cy="877735"/>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9356E6B0-1667-F0AB-384F-F858F2DB38C0}"/>
              </a:ext>
            </a:extLst>
          </p:cNvPr>
          <p:cNvCxnSpPr>
            <a:cxnSpLocks/>
            <a:stCxn id="2" idx="4"/>
          </p:cNvCxnSpPr>
          <p:nvPr/>
        </p:nvCxnSpPr>
        <p:spPr>
          <a:xfrm flipH="1">
            <a:off x="8815526" y="1242424"/>
            <a:ext cx="1491310" cy="0"/>
          </a:xfrm>
          <a:prstGeom prst="line">
            <a:avLst/>
          </a:prstGeom>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96502EBA-066B-4E3A-3EF8-4389C67471DB}"/>
              </a:ext>
            </a:extLst>
          </p:cNvPr>
          <p:cNvSpPr/>
          <p:nvPr/>
        </p:nvSpPr>
        <p:spPr>
          <a:xfrm>
            <a:off x="9281529" y="922348"/>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a:extLst>
              <a:ext uri="{FF2B5EF4-FFF2-40B4-BE49-F238E27FC236}">
                <a16:creationId xmlns:a16="http://schemas.microsoft.com/office/drawing/2014/main" id="{7D9D6B1E-D0F2-E86C-0D9C-B0E3B67B949B}"/>
              </a:ext>
            </a:extLst>
          </p:cNvPr>
          <p:cNvSpPr/>
          <p:nvPr/>
        </p:nvSpPr>
        <p:spPr>
          <a:xfrm>
            <a:off x="9834756" y="1057060"/>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a:extLst>
              <a:ext uri="{FF2B5EF4-FFF2-40B4-BE49-F238E27FC236}">
                <a16:creationId xmlns:a16="http://schemas.microsoft.com/office/drawing/2014/main" id="{A2469B00-124E-4764-2E9D-5929F09115C8}"/>
              </a:ext>
            </a:extLst>
          </p:cNvPr>
          <p:cNvSpPr/>
          <p:nvPr/>
        </p:nvSpPr>
        <p:spPr>
          <a:xfrm>
            <a:off x="9673479" y="736239"/>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1588B98F-9E39-0E14-D655-1BB8FA276A52}"/>
              </a:ext>
            </a:extLst>
          </p:cNvPr>
          <p:cNvSpPr/>
          <p:nvPr/>
        </p:nvSpPr>
        <p:spPr>
          <a:xfrm>
            <a:off x="9513681" y="986911"/>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a:extLst>
              <a:ext uri="{FF2B5EF4-FFF2-40B4-BE49-F238E27FC236}">
                <a16:creationId xmlns:a16="http://schemas.microsoft.com/office/drawing/2014/main" id="{0773D6CE-4A9C-22D9-65DA-68AF7A0B0A62}"/>
              </a:ext>
            </a:extLst>
          </p:cNvPr>
          <p:cNvCxnSpPr>
            <a:cxnSpLocks/>
          </p:cNvCxnSpPr>
          <p:nvPr/>
        </p:nvCxnSpPr>
        <p:spPr>
          <a:xfrm flipV="1">
            <a:off x="8375034" y="813368"/>
            <a:ext cx="1774884" cy="570311"/>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直線矢印コネクタ 31">
            <a:extLst>
              <a:ext uri="{FF2B5EF4-FFF2-40B4-BE49-F238E27FC236}">
                <a16:creationId xmlns:a16="http://schemas.microsoft.com/office/drawing/2014/main" id="{8A524D20-21BE-589C-05E7-6972E3051FF2}"/>
              </a:ext>
            </a:extLst>
          </p:cNvPr>
          <p:cNvCxnSpPr>
            <a:cxnSpLocks/>
          </p:cNvCxnSpPr>
          <p:nvPr/>
        </p:nvCxnSpPr>
        <p:spPr>
          <a:xfrm>
            <a:off x="8655728" y="736239"/>
            <a:ext cx="239697" cy="4282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56CC3407-04CB-4BC8-E536-3BFA46CB150E}"/>
                  </a:ext>
                </a:extLst>
              </p:cNvPr>
              <p:cNvSpPr txBox="1"/>
              <p:nvPr/>
            </p:nvSpPr>
            <p:spPr>
              <a:xfrm>
                <a:off x="8131946" y="400277"/>
                <a:ext cx="7499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unc>
                        <m:funcPr>
                          <m:ctrlPr>
                            <a:rPr kumimoji="1" lang="en-US" altLang="ja-JP" i="1" smtClean="0">
                              <a:latin typeface="Cambria Math" panose="02040503050406030204" pitchFamily="18" charset="0"/>
                            </a:rPr>
                          </m:ctrlPr>
                        </m:funcPr>
                        <m:fName>
                          <m:r>
                            <m:rPr>
                              <m:sty m:val="p"/>
                            </m:rPr>
                            <a:rPr kumimoji="1" lang="en-US" altLang="ja-JP" i="0" smtClean="0">
                              <a:latin typeface="Cambria Math" panose="02040503050406030204" pitchFamily="18" charset="0"/>
                            </a:rPr>
                            <m:t>cos</m:t>
                          </m:r>
                        </m:fName>
                        <m:e>
                          <m:r>
                            <a:rPr kumimoji="1" lang="ja-JP" altLang="en-US" i="1" smtClean="0">
                              <a:latin typeface="Cambria Math" panose="02040503050406030204" pitchFamily="18" charset="0"/>
                            </a:rPr>
                            <m:t>𝜃</m:t>
                          </m:r>
                        </m:e>
                      </m:func>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56CC3407-04CB-4BC8-E536-3BFA46CB150E}"/>
                  </a:ext>
                </a:extLst>
              </p:cNvPr>
              <p:cNvSpPr txBox="1">
                <a:spLocks noRot="1" noChangeAspect="1" noMove="1" noResize="1" noEditPoints="1" noAdjustHandles="1" noChangeArrowheads="1" noChangeShapeType="1" noTextEdit="1"/>
              </p:cNvSpPr>
              <p:nvPr/>
            </p:nvSpPr>
            <p:spPr>
              <a:xfrm>
                <a:off x="8131946" y="400277"/>
                <a:ext cx="749916" cy="369332"/>
              </a:xfrm>
              <a:prstGeom prst="rect">
                <a:avLst/>
              </a:prstGeom>
              <a:blipFill>
                <a:blip r:embed="rId8"/>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762819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EF55AE2F-17C6-D288-B304-FF1E082BE390}"/>
              </a:ext>
            </a:extLst>
          </p:cNvPr>
          <p:cNvSpPr/>
          <p:nvPr/>
        </p:nvSpPr>
        <p:spPr>
          <a:xfrm>
            <a:off x="838201" y="400277"/>
            <a:ext cx="3002280" cy="1221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en-US" altLang="ja-JP" sz="3200" dirty="0" err="1"/>
              <a:t>TauFinder</a:t>
            </a:r>
            <a:r>
              <a:rPr lang="ja-JP" altLang="en-US" sz="3200" dirty="0"/>
              <a:t>②</a:t>
            </a:r>
            <a:endParaRPr kumimoji="1" lang="ja-JP" altLang="en-US" dirty="0"/>
          </a:p>
        </p:txBody>
      </p:sp>
      <mc:AlternateContent xmlns:mc="http://schemas.openxmlformats.org/markup-compatibility/2006" xmlns:a14="http://schemas.microsoft.com/office/drawing/2010/main">
        <mc:Choice Requires="a14">
          <p:sp>
            <p:nvSpPr>
              <p:cNvPr id="5" name="正方形/長方形 4">
                <a:extLst>
                  <a:ext uri="{FF2B5EF4-FFF2-40B4-BE49-F238E27FC236}">
                    <a16:creationId xmlns:a16="http://schemas.microsoft.com/office/drawing/2014/main" id="{BA4C49B6-7F04-D239-0A51-1398E5879DF5}"/>
                  </a:ext>
                </a:extLst>
              </p:cNvPr>
              <p:cNvSpPr/>
              <p:nvPr/>
            </p:nvSpPr>
            <p:spPr>
              <a:xfrm>
                <a:off x="838200" y="1621971"/>
                <a:ext cx="10515600" cy="197466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条件</a:t>
                </a:r>
                <a:endParaRPr kumimoji="1" lang="en-US" altLang="ja-JP" dirty="0"/>
              </a:p>
              <a:p>
                <a:pPr marL="285750" indent="-285750">
                  <a:buFont typeface="Arial" panose="020B0604020202020204" pitchFamily="34" charset="0"/>
                  <a:buChar char="•"/>
                </a:pPr>
                <a:r>
                  <a:rPr kumimoji="1" lang="ja-JP" altLang="en-US" dirty="0"/>
                  <a:t>質量の制限（不変質量の上限カット）</a:t>
                </a:r>
                <a:br>
                  <a:rPr lang="en-US" altLang="ja-JP" dirty="0"/>
                </a:br>
                <a:r>
                  <a:rPr lang="ja-JP" altLang="en-US" dirty="0"/>
                  <a:t>束ねた粒子の不変質量</a:t>
                </a:r>
                <a:r>
                  <a:rPr lang="en-US" altLang="ja-JP" dirty="0"/>
                  <a:t>(Invariant Mass;</a:t>
                </a:r>
                <a14:m>
                  <m:oMath xmlns:m="http://schemas.openxmlformats.org/officeDocument/2006/math">
                    <m:sSub>
                      <m:sSubPr>
                        <m:ctrlPr>
                          <a:rPr lang="en-US" altLang="ja-JP" i="1" smtClean="0">
                            <a:latin typeface="Cambria Math" panose="02040503050406030204" pitchFamily="18" charset="0"/>
                          </a:rPr>
                        </m:ctrlPr>
                      </m:sSubPr>
                      <m:e>
                        <m:r>
                          <a:rPr lang="en-US" altLang="ja-JP" b="0" i="1" smtClean="0">
                            <a:latin typeface="Cambria Math" panose="02040503050406030204" pitchFamily="18" charset="0"/>
                          </a:rPr>
                          <m:t>𝑀</m:t>
                        </m:r>
                      </m:e>
                      <m:sub>
                        <m:r>
                          <a:rPr lang="en-US" altLang="ja-JP" b="0" i="1" smtClean="0">
                            <a:latin typeface="Cambria Math" panose="02040503050406030204" pitchFamily="18" charset="0"/>
                          </a:rPr>
                          <m:t>𝑖𝑛𝑣</m:t>
                        </m:r>
                      </m:sub>
                    </m:sSub>
                  </m:oMath>
                </a14:m>
                <a:r>
                  <a:rPr kumimoji="1" lang="en-US" altLang="ja-JP" dirty="0"/>
                  <a:t>)</a:t>
                </a:r>
                <a:br>
                  <a:rPr kumimoji="1" lang="en-US" altLang="ja-JP" dirty="0"/>
                </a:br>
                <a:r>
                  <a:rPr kumimoji="1" lang="ja-JP" altLang="en-US" dirty="0"/>
                  <a:t>エネルギー保存則に基づく親粒子の質量上限を表している。崩壊生成物の</a:t>
                </a:r>
                <a:r>
                  <a:rPr lang="en-US" altLang="ja-JP" dirty="0"/>
                  <a:t>4</a:t>
                </a:r>
                <a:r>
                  <a:rPr lang="ja-JP" altLang="en-US" dirty="0"/>
                  <a:t>元運動量を足し合わせて計算した不変質量は、親である</a:t>
                </a:r>
                <a:r>
                  <a:rPr lang="en-US" altLang="ja-JP" dirty="0"/>
                  <a:t>tau</a:t>
                </a:r>
                <a:r>
                  <a:rPr lang="ja-JP" altLang="en-US" dirty="0"/>
                  <a:t>の質量</a:t>
                </a:r>
                <a:r>
                  <a:rPr lang="en-US" altLang="ja-JP" dirty="0"/>
                  <a:t>(</a:t>
                </a:r>
                <a:r>
                  <a:rPr lang="ja-JP" altLang="en-US" dirty="0"/>
                  <a:t>約</a:t>
                </a:r>
                <a:r>
                  <a:rPr lang="en-US" altLang="ja-JP" dirty="0"/>
                  <a:t>1.777GeV)</a:t>
                </a:r>
                <a:r>
                  <a:rPr lang="ja-JP" altLang="en-US" dirty="0"/>
                  <a:t>を原則的に超えない。閾値を超える重い束はクォーク由来のジェットとみなして排除する</a:t>
                </a:r>
                <a:endParaRPr kumimoji="1" lang="en-US" altLang="ja-JP" dirty="0"/>
              </a:p>
            </p:txBody>
          </p:sp>
        </mc:Choice>
        <mc:Fallback xmlns="">
          <p:sp>
            <p:nvSpPr>
              <p:cNvPr id="5" name="正方形/長方形 4">
                <a:extLst>
                  <a:ext uri="{FF2B5EF4-FFF2-40B4-BE49-F238E27FC236}">
                    <a16:creationId xmlns:a16="http://schemas.microsoft.com/office/drawing/2014/main" id="{BA4C49B6-7F04-D239-0A51-1398E5879DF5}"/>
                  </a:ext>
                </a:extLst>
              </p:cNvPr>
              <p:cNvSpPr>
                <a:spLocks noRot="1" noChangeAspect="1" noMove="1" noResize="1" noEditPoints="1" noAdjustHandles="1" noChangeArrowheads="1" noChangeShapeType="1" noTextEdit="1"/>
              </p:cNvSpPr>
              <p:nvPr/>
            </p:nvSpPr>
            <p:spPr>
              <a:xfrm>
                <a:off x="838200" y="1621971"/>
                <a:ext cx="10515600" cy="1974669"/>
              </a:xfrm>
              <a:prstGeom prst="rect">
                <a:avLst/>
              </a:prstGeom>
              <a:blipFill>
                <a:blip r:embed="rId2"/>
                <a:stretch>
                  <a:fillRect l="-463"/>
                </a:stretch>
              </a:blipFill>
            </p:spPr>
            <p:txBody>
              <a:bodyPr/>
              <a:lstStyle/>
              <a:p>
                <a:r>
                  <a:rPr lang="ja-JP" altLang="en-US">
                    <a:noFill/>
                  </a:rPr>
                  <a:t> </a:t>
                </a:r>
              </a:p>
            </p:txBody>
          </p:sp>
        </mc:Fallback>
      </mc:AlternateContent>
      <p:pic>
        <p:nvPicPr>
          <p:cNvPr id="3" name="図 2">
            <a:extLst>
              <a:ext uri="{FF2B5EF4-FFF2-40B4-BE49-F238E27FC236}">
                <a16:creationId xmlns:a16="http://schemas.microsoft.com/office/drawing/2014/main" id="{10256181-81AC-B64B-59D6-F91657C9CDBE}"/>
              </a:ext>
            </a:extLst>
          </p:cNvPr>
          <p:cNvPicPr>
            <a:picLocks noChangeAspect="1"/>
          </p:cNvPicPr>
          <p:nvPr/>
        </p:nvPicPr>
        <p:blipFill>
          <a:blip r:embed="rId3"/>
          <a:stretch>
            <a:fillRect/>
          </a:stretch>
        </p:blipFill>
        <p:spPr>
          <a:xfrm>
            <a:off x="434818" y="4040288"/>
            <a:ext cx="5454705" cy="485843"/>
          </a:xfrm>
          <a:prstGeom prst="rect">
            <a:avLst/>
          </a:prstGeom>
        </p:spPr>
      </p:pic>
      <p:sp>
        <p:nvSpPr>
          <p:cNvPr id="6" name="テキスト ボックス 5">
            <a:extLst>
              <a:ext uri="{FF2B5EF4-FFF2-40B4-BE49-F238E27FC236}">
                <a16:creationId xmlns:a16="http://schemas.microsoft.com/office/drawing/2014/main" id="{855B6307-B091-B8DA-D18A-C031FE8B237D}"/>
              </a:ext>
            </a:extLst>
          </p:cNvPr>
          <p:cNvSpPr txBox="1"/>
          <p:nvPr/>
        </p:nvSpPr>
        <p:spPr>
          <a:xfrm>
            <a:off x="434818" y="3670956"/>
            <a:ext cx="1130710" cy="369332"/>
          </a:xfrm>
          <a:prstGeom prst="rect">
            <a:avLst/>
          </a:prstGeom>
          <a:noFill/>
        </p:spPr>
        <p:txBody>
          <a:bodyPr wrap="square" rtlCol="0">
            <a:spAutoFit/>
          </a:bodyPr>
          <a:lstStyle/>
          <a:p>
            <a:r>
              <a:rPr kumimoji="1" lang="ja-JP" altLang="en-US" dirty="0"/>
              <a:t>菅原先輩</a:t>
            </a:r>
          </a:p>
        </p:txBody>
      </p:sp>
      <p:sp>
        <p:nvSpPr>
          <p:cNvPr id="9" name="テキスト ボックス 8">
            <a:extLst>
              <a:ext uri="{FF2B5EF4-FFF2-40B4-BE49-F238E27FC236}">
                <a16:creationId xmlns:a16="http://schemas.microsoft.com/office/drawing/2014/main" id="{423430BA-7ADD-A4A8-5C4C-E852AD144490}"/>
              </a:ext>
            </a:extLst>
          </p:cNvPr>
          <p:cNvSpPr txBox="1"/>
          <p:nvPr/>
        </p:nvSpPr>
        <p:spPr>
          <a:xfrm>
            <a:off x="385656" y="4600447"/>
            <a:ext cx="1229033" cy="369332"/>
          </a:xfrm>
          <a:prstGeom prst="rect">
            <a:avLst/>
          </a:prstGeom>
          <a:noFill/>
        </p:spPr>
        <p:txBody>
          <a:bodyPr wrap="square" rtlCol="0">
            <a:spAutoFit/>
          </a:bodyPr>
          <a:lstStyle/>
          <a:p>
            <a:r>
              <a:rPr kumimoji="1" lang="ja-JP" altLang="en-US" dirty="0"/>
              <a:t>末原先生</a:t>
            </a:r>
          </a:p>
        </p:txBody>
      </p:sp>
      <p:pic>
        <p:nvPicPr>
          <p:cNvPr id="13" name="図 12">
            <a:extLst>
              <a:ext uri="{FF2B5EF4-FFF2-40B4-BE49-F238E27FC236}">
                <a16:creationId xmlns:a16="http://schemas.microsoft.com/office/drawing/2014/main" id="{FEA1273B-1F93-39C4-7749-202A48B3C6F6}"/>
              </a:ext>
            </a:extLst>
          </p:cNvPr>
          <p:cNvPicPr>
            <a:picLocks noChangeAspect="1"/>
          </p:cNvPicPr>
          <p:nvPr/>
        </p:nvPicPr>
        <p:blipFill>
          <a:blip r:embed="rId4"/>
          <a:stretch>
            <a:fillRect/>
          </a:stretch>
        </p:blipFill>
        <p:spPr>
          <a:xfrm>
            <a:off x="434818" y="5236029"/>
            <a:ext cx="6077798" cy="238158"/>
          </a:xfrm>
          <a:prstGeom prst="rect">
            <a:avLst/>
          </a:prstGeom>
        </p:spPr>
      </p:pic>
      <p:sp>
        <p:nvSpPr>
          <p:cNvPr id="2" name="楕円 1">
            <a:extLst>
              <a:ext uri="{FF2B5EF4-FFF2-40B4-BE49-F238E27FC236}">
                <a16:creationId xmlns:a16="http://schemas.microsoft.com/office/drawing/2014/main" id="{ED9554DD-EB26-83AF-8A9F-0431E764ACC1}"/>
              </a:ext>
            </a:extLst>
          </p:cNvPr>
          <p:cNvSpPr/>
          <p:nvPr/>
        </p:nvSpPr>
        <p:spPr>
          <a:xfrm rot="20419522">
            <a:off x="9918360" y="337479"/>
            <a:ext cx="463116" cy="93215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a:extLst>
              <a:ext uri="{FF2B5EF4-FFF2-40B4-BE49-F238E27FC236}">
                <a16:creationId xmlns:a16="http://schemas.microsoft.com/office/drawing/2014/main" id="{5AB58C61-773E-9ED3-D021-825084F5F05D}"/>
              </a:ext>
            </a:extLst>
          </p:cNvPr>
          <p:cNvCxnSpPr>
            <a:cxnSpLocks/>
            <a:stCxn id="2" idx="0"/>
          </p:cNvCxnSpPr>
          <p:nvPr/>
        </p:nvCxnSpPr>
        <p:spPr>
          <a:xfrm flipH="1">
            <a:off x="8815526" y="364689"/>
            <a:ext cx="1177474" cy="877735"/>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直線コネクタ 7">
            <a:extLst>
              <a:ext uri="{FF2B5EF4-FFF2-40B4-BE49-F238E27FC236}">
                <a16:creationId xmlns:a16="http://schemas.microsoft.com/office/drawing/2014/main" id="{5DD7A9FF-BFBD-BD01-6791-B7B4B32FBFAD}"/>
              </a:ext>
            </a:extLst>
          </p:cNvPr>
          <p:cNvCxnSpPr>
            <a:cxnSpLocks/>
            <a:stCxn id="2" idx="4"/>
          </p:cNvCxnSpPr>
          <p:nvPr/>
        </p:nvCxnSpPr>
        <p:spPr>
          <a:xfrm flipH="1">
            <a:off x="8815526" y="1242424"/>
            <a:ext cx="1491310"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楕円 9">
            <a:extLst>
              <a:ext uri="{FF2B5EF4-FFF2-40B4-BE49-F238E27FC236}">
                <a16:creationId xmlns:a16="http://schemas.microsoft.com/office/drawing/2014/main" id="{440F8EEC-DBDF-198B-6011-09289145E868}"/>
              </a:ext>
            </a:extLst>
          </p:cNvPr>
          <p:cNvSpPr/>
          <p:nvPr/>
        </p:nvSpPr>
        <p:spPr>
          <a:xfrm>
            <a:off x="9281529" y="922348"/>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AC0CDBAB-7A7C-614D-0027-ECF882F56393}"/>
              </a:ext>
            </a:extLst>
          </p:cNvPr>
          <p:cNvSpPr/>
          <p:nvPr/>
        </p:nvSpPr>
        <p:spPr>
          <a:xfrm>
            <a:off x="9834756" y="1057060"/>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62EA6565-7551-9A93-0FD0-432CA7D36717}"/>
              </a:ext>
            </a:extLst>
          </p:cNvPr>
          <p:cNvSpPr/>
          <p:nvPr/>
        </p:nvSpPr>
        <p:spPr>
          <a:xfrm>
            <a:off x="9673479" y="736239"/>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5A6C50DC-F207-3AE0-58D9-1F78853A8084}"/>
              </a:ext>
            </a:extLst>
          </p:cNvPr>
          <p:cNvSpPr/>
          <p:nvPr/>
        </p:nvSpPr>
        <p:spPr>
          <a:xfrm>
            <a:off x="9513681" y="986911"/>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コネクタ 14">
            <a:extLst>
              <a:ext uri="{FF2B5EF4-FFF2-40B4-BE49-F238E27FC236}">
                <a16:creationId xmlns:a16="http://schemas.microsoft.com/office/drawing/2014/main" id="{06B62363-7CDB-710D-1961-385D6081C2B7}"/>
              </a:ext>
            </a:extLst>
          </p:cNvPr>
          <p:cNvCxnSpPr>
            <a:cxnSpLocks/>
          </p:cNvCxnSpPr>
          <p:nvPr/>
        </p:nvCxnSpPr>
        <p:spPr>
          <a:xfrm flipV="1">
            <a:off x="8375034" y="813368"/>
            <a:ext cx="1774884" cy="570311"/>
          </a:xfrm>
          <a:prstGeom prst="line">
            <a:avLst/>
          </a:prstGeom>
        </p:spPr>
        <p:style>
          <a:lnRef idx="2">
            <a:schemeClr val="accent1"/>
          </a:lnRef>
          <a:fillRef idx="0">
            <a:schemeClr val="accent1"/>
          </a:fillRef>
          <a:effectRef idx="1">
            <a:schemeClr val="accent1"/>
          </a:effectRef>
          <a:fontRef idx="minor">
            <a:schemeClr val="tx1"/>
          </a:fontRef>
        </p:style>
      </p:cxnSp>
      <p:sp>
        <p:nvSpPr>
          <p:cNvPr id="16" name="右中かっこ 15">
            <a:extLst>
              <a:ext uri="{FF2B5EF4-FFF2-40B4-BE49-F238E27FC236}">
                <a16:creationId xmlns:a16="http://schemas.microsoft.com/office/drawing/2014/main" id="{B4798D36-CD25-E256-60A8-AD816ACD8CF6}"/>
              </a:ext>
            </a:extLst>
          </p:cNvPr>
          <p:cNvSpPr/>
          <p:nvPr/>
        </p:nvSpPr>
        <p:spPr>
          <a:xfrm>
            <a:off x="10524876" y="364689"/>
            <a:ext cx="333633" cy="101898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890CD5ED-4795-580B-1E43-63F1CD5CBC6D}"/>
              </a:ext>
            </a:extLst>
          </p:cNvPr>
          <p:cNvSpPr txBox="1"/>
          <p:nvPr/>
        </p:nvSpPr>
        <p:spPr>
          <a:xfrm>
            <a:off x="10952434" y="708998"/>
            <a:ext cx="972368" cy="369332"/>
          </a:xfrm>
          <a:prstGeom prst="rect">
            <a:avLst/>
          </a:prstGeom>
          <a:noFill/>
        </p:spPr>
        <p:txBody>
          <a:bodyPr wrap="square" rtlCol="0">
            <a:spAutoFit/>
          </a:bodyPr>
          <a:lstStyle/>
          <a:p>
            <a:r>
              <a:rPr kumimoji="1" lang="en-US" altLang="ja-JP" dirty="0"/>
              <a:t>mass</a:t>
            </a:r>
            <a:endParaRPr kumimoji="1" lang="ja-JP" altLang="en-US" dirty="0"/>
          </a:p>
        </p:txBody>
      </p:sp>
    </p:spTree>
    <p:extLst>
      <p:ext uri="{BB962C8B-B14F-4D97-AF65-F5344CB8AC3E}">
        <p14:creationId xmlns:p14="http://schemas.microsoft.com/office/powerpoint/2010/main" val="2602286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EF55AE2F-17C6-D288-B304-FF1E082BE390}"/>
              </a:ext>
            </a:extLst>
          </p:cNvPr>
          <p:cNvSpPr/>
          <p:nvPr/>
        </p:nvSpPr>
        <p:spPr>
          <a:xfrm>
            <a:off x="838201" y="400277"/>
            <a:ext cx="3048000" cy="1221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en-US" altLang="ja-JP" sz="3200" dirty="0" err="1"/>
              <a:t>TauFinder</a:t>
            </a:r>
            <a:r>
              <a:rPr kumimoji="1" lang="ja-JP" altLang="en-US" sz="3200" dirty="0"/>
              <a:t>③</a:t>
            </a:r>
            <a:endParaRPr kumimoji="1" lang="ja-JP" altLang="en-US" dirty="0"/>
          </a:p>
        </p:txBody>
      </p:sp>
      <mc:AlternateContent xmlns:mc="http://schemas.openxmlformats.org/markup-compatibility/2006" xmlns:a14="http://schemas.microsoft.com/office/drawing/2010/main">
        <mc:Choice Requires="a14">
          <p:sp>
            <p:nvSpPr>
              <p:cNvPr id="5" name="正方形/長方形 4">
                <a:extLst>
                  <a:ext uri="{FF2B5EF4-FFF2-40B4-BE49-F238E27FC236}">
                    <a16:creationId xmlns:a16="http://schemas.microsoft.com/office/drawing/2014/main" id="{BA4C49B6-7F04-D239-0A51-1398E5879DF5}"/>
                  </a:ext>
                </a:extLst>
              </p:cNvPr>
              <p:cNvSpPr/>
              <p:nvPr/>
            </p:nvSpPr>
            <p:spPr>
              <a:xfrm>
                <a:off x="838200" y="1621972"/>
                <a:ext cx="10515600" cy="222735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条件</a:t>
                </a:r>
                <a:endParaRPr kumimoji="1" lang="en-US" altLang="ja-JP" dirty="0"/>
              </a:p>
              <a:p>
                <a:pPr marL="285750" indent="-285750">
                  <a:buFont typeface="Arial" panose="020B0604020202020204" pitchFamily="34" charset="0"/>
                  <a:buChar char="•"/>
                </a:pPr>
                <a:r>
                  <a:rPr kumimoji="1" lang="ja-JP" altLang="en-US" dirty="0"/>
                  <a:t>エネルギー・運動量の制限（シードとジェットの最低要件）</a:t>
                </a:r>
                <a:br>
                  <a:rPr kumimoji="1" lang="en-US" altLang="ja-JP" dirty="0"/>
                </a:br>
                <a:r>
                  <a:rPr kumimoji="1" lang="ja-JP" altLang="en-US" dirty="0"/>
                  <a:t>各トラックの最低エネルギー</a:t>
                </a:r>
                <a:r>
                  <a:rPr kumimoji="1" lang="en-US" altLang="ja-JP" dirty="0"/>
                  <a:t>(</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𝑡𝑟𝑎𝑐𝑘</m:t>
                        </m:r>
                      </m:sub>
                    </m:sSub>
                  </m:oMath>
                </a14:m>
                <a:r>
                  <a:rPr kumimoji="1" lang="en-US" altLang="ja-JP" dirty="0"/>
                  <a:t>)</a:t>
                </a:r>
                <a:r>
                  <a:rPr kumimoji="1" lang="ja-JP" altLang="en-US" dirty="0"/>
                  <a:t>とジェットの総エネルギー</a:t>
                </a:r>
                <a:r>
                  <a:rPr kumimoji="1" lang="en-US" altLang="ja-JP" dirty="0"/>
                  <a:t>(</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𝑗𝑒𝑡</m:t>
                        </m:r>
                      </m:sub>
                    </m:sSub>
                    <m:r>
                      <a:rPr kumimoji="1" lang="en-US" altLang="ja-JP" b="0" i="1" smtClean="0">
                        <a:latin typeface="Cambria Math" panose="02040503050406030204" pitchFamily="18" charset="0"/>
                      </a:rPr>
                      <m:t>)</m:t>
                    </m:r>
                  </m:oMath>
                </a14:m>
                <a:br>
                  <a:rPr kumimoji="1" lang="en-US" altLang="ja-JP" dirty="0"/>
                </a:br>
                <a:r>
                  <a:rPr kumimoji="1" lang="en-US" altLang="ja-JP" dirty="0"/>
                  <a:t>Z</a:t>
                </a:r>
                <a:r>
                  <a:rPr kumimoji="1" lang="ja-JP" altLang="en-US" dirty="0"/>
                  <a:t>ボソンやヒッグスの崩壊など</a:t>
                </a:r>
                <a:r>
                  <a:rPr kumimoji="1" lang="en-US" altLang="ja-JP" dirty="0"/>
                  <a:t>(</a:t>
                </a:r>
                <a:r>
                  <a:rPr kumimoji="1" lang="ja-JP" altLang="en-US" dirty="0"/>
                  <a:t>ハードな物理事象</a:t>
                </a:r>
                <a:r>
                  <a:rPr kumimoji="1" lang="en-US" altLang="ja-JP" dirty="0"/>
                  <a:t>)</a:t>
                </a:r>
                <a:r>
                  <a:rPr kumimoji="1" lang="ja-JP" altLang="en-US" dirty="0"/>
                  <a:t>に由来する本物の信号であることの担保。</a:t>
                </a:r>
                <a:r>
                  <a:rPr lang="ja-JP" altLang="en-US" dirty="0"/>
                  <a:t>シードとなる軌跡は</a:t>
                </a:r>
                <a:r>
                  <a:rPr lang="en-US" altLang="ja-JP" dirty="0"/>
                  <a:t>1.0GeV</a:t>
                </a:r>
                <a:r>
                  <a:rPr lang="ja-JP" altLang="en-US" dirty="0"/>
                  <a:t>以上、束ねた後の総エネルギーは</a:t>
                </a:r>
                <a:r>
                  <a:rPr lang="en-US" altLang="ja-JP" dirty="0"/>
                  <a:t>5.0GeV</a:t>
                </a:r>
                <a:r>
                  <a:rPr lang="ja-JP" altLang="en-US" dirty="0"/>
                  <a:t>以上などの閾値を設けることで、検出器の電気的ノイズや、ビーム由来の低エネルギーな背景事象を誤ってタウの芯として拾ってしまうのを防ぐ</a:t>
                </a:r>
                <a:endParaRPr kumimoji="1" lang="ja-JP" altLang="en-US" dirty="0"/>
              </a:p>
            </p:txBody>
          </p:sp>
        </mc:Choice>
        <mc:Fallback xmlns="">
          <p:sp>
            <p:nvSpPr>
              <p:cNvPr id="5" name="正方形/長方形 4">
                <a:extLst>
                  <a:ext uri="{FF2B5EF4-FFF2-40B4-BE49-F238E27FC236}">
                    <a16:creationId xmlns:a16="http://schemas.microsoft.com/office/drawing/2014/main" id="{BA4C49B6-7F04-D239-0A51-1398E5879DF5}"/>
                  </a:ext>
                </a:extLst>
              </p:cNvPr>
              <p:cNvSpPr>
                <a:spLocks noRot="1" noChangeAspect="1" noMove="1" noResize="1" noEditPoints="1" noAdjustHandles="1" noChangeArrowheads="1" noChangeShapeType="1" noTextEdit="1"/>
              </p:cNvSpPr>
              <p:nvPr/>
            </p:nvSpPr>
            <p:spPr>
              <a:xfrm>
                <a:off x="838200" y="1621972"/>
                <a:ext cx="10515600" cy="2227358"/>
              </a:xfrm>
              <a:prstGeom prst="rect">
                <a:avLst/>
              </a:prstGeom>
              <a:blipFill>
                <a:blip r:embed="rId2"/>
                <a:stretch>
                  <a:fillRect l="-463"/>
                </a:stretch>
              </a:blipFill>
            </p:spPr>
            <p:txBody>
              <a:bodyPr/>
              <a:lstStyle/>
              <a:p>
                <a:r>
                  <a:rPr lang="ja-JP" altLang="en-US">
                    <a:noFill/>
                  </a:rPr>
                  <a:t> </a:t>
                </a:r>
              </a:p>
            </p:txBody>
          </p:sp>
        </mc:Fallback>
      </mc:AlternateContent>
      <p:sp>
        <p:nvSpPr>
          <p:cNvPr id="2" name="テキスト ボックス 1">
            <a:extLst>
              <a:ext uri="{FF2B5EF4-FFF2-40B4-BE49-F238E27FC236}">
                <a16:creationId xmlns:a16="http://schemas.microsoft.com/office/drawing/2014/main" id="{894C2489-69C9-17AA-2E9B-6E79D2FBFC43}"/>
              </a:ext>
            </a:extLst>
          </p:cNvPr>
          <p:cNvSpPr txBox="1"/>
          <p:nvPr/>
        </p:nvSpPr>
        <p:spPr>
          <a:xfrm>
            <a:off x="420328" y="4559128"/>
            <a:ext cx="1229033" cy="369332"/>
          </a:xfrm>
          <a:prstGeom prst="rect">
            <a:avLst/>
          </a:prstGeom>
          <a:noFill/>
        </p:spPr>
        <p:txBody>
          <a:bodyPr wrap="square" rtlCol="0">
            <a:spAutoFit/>
          </a:bodyPr>
          <a:lstStyle/>
          <a:p>
            <a:r>
              <a:rPr kumimoji="1" lang="ja-JP" altLang="en-US" dirty="0"/>
              <a:t>末原先生</a:t>
            </a:r>
          </a:p>
        </p:txBody>
      </p:sp>
      <p:pic>
        <p:nvPicPr>
          <p:cNvPr id="6" name="図 5">
            <a:extLst>
              <a:ext uri="{FF2B5EF4-FFF2-40B4-BE49-F238E27FC236}">
                <a16:creationId xmlns:a16="http://schemas.microsoft.com/office/drawing/2014/main" id="{74BB1AA7-23B8-4F5E-D158-2C04C84589DA}"/>
              </a:ext>
            </a:extLst>
          </p:cNvPr>
          <p:cNvPicPr>
            <a:picLocks noChangeAspect="1"/>
          </p:cNvPicPr>
          <p:nvPr/>
        </p:nvPicPr>
        <p:blipFill>
          <a:blip r:embed="rId3"/>
          <a:stretch>
            <a:fillRect/>
          </a:stretch>
        </p:blipFill>
        <p:spPr>
          <a:xfrm>
            <a:off x="303592" y="4968323"/>
            <a:ext cx="5192640" cy="663634"/>
          </a:xfrm>
          <a:prstGeom prst="rect">
            <a:avLst/>
          </a:prstGeom>
        </p:spPr>
      </p:pic>
      <p:pic>
        <p:nvPicPr>
          <p:cNvPr id="9" name="図 8">
            <a:extLst>
              <a:ext uri="{FF2B5EF4-FFF2-40B4-BE49-F238E27FC236}">
                <a16:creationId xmlns:a16="http://schemas.microsoft.com/office/drawing/2014/main" id="{09C9F0B2-BA99-571B-DF79-A76B707A793F}"/>
              </a:ext>
            </a:extLst>
          </p:cNvPr>
          <p:cNvPicPr>
            <a:picLocks noChangeAspect="1"/>
          </p:cNvPicPr>
          <p:nvPr/>
        </p:nvPicPr>
        <p:blipFill>
          <a:blip r:embed="rId4"/>
          <a:stretch>
            <a:fillRect/>
          </a:stretch>
        </p:blipFill>
        <p:spPr>
          <a:xfrm>
            <a:off x="303592" y="5629216"/>
            <a:ext cx="5140245" cy="828507"/>
          </a:xfrm>
          <a:prstGeom prst="rect">
            <a:avLst/>
          </a:prstGeom>
        </p:spPr>
      </p:pic>
      <p:pic>
        <p:nvPicPr>
          <p:cNvPr id="11" name="図 10">
            <a:extLst>
              <a:ext uri="{FF2B5EF4-FFF2-40B4-BE49-F238E27FC236}">
                <a16:creationId xmlns:a16="http://schemas.microsoft.com/office/drawing/2014/main" id="{7940C617-11A6-F1F6-EC24-F93A910177F1}"/>
              </a:ext>
            </a:extLst>
          </p:cNvPr>
          <p:cNvPicPr>
            <a:picLocks noChangeAspect="1"/>
          </p:cNvPicPr>
          <p:nvPr/>
        </p:nvPicPr>
        <p:blipFill>
          <a:blip r:embed="rId5"/>
          <a:stretch>
            <a:fillRect/>
          </a:stretch>
        </p:blipFill>
        <p:spPr>
          <a:xfrm>
            <a:off x="303592" y="6493739"/>
            <a:ext cx="6163535" cy="257211"/>
          </a:xfrm>
          <a:prstGeom prst="rect">
            <a:avLst/>
          </a:prstGeom>
        </p:spPr>
      </p:pic>
      <p:sp>
        <p:nvSpPr>
          <p:cNvPr id="3" name="楕円 2">
            <a:extLst>
              <a:ext uri="{FF2B5EF4-FFF2-40B4-BE49-F238E27FC236}">
                <a16:creationId xmlns:a16="http://schemas.microsoft.com/office/drawing/2014/main" id="{00CB7ABB-C5E0-E678-4C99-986B88337484}"/>
              </a:ext>
            </a:extLst>
          </p:cNvPr>
          <p:cNvSpPr/>
          <p:nvPr/>
        </p:nvSpPr>
        <p:spPr>
          <a:xfrm rot="20419522">
            <a:off x="9918360" y="337479"/>
            <a:ext cx="463116" cy="93215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a:extLst>
              <a:ext uri="{FF2B5EF4-FFF2-40B4-BE49-F238E27FC236}">
                <a16:creationId xmlns:a16="http://schemas.microsoft.com/office/drawing/2014/main" id="{7985DE1F-77C3-30F0-19F0-C2BC71139460}"/>
              </a:ext>
            </a:extLst>
          </p:cNvPr>
          <p:cNvCxnSpPr>
            <a:cxnSpLocks/>
            <a:stCxn id="3" idx="0"/>
          </p:cNvCxnSpPr>
          <p:nvPr/>
        </p:nvCxnSpPr>
        <p:spPr>
          <a:xfrm flipH="1">
            <a:off x="8815526" y="364689"/>
            <a:ext cx="1177474" cy="87773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id="{7BACD453-010B-EDDA-704D-650E597EFBB9}"/>
              </a:ext>
            </a:extLst>
          </p:cNvPr>
          <p:cNvCxnSpPr>
            <a:cxnSpLocks/>
            <a:stCxn id="3" idx="4"/>
          </p:cNvCxnSpPr>
          <p:nvPr/>
        </p:nvCxnSpPr>
        <p:spPr>
          <a:xfrm flipH="1">
            <a:off x="8815526" y="1242424"/>
            <a:ext cx="1491310"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楕円 11">
            <a:extLst>
              <a:ext uri="{FF2B5EF4-FFF2-40B4-BE49-F238E27FC236}">
                <a16:creationId xmlns:a16="http://schemas.microsoft.com/office/drawing/2014/main" id="{9ED16E11-6042-100C-A81D-007F22593C39}"/>
              </a:ext>
            </a:extLst>
          </p:cNvPr>
          <p:cNvSpPr/>
          <p:nvPr/>
        </p:nvSpPr>
        <p:spPr>
          <a:xfrm>
            <a:off x="9281529" y="922348"/>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0793D9DA-1F1D-FE67-4748-FF086A5C0D09}"/>
              </a:ext>
            </a:extLst>
          </p:cNvPr>
          <p:cNvSpPr/>
          <p:nvPr/>
        </p:nvSpPr>
        <p:spPr>
          <a:xfrm>
            <a:off x="9834756" y="1057060"/>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16250A55-2DC3-9818-4A8E-FBC5283EBB62}"/>
              </a:ext>
            </a:extLst>
          </p:cNvPr>
          <p:cNvSpPr/>
          <p:nvPr/>
        </p:nvSpPr>
        <p:spPr>
          <a:xfrm>
            <a:off x="9673479" y="736239"/>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a:extLst>
              <a:ext uri="{FF2B5EF4-FFF2-40B4-BE49-F238E27FC236}">
                <a16:creationId xmlns:a16="http://schemas.microsoft.com/office/drawing/2014/main" id="{E7BD7DBF-40D5-B27F-D216-C8373654B03A}"/>
              </a:ext>
            </a:extLst>
          </p:cNvPr>
          <p:cNvSpPr/>
          <p:nvPr/>
        </p:nvSpPr>
        <p:spPr>
          <a:xfrm>
            <a:off x="9513681" y="986911"/>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4E408047-E93B-DA7B-A4F2-71915955E420}"/>
              </a:ext>
            </a:extLst>
          </p:cNvPr>
          <p:cNvCxnSpPr>
            <a:cxnSpLocks/>
          </p:cNvCxnSpPr>
          <p:nvPr/>
        </p:nvCxnSpPr>
        <p:spPr>
          <a:xfrm flipV="1">
            <a:off x="8375034" y="813368"/>
            <a:ext cx="1774884" cy="57031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96555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6F3324-8904-A62B-FEC5-1ADE46B43DE9}"/>
              </a:ext>
            </a:extLst>
          </p:cNvPr>
          <p:cNvSpPr>
            <a:spLocks noGrp="1"/>
          </p:cNvSpPr>
          <p:nvPr>
            <p:ph type="title"/>
          </p:nvPr>
        </p:nvSpPr>
        <p:spPr/>
        <p:txBody>
          <a:bodyPr/>
          <a:lstStyle/>
          <a:p>
            <a:r>
              <a:rPr kumimoji="1" lang="ja-JP" altLang="en-US" dirty="0"/>
              <a:t>先輩の</a:t>
            </a:r>
            <a:r>
              <a:rPr kumimoji="1" lang="en-US" altLang="ja-JP" dirty="0"/>
              <a:t>Tau</a:t>
            </a:r>
            <a:r>
              <a:rPr kumimoji="1" lang="ja-JP" altLang="en-US" dirty="0"/>
              <a:t>の探し方</a:t>
            </a:r>
          </a:p>
        </p:txBody>
      </p:sp>
      <p:sp>
        <p:nvSpPr>
          <p:cNvPr id="3" name="コンテンツ プレースホルダー 2">
            <a:extLst>
              <a:ext uri="{FF2B5EF4-FFF2-40B4-BE49-F238E27FC236}">
                <a16:creationId xmlns:a16="http://schemas.microsoft.com/office/drawing/2014/main" id="{1F9B4D9D-317B-99E2-18BA-C9F50418859D}"/>
              </a:ext>
            </a:extLst>
          </p:cNvPr>
          <p:cNvSpPr>
            <a:spLocks noGrp="1"/>
          </p:cNvSpPr>
          <p:nvPr>
            <p:ph idx="1"/>
          </p:nvPr>
        </p:nvSpPr>
        <p:spPr>
          <a:xfrm>
            <a:off x="838200" y="2141537"/>
            <a:ext cx="10515600" cy="4351338"/>
          </a:xfrm>
        </p:spPr>
        <p:txBody>
          <a:bodyPr>
            <a:normAutofit lnSpcReduction="10000"/>
          </a:bodyPr>
          <a:lstStyle/>
          <a:p>
            <a:r>
              <a:rPr kumimoji="1" lang="ja-JP" altLang="en-US" dirty="0"/>
              <a:t>① 中心を決める（</a:t>
            </a:r>
            <a:r>
              <a:rPr kumimoji="1" lang="en-US" altLang="ja-JP" dirty="0"/>
              <a:t>Seed</a:t>
            </a:r>
            <a:r>
              <a:rPr kumimoji="1" lang="ja-JP" altLang="en-US" dirty="0"/>
              <a:t>）</a:t>
            </a:r>
            <a:br>
              <a:rPr kumimoji="1" lang="en-US" altLang="ja-JP" dirty="0"/>
            </a:br>
            <a:r>
              <a:rPr kumimoji="1" lang="en-US" altLang="ja-JP" dirty="0" err="1"/>
              <a:t>ptseed</a:t>
            </a:r>
            <a:r>
              <a:rPr kumimoji="1" lang="en-US" altLang="ja-JP" dirty="0"/>
              <a:t> </a:t>
            </a:r>
            <a:r>
              <a:rPr kumimoji="1" lang="ja-JP" altLang="en-US" dirty="0"/>
              <a:t>が</a:t>
            </a:r>
            <a:r>
              <a:rPr kumimoji="1" lang="en-US" altLang="ja-JP" dirty="0"/>
              <a:t>5 GeV</a:t>
            </a:r>
            <a:r>
              <a:rPr kumimoji="1" lang="ja-JP" altLang="en-US" dirty="0"/>
              <a:t>以上の、勢いよく横方向</a:t>
            </a:r>
            <a:r>
              <a:rPr kumimoji="1" lang="en-US" altLang="ja-JP" dirty="0" err="1"/>
              <a:t>pT</a:t>
            </a:r>
            <a:r>
              <a:rPr kumimoji="1" lang="ja-JP" altLang="en-US" dirty="0"/>
              <a:t>に飛んでいる粒子を見つけ、それをタウの芯とする</a:t>
            </a:r>
            <a:endParaRPr kumimoji="1" lang="en-US" altLang="ja-JP" dirty="0"/>
          </a:p>
          <a:p>
            <a:r>
              <a:rPr kumimoji="1" lang="ja-JP" altLang="en-US" dirty="0"/>
              <a:t>② 内側をかき集める（</a:t>
            </a:r>
            <a:r>
              <a:rPr kumimoji="1" lang="en-US" altLang="ja-JP" dirty="0"/>
              <a:t>Search Cone</a:t>
            </a:r>
            <a:r>
              <a:rPr lang="ja-JP" altLang="en-US" dirty="0"/>
              <a:t>）</a:t>
            </a:r>
            <a:br>
              <a:rPr lang="en-US" altLang="ja-JP" dirty="0"/>
            </a:br>
            <a:r>
              <a:rPr kumimoji="1" lang="ja-JP" altLang="en-US" dirty="0"/>
              <a:t>芯の周りの狭い角度（</a:t>
            </a:r>
            <a:r>
              <a:rPr kumimoji="1" lang="en-US" altLang="ja-JP" dirty="0" err="1"/>
              <a:t>searchConeAngle</a:t>
            </a:r>
            <a:r>
              <a:rPr kumimoji="1" lang="en-US" altLang="ja-JP" dirty="0"/>
              <a:t>: 0.05 rad</a:t>
            </a:r>
            <a:r>
              <a:rPr kumimoji="1" lang="ja-JP" altLang="en-US" dirty="0"/>
              <a:t>）に円を描き、そこに入った粒子を種類や電荷を問わずすべてタウの候補として足し合わせる</a:t>
            </a:r>
            <a:endParaRPr kumimoji="1" lang="en-US" altLang="ja-JP" dirty="0"/>
          </a:p>
          <a:p>
            <a:r>
              <a:rPr kumimoji="1" lang="ja-JP" altLang="en-US" dirty="0"/>
              <a:t>③ 外側が静かか確認する（</a:t>
            </a:r>
            <a:r>
              <a:rPr kumimoji="1" lang="en-US" altLang="ja-JP" dirty="0"/>
              <a:t>Isolation Cone</a:t>
            </a:r>
            <a:r>
              <a:rPr kumimoji="1" lang="ja-JP" altLang="en-US" dirty="0"/>
              <a:t>）</a:t>
            </a:r>
            <a:br>
              <a:rPr kumimoji="1" lang="en-US" altLang="ja-JP" dirty="0"/>
            </a:br>
            <a:r>
              <a:rPr kumimoji="1" lang="ja-JP" altLang="en-US" dirty="0"/>
              <a:t>そのすぐ外側にドーナツ状の領域（</a:t>
            </a:r>
            <a:r>
              <a:rPr kumimoji="1" lang="en-US" altLang="ja-JP" dirty="0" err="1"/>
              <a:t>isolationConeAngle</a:t>
            </a:r>
            <a:r>
              <a:rPr kumimoji="1" lang="ja-JP" altLang="en-US" dirty="0"/>
              <a:t>）を描き、そこに落ちたエネルギーが</a:t>
            </a:r>
            <a:r>
              <a:rPr kumimoji="1" lang="en-US" altLang="ja-JP" dirty="0"/>
              <a:t>5 GeV</a:t>
            </a:r>
            <a:r>
              <a:rPr kumimoji="1" lang="ja-JP" altLang="en-US" dirty="0"/>
              <a:t>以下（</a:t>
            </a:r>
            <a:r>
              <a:rPr kumimoji="1" lang="en-US" altLang="ja-JP" dirty="0" err="1"/>
              <a:t>isolationEnergy</a:t>
            </a:r>
            <a:r>
              <a:rPr kumimoji="1" lang="ja-JP" altLang="en-US" dirty="0"/>
              <a:t>）であれば、孤立して飛んでいるからタウだと判定</a:t>
            </a:r>
          </a:p>
        </p:txBody>
      </p:sp>
      <p:pic>
        <p:nvPicPr>
          <p:cNvPr id="5" name="図 4">
            <a:extLst>
              <a:ext uri="{FF2B5EF4-FFF2-40B4-BE49-F238E27FC236}">
                <a16:creationId xmlns:a16="http://schemas.microsoft.com/office/drawing/2014/main" id="{F0B97C28-FCED-8722-2B3E-BE7CF9A3D4AE}"/>
              </a:ext>
            </a:extLst>
          </p:cNvPr>
          <p:cNvPicPr>
            <a:picLocks noChangeAspect="1"/>
          </p:cNvPicPr>
          <p:nvPr/>
        </p:nvPicPr>
        <p:blipFill>
          <a:blip r:embed="rId2"/>
          <a:stretch>
            <a:fillRect/>
          </a:stretch>
        </p:blipFill>
        <p:spPr>
          <a:xfrm>
            <a:off x="7733841" y="197305"/>
            <a:ext cx="3949958" cy="2158378"/>
          </a:xfrm>
          <a:prstGeom prst="rect">
            <a:avLst/>
          </a:prstGeom>
        </p:spPr>
      </p:pic>
    </p:spTree>
    <p:extLst>
      <p:ext uri="{BB962C8B-B14F-4D97-AF65-F5344CB8AC3E}">
        <p14:creationId xmlns:p14="http://schemas.microsoft.com/office/powerpoint/2010/main" val="4428200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B18301-5461-BCCF-9666-7E1EF511A079}"/>
              </a:ext>
            </a:extLst>
          </p:cNvPr>
          <p:cNvSpPr>
            <a:spLocks noGrp="1"/>
          </p:cNvSpPr>
          <p:nvPr>
            <p:ph type="title"/>
          </p:nvPr>
        </p:nvSpPr>
        <p:spPr/>
        <p:txBody>
          <a:bodyPr/>
          <a:lstStyle/>
          <a:p>
            <a:r>
              <a:rPr kumimoji="1" lang="ja-JP" altLang="en-US" dirty="0"/>
              <a:t>末原先生の探し方</a:t>
            </a:r>
          </a:p>
        </p:txBody>
      </p:sp>
      <p:sp>
        <p:nvSpPr>
          <p:cNvPr id="3" name="コンテンツ プレースホルダー 2">
            <a:extLst>
              <a:ext uri="{FF2B5EF4-FFF2-40B4-BE49-F238E27FC236}">
                <a16:creationId xmlns:a16="http://schemas.microsoft.com/office/drawing/2014/main" id="{1C2BA856-6C12-E18B-12B0-B3745CD6D1FF}"/>
              </a:ext>
            </a:extLst>
          </p:cNvPr>
          <p:cNvSpPr>
            <a:spLocks noGrp="1"/>
          </p:cNvSpPr>
          <p:nvPr>
            <p:ph idx="1"/>
          </p:nvPr>
        </p:nvSpPr>
        <p:spPr/>
        <p:txBody>
          <a:bodyPr>
            <a:normAutofit fontScale="85000" lnSpcReduction="10000"/>
          </a:bodyPr>
          <a:lstStyle/>
          <a:p>
            <a:r>
              <a:rPr kumimoji="1" lang="ja-JP" altLang="en-US" dirty="0"/>
              <a:t>① 飛跡の本数と電荷を絞り込む（</a:t>
            </a:r>
            <a:r>
              <a:rPr kumimoji="1" lang="en-US" altLang="ja-JP" dirty="0"/>
              <a:t>Prong Cuts</a:t>
            </a:r>
            <a:r>
              <a:rPr kumimoji="1" lang="ja-JP" altLang="en-US" dirty="0"/>
              <a:t>）</a:t>
            </a:r>
            <a:br>
              <a:rPr kumimoji="1" lang="en-US" altLang="ja-JP" dirty="0"/>
            </a:br>
            <a:r>
              <a:rPr kumimoji="1" lang="en-US" altLang="ja-JP" dirty="0" err="1"/>
              <a:t>IPCutsSigmaOneProng</a:t>
            </a:r>
            <a:r>
              <a:rPr kumimoji="1" lang="en-US" altLang="ja-JP" dirty="0"/>
              <a:t> </a:t>
            </a:r>
            <a:r>
              <a:rPr kumimoji="1" lang="ja-JP" altLang="en-US" dirty="0"/>
              <a:t>や </a:t>
            </a:r>
            <a:r>
              <a:rPr kumimoji="1" lang="en-US" altLang="ja-JP" dirty="0" err="1"/>
              <a:t>IPCutsSigmaThreeProng</a:t>
            </a:r>
            <a:r>
              <a:rPr kumimoji="1" lang="en-US" altLang="ja-JP" dirty="0"/>
              <a:t>... </a:t>
            </a:r>
            <a:r>
              <a:rPr kumimoji="1" lang="ja-JP" altLang="en-US" dirty="0"/>
              <a:t>といったパラメータがこれに該当。荷電トラックが</a:t>
            </a:r>
            <a:r>
              <a:rPr kumimoji="1" lang="en-US" altLang="ja-JP" dirty="0"/>
              <a:t>1</a:t>
            </a:r>
            <a:r>
              <a:rPr kumimoji="1" lang="ja-JP" altLang="en-US" dirty="0"/>
              <a:t>本、または電荷の合計が </a:t>
            </a:r>
            <a:r>
              <a:rPr kumimoji="1" lang="en-US" altLang="ja-JP" dirty="0"/>
              <a:t>\pm 1 </a:t>
            </a:r>
            <a:r>
              <a:rPr kumimoji="1" lang="ja-JP" altLang="en-US" dirty="0"/>
              <a:t>になる</a:t>
            </a:r>
            <a:r>
              <a:rPr kumimoji="1" lang="en-US" altLang="ja-JP" dirty="0"/>
              <a:t>3</a:t>
            </a:r>
            <a:r>
              <a:rPr kumimoji="1" lang="ja-JP" altLang="en-US" dirty="0"/>
              <a:t>本の組み合わせしかタウとして認めない。これが電荷が綺麗に揃う理由</a:t>
            </a:r>
            <a:endParaRPr kumimoji="1" lang="en-US" altLang="ja-JP" dirty="0"/>
          </a:p>
          <a:p>
            <a:r>
              <a:rPr kumimoji="1" lang="ja-JP" altLang="en-US" dirty="0"/>
              <a:t>② 飛跡の質を担保する（</a:t>
            </a:r>
            <a:r>
              <a:rPr kumimoji="1" lang="en-US" altLang="ja-JP" dirty="0"/>
              <a:t>Track Energy</a:t>
            </a:r>
            <a:r>
              <a:rPr kumimoji="1" lang="ja-JP" altLang="en-US" dirty="0"/>
              <a:t>）</a:t>
            </a:r>
            <a:br>
              <a:rPr kumimoji="1" lang="en-US" altLang="ja-JP" dirty="0"/>
            </a:br>
            <a:r>
              <a:rPr kumimoji="1" lang="en-US" altLang="ja-JP" dirty="0" err="1"/>
              <a:t>MinimumTrackEnergy</a:t>
            </a:r>
            <a:r>
              <a:rPr kumimoji="1" lang="ja-JP" altLang="en-US" dirty="0"/>
              <a:t>（</a:t>
            </a:r>
            <a:r>
              <a:rPr kumimoji="1" lang="en-US" altLang="ja-JP" dirty="0"/>
              <a:t>1 GeV</a:t>
            </a:r>
            <a:r>
              <a:rPr kumimoji="1" lang="ja-JP" altLang="en-US" dirty="0"/>
              <a:t>）や </a:t>
            </a:r>
            <a:r>
              <a:rPr kumimoji="1" lang="en-US" altLang="ja-JP" dirty="0" err="1"/>
              <a:t>LeptonCutsMinimumTrackEnergy</a:t>
            </a:r>
            <a:r>
              <a:rPr kumimoji="1" lang="ja-JP" altLang="en-US" dirty="0"/>
              <a:t>（</a:t>
            </a:r>
            <a:r>
              <a:rPr kumimoji="1" lang="en-US" altLang="ja-JP" dirty="0"/>
              <a:t>5 GeV</a:t>
            </a:r>
            <a:r>
              <a:rPr kumimoji="1" lang="ja-JP" altLang="en-US" dirty="0"/>
              <a:t>）により、低エネルギーのゴミ（ノイズ）の飛跡はタウの主成分として計算に入れないという処理をしている</a:t>
            </a:r>
            <a:endParaRPr kumimoji="1" lang="en-US" altLang="ja-JP" dirty="0"/>
          </a:p>
          <a:p>
            <a:r>
              <a:rPr kumimoji="1" lang="ja-JP" altLang="en-US" dirty="0"/>
              <a:t>③ カロリメータの情報を統合する</a:t>
            </a:r>
            <a:br>
              <a:rPr kumimoji="1" lang="en-US" altLang="ja-JP" dirty="0"/>
            </a:br>
            <a:r>
              <a:rPr kumimoji="1" lang="en-US" altLang="ja-JP" dirty="0" err="1"/>
              <a:t>EMaxCalByTrack</a:t>
            </a:r>
            <a:r>
              <a:rPr kumimoji="1" lang="en-US" altLang="ja-JP" dirty="0"/>
              <a:t> </a:t>
            </a:r>
            <a:r>
              <a:rPr kumimoji="1" lang="ja-JP" altLang="en-US" dirty="0"/>
              <a:t>や </a:t>
            </a:r>
            <a:r>
              <a:rPr kumimoji="1" lang="en-US" altLang="ja-JP" dirty="0" err="1"/>
              <a:t>MuMaxFracEcal</a:t>
            </a:r>
            <a:r>
              <a:rPr kumimoji="1" lang="en-US" altLang="ja-JP" dirty="0"/>
              <a:t> </a:t>
            </a:r>
            <a:r>
              <a:rPr kumimoji="1" lang="ja-JP" altLang="en-US" dirty="0"/>
              <a:t>など、飛跡（</a:t>
            </a:r>
            <a:r>
              <a:rPr kumimoji="1" lang="en-US" altLang="ja-JP" dirty="0"/>
              <a:t>Track</a:t>
            </a:r>
            <a:r>
              <a:rPr kumimoji="1" lang="ja-JP" altLang="en-US" dirty="0"/>
              <a:t>）の勢いと、カロリメータ（</a:t>
            </a:r>
            <a:r>
              <a:rPr kumimoji="1" lang="en-US" altLang="ja-JP" dirty="0" err="1"/>
              <a:t>Ecal</a:t>
            </a:r>
            <a:r>
              <a:rPr kumimoji="1" lang="ja-JP" altLang="en-US" dirty="0"/>
              <a:t>等）に落ちたエネルギーのバランスをチェックし、それが電子らしいか、ミューオンらしいか、パイ中間子らしいかまで判別して精度を上げている</a:t>
            </a:r>
          </a:p>
        </p:txBody>
      </p:sp>
      <p:pic>
        <p:nvPicPr>
          <p:cNvPr id="4" name="図 3">
            <a:extLst>
              <a:ext uri="{FF2B5EF4-FFF2-40B4-BE49-F238E27FC236}">
                <a16:creationId xmlns:a16="http://schemas.microsoft.com/office/drawing/2014/main" id="{70AC6F1B-A51C-D61B-795F-50EA5D3BA1BC}"/>
              </a:ext>
            </a:extLst>
          </p:cNvPr>
          <p:cNvPicPr>
            <a:picLocks noChangeAspect="1"/>
          </p:cNvPicPr>
          <p:nvPr/>
        </p:nvPicPr>
        <p:blipFill>
          <a:blip r:embed="rId3"/>
          <a:stretch>
            <a:fillRect/>
          </a:stretch>
        </p:blipFill>
        <p:spPr>
          <a:xfrm>
            <a:off x="7866043" y="92258"/>
            <a:ext cx="4138670" cy="1993870"/>
          </a:xfrm>
          <a:prstGeom prst="rect">
            <a:avLst/>
          </a:prstGeom>
        </p:spPr>
      </p:pic>
    </p:spTree>
    <p:extLst>
      <p:ext uri="{BB962C8B-B14F-4D97-AF65-F5344CB8AC3E}">
        <p14:creationId xmlns:p14="http://schemas.microsoft.com/office/powerpoint/2010/main" val="42658068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F56DF2-9FCC-C65A-785F-70F86EE94858}"/>
              </a:ext>
            </a:extLst>
          </p:cNvPr>
          <p:cNvSpPr>
            <a:spLocks noGrp="1"/>
          </p:cNvSpPr>
          <p:nvPr>
            <p:ph type="title"/>
          </p:nvPr>
        </p:nvSpPr>
        <p:spPr>
          <a:xfrm>
            <a:off x="968828" y="204467"/>
            <a:ext cx="10515600" cy="1325563"/>
          </a:xfrm>
        </p:spPr>
        <p:txBody>
          <a:bodyPr/>
          <a:lstStyle/>
          <a:p>
            <a:r>
              <a:rPr kumimoji="1" lang="ja-JP" altLang="en-US" dirty="0"/>
              <a:t>保存則</a:t>
            </a:r>
          </a:p>
        </p:txBody>
      </p:sp>
      <p:grpSp>
        <p:nvGrpSpPr>
          <p:cNvPr id="53" name="グループ化 52">
            <a:extLst>
              <a:ext uri="{FF2B5EF4-FFF2-40B4-BE49-F238E27FC236}">
                <a16:creationId xmlns:a16="http://schemas.microsoft.com/office/drawing/2014/main" id="{FF634284-78C0-CBDC-3545-57600DCC782F}"/>
              </a:ext>
            </a:extLst>
          </p:cNvPr>
          <p:cNvGrpSpPr/>
          <p:nvPr/>
        </p:nvGrpSpPr>
        <p:grpSpPr>
          <a:xfrm>
            <a:off x="470050" y="2527533"/>
            <a:ext cx="4217982" cy="3626486"/>
            <a:chOff x="1546004" y="2125176"/>
            <a:chExt cx="4217982" cy="3626486"/>
          </a:xfrm>
        </p:grpSpPr>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872AA712-FAEE-67B4-2DC5-5F66A44C5FEE}"/>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4" name="テキスト ボックス 3">
                  <a:extLst>
                    <a:ext uri="{FF2B5EF4-FFF2-40B4-BE49-F238E27FC236}">
                      <a16:creationId xmlns:a16="http://schemas.microsoft.com/office/drawing/2014/main" id="{872AA712-FAEE-67B4-2DC5-5F66A44C5FEE}"/>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CF3B6A56-FFA2-6414-D877-6A559D63DB46}"/>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5" name="テキスト ボックス 4">
                  <a:extLst>
                    <a:ext uri="{FF2B5EF4-FFF2-40B4-BE49-F238E27FC236}">
                      <a16:creationId xmlns:a16="http://schemas.microsoft.com/office/drawing/2014/main" id="{CF3B6A56-FFA2-6414-D877-6A559D63DB46}"/>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2DA14D58-432C-73D0-BB92-85D468F93451}"/>
                    </a:ext>
                  </a:extLst>
                </p:cNvPr>
                <p:cNvSpPr txBox="1"/>
                <p:nvPr/>
              </p:nvSpPr>
              <p:spPr>
                <a:xfrm>
                  <a:off x="5393872" y="3429000"/>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ja-JP" altLang="en-US" sz="2800" i="1" smtClean="0">
                                <a:latin typeface="Cambria Math" panose="02040503050406030204" pitchFamily="18" charset="0"/>
                              </a:rPr>
                              <m:t>𝜈</m:t>
                            </m:r>
                          </m:e>
                        </m:acc>
                      </m:oMath>
                    </m:oMathPara>
                  </a14:m>
                  <a:endParaRPr kumimoji="1" lang="ja-JP" altLang="en-US" sz="2800" dirty="0"/>
                </a:p>
              </p:txBody>
            </p:sp>
          </mc:Choice>
          <mc:Fallback xmlns="">
            <p:sp>
              <p:nvSpPr>
                <p:cNvPr id="6" name="テキスト ボックス 5">
                  <a:extLst>
                    <a:ext uri="{FF2B5EF4-FFF2-40B4-BE49-F238E27FC236}">
                      <a16:creationId xmlns:a16="http://schemas.microsoft.com/office/drawing/2014/main" id="{2DA14D58-432C-73D0-BB92-85D468F93451}"/>
                    </a:ext>
                  </a:extLst>
                </p:cNvPr>
                <p:cNvSpPr txBox="1">
                  <a:spLocks noRot="1" noChangeAspect="1" noMove="1" noResize="1" noEditPoints="1" noAdjustHandles="1" noChangeArrowheads="1" noChangeShapeType="1" noTextEdit="1"/>
                </p:cNvSpPr>
                <p:nvPr/>
              </p:nvSpPr>
              <p:spPr>
                <a:xfrm>
                  <a:off x="5393872" y="3429000"/>
                  <a:ext cx="370114" cy="523220"/>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AB184092-631C-BCE4-7BDE-1ECB60286438}"/>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7" name="テキスト ボックス 6">
                  <a:extLst>
                    <a:ext uri="{FF2B5EF4-FFF2-40B4-BE49-F238E27FC236}">
                      <a16:creationId xmlns:a16="http://schemas.microsoft.com/office/drawing/2014/main" id="{AB184092-631C-BCE4-7BDE-1ECB60286438}"/>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6"/>
                  <a:stretch>
                    <a:fillRect/>
                  </a:stretch>
                </a:blipFill>
              </p:spPr>
              <p:txBody>
                <a:bodyPr/>
                <a:lstStyle/>
                <a:p>
                  <a:r>
                    <a:rPr lang="ja-JP" altLang="en-US">
                      <a:noFill/>
                    </a:rPr>
                    <a:t> </a:t>
                  </a:r>
                </a:p>
              </p:txBody>
            </p:sp>
          </mc:Fallback>
        </mc:AlternateContent>
        <p:cxnSp>
          <p:nvCxnSpPr>
            <p:cNvPr id="9" name="直線コネクタ 8">
              <a:extLst>
                <a:ext uri="{FF2B5EF4-FFF2-40B4-BE49-F238E27FC236}">
                  <a16:creationId xmlns:a16="http://schemas.microsoft.com/office/drawing/2014/main" id="{74DC0307-60C3-EC04-53E7-AEBB6BE10194}"/>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0" name="直線コネクタ 9">
              <a:extLst>
                <a:ext uri="{FF2B5EF4-FFF2-40B4-BE49-F238E27FC236}">
                  <a16:creationId xmlns:a16="http://schemas.microsoft.com/office/drawing/2014/main" id="{79939AEB-BC4E-6B08-13CC-4A316DB4C9E7}"/>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1" name="直線コネクタ 10">
              <a:extLst>
                <a:ext uri="{FF2B5EF4-FFF2-40B4-BE49-F238E27FC236}">
                  <a16:creationId xmlns:a16="http://schemas.microsoft.com/office/drawing/2014/main" id="{47CE6DA3-6F9E-9815-ED02-93AAE960FE87}"/>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18" name="フリーフォーム: 図形 17">
              <a:extLst>
                <a:ext uri="{FF2B5EF4-FFF2-40B4-BE49-F238E27FC236}">
                  <a16:creationId xmlns:a16="http://schemas.microsoft.com/office/drawing/2014/main" id="{8AEB3C56-2BA1-7C3B-EBA9-9DDA9C56FBA9}"/>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19" name="フリーフォーム: 図形 18">
              <a:extLst>
                <a:ext uri="{FF2B5EF4-FFF2-40B4-BE49-F238E27FC236}">
                  <a16:creationId xmlns:a16="http://schemas.microsoft.com/office/drawing/2014/main" id="{7FF50C2E-0244-AFD6-C800-98DA2BB82F73}"/>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E9B0DDF5-79A6-456B-3F6A-A2210A79B8D1}"/>
                    </a:ext>
                  </a:extLst>
                </p:cNvPr>
                <p:cNvSpPr txBox="1"/>
                <p:nvPr/>
              </p:nvSpPr>
              <p:spPr>
                <a:xfrm>
                  <a:off x="3857743" y="2319439"/>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20" name="テキスト ボックス 19">
                  <a:extLst>
                    <a:ext uri="{FF2B5EF4-FFF2-40B4-BE49-F238E27FC236}">
                      <a16:creationId xmlns:a16="http://schemas.microsoft.com/office/drawing/2014/main" id="{E9B0DDF5-79A6-456B-3F6A-A2210A79B8D1}"/>
                    </a:ext>
                  </a:extLst>
                </p:cNvPr>
                <p:cNvSpPr txBox="1">
                  <a:spLocks noRot="1" noChangeAspect="1" noMove="1" noResize="1" noEditPoints="1" noAdjustHandles="1" noChangeArrowheads="1" noChangeShapeType="1" noTextEdit="1"/>
                </p:cNvSpPr>
                <p:nvPr/>
              </p:nvSpPr>
              <p:spPr>
                <a:xfrm>
                  <a:off x="3857743" y="2319439"/>
                  <a:ext cx="370114" cy="523220"/>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47C29A6E-94CB-7056-F3D6-BF144D22FC8F}"/>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21" name="テキスト ボックス 20">
                  <a:extLst>
                    <a:ext uri="{FF2B5EF4-FFF2-40B4-BE49-F238E27FC236}">
                      <a16:creationId xmlns:a16="http://schemas.microsoft.com/office/drawing/2014/main" id="{47C29A6E-94CB-7056-F3D6-BF144D22FC8F}"/>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403E2A93-5E77-5B02-05B6-A281145DB7C9}"/>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a:p>
              </p:txBody>
            </p:sp>
          </mc:Choice>
          <mc:Fallback xmlns="">
            <p:sp>
              <p:nvSpPr>
                <p:cNvPr id="22" name="テキスト ボックス 21">
                  <a:extLst>
                    <a:ext uri="{FF2B5EF4-FFF2-40B4-BE49-F238E27FC236}">
                      <a16:creationId xmlns:a16="http://schemas.microsoft.com/office/drawing/2014/main" id="{403E2A93-5E77-5B02-05B6-A281145DB7C9}"/>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9"/>
                  <a:stretch>
                    <a:fillRect/>
                  </a:stretch>
                </a:blipFill>
              </p:spPr>
              <p:txBody>
                <a:bodyPr/>
                <a:lstStyle/>
                <a:p>
                  <a:r>
                    <a:rPr lang="ja-JP" altLang="en-US">
                      <a:noFill/>
                    </a:rPr>
                    <a:t> </a:t>
                  </a:r>
                </a:p>
              </p:txBody>
            </p:sp>
          </mc:Fallback>
        </mc:AlternateContent>
        <p:sp>
          <p:nvSpPr>
            <p:cNvPr id="23" name="二等辺三角形 22">
              <a:extLst>
                <a:ext uri="{FF2B5EF4-FFF2-40B4-BE49-F238E27FC236}">
                  <a16:creationId xmlns:a16="http://schemas.microsoft.com/office/drawing/2014/main" id="{96AC8D3A-F10D-DB0D-A0F6-B4FB9EA05427}"/>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4" name="二等辺三角形 23">
              <a:extLst>
                <a:ext uri="{FF2B5EF4-FFF2-40B4-BE49-F238E27FC236}">
                  <a16:creationId xmlns:a16="http://schemas.microsoft.com/office/drawing/2014/main" id="{81DD817E-2D87-589A-0F43-8E9D5EEA18DE}"/>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5" name="二等辺三角形 24">
              <a:extLst>
                <a:ext uri="{FF2B5EF4-FFF2-40B4-BE49-F238E27FC236}">
                  <a16:creationId xmlns:a16="http://schemas.microsoft.com/office/drawing/2014/main" id="{50AD2CC9-5E95-8DFF-33EC-74E1A817C6FC}"/>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27" name="テキスト ボックス 26">
                  <a:extLst>
                    <a:ext uri="{FF2B5EF4-FFF2-40B4-BE49-F238E27FC236}">
                      <a16:creationId xmlns:a16="http://schemas.microsoft.com/office/drawing/2014/main" id="{B7B11D46-A49E-2545-DB3E-BA97C05B82FF}"/>
                    </a:ext>
                  </a:extLst>
                </p:cNvPr>
                <p:cNvSpPr txBox="1"/>
                <p:nvPr/>
              </p:nvSpPr>
              <p:spPr>
                <a:xfrm>
                  <a:off x="5393872" y="21251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ja-JP" altLang="en-US" sz="2800" i="1" smtClean="0">
                            <a:latin typeface="Cambria Math" panose="02040503050406030204" pitchFamily="18" charset="0"/>
                          </a:rPr>
                          <m:t>𝜈</m:t>
                        </m:r>
                      </m:oMath>
                    </m:oMathPara>
                  </a14:m>
                  <a:endParaRPr kumimoji="1" lang="ja-JP" altLang="en-US" sz="2800" dirty="0"/>
                </a:p>
              </p:txBody>
            </p:sp>
          </mc:Choice>
          <mc:Fallback xmlns="">
            <p:sp>
              <p:nvSpPr>
                <p:cNvPr id="27" name="テキスト ボックス 26">
                  <a:extLst>
                    <a:ext uri="{FF2B5EF4-FFF2-40B4-BE49-F238E27FC236}">
                      <a16:creationId xmlns:a16="http://schemas.microsoft.com/office/drawing/2014/main" id="{B7B11D46-A49E-2545-DB3E-BA97C05B82FF}"/>
                    </a:ext>
                  </a:extLst>
                </p:cNvPr>
                <p:cNvSpPr txBox="1">
                  <a:spLocks noRot="1" noChangeAspect="1" noMove="1" noResize="1" noEditPoints="1" noAdjustHandles="1" noChangeArrowheads="1" noChangeShapeType="1" noTextEdit="1"/>
                </p:cNvSpPr>
                <p:nvPr/>
              </p:nvSpPr>
              <p:spPr>
                <a:xfrm>
                  <a:off x="5393872" y="2125176"/>
                  <a:ext cx="370114" cy="523220"/>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8" name="テキスト ボックス 27">
                  <a:extLst>
                    <a:ext uri="{FF2B5EF4-FFF2-40B4-BE49-F238E27FC236}">
                      <a16:creationId xmlns:a16="http://schemas.microsoft.com/office/drawing/2014/main" id="{A680FBA5-38F2-BF90-DBF0-2FE16F073EBF}"/>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a:p>
              </p:txBody>
            </p:sp>
          </mc:Choice>
          <mc:Fallback xmlns="">
            <p:sp>
              <p:nvSpPr>
                <p:cNvPr id="28" name="テキスト ボックス 27">
                  <a:extLst>
                    <a:ext uri="{FF2B5EF4-FFF2-40B4-BE49-F238E27FC236}">
                      <a16:creationId xmlns:a16="http://schemas.microsoft.com/office/drawing/2014/main" id="{A680FBA5-38F2-BF90-DBF0-2FE16F073EBF}"/>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1"/>
                  <a:stretch>
                    <a:fillRect/>
                  </a:stretch>
                </a:blipFill>
              </p:spPr>
              <p:txBody>
                <a:bodyPr/>
                <a:lstStyle/>
                <a:p>
                  <a:r>
                    <a:rPr lang="ja-JP" altLang="en-US">
                      <a:noFill/>
                    </a:rPr>
                    <a:t> </a:t>
                  </a:r>
                </a:p>
              </p:txBody>
            </p:sp>
          </mc:Fallback>
        </mc:AlternateContent>
        <p:cxnSp>
          <p:nvCxnSpPr>
            <p:cNvPr id="29" name="直線コネクタ 28">
              <a:extLst>
                <a:ext uri="{FF2B5EF4-FFF2-40B4-BE49-F238E27FC236}">
                  <a16:creationId xmlns:a16="http://schemas.microsoft.com/office/drawing/2014/main" id="{E55A482E-9955-82BE-FFB6-EFEDBEC5A5FB}"/>
                </a:ext>
              </a:extLst>
            </p:cNvPr>
            <p:cNvCxnSpPr>
              <a:cxnSpLocks/>
              <a:stCxn id="18" idx="7"/>
              <a:endCxn id="27" idx="1"/>
            </p:cNvCxnSpPr>
            <p:nvPr/>
          </p:nvCxnSpPr>
          <p:spPr>
            <a:xfrm flipV="1">
              <a:off x="4800600" y="2386786"/>
              <a:ext cx="593272" cy="653005"/>
            </a:xfrm>
            <a:prstGeom prst="line">
              <a:avLst/>
            </a:prstGeom>
          </p:spPr>
          <p:style>
            <a:lnRef idx="2">
              <a:schemeClr val="dk1"/>
            </a:lnRef>
            <a:fillRef idx="0">
              <a:schemeClr val="dk1"/>
            </a:fillRef>
            <a:effectRef idx="1">
              <a:schemeClr val="dk1"/>
            </a:effectRef>
            <a:fontRef idx="minor">
              <a:schemeClr val="tx1"/>
            </a:fontRef>
          </p:style>
        </p:cxnSp>
        <p:cxnSp>
          <p:nvCxnSpPr>
            <p:cNvPr id="30" name="直線コネクタ 29">
              <a:extLst>
                <a:ext uri="{FF2B5EF4-FFF2-40B4-BE49-F238E27FC236}">
                  <a16:creationId xmlns:a16="http://schemas.microsoft.com/office/drawing/2014/main" id="{A57E3730-E359-E828-26F8-280C0FC6AA17}"/>
                </a:ext>
              </a:extLst>
            </p:cNvPr>
            <p:cNvCxnSpPr>
              <a:cxnSpLocks/>
              <a:stCxn id="18" idx="7"/>
              <a:endCxn id="6" idx="1"/>
            </p:cNvCxnSpPr>
            <p:nvPr/>
          </p:nvCxnSpPr>
          <p:spPr>
            <a:xfrm>
              <a:off x="4800600" y="3039791"/>
              <a:ext cx="593272" cy="650819"/>
            </a:xfrm>
            <a:prstGeom prst="line">
              <a:avLst/>
            </a:prstGeom>
          </p:spPr>
          <p:style>
            <a:lnRef idx="2">
              <a:schemeClr val="dk1"/>
            </a:lnRef>
            <a:fillRef idx="0">
              <a:schemeClr val="dk1"/>
            </a:fillRef>
            <a:effectRef idx="1">
              <a:schemeClr val="dk1"/>
            </a:effectRef>
            <a:fontRef idx="minor">
              <a:schemeClr val="tx1"/>
            </a:fontRef>
          </p:style>
        </p:cxnSp>
        <p:cxnSp>
          <p:nvCxnSpPr>
            <p:cNvPr id="31" name="直線コネクタ 30">
              <a:extLst>
                <a:ext uri="{FF2B5EF4-FFF2-40B4-BE49-F238E27FC236}">
                  <a16:creationId xmlns:a16="http://schemas.microsoft.com/office/drawing/2014/main" id="{7507E0FF-7AC8-792B-8A07-A354A523E636}"/>
                </a:ext>
              </a:extLst>
            </p:cNvPr>
            <p:cNvCxnSpPr>
              <a:cxnSpLocks/>
              <a:stCxn id="19" idx="7"/>
              <a:endCxn id="28"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32" name="直線コネクタ 31">
              <a:extLst>
                <a:ext uri="{FF2B5EF4-FFF2-40B4-BE49-F238E27FC236}">
                  <a16:creationId xmlns:a16="http://schemas.microsoft.com/office/drawing/2014/main" id="{723601AF-7F32-970B-3BD0-871AEC12A10D}"/>
                </a:ext>
              </a:extLst>
            </p:cNvPr>
            <p:cNvCxnSpPr>
              <a:cxnSpLocks/>
              <a:stCxn id="19" idx="7"/>
              <a:endCxn id="7"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45" name="二等辺三角形 44">
              <a:extLst>
                <a:ext uri="{FF2B5EF4-FFF2-40B4-BE49-F238E27FC236}">
                  <a16:creationId xmlns:a16="http://schemas.microsoft.com/office/drawing/2014/main" id="{706FECFC-03DA-6A89-7A0C-69BB51546807}"/>
                </a:ext>
              </a:extLst>
            </p:cNvPr>
            <p:cNvSpPr/>
            <p:nvPr/>
          </p:nvSpPr>
          <p:spPr>
            <a:xfrm rot="2806109">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46" name="二等辺三角形 45">
              <a:extLst>
                <a:ext uri="{FF2B5EF4-FFF2-40B4-BE49-F238E27FC236}">
                  <a16:creationId xmlns:a16="http://schemas.microsoft.com/office/drawing/2014/main" id="{B0A894BA-B7D3-5E39-3FFD-C8FB3C50967C}"/>
                </a:ext>
              </a:extLst>
            </p:cNvPr>
            <p:cNvSpPr/>
            <p:nvPr/>
          </p:nvSpPr>
          <p:spPr>
            <a:xfrm rot="18594599">
              <a:off x="5024804" y="32336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47" name="二等辺三角形 46">
              <a:extLst>
                <a:ext uri="{FF2B5EF4-FFF2-40B4-BE49-F238E27FC236}">
                  <a16:creationId xmlns:a16="http://schemas.microsoft.com/office/drawing/2014/main" id="{18E9E05A-A409-6993-9692-9CD330C96989}"/>
                </a:ext>
              </a:extLst>
            </p:cNvPr>
            <p:cNvSpPr/>
            <p:nvPr/>
          </p:nvSpPr>
          <p:spPr>
            <a:xfrm rot="3234508">
              <a:off x="5000507" y="4577282"/>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48" name="二等辺三角形 47">
              <a:extLst>
                <a:ext uri="{FF2B5EF4-FFF2-40B4-BE49-F238E27FC236}">
                  <a16:creationId xmlns:a16="http://schemas.microsoft.com/office/drawing/2014/main" id="{0117D2B4-3855-40E0-F7A9-FC8643D5FDC9}"/>
                </a:ext>
              </a:extLst>
            </p:cNvPr>
            <p:cNvSpPr/>
            <p:nvPr/>
          </p:nvSpPr>
          <p:spPr>
            <a:xfrm rot="18556722">
              <a:off x="5043712" y="503285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grpSp>
      <p:sp>
        <p:nvSpPr>
          <p:cNvPr id="3" name="テキスト ボックス 2">
            <a:extLst>
              <a:ext uri="{FF2B5EF4-FFF2-40B4-BE49-F238E27FC236}">
                <a16:creationId xmlns:a16="http://schemas.microsoft.com/office/drawing/2014/main" id="{32AE67A3-56CC-90B6-1616-E0190DB4705E}"/>
              </a:ext>
            </a:extLst>
          </p:cNvPr>
          <p:cNvSpPr txBox="1"/>
          <p:nvPr/>
        </p:nvSpPr>
        <p:spPr>
          <a:xfrm>
            <a:off x="2153574" y="6429758"/>
            <a:ext cx="1817679" cy="369332"/>
          </a:xfrm>
          <a:prstGeom prst="rect">
            <a:avLst/>
          </a:prstGeom>
          <a:noFill/>
        </p:spPr>
        <p:txBody>
          <a:bodyPr wrap="square" rtlCol="0">
            <a:spAutoFit/>
          </a:bodyPr>
          <a:lstStyle/>
          <a:p>
            <a:r>
              <a:rPr kumimoji="1" lang="en-US" altLang="ja-JP" dirty="0"/>
              <a:t>t(u)</a:t>
            </a:r>
            <a:r>
              <a:rPr kumimoji="1" lang="ja-JP" altLang="en-US" dirty="0"/>
              <a:t>チャンネル</a:t>
            </a:r>
          </a:p>
        </p:txBody>
      </p:sp>
      <p:grpSp>
        <p:nvGrpSpPr>
          <p:cNvPr id="8" name="グループ化 7">
            <a:extLst>
              <a:ext uri="{FF2B5EF4-FFF2-40B4-BE49-F238E27FC236}">
                <a16:creationId xmlns:a16="http://schemas.microsoft.com/office/drawing/2014/main" id="{4A90549F-3E9C-A9AD-5058-909EB7B9469E}"/>
              </a:ext>
            </a:extLst>
          </p:cNvPr>
          <p:cNvGrpSpPr/>
          <p:nvPr/>
        </p:nvGrpSpPr>
        <p:grpSpPr>
          <a:xfrm>
            <a:off x="6968539" y="3217839"/>
            <a:ext cx="4344407" cy="2755526"/>
            <a:chOff x="3277946" y="3646600"/>
            <a:chExt cx="4344407" cy="2755526"/>
          </a:xfrm>
        </p:grpSpPr>
        <p:pic>
          <p:nvPicPr>
            <p:cNvPr id="12" name="図 11" descr="概略図 が含まれている画像&#10;&#10;AI 生成コンテンツは誤りを含む可能性があります。">
              <a:extLst>
                <a:ext uri="{FF2B5EF4-FFF2-40B4-BE49-F238E27FC236}">
                  <a16:creationId xmlns:a16="http://schemas.microsoft.com/office/drawing/2014/main" id="{26107A26-BD30-CAD5-2E68-A365FE2DCBD2}"/>
                </a:ext>
              </a:extLst>
            </p:cNvPr>
            <p:cNvPicPr>
              <a:picLocks noChangeAspect="1"/>
            </p:cNvPicPr>
            <p:nvPr/>
          </p:nvPicPr>
          <p:blipFill>
            <a:blip r:embed="rId12"/>
            <a:stretch>
              <a:fillRect/>
            </a:stretch>
          </p:blipFill>
          <p:spPr>
            <a:xfrm>
              <a:off x="3277946" y="3646600"/>
              <a:ext cx="4344407" cy="2755526"/>
            </a:xfrm>
            <a:prstGeom prst="rect">
              <a:avLst/>
            </a:prstGeom>
          </p:spPr>
        </p:pic>
        <mc:AlternateContent xmlns:mc="http://schemas.openxmlformats.org/markup-compatibility/2006" xmlns:a14="http://schemas.microsoft.com/office/drawing/2010/main">
          <mc:Choice Requires="a14">
            <p:sp>
              <p:nvSpPr>
                <p:cNvPr id="13" name="正方形/長方形 12">
                  <a:extLst>
                    <a:ext uri="{FF2B5EF4-FFF2-40B4-BE49-F238E27FC236}">
                      <a16:creationId xmlns:a16="http://schemas.microsoft.com/office/drawing/2014/main" id="{ABC8D496-3AD5-6DFD-EFB8-46B3AA1F5C92}"/>
                    </a:ext>
                  </a:extLst>
                </p:cNvPr>
                <p:cNvSpPr/>
                <p:nvPr/>
              </p:nvSpPr>
              <p:spPr>
                <a:xfrm>
                  <a:off x="3403780" y="4244829"/>
                  <a:ext cx="522266" cy="615581"/>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8" name="正方形/長方形 7">
                  <a:extLst>
                    <a:ext uri="{FF2B5EF4-FFF2-40B4-BE49-F238E27FC236}">
                      <a16:creationId xmlns:a16="http://schemas.microsoft.com/office/drawing/2014/main" id="{B2F7A8C6-F419-2332-A9C1-0D29F7AB3872}"/>
                    </a:ext>
                  </a:extLst>
                </p:cNvPr>
                <p:cNvSpPr>
                  <a:spLocks noRot="1" noChangeAspect="1" noMove="1" noResize="1" noEditPoints="1" noAdjustHandles="1" noChangeArrowheads="1" noChangeShapeType="1" noTextEdit="1"/>
                </p:cNvSpPr>
                <p:nvPr/>
              </p:nvSpPr>
              <p:spPr>
                <a:xfrm>
                  <a:off x="3403780" y="4244829"/>
                  <a:ext cx="522266" cy="615581"/>
                </a:xfrm>
                <a:prstGeom prst="rect">
                  <a:avLst/>
                </a:prstGeom>
                <a:blipFill>
                  <a:blip r:embed="rId13"/>
                  <a:stretch>
                    <a:fillRect/>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正方形/長方形 13">
                  <a:extLst>
                    <a:ext uri="{FF2B5EF4-FFF2-40B4-BE49-F238E27FC236}">
                      <a16:creationId xmlns:a16="http://schemas.microsoft.com/office/drawing/2014/main" id="{1B6BB801-25BB-0709-A8AE-2AB18625559A}"/>
                    </a:ext>
                  </a:extLst>
                </p:cNvPr>
                <p:cNvSpPr/>
                <p:nvPr/>
              </p:nvSpPr>
              <p:spPr>
                <a:xfrm>
                  <a:off x="3403780" y="5368316"/>
                  <a:ext cx="522266" cy="548529"/>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9" name="正方形/長方形 8">
                  <a:extLst>
                    <a:ext uri="{FF2B5EF4-FFF2-40B4-BE49-F238E27FC236}">
                      <a16:creationId xmlns:a16="http://schemas.microsoft.com/office/drawing/2014/main" id="{81D66C20-9528-1C8C-2098-BCD380074359}"/>
                    </a:ext>
                  </a:extLst>
                </p:cNvPr>
                <p:cNvSpPr>
                  <a:spLocks noRot="1" noChangeAspect="1" noMove="1" noResize="1" noEditPoints="1" noAdjustHandles="1" noChangeArrowheads="1" noChangeShapeType="1" noTextEdit="1"/>
                </p:cNvSpPr>
                <p:nvPr/>
              </p:nvSpPr>
              <p:spPr>
                <a:xfrm>
                  <a:off x="3403780" y="5368316"/>
                  <a:ext cx="522266" cy="548529"/>
                </a:xfrm>
                <a:prstGeom prst="rect">
                  <a:avLst/>
                </a:prstGeom>
                <a:blipFill>
                  <a:blip r:embed="rId14"/>
                  <a:stretch>
                    <a:fillRect/>
                  </a:stretch>
                </a:blipFill>
                <a:ln>
                  <a:solidFill>
                    <a:schemeClr val="bg1"/>
                  </a:solidFill>
                </a:ln>
              </p:spPr>
              <p:txBody>
                <a:bodyPr/>
                <a:lstStyle/>
                <a:p>
                  <a:r>
                    <a:rPr lang="ja-JP" altLang="en-US">
                      <a:noFill/>
                    </a:rPr>
                    <a:t> </a:t>
                  </a:r>
                </a:p>
              </p:txBody>
            </p:sp>
          </mc:Fallback>
        </mc:AlternateContent>
      </p:grpSp>
      <p:sp>
        <p:nvSpPr>
          <p:cNvPr id="15" name="テキスト ボックス 14">
            <a:extLst>
              <a:ext uri="{FF2B5EF4-FFF2-40B4-BE49-F238E27FC236}">
                <a16:creationId xmlns:a16="http://schemas.microsoft.com/office/drawing/2014/main" id="{A2D82E52-AE2F-200D-0D47-8EBFBB9FA210}"/>
              </a:ext>
            </a:extLst>
          </p:cNvPr>
          <p:cNvSpPr txBox="1"/>
          <p:nvPr/>
        </p:nvSpPr>
        <p:spPr>
          <a:xfrm>
            <a:off x="8354016" y="6391634"/>
            <a:ext cx="1508729" cy="369332"/>
          </a:xfrm>
          <a:prstGeom prst="rect">
            <a:avLst/>
          </a:prstGeom>
          <a:noFill/>
        </p:spPr>
        <p:txBody>
          <a:bodyPr wrap="square" rtlCol="0">
            <a:spAutoFit/>
          </a:bodyPr>
          <a:lstStyle/>
          <a:p>
            <a:r>
              <a:rPr lang="en-US" altLang="ja-JP" dirty="0"/>
              <a:t>s</a:t>
            </a:r>
            <a:r>
              <a:rPr kumimoji="1" lang="ja-JP" altLang="en-US" dirty="0"/>
              <a:t>チャンネル</a:t>
            </a:r>
          </a:p>
        </p:txBody>
      </p:sp>
      <p:sp>
        <p:nvSpPr>
          <p:cNvPr id="16" name="テキスト ボックス 15">
            <a:extLst>
              <a:ext uri="{FF2B5EF4-FFF2-40B4-BE49-F238E27FC236}">
                <a16:creationId xmlns:a16="http://schemas.microsoft.com/office/drawing/2014/main" id="{51D699CC-A2FE-425C-6771-9E3F8A669FC8}"/>
              </a:ext>
            </a:extLst>
          </p:cNvPr>
          <p:cNvSpPr txBox="1"/>
          <p:nvPr/>
        </p:nvSpPr>
        <p:spPr>
          <a:xfrm>
            <a:off x="3243634" y="405790"/>
            <a:ext cx="1762125" cy="1200329"/>
          </a:xfrm>
          <a:prstGeom prst="rect">
            <a:avLst/>
          </a:prstGeom>
          <a:noFill/>
        </p:spPr>
        <p:txBody>
          <a:bodyPr wrap="square" rtlCol="0">
            <a:spAutoFit/>
          </a:bodyPr>
          <a:lstStyle/>
          <a:p>
            <a:r>
              <a:rPr lang="en-US" altLang="ja-JP" dirty="0"/>
              <a:t>c</a:t>
            </a:r>
            <a:r>
              <a:rPr kumimoji="1" lang="en-US" altLang="ja-JP" dirty="0"/>
              <a:t>:</a:t>
            </a:r>
            <a:r>
              <a:rPr kumimoji="1" lang="ja-JP" altLang="en-US" dirty="0"/>
              <a:t>電荷</a:t>
            </a:r>
            <a:endParaRPr kumimoji="1" lang="en-US" altLang="ja-JP" dirty="0"/>
          </a:p>
          <a:p>
            <a:r>
              <a:rPr lang="en-US" altLang="ja-JP" dirty="0"/>
              <a:t>s:</a:t>
            </a:r>
            <a:r>
              <a:rPr lang="ja-JP" altLang="en-US" dirty="0"/>
              <a:t>スピン</a:t>
            </a:r>
            <a:endParaRPr lang="en-US" altLang="ja-JP" dirty="0"/>
          </a:p>
          <a:p>
            <a:r>
              <a:rPr lang="en-US" altLang="ja-JP" dirty="0"/>
              <a:t>p:4</a:t>
            </a:r>
            <a:r>
              <a:rPr lang="ja-JP" altLang="en-US" dirty="0"/>
              <a:t>元運動量</a:t>
            </a:r>
            <a:endParaRPr lang="en-US" altLang="ja-JP" dirty="0"/>
          </a:p>
          <a:p>
            <a:r>
              <a:rPr kumimoji="1" lang="en-US" altLang="ja-JP" dirty="0"/>
              <a:t>m:</a:t>
            </a:r>
            <a:r>
              <a:rPr lang="ja-JP" altLang="en-US" dirty="0"/>
              <a:t>質量</a:t>
            </a:r>
            <a:endParaRPr kumimoji="1" lang="ja-JP" altLang="en-US" dirty="0"/>
          </a:p>
        </p:txBody>
      </p:sp>
      <p:sp>
        <p:nvSpPr>
          <p:cNvPr id="26" name="テキスト ボックス 25">
            <a:extLst>
              <a:ext uri="{FF2B5EF4-FFF2-40B4-BE49-F238E27FC236}">
                <a16:creationId xmlns:a16="http://schemas.microsoft.com/office/drawing/2014/main" id="{AF0B582C-AB4B-03C0-1858-6054FD6616AB}"/>
              </a:ext>
            </a:extLst>
          </p:cNvPr>
          <p:cNvSpPr txBox="1"/>
          <p:nvPr/>
        </p:nvSpPr>
        <p:spPr>
          <a:xfrm>
            <a:off x="4688032" y="1855780"/>
            <a:ext cx="801291" cy="923330"/>
          </a:xfrm>
          <a:prstGeom prst="rect">
            <a:avLst/>
          </a:prstGeom>
          <a:noFill/>
        </p:spPr>
        <p:txBody>
          <a:bodyPr wrap="square" rtlCol="0">
            <a:spAutoFit/>
          </a:bodyPr>
          <a:lstStyle/>
          <a:p>
            <a:r>
              <a:rPr lang="en-US" altLang="ja-JP" dirty="0"/>
              <a:t>c</a:t>
            </a:r>
            <a:r>
              <a:rPr kumimoji="1" lang="en-US" altLang="ja-JP" dirty="0"/>
              <a:t>:0</a:t>
            </a:r>
          </a:p>
          <a:p>
            <a:r>
              <a:rPr lang="en-US" altLang="ja-JP" dirty="0"/>
              <a:t>s:1/2</a:t>
            </a:r>
          </a:p>
          <a:p>
            <a:r>
              <a:rPr lang="en-US" altLang="ja-JP" dirty="0"/>
              <a:t>m:0</a:t>
            </a:r>
          </a:p>
        </p:txBody>
      </p:sp>
      <p:sp>
        <p:nvSpPr>
          <p:cNvPr id="33" name="テキスト ボックス 32">
            <a:extLst>
              <a:ext uri="{FF2B5EF4-FFF2-40B4-BE49-F238E27FC236}">
                <a16:creationId xmlns:a16="http://schemas.microsoft.com/office/drawing/2014/main" id="{D236DF3D-54E8-4E4F-9320-8028FBDEED21}"/>
              </a:ext>
            </a:extLst>
          </p:cNvPr>
          <p:cNvSpPr txBox="1"/>
          <p:nvPr/>
        </p:nvSpPr>
        <p:spPr>
          <a:xfrm>
            <a:off x="2783724" y="1912026"/>
            <a:ext cx="1386598" cy="923330"/>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s:1</a:t>
            </a:r>
          </a:p>
          <a:p>
            <a:r>
              <a:rPr kumimoji="1" lang="en-US" altLang="ja-JP" dirty="0"/>
              <a:t>m:91.2GeV</a:t>
            </a:r>
            <a:endParaRPr kumimoji="1" lang="ja-JP" altLang="en-US" dirty="0"/>
          </a:p>
        </p:txBody>
      </p:sp>
      <p:sp>
        <p:nvSpPr>
          <p:cNvPr id="35" name="テキスト ボックス 34">
            <a:extLst>
              <a:ext uri="{FF2B5EF4-FFF2-40B4-BE49-F238E27FC236}">
                <a16:creationId xmlns:a16="http://schemas.microsoft.com/office/drawing/2014/main" id="{F36914E5-956C-3668-1F80-B51ACD293938}"/>
              </a:ext>
            </a:extLst>
          </p:cNvPr>
          <p:cNvSpPr txBox="1"/>
          <p:nvPr/>
        </p:nvSpPr>
        <p:spPr>
          <a:xfrm>
            <a:off x="9543474" y="2762059"/>
            <a:ext cx="1373577" cy="923330"/>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s:0</a:t>
            </a:r>
          </a:p>
          <a:p>
            <a:r>
              <a:rPr kumimoji="1" lang="en-US" altLang="ja-JP" dirty="0"/>
              <a:t>m:125GeV</a:t>
            </a:r>
            <a:endParaRPr kumimoji="1" lang="ja-JP" altLang="en-US" dirty="0"/>
          </a:p>
        </p:txBody>
      </p:sp>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86085DCD-0DA3-8907-C38A-E187218C9835}"/>
                  </a:ext>
                </a:extLst>
              </p:cNvPr>
              <p:cNvSpPr txBox="1"/>
              <p:nvPr/>
            </p:nvSpPr>
            <p:spPr>
              <a:xfrm>
                <a:off x="8042440" y="2992810"/>
                <a:ext cx="1762125" cy="926344"/>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s:1</a:t>
                </a:r>
              </a:p>
              <a:p>
                <a:r>
                  <a:rPr kumimoji="1" lang="en-US" altLang="ja-JP" dirty="0"/>
                  <a:t>m:</a:t>
                </a:r>
                <a14:m>
                  <m:oMath xmlns:m="http://schemas.openxmlformats.org/officeDocument/2006/math">
                    <m:rad>
                      <m:radPr>
                        <m:degHide m:val="on"/>
                        <m:ctrlPr>
                          <a:rPr kumimoji="1" lang="en-US" altLang="ja-JP" i="1" smtClean="0">
                            <a:latin typeface="Cambria Math" panose="02040503050406030204" pitchFamily="18" charset="0"/>
                          </a:rPr>
                        </m:ctrlPr>
                      </m:radPr>
                      <m:deg/>
                      <m:e>
                        <m:r>
                          <a:rPr kumimoji="1" lang="en-US" altLang="ja-JP" b="0" i="1" smtClean="0">
                            <a:latin typeface="Cambria Math" panose="02040503050406030204" pitchFamily="18" charset="0"/>
                          </a:rPr>
                          <m:t>𝑠</m:t>
                        </m:r>
                      </m:e>
                    </m:rad>
                  </m:oMath>
                </a14:m>
                <a:r>
                  <a:rPr kumimoji="1" lang="en-US" altLang="ja-JP" dirty="0"/>
                  <a:t>(250GeV)</a:t>
                </a:r>
                <a:endParaRPr kumimoji="1" lang="ja-JP" altLang="en-US" dirty="0"/>
              </a:p>
            </p:txBody>
          </p:sp>
        </mc:Choice>
        <mc:Fallback xmlns="">
          <p:sp>
            <p:nvSpPr>
              <p:cNvPr id="36" name="テキスト ボックス 35">
                <a:extLst>
                  <a:ext uri="{FF2B5EF4-FFF2-40B4-BE49-F238E27FC236}">
                    <a16:creationId xmlns:a16="http://schemas.microsoft.com/office/drawing/2014/main" id="{86085DCD-0DA3-8907-C38A-E187218C9835}"/>
                  </a:ext>
                </a:extLst>
              </p:cNvPr>
              <p:cNvSpPr txBox="1">
                <a:spLocks noRot="1" noChangeAspect="1" noMove="1" noResize="1" noEditPoints="1" noAdjustHandles="1" noChangeArrowheads="1" noChangeShapeType="1" noTextEdit="1"/>
              </p:cNvSpPr>
              <p:nvPr/>
            </p:nvSpPr>
            <p:spPr>
              <a:xfrm>
                <a:off x="8042440" y="2992810"/>
                <a:ext cx="1762125" cy="926344"/>
              </a:xfrm>
              <a:prstGeom prst="rect">
                <a:avLst/>
              </a:prstGeom>
              <a:blipFill>
                <a:blip r:embed="rId15"/>
                <a:stretch>
                  <a:fillRect l="-2768" t="-3947" r="-1038" b="-9868"/>
                </a:stretch>
              </a:blipFill>
            </p:spPr>
            <p:txBody>
              <a:bodyPr/>
              <a:lstStyle/>
              <a:p>
                <a:r>
                  <a:rPr lang="ja-JP" altLang="en-US">
                    <a:noFill/>
                  </a:rPr>
                  <a:t> </a:t>
                </a:r>
              </a:p>
            </p:txBody>
          </p:sp>
        </mc:Fallback>
      </mc:AlternateContent>
      <p:sp>
        <p:nvSpPr>
          <p:cNvPr id="39" name="テキスト ボックス 38">
            <a:extLst>
              <a:ext uri="{FF2B5EF4-FFF2-40B4-BE49-F238E27FC236}">
                <a16:creationId xmlns:a16="http://schemas.microsoft.com/office/drawing/2014/main" id="{CEA531DE-99BC-EB32-D2B2-828A67E99AA3}"/>
              </a:ext>
            </a:extLst>
          </p:cNvPr>
          <p:cNvSpPr txBox="1"/>
          <p:nvPr/>
        </p:nvSpPr>
        <p:spPr>
          <a:xfrm>
            <a:off x="9374778" y="5448224"/>
            <a:ext cx="1439222" cy="923330"/>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s:1</a:t>
            </a:r>
          </a:p>
          <a:p>
            <a:r>
              <a:rPr kumimoji="1" lang="en-US" altLang="ja-JP" dirty="0"/>
              <a:t>m:91.2GeV</a:t>
            </a:r>
            <a:endParaRPr kumimoji="1" lang="ja-JP" altLang="en-US" dirty="0"/>
          </a:p>
        </p:txBody>
      </p:sp>
      <p:sp>
        <p:nvSpPr>
          <p:cNvPr id="40" name="テキスト ボックス 39">
            <a:extLst>
              <a:ext uri="{FF2B5EF4-FFF2-40B4-BE49-F238E27FC236}">
                <a16:creationId xmlns:a16="http://schemas.microsoft.com/office/drawing/2014/main" id="{A171BE2B-CBF0-D8C5-F9B9-2A9329611D8C}"/>
              </a:ext>
            </a:extLst>
          </p:cNvPr>
          <p:cNvSpPr txBox="1"/>
          <p:nvPr/>
        </p:nvSpPr>
        <p:spPr>
          <a:xfrm>
            <a:off x="2778423" y="3834637"/>
            <a:ext cx="1762125" cy="1200329"/>
          </a:xfrm>
          <a:prstGeom prst="rect">
            <a:avLst/>
          </a:prstGeom>
          <a:noFill/>
        </p:spPr>
        <p:txBody>
          <a:bodyPr wrap="square" rtlCol="0">
            <a:spAutoFit/>
          </a:bodyPr>
          <a:lstStyle/>
          <a:p>
            <a:r>
              <a:rPr lang="en-US" altLang="ja-JP" dirty="0"/>
              <a:t>c</a:t>
            </a:r>
            <a:r>
              <a:rPr kumimoji="1" lang="en-US" altLang="ja-JP" dirty="0"/>
              <a:t>:-1</a:t>
            </a:r>
          </a:p>
          <a:p>
            <a:r>
              <a:rPr lang="en-US" altLang="ja-JP" dirty="0"/>
              <a:t>s:1/2</a:t>
            </a:r>
          </a:p>
          <a:p>
            <a:r>
              <a:rPr kumimoji="1" lang="en-US" altLang="ja-JP" dirty="0"/>
              <a:t>m:</a:t>
            </a:r>
            <a:r>
              <a:rPr lang="ja-JP" altLang="en-US" dirty="0"/>
              <a:t>オフシェル</a:t>
            </a:r>
            <a:r>
              <a:rPr lang="en-US" altLang="ja-JP" dirty="0"/>
              <a:t>(</a:t>
            </a:r>
            <a:r>
              <a:rPr lang="ja-JP" altLang="en-US" dirty="0"/>
              <a:t>不定</a:t>
            </a:r>
            <a:r>
              <a:rPr lang="en-US" altLang="ja-JP" dirty="0"/>
              <a:t>)</a:t>
            </a:r>
            <a:endParaRPr kumimoji="1" lang="ja-JP" altLang="en-US" dirty="0"/>
          </a:p>
        </p:txBody>
      </p:sp>
      <p:cxnSp>
        <p:nvCxnSpPr>
          <p:cNvPr id="42" name="直線矢印コネクタ 41">
            <a:extLst>
              <a:ext uri="{FF2B5EF4-FFF2-40B4-BE49-F238E27FC236}">
                <a16:creationId xmlns:a16="http://schemas.microsoft.com/office/drawing/2014/main" id="{1A5857AF-3B14-7FC3-2789-5EBD48FC1E25}"/>
              </a:ext>
            </a:extLst>
          </p:cNvPr>
          <p:cNvCxnSpPr>
            <a:cxnSpLocks/>
            <a:stCxn id="49" idx="1"/>
          </p:cNvCxnSpPr>
          <p:nvPr/>
        </p:nvCxnSpPr>
        <p:spPr>
          <a:xfrm flipH="1">
            <a:off x="4301873" y="4330679"/>
            <a:ext cx="1073000" cy="1474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9" name="正方形/長方形 48">
            <a:extLst>
              <a:ext uri="{FF2B5EF4-FFF2-40B4-BE49-F238E27FC236}">
                <a16:creationId xmlns:a16="http://schemas.microsoft.com/office/drawing/2014/main" id="{D73CA1D4-79AA-1CA0-492A-2FCF9913297B}"/>
              </a:ext>
            </a:extLst>
          </p:cNvPr>
          <p:cNvSpPr/>
          <p:nvPr/>
        </p:nvSpPr>
        <p:spPr>
          <a:xfrm>
            <a:off x="5374873" y="4034987"/>
            <a:ext cx="731686" cy="5913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t>仮想電子</a:t>
            </a:r>
            <a:endParaRPr kumimoji="1" lang="ja-JP" altLang="en-US" dirty="0"/>
          </a:p>
        </p:txBody>
      </p:sp>
      <p:sp>
        <p:nvSpPr>
          <p:cNvPr id="38" name="テキスト ボックス 37">
            <a:extLst>
              <a:ext uri="{FF2B5EF4-FFF2-40B4-BE49-F238E27FC236}">
                <a16:creationId xmlns:a16="http://schemas.microsoft.com/office/drawing/2014/main" id="{ED912BBE-4DC5-159F-154E-E7BFD12A53A5}"/>
              </a:ext>
            </a:extLst>
          </p:cNvPr>
          <p:cNvSpPr txBox="1"/>
          <p:nvPr/>
        </p:nvSpPr>
        <p:spPr>
          <a:xfrm>
            <a:off x="6380711" y="2889940"/>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a:t>
            </a:r>
            <a:r>
              <a:rPr lang="en-US" altLang="ja-JP" dirty="0"/>
              <a:t>0.511MeV</a:t>
            </a:r>
            <a:endParaRPr kumimoji="1" lang="ja-JP" altLang="en-US" dirty="0"/>
          </a:p>
        </p:txBody>
      </p:sp>
      <p:sp>
        <p:nvSpPr>
          <p:cNvPr id="41" name="テキスト ボックス 40">
            <a:extLst>
              <a:ext uri="{FF2B5EF4-FFF2-40B4-BE49-F238E27FC236}">
                <a16:creationId xmlns:a16="http://schemas.microsoft.com/office/drawing/2014/main" id="{02A1FB7D-57B6-93A8-D7A0-CDCF5727F39D}"/>
              </a:ext>
            </a:extLst>
          </p:cNvPr>
          <p:cNvSpPr txBox="1"/>
          <p:nvPr/>
        </p:nvSpPr>
        <p:spPr>
          <a:xfrm>
            <a:off x="6751012" y="5366137"/>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a:t>
            </a:r>
            <a:r>
              <a:rPr lang="en-US" altLang="ja-JP" dirty="0"/>
              <a:t>0.511MeV</a:t>
            </a:r>
            <a:endParaRPr kumimoji="1" lang="ja-JP" altLang="en-US" dirty="0"/>
          </a:p>
        </p:txBody>
      </p:sp>
      <p:sp>
        <p:nvSpPr>
          <p:cNvPr id="43" name="テキスト ボックス 42">
            <a:extLst>
              <a:ext uri="{FF2B5EF4-FFF2-40B4-BE49-F238E27FC236}">
                <a16:creationId xmlns:a16="http://schemas.microsoft.com/office/drawing/2014/main" id="{4D3DD0EA-21ED-570B-0AC9-2294C5031D55}"/>
              </a:ext>
            </a:extLst>
          </p:cNvPr>
          <p:cNvSpPr txBox="1"/>
          <p:nvPr/>
        </p:nvSpPr>
        <p:spPr>
          <a:xfrm>
            <a:off x="268442" y="2057050"/>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a:t>
            </a:r>
            <a:r>
              <a:rPr lang="en-US" altLang="ja-JP" dirty="0"/>
              <a:t>0.511MeV</a:t>
            </a:r>
            <a:endParaRPr kumimoji="1" lang="ja-JP" altLang="en-US" dirty="0"/>
          </a:p>
        </p:txBody>
      </p:sp>
      <p:sp>
        <p:nvSpPr>
          <p:cNvPr id="44" name="テキスト ボックス 43">
            <a:extLst>
              <a:ext uri="{FF2B5EF4-FFF2-40B4-BE49-F238E27FC236}">
                <a16:creationId xmlns:a16="http://schemas.microsoft.com/office/drawing/2014/main" id="{7D3DF7A6-A2CE-8755-5980-22676A3CF89B}"/>
              </a:ext>
            </a:extLst>
          </p:cNvPr>
          <p:cNvSpPr txBox="1"/>
          <p:nvPr/>
        </p:nvSpPr>
        <p:spPr>
          <a:xfrm>
            <a:off x="372882" y="5522137"/>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a:t>
            </a:r>
            <a:r>
              <a:rPr lang="en-US" altLang="ja-JP" dirty="0"/>
              <a:t>0.511MeV</a:t>
            </a:r>
            <a:endParaRPr kumimoji="1" lang="ja-JP" altLang="en-US" dirty="0"/>
          </a:p>
        </p:txBody>
      </p:sp>
      <p:sp>
        <p:nvSpPr>
          <p:cNvPr id="50" name="テキスト ボックス 49">
            <a:extLst>
              <a:ext uri="{FF2B5EF4-FFF2-40B4-BE49-F238E27FC236}">
                <a16:creationId xmlns:a16="http://schemas.microsoft.com/office/drawing/2014/main" id="{CCAE44B8-2F77-0FD2-8D78-4FDC97E895D1}"/>
              </a:ext>
            </a:extLst>
          </p:cNvPr>
          <p:cNvSpPr txBox="1"/>
          <p:nvPr/>
        </p:nvSpPr>
        <p:spPr>
          <a:xfrm>
            <a:off x="10716480" y="5739069"/>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:105.7</a:t>
            </a:r>
            <a:r>
              <a:rPr lang="en-US" altLang="ja-JP" dirty="0"/>
              <a:t>MeV</a:t>
            </a:r>
            <a:endParaRPr kumimoji="1" lang="ja-JP" altLang="en-US" dirty="0"/>
          </a:p>
        </p:txBody>
      </p:sp>
      <p:sp>
        <p:nvSpPr>
          <p:cNvPr id="51" name="テキスト ボックス 50">
            <a:extLst>
              <a:ext uri="{FF2B5EF4-FFF2-40B4-BE49-F238E27FC236}">
                <a16:creationId xmlns:a16="http://schemas.microsoft.com/office/drawing/2014/main" id="{532886F9-D994-6507-28F6-EA8E49D8CF8B}"/>
              </a:ext>
            </a:extLst>
          </p:cNvPr>
          <p:cNvSpPr txBox="1"/>
          <p:nvPr/>
        </p:nvSpPr>
        <p:spPr>
          <a:xfrm>
            <a:off x="10814000" y="4637452"/>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:105.7</a:t>
            </a:r>
            <a:r>
              <a:rPr lang="en-US" altLang="ja-JP" dirty="0"/>
              <a:t>MeV</a:t>
            </a:r>
            <a:endParaRPr kumimoji="1" lang="ja-JP" altLang="en-US" dirty="0"/>
          </a:p>
        </p:txBody>
      </p:sp>
      <p:sp>
        <p:nvSpPr>
          <p:cNvPr id="52" name="テキスト ボックス 51">
            <a:extLst>
              <a:ext uri="{FF2B5EF4-FFF2-40B4-BE49-F238E27FC236}">
                <a16:creationId xmlns:a16="http://schemas.microsoft.com/office/drawing/2014/main" id="{B24C8A42-41C7-6D8D-E910-E6E892409FDD}"/>
              </a:ext>
            </a:extLst>
          </p:cNvPr>
          <p:cNvSpPr txBox="1"/>
          <p:nvPr/>
        </p:nvSpPr>
        <p:spPr>
          <a:xfrm>
            <a:off x="10656106" y="2300394"/>
            <a:ext cx="1373578" cy="923330"/>
          </a:xfrm>
          <a:prstGeom prst="rect">
            <a:avLst/>
          </a:prstGeom>
          <a:noFill/>
        </p:spPr>
        <p:txBody>
          <a:bodyPr wrap="square" rtlCol="0">
            <a:spAutoFit/>
          </a:bodyPr>
          <a:lstStyle/>
          <a:p>
            <a:r>
              <a:rPr lang="en-US" altLang="ja-JP" dirty="0"/>
              <a:t>c</a:t>
            </a:r>
            <a:r>
              <a:rPr kumimoji="1" lang="en-US" altLang="ja-JP" dirty="0"/>
              <a:t>:+</a:t>
            </a:r>
            <a:r>
              <a:rPr lang="en-US" altLang="ja-JP" dirty="0"/>
              <a:t>1/3</a:t>
            </a:r>
            <a:endParaRPr kumimoji="1" lang="en-US" altLang="ja-JP" dirty="0"/>
          </a:p>
          <a:p>
            <a:r>
              <a:rPr lang="en-US" altLang="ja-JP" dirty="0"/>
              <a:t>s:1/2</a:t>
            </a:r>
          </a:p>
          <a:p>
            <a:r>
              <a:rPr lang="en-US" altLang="ja-JP" dirty="0"/>
              <a:t>m</a:t>
            </a:r>
            <a:r>
              <a:rPr kumimoji="1" lang="en-US" altLang="ja-JP" dirty="0"/>
              <a:t>:</a:t>
            </a:r>
            <a:r>
              <a:rPr lang="en-US" altLang="ja-JP" dirty="0"/>
              <a:t>93MeV</a:t>
            </a:r>
            <a:endParaRPr kumimoji="1" lang="ja-JP" altLang="en-US" dirty="0"/>
          </a:p>
        </p:txBody>
      </p:sp>
      <p:sp>
        <p:nvSpPr>
          <p:cNvPr id="54" name="テキスト ボックス 53">
            <a:extLst>
              <a:ext uri="{FF2B5EF4-FFF2-40B4-BE49-F238E27FC236}">
                <a16:creationId xmlns:a16="http://schemas.microsoft.com/office/drawing/2014/main" id="{BDF68501-766A-19AE-C3A2-1C39C0D2E0D0}"/>
              </a:ext>
            </a:extLst>
          </p:cNvPr>
          <p:cNvSpPr txBox="1"/>
          <p:nvPr/>
        </p:nvSpPr>
        <p:spPr>
          <a:xfrm>
            <a:off x="10945680" y="3372972"/>
            <a:ext cx="1239806" cy="923330"/>
          </a:xfrm>
          <a:prstGeom prst="rect">
            <a:avLst/>
          </a:prstGeom>
          <a:noFill/>
        </p:spPr>
        <p:txBody>
          <a:bodyPr wrap="square" rtlCol="0">
            <a:spAutoFit/>
          </a:bodyPr>
          <a:lstStyle/>
          <a:p>
            <a:r>
              <a:rPr lang="en-US" altLang="ja-JP" dirty="0"/>
              <a:t>c</a:t>
            </a:r>
            <a:r>
              <a:rPr kumimoji="1" lang="en-US" altLang="ja-JP" dirty="0"/>
              <a:t>:</a:t>
            </a:r>
            <a:r>
              <a:rPr lang="en-US" altLang="ja-JP" dirty="0"/>
              <a:t>-1/3</a:t>
            </a:r>
            <a:endParaRPr kumimoji="1" lang="en-US" altLang="ja-JP" dirty="0"/>
          </a:p>
          <a:p>
            <a:r>
              <a:rPr lang="en-US" altLang="ja-JP" dirty="0"/>
              <a:t>s:1/2</a:t>
            </a:r>
          </a:p>
          <a:p>
            <a:r>
              <a:rPr lang="en-US" altLang="ja-JP" dirty="0"/>
              <a:t>m</a:t>
            </a:r>
            <a:r>
              <a:rPr kumimoji="1" lang="en-US" altLang="ja-JP" dirty="0"/>
              <a:t>:</a:t>
            </a:r>
            <a:r>
              <a:rPr lang="en-US" altLang="ja-JP" dirty="0"/>
              <a:t>93MeV</a:t>
            </a:r>
            <a:endParaRPr kumimoji="1" lang="ja-JP" altLang="en-US" dirty="0"/>
          </a:p>
        </p:txBody>
      </p:sp>
      <mc:AlternateContent xmlns:mc="http://schemas.openxmlformats.org/markup-compatibility/2006" xmlns:a14="http://schemas.microsoft.com/office/drawing/2010/main">
        <mc:Choice Requires="a14">
          <p:sp>
            <p:nvSpPr>
              <p:cNvPr id="56" name="テキスト ボックス 55">
                <a:extLst>
                  <a:ext uri="{FF2B5EF4-FFF2-40B4-BE49-F238E27FC236}">
                    <a16:creationId xmlns:a16="http://schemas.microsoft.com/office/drawing/2014/main" id="{8872E5FA-F514-1F57-BD29-57E6A90BAFDA}"/>
                  </a:ext>
                </a:extLst>
              </p:cNvPr>
              <p:cNvSpPr txBox="1"/>
              <p:nvPr/>
            </p:nvSpPr>
            <p:spPr>
              <a:xfrm>
                <a:off x="9357222" y="195601"/>
                <a:ext cx="2597767" cy="372346"/>
              </a:xfrm>
              <a:prstGeom prst="rect">
                <a:avLst/>
              </a:prstGeom>
              <a:noFill/>
            </p:spPr>
            <p:txBody>
              <a:bodyPr wrap="square">
                <a:spAutoFit/>
              </a:bodyPr>
              <a:lstStyle/>
              <a:p>
                <a14:m>
                  <m:oMath xmlns:m="http://schemas.openxmlformats.org/officeDocument/2006/math">
                    <m:rad>
                      <m:radPr>
                        <m:degHide m:val="on"/>
                        <m:ctrlPr>
                          <a:rPr kumimoji="1" lang="en-US" altLang="ja-JP" i="1" smtClean="0">
                            <a:latin typeface="Cambria Math" panose="02040503050406030204" pitchFamily="18" charset="0"/>
                          </a:rPr>
                        </m:ctrlPr>
                      </m:radPr>
                      <m:deg/>
                      <m:e>
                        <m:r>
                          <a:rPr kumimoji="1" lang="en-US" altLang="ja-JP" b="0" i="1" smtClean="0">
                            <a:latin typeface="Cambria Math" panose="02040503050406030204" pitchFamily="18" charset="0"/>
                          </a:rPr>
                          <m:t>𝑠</m:t>
                        </m:r>
                      </m:e>
                    </m:rad>
                  </m:oMath>
                </a14:m>
                <a:r>
                  <a:rPr lang="en-US" altLang="ja-JP" dirty="0"/>
                  <a:t>:</a:t>
                </a:r>
                <a:r>
                  <a:rPr lang="ja-JP" altLang="en-US" dirty="0"/>
                  <a:t>重心系エネルギー</a:t>
                </a:r>
              </a:p>
            </p:txBody>
          </p:sp>
        </mc:Choice>
        <mc:Fallback xmlns="">
          <p:sp>
            <p:nvSpPr>
              <p:cNvPr id="56" name="テキスト ボックス 55">
                <a:extLst>
                  <a:ext uri="{FF2B5EF4-FFF2-40B4-BE49-F238E27FC236}">
                    <a16:creationId xmlns:a16="http://schemas.microsoft.com/office/drawing/2014/main" id="{8872E5FA-F514-1F57-BD29-57E6A90BAFDA}"/>
                  </a:ext>
                </a:extLst>
              </p:cNvPr>
              <p:cNvSpPr txBox="1">
                <a:spLocks noRot="1" noChangeAspect="1" noMove="1" noResize="1" noEditPoints="1" noAdjustHandles="1" noChangeArrowheads="1" noChangeShapeType="1" noTextEdit="1"/>
              </p:cNvSpPr>
              <p:nvPr/>
            </p:nvSpPr>
            <p:spPr>
              <a:xfrm>
                <a:off x="9357222" y="195601"/>
                <a:ext cx="2597767" cy="372346"/>
              </a:xfrm>
              <a:prstGeom prst="rect">
                <a:avLst/>
              </a:prstGeom>
              <a:blipFill>
                <a:blip r:embed="rId16"/>
                <a:stretch>
                  <a:fillRect t="-6557" b="-26230"/>
                </a:stretch>
              </a:blipFill>
            </p:spPr>
            <p:txBody>
              <a:bodyPr/>
              <a:lstStyle/>
              <a:p>
                <a:r>
                  <a:rPr lang="ja-JP" altLang="en-US">
                    <a:noFill/>
                  </a:rPr>
                  <a:t> </a:t>
                </a:r>
              </a:p>
            </p:txBody>
          </p:sp>
        </mc:Fallback>
      </mc:AlternateContent>
      <p:sp>
        <p:nvSpPr>
          <p:cNvPr id="57" name="テキスト ボックス 56">
            <a:extLst>
              <a:ext uri="{FF2B5EF4-FFF2-40B4-BE49-F238E27FC236}">
                <a16:creationId xmlns:a16="http://schemas.microsoft.com/office/drawing/2014/main" id="{F2BB2C2D-8441-B098-2549-A4B7E852FE1E}"/>
              </a:ext>
            </a:extLst>
          </p:cNvPr>
          <p:cNvSpPr txBox="1"/>
          <p:nvPr/>
        </p:nvSpPr>
        <p:spPr>
          <a:xfrm>
            <a:off x="3042234" y="5542964"/>
            <a:ext cx="1386598" cy="923330"/>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s:1</a:t>
            </a:r>
          </a:p>
          <a:p>
            <a:r>
              <a:rPr kumimoji="1" lang="en-US" altLang="ja-JP" dirty="0"/>
              <a:t>m:91.2GeV</a:t>
            </a:r>
            <a:endParaRPr kumimoji="1" lang="ja-JP" altLang="en-US" dirty="0"/>
          </a:p>
        </p:txBody>
      </p:sp>
      <p:sp>
        <p:nvSpPr>
          <p:cNvPr id="58" name="テキスト ボックス 57">
            <a:extLst>
              <a:ext uri="{FF2B5EF4-FFF2-40B4-BE49-F238E27FC236}">
                <a16:creationId xmlns:a16="http://schemas.microsoft.com/office/drawing/2014/main" id="{7EC1C9F8-5141-39E2-CFB2-053918FE8E7D}"/>
              </a:ext>
            </a:extLst>
          </p:cNvPr>
          <p:cNvSpPr txBox="1"/>
          <p:nvPr/>
        </p:nvSpPr>
        <p:spPr>
          <a:xfrm>
            <a:off x="4688032" y="3229051"/>
            <a:ext cx="801291" cy="923330"/>
          </a:xfrm>
          <a:prstGeom prst="rect">
            <a:avLst/>
          </a:prstGeom>
          <a:noFill/>
        </p:spPr>
        <p:txBody>
          <a:bodyPr wrap="square" rtlCol="0">
            <a:spAutoFit/>
          </a:bodyPr>
          <a:lstStyle/>
          <a:p>
            <a:r>
              <a:rPr lang="en-US" altLang="ja-JP" dirty="0"/>
              <a:t>c</a:t>
            </a:r>
            <a:r>
              <a:rPr kumimoji="1" lang="en-US" altLang="ja-JP" dirty="0"/>
              <a:t>:0</a:t>
            </a:r>
          </a:p>
          <a:p>
            <a:r>
              <a:rPr lang="en-US" altLang="ja-JP" dirty="0"/>
              <a:t>s:1/2</a:t>
            </a:r>
          </a:p>
          <a:p>
            <a:r>
              <a:rPr lang="en-US" altLang="ja-JP" dirty="0"/>
              <a:t>m:0</a:t>
            </a:r>
          </a:p>
        </p:txBody>
      </p:sp>
      <p:sp>
        <p:nvSpPr>
          <p:cNvPr id="60" name="テキスト ボックス 59">
            <a:extLst>
              <a:ext uri="{FF2B5EF4-FFF2-40B4-BE49-F238E27FC236}">
                <a16:creationId xmlns:a16="http://schemas.microsoft.com/office/drawing/2014/main" id="{4D07206A-0B53-F2C2-9D2C-D9EC9D521374}"/>
              </a:ext>
            </a:extLst>
          </p:cNvPr>
          <p:cNvSpPr txBox="1"/>
          <p:nvPr/>
        </p:nvSpPr>
        <p:spPr>
          <a:xfrm>
            <a:off x="4593373" y="4733743"/>
            <a:ext cx="2288321" cy="923330"/>
          </a:xfrm>
          <a:prstGeom prst="rect">
            <a:avLst/>
          </a:prstGeom>
          <a:noFill/>
        </p:spPr>
        <p:txBody>
          <a:bodyPr wrap="square" rtlCol="0">
            <a:spAutoFit/>
          </a:bodyPr>
          <a:lstStyle/>
          <a:p>
            <a:r>
              <a:rPr lang="en-US" altLang="ja-JP" dirty="0"/>
              <a:t>c</a:t>
            </a:r>
            <a:r>
              <a:rPr kumimoji="1" lang="en-US" altLang="ja-JP" dirty="0"/>
              <a:t>:+2/3or+</a:t>
            </a:r>
            <a:r>
              <a:rPr lang="en-US" altLang="ja-JP" dirty="0"/>
              <a:t>1/3</a:t>
            </a:r>
            <a:endParaRPr kumimoji="1" lang="en-US" altLang="ja-JP" dirty="0"/>
          </a:p>
          <a:p>
            <a:r>
              <a:rPr lang="en-US" altLang="ja-JP" dirty="0"/>
              <a:t>s:1/2</a:t>
            </a:r>
          </a:p>
          <a:p>
            <a:r>
              <a:rPr lang="en-US" altLang="ja-JP" dirty="0"/>
              <a:t>m</a:t>
            </a:r>
            <a:r>
              <a:rPr kumimoji="1" lang="en-US" altLang="ja-JP" dirty="0"/>
              <a:t>:</a:t>
            </a:r>
            <a:r>
              <a:rPr lang="ja-JP" altLang="en-US" dirty="0"/>
              <a:t>フレーバーに依存</a:t>
            </a:r>
            <a:endParaRPr kumimoji="1" lang="ja-JP" altLang="en-US" dirty="0"/>
          </a:p>
        </p:txBody>
      </p:sp>
      <p:sp>
        <p:nvSpPr>
          <p:cNvPr id="63" name="テキスト ボックス 62">
            <a:extLst>
              <a:ext uri="{FF2B5EF4-FFF2-40B4-BE49-F238E27FC236}">
                <a16:creationId xmlns:a16="http://schemas.microsoft.com/office/drawing/2014/main" id="{BBCB4558-8864-A2DF-EFCA-481E49B7EF52}"/>
              </a:ext>
            </a:extLst>
          </p:cNvPr>
          <p:cNvSpPr txBox="1"/>
          <p:nvPr/>
        </p:nvSpPr>
        <p:spPr>
          <a:xfrm>
            <a:off x="4502975" y="5882248"/>
            <a:ext cx="2288321" cy="923330"/>
          </a:xfrm>
          <a:prstGeom prst="rect">
            <a:avLst/>
          </a:prstGeom>
          <a:noFill/>
        </p:spPr>
        <p:txBody>
          <a:bodyPr wrap="square" rtlCol="0">
            <a:spAutoFit/>
          </a:bodyPr>
          <a:lstStyle/>
          <a:p>
            <a:r>
              <a:rPr lang="en-US" altLang="ja-JP" dirty="0"/>
              <a:t>c</a:t>
            </a:r>
            <a:r>
              <a:rPr kumimoji="1" lang="en-US" altLang="ja-JP" dirty="0"/>
              <a:t>:-2/3or</a:t>
            </a:r>
            <a:r>
              <a:rPr lang="en-US" altLang="ja-JP" dirty="0"/>
              <a:t>-1/3</a:t>
            </a:r>
            <a:endParaRPr kumimoji="1" lang="en-US" altLang="ja-JP" dirty="0"/>
          </a:p>
          <a:p>
            <a:r>
              <a:rPr lang="en-US" altLang="ja-JP" dirty="0"/>
              <a:t>s:1/2</a:t>
            </a:r>
          </a:p>
          <a:p>
            <a:r>
              <a:rPr lang="en-US" altLang="ja-JP" dirty="0"/>
              <a:t>m</a:t>
            </a:r>
            <a:r>
              <a:rPr kumimoji="1" lang="en-US" altLang="ja-JP" dirty="0"/>
              <a:t>:</a:t>
            </a:r>
            <a:r>
              <a:rPr lang="ja-JP" altLang="en-US" dirty="0"/>
              <a:t>フレーバーに依存</a:t>
            </a:r>
            <a:endParaRPr kumimoji="1" lang="ja-JP" altLang="en-US" dirty="0"/>
          </a:p>
        </p:txBody>
      </p:sp>
      <p:sp>
        <p:nvSpPr>
          <p:cNvPr id="64" name="左中かっこ 63">
            <a:extLst>
              <a:ext uri="{FF2B5EF4-FFF2-40B4-BE49-F238E27FC236}">
                <a16:creationId xmlns:a16="http://schemas.microsoft.com/office/drawing/2014/main" id="{8C8B573B-2246-385B-336A-EB68AE11C20E}"/>
              </a:ext>
            </a:extLst>
          </p:cNvPr>
          <p:cNvSpPr/>
          <p:nvPr/>
        </p:nvSpPr>
        <p:spPr>
          <a:xfrm>
            <a:off x="2832017" y="541538"/>
            <a:ext cx="370114" cy="59208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66" name="直線矢印コネクタ 65">
            <a:extLst>
              <a:ext uri="{FF2B5EF4-FFF2-40B4-BE49-F238E27FC236}">
                <a16:creationId xmlns:a16="http://schemas.microsoft.com/office/drawing/2014/main" id="{49F85D08-5ADD-B5C2-CAAE-1D119EFF888A}"/>
              </a:ext>
            </a:extLst>
          </p:cNvPr>
          <p:cNvCxnSpPr>
            <a:cxnSpLocks/>
            <a:stCxn id="68" idx="1"/>
          </p:cNvCxnSpPr>
          <p:nvPr/>
        </p:nvCxnSpPr>
        <p:spPr>
          <a:xfrm flipH="1" flipV="1">
            <a:off x="4124697" y="1393794"/>
            <a:ext cx="318341" cy="3530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8" name="テキスト ボックス 67">
            <a:extLst>
              <a:ext uri="{FF2B5EF4-FFF2-40B4-BE49-F238E27FC236}">
                <a16:creationId xmlns:a16="http://schemas.microsoft.com/office/drawing/2014/main" id="{1D510775-2976-CBC0-BFC2-96DE2B6BDC7E}"/>
              </a:ext>
            </a:extLst>
          </p:cNvPr>
          <p:cNvSpPr txBox="1"/>
          <p:nvPr/>
        </p:nvSpPr>
        <p:spPr>
          <a:xfrm>
            <a:off x="4443038" y="1562195"/>
            <a:ext cx="1444398" cy="369332"/>
          </a:xfrm>
          <a:prstGeom prst="rect">
            <a:avLst/>
          </a:prstGeom>
          <a:noFill/>
        </p:spPr>
        <p:txBody>
          <a:bodyPr wrap="square" rtlCol="0">
            <a:spAutoFit/>
          </a:bodyPr>
          <a:lstStyle/>
          <a:p>
            <a:r>
              <a:rPr lang="ja-JP" altLang="en-US" dirty="0"/>
              <a:t>保存しない</a:t>
            </a:r>
            <a:endParaRPr kumimoji="1" lang="ja-JP" altLang="en-US" dirty="0"/>
          </a:p>
        </p:txBody>
      </p:sp>
      <p:cxnSp>
        <p:nvCxnSpPr>
          <p:cNvPr id="70" name="直線矢印コネクタ 69">
            <a:extLst>
              <a:ext uri="{FF2B5EF4-FFF2-40B4-BE49-F238E27FC236}">
                <a16:creationId xmlns:a16="http://schemas.microsoft.com/office/drawing/2014/main" id="{E9E11E33-9A58-DBB7-2DBB-0AAF5F0A4779}"/>
              </a:ext>
            </a:extLst>
          </p:cNvPr>
          <p:cNvCxnSpPr/>
          <p:nvPr/>
        </p:nvCxnSpPr>
        <p:spPr>
          <a:xfrm>
            <a:off x="4051022" y="567947"/>
            <a:ext cx="45195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2" name="テキスト ボックス 71">
                <a:extLst>
                  <a:ext uri="{FF2B5EF4-FFF2-40B4-BE49-F238E27FC236}">
                    <a16:creationId xmlns:a16="http://schemas.microsoft.com/office/drawing/2014/main" id="{71A95574-973A-EB80-E090-80E5FEB1FD98}"/>
                  </a:ext>
                </a:extLst>
              </p:cNvPr>
              <p:cNvSpPr txBox="1"/>
              <p:nvPr/>
            </p:nvSpPr>
            <p:spPr>
              <a:xfrm>
                <a:off x="4559350" y="371679"/>
                <a:ext cx="4229543" cy="369332"/>
              </a:xfrm>
              <a:prstGeom prst="rect">
                <a:avLst/>
              </a:prstGeom>
              <a:noFill/>
            </p:spPr>
            <p:txBody>
              <a:bodyPr wrap="square" rtlCol="0">
                <a:spAutoFit/>
              </a:bodyPr>
              <a:lstStyle/>
              <a:p>
                <a:r>
                  <a:rPr kumimoji="1" lang="ja-JP" altLang="en-US" dirty="0"/>
                  <a:t>各頂点</a:t>
                </a:r>
                <a:r>
                  <a:rPr kumimoji="1" lang="en-US" altLang="ja-JP" dirty="0"/>
                  <a:t>(vertex)</a:t>
                </a:r>
                <a:r>
                  <a:rPr kumimoji="1" lang="ja-JP" altLang="en-US" dirty="0"/>
                  <a:t>で</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𝑐</m:t>
                        </m:r>
                      </m:e>
                      <m:sub>
                        <m:r>
                          <a:rPr kumimoji="1" lang="en-US" altLang="ja-JP" b="0" i="1" smtClean="0">
                            <a:latin typeface="Cambria Math" panose="02040503050406030204" pitchFamily="18" charset="0"/>
                          </a:rPr>
                          <m:t>𝑖𝑛</m:t>
                        </m:r>
                      </m:sub>
                    </m:sSub>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𝑐</m:t>
                        </m:r>
                      </m:e>
                      <m:sub>
                        <m:r>
                          <a:rPr kumimoji="1" lang="en-US" altLang="ja-JP" b="0" i="1" smtClean="0">
                            <a:latin typeface="Cambria Math" panose="02040503050406030204" pitchFamily="18" charset="0"/>
                          </a:rPr>
                          <m:t>𝑜𝑢𝑡</m:t>
                        </m:r>
                      </m:sub>
                    </m:sSub>
                  </m:oMath>
                </a14:m>
                <a:r>
                  <a:rPr kumimoji="1" lang="ja-JP" altLang="en-US" dirty="0"/>
                  <a:t>の単純計算</a:t>
                </a:r>
              </a:p>
            </p:txBody>
          </p:sp>
        </mc:Choice>
        <mc:Fallback xmlns="">
          <p:sp>
            <p:nvSpPr>
              <p:cNvPr id="72" name="テキスト ボックス 71">
                <a:extLst>
                  <a:ext uri="{FF2B5EF4-FFF2-40B4-BE49-F238E27FC236}">
                    <a16:creationId xmlns:a16="http://schemas.microsoft.com/office/drawing/2014/main" id="{71A95574-973A-EB80-E090-80E5FEB1FD98}"/>
                  </a:ext>
                </a:extLst>
              </p:cNvPr>
              <p:cNvSpPr txBox="1">
                <a:spLocks noRot="1" noChangeAspect="1" noMove="1" noResize="1" noEditPoints="1" noAdjustHandles="1" noChangeArrowheads="1" noChangeShapeType="1" noTextEdit="1"/>
              </p:cNvSpPr>
              <p:nvPr/>
            </p:nvSpPr>
            <p:spPr>
              <a:xfrm>
                <a:off x="4559350" y="371679"/>
                <a:ext cx="4229543" cy="369332"/>
              </a:xfrm>
              <a:prstGeom prst="rect">
                <a:avLst/>
              </a:prstGeom>
              <a:blipFill>
                <a:blip r:embed="rId17"/>
                <a:stretch>
                  <a:fillRect l="-1297" t="-8197" b="-26230"/>
                </a:stretch>
              </a:blipFill>
            </p:spPr>
            <p:txBody>
              <a:bodyPr/>
              <a:lstStyle/>
              <a:p>
                <a:r>
                  <a:rPr lang="ja-JP" altLang="en-US">
                    <a:noFill/>
                  </a:rPr>
                  <a:t> </a:t>
                </a:r>
              </a:p>
            </p:txBody>
          </p:sp>
        </mc:Fallback>
      </mc:AlternateContent>
      <p:cxnSp>
        <p:nvCxnSpPr>
          <p:cNvPr id="73" name="直線矢印コネクタ 72">
            <a:extLst>
              <a:ext uri="{FF2B5EF4-FFF2-40B4-BE49-F238E27FC236}">
                <a16:creationId xmlns:a16="http://schemas.microsoft.com/office/drawing/2014/main" id="{0E18857F-537D-44EE-E894-BED172E37DFA}"/>
              </a:ext>
            </a:extLst>
          </p:cNvPr>
          <p:cNvCxnSpPr/>
          <p:nvPr/>
        </p:nvCxnSpPr>
        <p:spPr>
          <a:xfrm>
            <a:off x="4236079" y="844634"/>
            <a:ext cx="45195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4" name="テキスト ボックス 73">
                <a:extLst>
                  <a:ext uri="{FF2B5EF4-FFF2-40B4-BE49-F238E27FC236}">
                    <a16:creationId xmlns:a16="http://schemas.microsoft.com/office/drawing/2014/main" id="{E83BF522-B0F8-02B7-55CE-B9FE9EDEBA28}"/>
                  </a:ext>
                </a:extLst>
              </p:cNvPr>
              <p:cNvSpPr txBox="1"/>
              <p:nvPr/>
            </p:nvSpPr>
            <p:spPr>
              <a:xfrm>
                <a:off x="4685923" y="646754"/>
                <a:ext cx="4159345" cy="483466"/>
              </a:xfrm>
              <a:prstGeom prst="rect">
                <a:avLst/>
              </a:prstGeom>
              <a:noFill/>
            </p:spPr>
            <p:txBody>
              <a:bodyPr wrap="square" rtlCol="0">
                <a:spAutoFit/>
              </a:bodyPr>
              <a:lstStyle/>
              <a:p>
                <a:r>
                  <a:rPr kumimoji="1" lang="ja-JP" altLang="en-US" dirty="0"/>
                  <a:t>角運動量の合成則 </a:t>
                </a:r>
                <a:r>
                  <a:rPr kumimoji="1" lang="en-US" altLang="ja-JP" dirty="0"/>
                  <a:t>ex </a:t>
                </a:r>
                <a14:m>
                  <m:oMath xmlns:m="http://schemas.openxmlformats.org/officeDocument/2006/math">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1</m:t>
                        </m:r>
                      </m:num>
                      <m:den>
                        <m:r>
                          <a:rPr kumimoji="1" lang="en-US" altLang="ja-JP" b="0" i="1" smtClean="0">
                            <a:latin typeface="Cambria Math" panose="02040503050406030204" pitchFamily="18" charset="0"/>
                          </a:rPr>
                          <m:t>2</m:t>
                        </m:r>
                      </m:den>
                    </m:f>
                    <m:r>
                      <a:rPr kumimoji="1" lang="en-US" altLang="ja-JP" b="0" i="1" smtClean="0">
                        <a:latin typeface="Cambria Math" panose="02040503050406030204" pitchFamily="18" charset="0"/>
                        <a:ea typeface="Cambria Math" panose="02040503050406030204" pitchFamily="18" charset="0"/>
                      </a:rPr>
                      <m:t>⊗</m:t>
                    </m:r>
                    <m:f>
                      <m:fPr>
                        <m:ctrlPr>
                          <a:rPr kumimoji="1" lang="en-US" altLang="ja-JP" b="0" i="1" smtClean="0">
                            <a:latin typeface="Cambria Math" panose="02040503050406030204" pitchFamily="18" charset="0"/>
                            <a:ea typeface="Cambria Math" panose="02040503050406030204" pitchFamily="18" charset="0"/>
                          </a:rPr>
                        </m:ctrlPr>
                      </m:fPr>
                      <m:num>
                        <m:r>
                          <a:rPr kumimoji="1" lang="en-US" altLang="ja-JP" b="0" i="1" smtClean="0">
                            <a:latin typeface="Cambria Math" panose="02040503050406030204" pitchFamily="18" charset="0"/>
                            <a:ea typeface="Cambria Math" panose="02040503050406030204" pitchFamily="18" charset="0"/>
                          </a:rPr>
                          <m:t>1</m:t>
                        </m:r>
                      </m:num>
                      <m:den>
                        <m:r>
                          <a:rPr kumimoji="1" lang="en-US" altLang="ja-JP" b="0" i="1" smtClean="0">
                            <a:latin typeface="Cambria Math" panose="02040503050406030204" pitchFamily="18" charset="0"/>
                            <a:ea typeface="Cambria Math" panose="02040503050406030204" pitchFamily="18" charset="0"/>
                          </a:rPr>
                          <m:t>2</m:t>
                        </m:r>
                      </m:den>
                    </m:f>
                    <m:r>
                      <a:rPr kumimoji="1" lang="en-US" altLang="ja-JP" b="0" i="1" smtClean="0">
                        <a:latin typeface="Cambria Math" panose="02040503050406030204" pitchFamily="18" charset="0"/>
                        <a:ea typeface="Cambria Math" panose="02040503050406030204" pitchFamily="18" charset="0"/>
                      </a:rPr>
                      <m:t>=1⊕0</m:t>
                    </m:r>
                  </m:oMath>
                </a14:m>
                <a:endParaRPr kumimoji="1" lang="ja-JP" altLang="en-US" dirty="0"/>
              </a:p>
            </p:txBody>
          </p:sp>
        </mc:Choice>
        <mc:Fallback xmlns="">
          <p:sp>
            <p:nvSpPr>
              <p:cNvPr id="74" name="テキスト ボックス 73">
                <a:extLst>
                  <a:ext uri="{FF2B5EF4-FFF2-40B4-BE49-F238E27FC236}">
                    <a16:creationId xmlns:a16="http://schemas.microsoft.com/office/drawing/2014/main" id="{E83BF522-B0F8-02B7-55CE-B9FE9EDEBA28}"/>
                  </a:ext>
                </a:extLst>
              </p:cNvPr>
              <p:cNvSpPr txBox="1">
                <a:spLocks noRot="1" noChangeAspect="1" noMove="1" noResize="1" noEditPoints="1" noAdjustHandles="1" noChangeArrowheads="1" noChangeShapeType="1" noTextEdit="1"/>
              </p:cNvSpPr>
              <p:nvPr/>
            </p:nvSpPr>
            <p:spPr>
              <a:xfrm>
                <a:off x="4685923" y="646754"/>
                <a:ext cx="4159345" cy="483466"/>
              </a:xfrm>
              <a:prstGeom prst="rect">
                <a:avLst/>
              </a:prstGeom>
              <a:blipFill>
                <a:blip r:embed="rId18"/>
                <a:stretch>
                  <a:fillRect l="-1320" b="-10127"/>
                </a:stretch>
              </a:blipFill>
            </p:spPr>
            <p:txBody>
              <a:bodyPr/>
              <a:lstStyle/>
              <a:p>
                <a:r>
                  <a:rPr lang="ja-JP" altLang="en-US">
                    <a:noFill/>
                  </a:rPr>
                  <a:t> </a:t>
                </a:r>
              </a:p>
            </p:txBody>
          </p:sp>
        </mc:Fallback>
      </mc:AlternateContent>
      <p:cxnSp>
        <p:nvCxnSpPr>
          <p:cNvPr id="75" name="直線矢印コネクタ 74">
            <a:extLst>
              <a:ext uri="{FF2B5EF4-FFF2-40B4-BE49-F238E27FC236}">
                <a16:creationId xmlns:a16="http://schemas.microsoft.com/office/drawing/2014/main" id="{EE471F41-339A-2AAA-6019-67B4DD097EE9}"/>
              </a:ext>
            </a:extLst>
          </p:cNvPr>
          <p:cNvCxnSpPr>
            <a:cxnSpLocks/>
            <a:endCxn id="76" idx="1"/>
          </p:cNvCxnSpPr>
          <p:nvPr/>
        </p:nvCxnSpPr>
        <p:spPr>
          <a:xfrm>
            <a:off x="4671473" y="1141833"/>
            <a:ext cx="571473" cy="2351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6" name="テキスト ボックス 75">
                <a:extLst>
                  <a:ext uri="{FF2B5EF4-FFF2-40B4-BE49-F238E27FC236}">
                    <a16:creationId xmlns:a16="http://schemas.microsoft.com/office/drawing/2014/main" id="{68A9BB08-AB10-D28F-D1D8-3617FD51BA82}"/>
                  </a:ext>
                </a:extLst>
              </p:cNvPr>
              <p:cNvSpPr txBox="1"/>
              <p:nvPr/>
            </p:nvSpPr>
            <p:spPr>
              <a:xfrm>
                <a:off x="5242946" y="995399"/>
                <a:ext cx="1943297" cy="7630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nary>
                        <m:naryPr>
                          <m:chr m:val="∑"/>
                          <m:subHide m:val="on"/>
                          <m:supHide m:val="on"/>
                          <m:ctrlPr>
                            <a:rPr kumimoji="1" lang="ja-JP" altLang="en-US" i="1" smtClean="0">
                              <a:latin typeface="Cambria Math" panose="02040503050406030204" pitchFamily="18" charset="0"/>
                            </a:rPr>
                          </m:ctrlPr>
                        </m:naryPr>
                        <m:sub/>
                        <m:sup/>
                        <m:e>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𝑖𝑛</m:t>
                              </m:r>
                            </m:sub>
                          </m:sSub>
                        </m:e>
                      </m:nary>
                      <m:r>
                        <a:rPr kumimoji="1" lang="en-US" altLang="ja-JP" b="0" i="1" smtClean="0">
                          <a:latin typeface="Cambria Math" panose="02040503050406030204" pitchFamily="18" charset="0"/>
                        </a:rPr>
                        <m:t>=</m:t>
                      </m:r>
                      <m:nary>
                        <m:naryPr>
                          <m:chr m:val="∑"/>
                          <m:subHide m:val="on"/>
                          <m:supHide m:val="on"/>
                          <m:ctrlPr>
                            <a:rPr kumimoji="1" lang="ja-JP" altLang="en-US" i="1" smtClean="0">
                              <a:latin typeface="Cambria Math" panose="02040503050406030204" pitchFamily="18" charset="0"/>
                            </a:rPr>
                          </m:ctrlPr>
                        </m:naryPr>
                        <m:sub/>
                        <m:sup/>
                        <m:e>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𝑜𝑢𝑡</m:t>
                              </m:r>
                            </m:sub>
                          </m:sSub>
                        </m:e>
                      </m:nary>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68A9BB08-AB10-D28F-D1D8-3617FD51BA82}"/>
                  </a:ext>
                </a:extLst>
              </p:cNvPr>
              <p:cNvSpPr txBox="1">
                <a:spLocks noRot="1" noChangeAspect="1" noMove="1" noResize="1" noEditPoints="1" noAdjustHandles="1" noChangeArrowheads="1" noChangeShapeType="1" noTextEdit="1"/>
              </p:cNvSpPr>
              <p:nvPr/>
            </p:nvSpPr>
            <p:spPr>
              <a:xfrm>
                <a:off x="5242946" y="995399"/>
                <a:ext cx="1943297" cy="763094"/>
              </a:xfrm>
              <a:prstGeom prst="rect">
                <a:avLst/>
              </a:prstGeom>
              <a:blipFill>
                <a:blip r:embed="rId19"/>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528623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タイトル 1">
                <a:extLst>
                  <a:ext uri="{FF2B5EF4-FFF2-40B4-BE49-F238E27FC236}">
                    <a16:creationId xmlns:a16="http://schemas.microsoft.com/office/drawing/2014/main" id="{EC39B65C-B1AD-A697-596A-92504683CDBB}"/>
                  </a:ext>
                </a:extLst>
              </p:cNvPr>
              <p:cNvSpPr>
                <a:spLocks noGrp="1"/>
              </p:cNvSpPr>
              <p:nvPr>
                <p:ph type="title"/>
              </p:nvPr>
            </p:nvSpPr>
            <p:spPr/>
            <p:txBody>
              <a:bodyPr/>
              <a:lstStyle/>
              <a:p>
                <a:r>
                  <a:rPr kumimoji="1" lang="en-US" altLang="ja-JP" dirty="0"/>
                  <a:t>Tau </a:t>
                </a:r>
                <a14:m>
                  <m:oMath xmlns:m="http://schemas.openxmlformats.org/officeDocument/2006/math">
                    <m:r>
                      <a:rPr kumimoji="1" lang="ja-JP" altLang="en-US" i="1" smtClean="0">
                        <a:latin typeface="Cambria Math" panose="02040503050406030204" pitchFamily="18" charset="0"/>
                      </a:rPr>
                      <m:t>𝜏</m:t>
                    </m:r>
                  </m:oMath>
                </a14:m>
                <a:endParaRPr kumimoji="1" lang="ja-JP" altLang="en-US" dirty="0"/>
              </a:p>
            </p:txBody>
          </p:sp>
        </mc:Choice>
        <mc:Fallback xmlns="">
          <p:sp>
            <p:nvSpPr>
              <p:cNvPr id="2" name="タイトル 1">
                <a:extLst>
                  <a:ext uri="{FF2B5EF4-FFF2-40B4-BE49-F238E27FC236}">
                    <a16:creationId xmlns:a16="http://schemas.microsoft.com/office/drawing/2014/main" id="{EC39B65C-B1AD-A697-596A-92504683CDBB}"/>
                  </a:ext>
                </a:extLst>
              </p:cNvPr>
              <p:cNvSpPr>
                <a:spLocks noGrp="1" noRot="1" noChangeAspect="1" noMove="1" noResize="1" noEditPoints="1" noAdjustHandles="1" noChangeArrowheads="1" noChangeShapeType="1" noTextEdit="1"/>
              </p:cNvSpPr>
              <p:nvPr>
                <p:ph type="title"/>
              </p:nvPr>
            </p:nvSpPr>
            <p:spPr>
              <a:blipFill>
                <a:blip r:embed="rId2"/>
                <a:stretch>
                  <a:fillRect l="-2377"/>
                </a:stretch>
              </a:blipFill>
            </p:spPr>
            <p:txBody>
              <a:bodyPr/>
              <a:lstStyle/>
              <a:p>
                <a:r>
                  <a:rPr lang="ja-JP" altLang="en-US">
                    <a:noFill/>
                  </a:rPr>
                  <a:t> </a:t>
                </a:r>
              </a:p>
            </p:txBody>
          </p:sp>
        </mc:Fallback>
      </mc:AlternateContent>
      <p:sp>
        <p:nvSpPr>
          <p:cNvPr id="3" name="コンテンツ プレースホルダー 2">
            <a:extLst>
              <a:ext uri="{FF2B5EF4-FFF2-40B4-BE49-F238E27FC236}">
                <a16:creationId xmlns:a16="http://schemas.microsoft.com/office/drawing/2014/main" id="{D386530D-CE52-0136-B1AA-4CFBC78AA046}"/>
              </a:ext>
            </a:extLst>
          </p:cNvPr>
          <p:cNvSpPr>
            <a:spLocks noGrp="1"/>
          </p:cNvSpPr>
          <p:nvPr>
            <p:ph idx="1"/>
          </p:nvPr>
        </p:nvSpPr>
        <p:spPr/>
        <p:txBody>
          <a:bodyPr/>
          <a:lstStyle/>
          <a:p>
            <a:r>
              <a:rPr lang="ja-JP" altLang="en-US" dirty="0"/>
              <a:t>第</a:t>
            </a:r>
            <a:r>
              <a:rPr lang="en-US" altLang="ja-JP" dirty="0"/>
              <a:t>3</a:t>
            </a:r>
            <a:r>
              <a:rPr lang="ja-JP" altLang="en-US" dirty="0"/>
              <a:t>世代のレプトン</a:t>
            </a:r>
            <a:endParaRPr lang="en-US" altLang="ja-JP" dirty="0"/>
          </a:p>
          <a:p>
            <a:r>
              <a:rPr kumimoji="1" lang="ja-JP" altLang="en-US" dirty="0"/>
              <a:t>質量</a:t>
            </a:r>
            <a:r>
              <a:rPr kumimoji="1" lang="en-US" altLang="ja-JP" dirty="0"/>
              <a:t>:</a:t>
            </a:r>
            <a:r>
              <a:rPr kumimoji="1" lang="ja-JP" altLang="en-US" dirty="0"/>
              <a:t>約</a:t>
            </a:r>
            <a:r>
              <a:rPr kumimoji="1" lang="en-US" altLang="ja-JP" dirty="0"/>
              <a:t>1.777GeV(</a:t>
            </a:r>
            <a:r>
              <a:rPr kumimoji="1" lang="ja-JP" altLang="en-US" dirty="0"/>
              <a:t>電子の約</a:t>
            </a:r>
            <a:r>
              <a:rPr kumimoji="1" lang="en-US" altLang="ja-JP" dirty="0"/>
              <a:t>3500</a:t>
            </a:r>
            <a:r>
              <a:rPr kumimoji="1" lang="ja-JP" altLang="en-US" dirty="0"/>
              <a:t>倍、ミューオンの約</a:t>
            </a:r>
            <a:r>
              <a:rPr kumimoji="1" lang="en-US" altLang="ja-JP" dirty="0"/>
              <a:t>17</a:t>
            </a:r>
            <a:r>
              <a:rPr kumimoji="1" lang="ja-JP" altLang="en-US" dirty="0"/>
              <a:t>倍</a:t>
            </a:r>
            <a:r>
              <a:rPr kumimoji="1" lang="en-US" altLang="ja-JP" dirty="0"/>
              <a:t>)</a:t>
            </a:r>
          </a:p>
          <a:p>
            <a:r>
              <a:rPr kumimoji="1" lang="ja-JP" altLang="en-US" dirty="0"/>
              <a:t>レプトン</a:t>
            </a:r>
            <a:r>
              <a:rPr kumimoji="1" lang="en-US" altLang="ja-JP" dirty="0"/>
              <a:t>(</a:t>
            </a:r>
            <a:r>
              <a:rPr kumimoji="1" lang="ja-JP" altLang="en-US" dirty="0"/>
              <a:t>軽粒子</a:t>
            </a:r>
            <a:r>
              <a:rPr kumimoji="1" lang="en-US" altLang="ja-JP" dirty="0"/>
              <a:t>)</a:t>
            </a:r>
            <a:r>
              <a:rPr kumimoji="1" lang="ja-JP" altLang="en-US" dirty="0"/>
              <a:t>の仲間でありながら重いので、レプトンの中で唯一、ハドロン</a:t>
            </a:r>
            <a:r>
              <a:rPr kumimoji="1" lang="en-US" altLang="ja-JP" dirty="0"/>
              <a:t>(</a:t>
            </a:r>
            <a:r>
              <a:rPr kumimoji="1" lang="ja-JP" altLang="en-US" dirty="0"/>
              <a:t>クォークからなる</a:t>
            </a:r>
            <a:r>
              <a:rPr kumimoji="1" lang="en-US" altLang="ja-JP" dirty="0"/>
              <a:t>π</a:t>
            </a:r>
            <a:r>
              <a:rPr kumimoji="1" lang="ja-JP" altLang="en-US" dirty="0"/>
              <a:t>中間子など</a:t>
            </a:r>
            <a:r>
              <a:rPr kumimoji="1" lang="en-US" altLang="ja-JP" dirty="0"/>
              <a:t>)</a:t>
            </a:r>
            <a:r>
              <a:rPr kumimoji="1" lang="ja-JP" altLang="en-US" dirty="0"/>
              <a:t>に崩壊できる</a:t>
            </a:r>
          </a:p>
        </p:txBody>
      </p:sp>
    </p:spTree>
    <p:extLst>
      <p:ext uri="{BB962C8B-B14F-4D97-AF65-F5344CB8AC3E}">
        <p14:creationId xmlns:p14="http://schemas.microsoft.com/office/powerpoint/2010/main" val="3363899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86D5F5-A073-066C-61F0-737E3D9793B7}"/>
              </a:ext>
            </a:extLst>
          </p:cNvPr>
          <p:cNvSpPr>
            <a:spLocks noGrp="1"/>
          </p:cNvSpPr>
          <p:nvPr>
            <p:ph type="title"/>
          </p:nvPr>
        </p:nvSpPr>
        <p:spPr/>
        <p:txBody>
          <a:bodyPr/>
          <a:lstStyle/>
          <a:p>
            <a:r>
              <a:rPr lang="en-US" altLang="ja-JP" dirty="0"/>
              <a:t>4f_ZZnunu_semileptonic</a:t>
            </a:r>
            <a:endParaRPr kumimoji="1" lang="ja-JP" altLang="en-US" dirty="0"/>
          </a:p>
        </p:txBody>
      </p:sp>
      <p:pic>
        <p:nvPicPr>
          <p:cNvPr id="9" name="コンテンツ プレースホルダー 8">
            <a:extLst>
              <a:ext uri="{FF2B5EF4-FFF2-40B4-BE49-F238E27FC236}">
                <a16:creationId xmlns:a16="http://schemas.microsoft.com/office/drawing/2014/main" id="{BCD5D73A-0843-2885-8F76-2A516EA0D35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0741" y="2762712"/>
            <a:ext cx="5095402" cy="3474802"/>
          </a:xfrm>
          <a:prstGeom prst="rect">
            <a:avLst/>
          </a:prstGeom>
        </p:spPr>
      </p:pic>
      <p:sp>
        <p:nvSpPr>
          <p:cNvPr id="3" name="テキスト ボックス 2">
            <a:extLst>
              <a:ext uri="{FF2B5EF4-FFF2-40B4-BE49-F238E27FC236}">
                <a16:creationId xmlns:a16="http://schemas.microsoft.com/office/drawing/2014/main" id="{612BDB53-6937-1A03-4E52-5461809E3938}"/>
              </a:ext>
            </a:extLst>
          </p:cNvPr>
          <p:cNvSpPr txBox="1"/>
          <p:nvPr/>
        </p:nvSpPr>
        <p:spPr>
          <a:xfrm>
            <a:off x="1415143" y="1856828"/>
            <a:ext cx="1828800" cy="369332"/>
          </a:xfrm>
          <a:prstGeom prst="rect">
            <a:avLst/>
          </a:prstGeom>
          <a:noFill/>
        </p:spPr>
        <p:txBody>
          <a:bodyPr wrap="square" rtlCol="0">
            <a:spAutoFit/>
          </a:bodyPr>
          <a:lstStyle/>
          <a:p>
            <a:r>
              <a:rPr kumimoji="1" lang="ja-JP" altLang="en-US" dirty="0"/>
              <a:t>菅原先輩</a:t>
            </a:r>
          </a:p>
        </p:txBody>
      </p:sp>
      <p:sp>
        <p:nvSpPr>
          <p:cNvPr id="4" name="テキスト ボックス 3">
            <a:extLst>
              <a:ext uri="{FF2B5EF4-FFF2-40B4-BE49-F238E27FC236}">
                <a16:creationId xmlns:a16="http://schemas.microsoft.com/office/drawing/2014/main" id="{26CCFE41-37F0-44DF-B4CB-595005F8DF55}"/>
              </a:ext>
            </a:extLst>
          </p:cNvPr>
          <p:cNvSpPr txBox="1"/>
          <p:nvPr/>
        </p:nvSpPr>
        <p:spPr>
          <a:xfrm>
            <a:off x="5883871" y="2041494"/>
            <a:ext cx="1251857" cy="369332"/>
          </a:xfrm>
          <a:prstGeom prst="rect">
            <a:avLst/>
          </a:prstGeom>
          <a:noFill/>
        </p:spPr>
        <p:txBody>
          <a:bodyPr wrap="square" rtlCol="0">
            <a:spAutoFit/>
          </a:bodyPr>
          <a:lstStyle/>
          <a:p>
            <a:r>
              <a:rPr kumimoji="1" lang="ja-JP" altLang="en-US" dirty="0"/>
              <a:t>末原先生</a:t>
            </a:r>
          </a:p>
        </p:txBody>
      </p:sp>
      <p:pic>
        <p:nvPicPr>
          <p:cNvPr id="6" name="図 5">
            <a:extLst>
              <a:ext uri="{FF2B5EF4-FFF2-40B4-BE49-F238E27FC236}">
                <a16:creationId xmlns:a16="http://schemas.microsoft.com/office/drawing/2014/main" id="{CECFE01F-7EFF-C066-6D39-6D067A50AC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1234" y="2848920"/>
            <a:ext cx="4842574" cy="3302386"/>
          </a:xfrm>
          <a:prstGeom prst="rect">
            <a:avLst/>
          </a:prstGeom>
        </p:spPr>
      </p:pic>
    </p:spTree>
    <p:extLst>
      <p:ext uri="{BB962C8B-B14F-4D97-AF65-F5344CB8AC3E}">
        <p14:creationId xmlns:p14="http://schemas.microsoft.com/office/powerpoint/2010/main" val="1127510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59D43A-4459-2770-8034-96B52474E572}"/>
              </a:ext>
            </a:extLst>
          </p:cNvPr>
          <p:cNvSpPr>
            <a:spLocks noGrp="1"/>
          </p:cNvSpPr>
          <p:nvPr>
            <p:ph type="title"/>
          </p:nvPr>
        </p:nvSpPr>
        <p:spPr/>
        <p:txBody>
          <a:bodyPr/>
          <a:lstStyle/>
          <a:p>
            <a:r>
              <a:rPr lang="en-US" altLang="ja-JP" dirty="0"/>
              <a:t>M</a:t>
            </a:r>
            <a:r>
              <a:rPr kumimoji="1" lang="en-US" altLang="ja-JP" dirty="0"/>
              <a:t>otivation : Optimization of Tau Finder</a:t>
            </a:r>
            <a:endParaRPr kumimoji="1" lang="ja-JP" altLang="en-US"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27ED9220-AFE6-58EC-E967-2AB6E83CBB4D}"/>
                  </a:ext>
                </a:extLst>
              </p:cNvPr>
              <p:cNvSpPr>
                <a:spLocks noGrp="1"/>
              </p:cNvSpPr>
              <p:nvPr>
                <p:ph idx="1"/>
              </p:nvPr>
            </p:nvSpPr>
            <p:spPr>
              <a:xfrm>
                <a:off x="468284" y="1396538"/>
                <a:ext cx="11255432" cy="5328458"/>
              </a:xfrm>
            </p:spPr>
            <p:txBody>
              <a:bodyPr>
                <a:normAutofit lnSpcReduction="10000"/>
              </a:bodyPr>
              <a:lstStyle/>
              <a:p>
                <a:r>
                  <a:rPr lang="en-US" altLang="ja-JP" dirty="0"/>
                  <a:t>Objective: Maximize the sensitivity of the </a:t>
                </a:r>
                <a14:m>
                  <m:oMath xmlns:m="http://schemas.openxmlformats.org/officeDocument/2006/math">
                    <m:r>
                      <m:rPr>
                        <m:sty m:val="p"/>
                      </m:rPr>
                      <a:rPr lang="el-GR" altLang="ja-JP" i="1" smtClean="0">
                        <a:latin typeface="Cambria Math" panose="02040503050406030204" pitchFamily="18" charset="0"/>
                        <a:ea typeface="Cambria Math" panose="02040503050406030204" pitchFamily="18" charset="0"/>
                      </a:rPr>
                      <m:t>ν</m:t>
                    </m:r>
                    <m:acc>
                      <m:accPr>
                        <m:chr m:val="̅"/>
                        <m:ctrlPr>
                          <a:rPr lang="en-US" altLang="ja-JP" i="1" smtClean="0">
                            <a:latin typeface="Cambria Math" panose="02040503050406030204" pitchFamily="18" charset="0"/>
                          </a:rPr>
                        </m:ctrlPr>
                      </m:accPr>
                      <m:e>
                        <m:r>
                          <a:rPr lang="ja-JP" altLang="en-US" i="1" smtClean="0">
                            <a:latin typeface="Cambria Math" panose="02040503050406030204" pitchFamily="18" charset="0"/>
                          </a:rPr>
                          <m:t>𝜈</m:t>
                        </m:r>
                      </m:e>
                    </m:acc>
                    <m:r>
                      <a:rPr lang="en-US" altLang="ja-JP" b="0" i="1" smtClean="0">
                        <a:latin typeface="Cambria Math" panose="02040503050406030204" pitchFamily="18" charset="0"/>
                      </a:rPr>
                      <m:t>𝐻</m:t>
                    </m:r>
                  </m:oMath>
                </a14:m>
                <a:r>
                  <a:rPr kumimoji="1" lang="en-US" altLang="ja-JP" dirty="0"/>
                  <a:t>(</a:t>
                </a:r>
                <a14:m>
                  <m:oMath xmlns:m="http://schemas.openxmlformats.org/officeDocument/2006/math">
                    <m:r>
                      <a:rPr kumimoji="1" lang="en-US" altLang="ja-JP" b="0" i="1" dirty="0" smtClean="0">
                        <a:latin typeface="Cambria Math" panose="02040503050406030204" pitchFamily="18" charset="0"/>
                      </a:rPr>
                      <m:t>𝐻</m:t>
                    </m:r>
                    <m:r>
                      <a:rPr kumimoji="1" lang="en-US" altLang="ja-JP" b="0" i="1" dirty="0" smtClean="0">
                        <a:latin typeface="Cambria Math" panose="02040503050406030204" pitchFamily="18" charset="0"/>
                        <a:ea typeface="Cambria Math" panose="02040503050406030204" pitchFamily="18" charset="0"/>
                      </a:rPr>
                      <m:t>→</m:t>
                    </m:r>
                    <m:r>
                      <a:rPr kumimoji="1" lang="en-US" altLang="ja-JP" b="0" i="1" dirty="0" smtClean="0">
                        <a:latin typeface="Cambria Math" panose="02040503050406030204" pitchFamily="18" charset="0"/>
                        <a:ea typeface="Cambria Math" panose="02040503050406030204" pitchFamily="18" charset="0"/>
                      </a:rPr>
                      <m:t>𝑠</m:t>
                    </m:r>
                    <m:acc>
                      <m:accPr>
                        <m:chr m:val="̅"/>
                        <m:ctrlPr>
                          <a:rPr kumimoji="1" lang="en-US" altLang="ja-JP" b="0" i="1" dirty="0" smtClean="0">
                            <a:latin typeface="Cambria Math" panose="02040503050406030204" pitchFamily="18" charset="0"/>
                            <a:ea typeface="Cambria Math" panose="02040503050406030204" pitchFamily="18" charset="0"/>
                          </a:rPr>
                        </m:ctrlPr>
                      </m:accPr>
                      <m:e>
                        <m:r>
                          <a:rPr kumimoji="1" lang="en-US" altLang="ja-JP" b="0" i="1" dirty="0" smtClean="0">
                            <a:latin typeface="Cambria Math" panose="02040503050406030204" pitchFamily="18" charset="0"/>
                            <a:ea typeface="Cambria Math" panose="02040503050406030204" pitchFamily="18" charset="0"/>
                          </a:rPr>
                          <m:t>𝑠</m:t>
                        </m:r>
                      </m:e>
                    </m:acc>
                  </m:oMath>
                </a14:m>
                <a:r>
                  <a:rPr kumimoji="1" lang="en-US" altLang="ja-JP" dirty="0"/>
                  <a:t>) analysis</a:t>
                </a:r>
              </a:p>
              <a:p>
                <a:r>
                  <a:rPr lang="en-US" altLang="ja-JP" dirty="0"/>
                  <a:t>Challenge:</a:t>
                </a:r>
                <a:br>
                  <a:rPr lang="en-US" altLang="ja-JP" dirty="0"/>
                </a:br>
                <a:r>
                  <a:rPr lang="en-US" altLang="ja-JP" dirty="0"/>
                  <a:t>The </a:t>
                </a:r>
                <a14:m>
                  <m:oMath xmlns:m="http://schemas.openxmlformats.org/officeDocument/2006/math">
                    <m:r>
                      <a:rPr lang="en-US" altLang="ja-JP" i="1" dirty="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ea typeface="Cambria Math" panose="02040503050406030204" pitchFamily="18" charset="0"/>
                      </a:rPr>
                      <m:t>𝑠</m:t>
                    </m:r>
                    <m:acc>
                      <m:accPr>
                        <m:chr m:val="̅"/>
                        <m:ctrlPr>
                          <a:rPr lang="en-US" altLang="ja-JP" i="1" dirty="0">
                            <a:latin typeface="Cambria Math" panose="02040503050406030204" pitchFamily="18" charset="0"/>
                            <a:ea typeface="Cambria Math" panose="02040503050406030204" pitchFamily="18" charset="0"/>
                          </a:rPr>
                        </m:ctrlPr>
                      </m:accPr>
                      <m:e>
                        <m:r>
                          <a:rPr lang="en-US" altLang="ja-JP" i="1" dirty="0">
                            <a:latin typeface="Cambria Math" panose="02040503050406030204" pitchFamily="18" charset="0"/>
                            <a:ea typeface="Cambria Math" panose="02040503050406030204" pitchFamily="18" charset="0"/>
                          </a:rPr>
                          <m:t>𝑠</m:t>
                        </m:r>
                      </m:e>
                    </m:acc>
                  </m:oMath>
                </a14:m>
                <a:r>
                  <a:rPr kumimoji="1" lang="ja-JP" altLang="en-US" dirty="0"/>
                  <a:t> </a:t>
                </a:r>
                <a:r>
                  <a:rPr kumimoji="1" lang="en-US" altLang="ja-JP" dirty="0"/>
                  <a:t>branching ratio is extremely small (~0.024%), making background rejection critical.</a:t>
                </a:r>
                <a:br>
                  <a:rPr lang="en-US" altLang="ja-JP" dirty="0"/>
                </a:br>
                <a:r>
                  <a:rPr lang="en-US" altLang="ja-JP" dirty="0"/>
                  <a:t>Hadronic tau decays (</a:t>
                </a:r>
                <a14:m>
                  <m:oMath xmlns:m="http://schemas.openxmlformats.org/officeDocument/2006/math">
                    <m:r>
                      <m:rPr>
                        <m:sty m:val="p"/>
                      </m:rPr>
                      <a:rPr lang="el-GR" altLang="ja-JP" i="1" smtClean="0">
                        <a:latin typeface="Cambria Math" panose="02040503050406030204" pitchFamily="18" charset="0"/>
                        <a:ea typeface="Cambria Math" panose="02040503050406030204" pitchFamily="18" charset="0"/>
                      </a:rPr>
                      <m:t>τ</m:t>
                    </m:r>
                    <m:r>
                      <a:rPr lang="en-US" altLang="ja-JP"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h𝑎𝑑𝑟𝑜𝑛𝑠</m:t>
                    </m:r>
                    <m:r>
                      <a:rPr lang="en-US" altLang="ja-JP" b="0" i="1" smtClean="0">
                        <a:latin typeface="Cambria Math" panose="02040503050406030204" pitchFamily="18" charset="0"/>
                        <a:ea typeface="Cambria Math" panose="02040503050406030204" pitchFamily="18" charset="0"/>
                      </a:rPr>
                      <m:t>+ </m:t>
                    </m:r>
                    <m:r>
                      <a:rPr lang="ja-JP" altLang="en-US" b="0" i="1" smtClean="0">
                        <a:latin typeface="Cambria Math" panose="02040503050406030204" pitchFamily="18" charset="0"/>
                        <a:ea typeface="Cambria Math" panose="02040503050406030204" pitchFamily="18" charset="0"/>
                      </a:rPr>
                      <m:t>𝜈</m:t>
                    </m:r>
                  </m:oMath>
                </a14:m>
                <a:r>
                  <a:rPr kumimoji="1" lang="en-US" altLang="ja-JP" dirty="0"/>
                  <a:t>) produce narrow jets that perfectly mimic strange jets, forming a massive background.</a:t>
                </a:r>
              </a:p>
              <a:p>
                <a:r>
                  <a:rPr lang="en-US" altLang="ja-JP" dirty="0"/>
                  <a:t>Necessity of Tau Identification:</a:t>
                </a:r>
                <a:br>
                  <a:rPr lang="en-US" altLang="ja-JP" dirty="0"/>
                </a:br>
                <a:r>
                  <a:rPr lang="en-US" altLang="ja-JP" dirty="0" err="1"/>
                  <a:t>Taus</a:t>
                </a:r>
                <a:r>
                  <a:rPr lang="en-US" altLang="ja-JP" dirty="0"/>
                  <a:t> are often excluded in other channels (e.g.,</a:t>
                </a:r>
                <a:r>
                  <a:rPr lang="el-GR" altLang="ja-JP" dirty="0">
                    <a:ea typeface="Cambria Math" panose="02040503050406030204" pitchFamily="18" charset="0"/>
                  </a:rPr>
                  <a:t> </a:t>
                </a:r>
                <a14:m>
                  <m:oMath xmlns:m="http://schemas.openxmlformats.org/officeDocument/2006/math">
                    <m:r>
                      <m:rPr>
                        <m:sty m:val="p"/>
                      </m:rPr>
                      <a:rPr lang="en-US" altLang="ja-JP" i="1" dirty="0" smtClean="0">
                        <a:latin typeface="Cambria Math" panose="02040503050406030204" pitchFamily="18" charset="0"/>
                        <a:ea typeface="Cambria Math" panose="02040503050406030204" pitchFamily="18" charset="0"/>
                      </a:rPr>
                      <m:t>Z</m:t>
                    </m:r>
                    <m:r>
                      <a:rPr lang="en-US" altLang="ja-JP" i="1">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𝑙𝑙</m:t>
                    </m:r>
                  </m:oMath>
                </a14:m>
                <a:r>
                  <a:rPr kumimoji="1" lang="en-US" altLang="ja-JP" dirty="0"/>
                  <a:t>) due to poor reconstruction resolution caused by missing neutrino energy.</a:t>
                </a:r>
                <a:br>
                  <a:rPr kumimoji="1" lang="en-US" altLang="ja-JP" dirty="0"/>
                </a:br>
                <a:r>
                  <a:rPr kumimoji="1" lang="en-US" altLang="ja-JP" dirty="0"/>
                  <a:t>However, in this analysis, a highly efficient “Tau Veto” is strictly required to identify and reject tau events.</a:t>
                </a:r>
              </a:p>
              <a:p>
                <a:r>
                  <a:rPr lang="en-US" altLang="ja-JP" dirty="0"/>
                  <a:t>Approach:</a:t>
                </a:r>
                <a:br>
                  <a:rPr lang="en-US" altLang="ja-JP" dirty="0"/>
                </a:br>
                <a:r>
                  <a:rPr lang="en-US" altLang="ja-JP" dirty="0"/>
                  <a:t>Tune and optimize a high-precision tau finder to maximize the background rejection capability.</a:t>
                </a:r>
                <a:endParaRPr kumimoji="1" lang="en-US" altLang="ja-JP" dirty="0"/>
              </a:p>
            </p:txBody>
          </p:sp>
        </mc:Choice>
        <mc:Fallback>
          <p:sp>
            <p:nvSpPr>
              <p:cNvPr id="3" name="コンテンツ プレースホルダー 2">
                <a:extLst>
                  <a:ext uri="{FF2B5EF4-FFF2-40B4-BE49-F238E27FC236}">
                    <a16:creationId xmlns:a16="http://schemas.microsoft.com/office/drawing/2014/main" id="{27ED9220-AFE6-58EC-E967-2AB6E83CBB4D}"/>
                  </a:ext>
                </a:extLst>
              </p:cNvPr>
              <p:cNvSpPr>
                <a:spLocks noGrp="1" noRot="1" noChangeAspect="1" noMove="1" noResize="1" noEditPoints="1" noAdjustHandles="1" noChangeArrowheads="1" noChangeShapeType="1" noTextEdit="1"/>
              </p:cNvSpPr>
              <p:nvPr>
                <p:ph idx="1"/>
              </p:nvPr>
            </p:nvSpPr>
            <p:spPr>
              <a:xfrm>
                <a:off x="468284" y="1396538"/>
                <a:ext cx="11255432" cy="5328458"/>
              </a:xfrm>
              <a:blipFill>
                <a:blip r:embed="rId3"/>
                <a:stretch>
                  <a:fillRect l="-975" t="-2403" r="-867" b="-2174"/>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2270763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40E694-2190-5D51-3DB3-345B0129FA3E}"/>
              </a:ext>
            </a:extLst>
          </p:cNvPr>
          <p:cNvSpPr>
            <a:spLocks noGrp="1"/>
          </p:cNvSpPr>
          <p:nvPr>
            <p:ph type="title"/>
          </p:nvPr>
        </p:nvSpPr>
        <p:spPr/>
        <p:txBody>
          <a:bodyPr/>
          <a:lstStyle/>
          <a:p>
            <a:r>
              <a:rPr lang="en-US" altLang="ja-JP" dirty="0"/>
              <a:t>4f_ZZnunu_semileptonic</a:t>
            </a:r>
            <a:endParaRPr kumimoji="1" lang="ja-JP" altLang="en-US" dirty="0"/>
          </a:p>
        </p:txBody>
      </p:sp>
      <p:pic>
        <p:nvPicPr>
          <p:cNvPr id="5" name="コンテンツ プレースホルダー 4">
            <a:extLst>
              <a:ext uri="{FF2B5EF4-FFF2-40B4-BE49-F238E27FC236}">
                <a16:creationId xmlns:a16="http://schemas.microsoft.com/office/drawing/2014/main" id="{EF1CA6A5-8079-B8B0-EEAB-15F1962E66A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8929" y="2623493"/>
            <a:ext cx="5890027" cy="4016695"/>
          </a:xfrm>
          <a:prstGeom prst="rect">
            <a:avLst/>
          </a:prstGeom>
        </p:spPr>
      </p:pic>
      <p:sp>
        <p:nvSpPr>
          <p:cNvPr id="3" name="テキスト ボックス 2">
            <a:extLst>
              <a:ext uri="{FF2B5EF4-FFF2-40B4-BE49-F238E27FC236}">
                <a16:creationId xmlns:a16="http://schemas.microsoft.com/office/drawing/2014/main" id="{0FD9DA6E-65F7-EE16-929B-6F7543887077}"/>
              </a:ext>
            </a:extLst>
          </p:cNvPr>
          <p:cNvSpPr txBox="1"/>
          <p:nvPr/>
        </p:nvSpPr>
        <p:spPr>
          <a:xfrm>
            <a:off x="1415143" y="1856828"/>
            <a:ext cx="1828800" cy="369332"/>
          </a:xfrm>
          <a:prstGeom prst="rect">
            <a:avLst/>
          </a:prstGeom>
          <a:noFill/>
        </p:spPr>
        <p:txBody>
          <a:bodyPr wrap="square" rtlCol="0">
            <a:spAutoFit/>
          </a:bodyPr>
          <a:lstStyle/>
          <a:p>
            <a:r>
              <a:rPr kumimoji="1" lang="ja-JP" altLang="en-US" dirty="0"/>
              <a:t>先輩</a:t>
            </a:r>
          </a:p>
        </p:txBody>
      </p:sp>
      <p:sp>
        <p:nvSpPr>
          <p:cNvPr id="4" name="テキスト ボックス 3">
            <a:extLst>
              <a:ext uri="{FF2B5EF4-FFF2-40B4-BE49-F238E27FC236}">
                <a16:creationId xmlns:a16="http://schemas.microsoft.com/office/drawing/2014/main" id="{DB993529-C7F3-67AF-9DE0-0E4F4F8AB07D}"/>
              </a:ext>
            </a:extLst>
          </p:cNvPr>
          <p:cNvSpPr txBox="1"/>
          <p:nvPr/>
        </p:nvSpPr>
        <p:spPr>
          <a:xfrm>
            <a:off x="7489372" y="1856828"/>
            <a:ext cx="1251857" cy="369332"/>
          </a:xfrm>
          <a:prstGeom prst="rect">
            <a:avLst/>
          </a:prstGeom>
          <a:noFill/>
        </p:spPr>
        <p:txBody>
          <a:bodyPr wrap="square" rtlCol="0">
            <a:spAutoFit/>
          </a:bodyPr>
          <a:lstStyle/>
          <a:p>
            <a:r>
              <a:rPr kumimoji="1" lang="ja-JP" altLang="en-US" dirty="0"/>
              <a:t>末原先生</a:t>
            </a:r>
          </a:p>
        </p:txBody>
      </p:sp>
      <p:pic>
        <p:nvPicPr>
          <p:cNvPr id="7" name="図 6">
            <a:extLst>
              <a:ext uri="{FF2B5EF4-FFF2-40B4-BE49-F238E27FC236}">
                <a16:creationId xmlns:a16="http://schemas.microsoft.com/office/drawing/2014/main" id="{731F9968-6892-F0A5-8761-3D34DDE95F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6114" y="2921386"/>
            <a:ext cx="5231014" cy="3567282"/>
          </a:xfrm>
          <a:prstGeom prst="rect">
            <a:avLst/>
          </a:prstGeom>
        </p:spPr>
      </p:pic>
    </p:spTree>
    <p:extLst>
      <p:ext uri="{BB962C8B-B14F-4D97-AF65-F5344CB8AC3E}">
        <p14:creationId xmlns:p14="http://schemas.microsoft.com/office/powerpoint/2010/main" val="235875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2B5C70-C7F5-0266-C28E-06BC7EADFEE8}"/>
              </a:ext>
            </a:extLst>
          </p:cNvPr>
          <p:cNvSpPr>
            <a:spLocks noGrp="1"/>
          </p:cNvSpPr>
          <p:nvPr>
            <p:ph type="title"/>
          </p:nvPr>
        </p:nvSpPr>
        <p:spPr>
          <a:xfrm>
            <a:off x="429688" y="365125"/>
            <a:ext cx="10924112" cy="1128115"/>
          </a:xfrm>
        </p:spPr>
        <p:txBody>
          <a:bodyPr>
            <a:normAutofit fontScale="90000"/>
          </a:bodyPr>
          <a:lstStyle/>
          <a:p>
            <a:r>
              <a:rPr lang="en-US" altLang="ja-JP" dirty="0" err="1"/>
              <a:t>Taufinder</a:t>
            </a:r>
            <a:r>
              <a:rPr lang="en-US" altLang="ja-JP" dirty="0"/>
              <a:t> was applied to 4f_zznunu_semileptonic</a:t>
            </a:r>
            <a:endParaRPr kumimoji="1" lang="ja-JP" altLang="en-US" dirty="0"/>
          </a:p>
        </p:txBody>
      </p:sp>
      <p:pic>
        <p:nvPicPr>
          <p:cNvPr id="5" name="コンテンツ プレースホルダー 4">
            <a:extLst>
              <a:ext uri="{FF2B5EF4-FFF2-40B4-BE49-F238E27FC236}">
                <a16:creationId xmlns:a16="http://schemas.microsoft.com/office/drawing/2014/main" id="{969533BA-70B9-DFD8-204C-09D00096927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43278" y="3540154"/>
            <a:ext cx="4542039" cy="3179427"/>
          </a:xfrm>
          <a:prstGeom prst="rect">
            <a:avLst/>
          </a:prstGeom>
        </p:spPr>
      </p:pic>
      <p:pic>
        <p:nvPicPr>
          <p:cNvPr id="6" name="図 5">
            <a:extLst>
              <a:ext uri="{FF2B5EF4-FFF2-40B4-BE49-F238E27FC236}">
                <a16:creationId xmlns:a16="http://schemas.microsoft.com/office/drawing/2014/main" id="{5985FD26-4D4C-94FB-AF76-AEA7781F0246}"/>
              </a:ext>
            </a:extLst>
          </p:cNvPr>
          <p:cNvPicPr>
            <a:picLocks noChangeAspect="1"/>
          </p:cNvPicPr>
          <p:nvPr/>
        </p:nvPicPr>
        <p:blipFill>
          <a:blip r:embed="rId4"/>
          <a:stretch>
            <a:fillRect/>
          </a:stretch>
        </p:blipFill>
        <p:spPr>
          <a:xfrm>
            <a:off x="7000721" y="3540154"/>
            <a:ext cx="4554240" cy="3106594"/>
          </a:xfrm>
          <a:prstGeom prst="rect">
            <a:avLst/>
          </a:prstGeom>
        </p:spPr>
      </p:pic>
      <p:sp>
        <p:nvSpPr>
          <p:cNvPr id="7" name="正方形/長方形 6">
            <a:extLst>
              <a:ext uri="{FF2B5EF4-FFF2-40B4-BE49-F238E27FC236}">
                <a16:creationId xmlns:a16="http://schemas.microsoft.com/office/drawing/2014/main" id="{25644E61-B498-443F-07E6-4BCC87363621}"/>
              </a:ext>
            </a:extLst>
          </p:cNvPr>
          <p:cNvSpPr/>
          <p:nvPr/>
        </p:nvSpPr>
        <p:spPr>
          <a:xfrm>
            <a:off x="838200" y="2934748"/>
            <a:ext cx="4740479" cy="3784833"/>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0D948ECD-490F-8D98-7DB2-5C54789D47EF}"/>
              </a:ext>
            </a:extLst>
          </p:cNvPr>
          <p:cNvSpPr/>
          <p:nvPr/>
        </p:nvSpPr>
        <p:spPr>
          <a:xfrm>
            <a:off x="6837726" y="2869034"/>
            <a:ext cx="4740479" cy="3784833"/>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D8AD381C-FC51-46CC-00D4-C3A3C81746AF}"/>
              </a:ext>
            </a:extLst>
          </p:cNvPr>
          <p:cNvSpPr/>
          <p:nvPr/>
        </p:nvSpPr>
        <p:spPr>
          <a:xfrm>
            <a:off x="838200" y="2934748"/>
            <a:ext cx="1527495" cy="605406"/>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dirty="0"/>
              <a:t>My result</a:t>
            </a:r>
            <a:endParaRPr kumimoji="1" lang="ja-JP" altLang="en-US" dirty="0"/>
          </a:p>
        </p:txBody>
      </p:sp>
      <p:sp>
        <p:nvSpPr>
          <p:cNvPr id="10" name="正方形/長方形 9">
            <a:extLst>
              <a:ext uri="{FF2B5EF4-FFF2-40B4-BE49-F238E27FC236}">
                <a16:creationId xmlns:a16="http://schemas.microsoft.com/office/drawing/2014/main" id="{4F88C195-15FC-09E5-93B0-D121BEC1BD8F}"/>
              </a:ext>
            </a:extLst>
          </p:cNvPr>
          <p:cNvSpPr/>
          <p:nvPr/>
        </p:nvSpPr>
        <p:spPr>
          <a:xfrm>
            <a:off x="6837726" y="2869034"/>
            <a:ext cx="1527495" cy="605406"/>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t>先輩</a:t>
            </a:r>
            <a:r>
              <a:rPr kumimoji="1" lang="en-US" altLang="ja-JP" dirty="0"/>
              <a:t>’s result</a:t>
            </a:r>
            <a:endParaRPr kumimoji="1" lang="ja-JP" altLang="en-US" dirty="0"/>
          </a:p>
        </p:txBody>
      </p:sp>
      <p:sp>
        <p:nvSpPr>
          <p:cNvPr id="11" name="テキスト ボックス 10">
            <a:extLst>
              <a:ext uri="{FF2B5EF4-FFF2-40B4-BE49-F238E27FC236}">
                <a16:creationId xmlns:a16="http://schemas.microsoft.com/office/drawing/2014/main" id="{32EBF139-A30F-B2D3-7C6C-98848CF23D71}"/>
              </a:ext>
            </a:extLst>
          </p:cNvPr>
          <p:cNvSpPr txBox="1"/>
          <p:nvPr/>
        </p:nvSpPr>
        <p:spPr>
          <a:xfrm>
            <a:off x="200640" y="1469032"/>
            <a:ext cx="7747715" cy="1477328"/>
          </a:xfrm>
          <a:prstGeom prst="rect">
            <a:avLst/>
          </a:prstGeom>
          <a:noFill/>
        </p:spPr>
        <p:txBody>
          <a:bodyPr wrap="square" rtlCol="0">
            <a:spAutoFit/>
          </a:bodyPr>
          <a:lstStyle/>
          <a:p>
            <a:r>
              <a:rPr lang="en-US" altLang="ja-JP" dirty="0"/>
              <a:t>Since my senior was using 4f_zznunu_semileptonic, I tried it to see if I would get the same </a:t>
            </a:r>
            <a:r>
              <a:rPr lang="en-US" altLang="ja-JP" dirty="0" err="1"/>
              <a:t>results.My</a:t>
            </a:r>
            <a:r>
              <a:rPr lang="en-US" altLang="ja-JP" dirty="0"/>
              <a:t> results turned out to be exactly the same as my </a:t>
            </a:r>
            <a:r>
              <a:rPr lang="en-US" altLang="ja-JP" dirty="0" err="1"/>
              <a:t>senior’s.Since</a:t>
            </a:r>
            <a:r>
              <a:rPr lang="en-US" altLang="ja-JP" dirty="0"/>
              <a:t> 4f_zznunu_semileptonic doesn’t produce tau as the main reaction, it’s strange that there are so many instances where at least one is found.</a:t>
            </a:r>
            <a:endParaRPr lang="ja-JP" altLang="en-US" dirty="0"/>
          </a:p>
        </p:txBody>
      </p:sp>
      <p:grpSp>
        <p:nvGrpSpPr>
          <p:cNvPr id="59" name="グループ化 58">
            <a:extLst>
              <a:ext uri="{FF2B5EF4-FFF2-40B4-BE49-F238E27FC236}">
                <a16:creationId xmlns:a16="http://schemas.microsoft.com/office/drawing/2014/main" id="{6A8A2477-CD0B-AF98-8392-1418915F17E2}"/>
              </a:ext>
            </a:extLst>
          </p:cNvPr>
          <p:cNvGrpSpPr/>
          <p:nvPr/>
        </p:nvGrpSpPr>
        <p:grpSpPr>
          <a:xfrm>
            <a:off x="7295092" y="1310429"/>
            <a:ext cx="4896908" cy="1772524"/>
            <a:chOff x="1546004" y="2092570"/>
            <a:chExt cx="4217982" cy="3659092"/>
          </a:xfrm>
        </p:grpSpPr>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430342A7-8F94-5204-6A55-EF3DC0770833}"/>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60" name="テキスト ボックス 59">
                  <a:extLst>
                    <a:ext uri="{FF2B5EF4-FFF2-40B4-BE49-F238E27FC236}">
                      <a16:creationId xmlns:a16="http://schemas.microsoft.com/office/drawing/2014/main" id="{430342A7-8F94-5204-6A55-EF3DC0770833}"/>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5"/>
                  <a:stretch>
                    <a:fillRect b="-50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2AE659CA-EE72-BF0B-461A-C2622E6B78A1}"/>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61" name="テキスト ボックス 60">
                  <a:extLst>
                    <a:ext uri="{FF2B5EF4-FFF2-40B4-BE49-F238E27FC236}">
                      <a16:creationId xmlns:a16="http://schemas.microsoft.com/office/drawing/2014/main" id="{2AE659CA-EE72-BF0B-461A-C2622E6B78A1}"/>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6"/>
                  <a:stretch>
                    <a:fillRect b="-5122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2A439BA1-F24C-23E5-3D23-6D7E5530E367}"/>
                    </a:ext>
                  </a:extLst>
                </p:cNvPr>
                <p:cNvSpPr txBox="1"/>
                <p:nvPr/>
              </p:nvSpPr>
              <p:spPr>
                <a:xfrm>
                  <a:off x="5393872" y="3429000"/>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ja-JP" altLang="en-US" sz="2800" i="1" smtClean="0">
                                <a:latin typeface="Cambria Math" panose="02040503050406030204" pitchFamily="18" charset="0"/>
                              </a:rPr>
                              <m:t>𝜈</m:t>
                            </m:r>
                          </m:e>
                        </m:acc>
                      </m:oMath>
                    </m:oMathPara>
                  </a14:m>
                  <a:endParaRPr kumimoji="1" lang="ja-JP" altLang="en-US" sz="2800" dirty="0"/>
                </a:p>
              </p:txBody>
            </p:sp>
          </mc:Choice>
          <mc:Fallback xmlns="">
            <p:sp>
              <p:nvSpPr>
                <p:cNvPr id="62" name="テキスト ボックス 61">
                  <a:extLst>
                    <a:ext uri="{FF2B5EF4-FFF2-40B4-BE49-F238E27FC236}">
                      <a16:creationId xmlns:a16="http://schemas.microsoft.com/office/drawing/2014/main" id="{2A439BA1-F24C-23E5-3D23-6D7E5530E367}"/>
                    </a:ext>
                  </a:extLst>
                </p:cNvPr>
                <p:cNvSpPr txBox="1">
                  <a:spLocks noRot="1" noChangeAspect="1" noMove="1" noResize="1" noEditPoints="1" noAdjustHandles="1" noChangeArrowheads="1" noChangeShapeType="1" noTextEdit="1"/>
                </p:cNvSpPr>
                <p:nvPr/>
              </p:nvSpPr>
              <p:spPr>
                <a:xfrm>
                  <a:off x="5393872" y="3429000"/>
                  <a:ext cx="370114" cy="523220"/>
                </a:xfrm>
                <a:prstGeom prst="rect">
                  <a:avLst/>
                </a:prstGeom>
                <a:blipFill>
                  <a:blip r:embed="rId7"/>
                  <a:stretch>
                    <a:fillRect b="-4761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3" name="テキスト ボックス 62">
                  <a:extLst>
                    <a:ext uri="{FF2B5EF4-FFF2-40B4-BE49-F238E27FC236}">
                      <a16:creationId xmlns:a16="http://schemas.microsoft.com/office/drawing/2014/main" id="{C8BF1711-EB2F-8A20-AD42-7AA23DB6AF67}"/>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63" name="テキスト ボックス 62">
                  <a:extLst>
                    <a:ext uri="{FF2B5EF4-FFF2-40B4-BE49-F238E27FC236}">
                      <a16:creationId xmlns:a16="http://schemas.microsoft.com/office/drawing/2014/main" id="{C8BF1711-EB2F-8A20-AD42-7AA23DB6AF67}"/>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8"/>
                  <a:stretch>
                    <a:fillRect b="-76190"/>
                  </a:stretch>
                </a:blipFill>
              </p:spPr>
              <p:txBody>
                <a:bodyPr/>
                <a:lstStyle/>
                <a:p>
                  <a:r>
                    <a:rPr lang="ja-JP" altLang="en-US">
                      <a:noFill/>
                    </a:rPr>
                    <a:t> </a:t>
                  </a:r>
                </a:p>
              </p:txBody>
            </p:sp>
          </mc:Fallback>
        </mc:AlternateContent>
        <p:cxnSp>
          <p:nvCxnSpPr>
            <p:cNvPr id="64" name="直線コネクタ 63">
              <a:extLst>
                <a:ext uri="{FF2B5EF4-FFF2-40B4-BE49-F238E27FC236}">
                  <a16:creationId xmlns:a16="http://schemas.microsoft.com/office/drawing/2014/main" id="{66CB0AB5-DC72-7A2A-E94A-0FD7F2EA6445}"/>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65" name="直線コネクタ 64">
              <a:extLst>
                <a:ext uri="{FF2B5EF4-FFF2-40B4-BE49-F238E27FC236}">
                  <a16:creationId xmlns:a16="http://schemas.microsoft.com/office/drawing/2014/main" id="{1B366E4B-E6E5-2EEC-F65E-D0A4596C7158}"/>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66" name="直線コネクタ 65">
              <a:extLst>
                <a:ext uri="{FF2B5EF4-FFF2-40B4-BE49-F238E27FC236}">
                  <a16:creationId xmlns:a16="http://schemas.microsoft.com/office/drawing/2014/main" id="{36807086-7CAE-A358-27D7-E3CE0AB47379}"/>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67" name="フリーフォーム: 図形 66">
              <a:extLst>
                <a:ext uri="{FF2B5EF4-FFF2-40B4-BE49-F238E27FC236}">
                  <a16:creationId xmlns:a16="http://schemas.microsoft.com/office/drawing/2014/main" id="{77BBED6C-06D2-EEE9-AB12-72383F35CE81}"/>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68" name="フリーフォーム: 図形 67">
              <a:extLst>
                <a:ext uri="{FF2B5EF4-FFF2-40B4-BE49-F238E27FC236}">
                  <a16:creationId xmlns:a16="http://schemas.microsoft.com/office/drawing/2014/main" id="{BED8E827-9C52-5B6F-05FE-B61FDA3E58F7}"/>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69" name="テキスト ボックス 68">
                  <a:extLst>
                    <a:ext uri="{FF2B5EF4-FFF2-40B4-BE49-F238E27FC236}">
                      <a16:creationId xmlns:a16="http://schemas.microsoft.com/office/drawing/2014/main" id="{623E65D9-FA45-21F7-510C-2A5D7A206384}"/>
                    </a:ext>
                  </a:extLst>
                </p:cNvPr>
                <p:cNvSpPr txBox="1"/>
                <p:nvPr/>
              </p:nvSpPr>
              <p:spPr>
                <a:xfrm>
                  <a:off x="4031807" y="2092570"/>
                  <a:ext cx="370114" cy="5232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69" name="テキスト ボックス 68">
                  <a:extLst>
                    <a:ext uri="{FF2B5EF4-FFF2-40B4-BE49-F238E27FC236}">
                      <a16:creationId xmlns:a16="http://schemas.microsoft.com/office/drawing/2014/main" id="{623E65D9-FA45-21F7-510C-2A5D7A206384}"/>
                    </a:ext>
                  </a:extLst>
                </p:cNvPr>
                <p:cNvSpPr txBox="1">
                  <a:spLocks noRot="1" noChangeAspect="1" noMove="1" noResize="1" noEditPoints="1" noAdjustHandles="1" noChangeArrowheads="1" noChangeShapeType="1" noTextEdit="1"/>
                </p:cNvSpPr>
                <p:nvPr/>
              </p:nvSpPr>
              <p:spPr>
                <a:xfrm>
                  <a:off x="4031807" y="2092570"/>
                  <a:ext cx="370114" cy="523219"/>
                </a:xfrm>
                <a:prstGeom prst="rect">
                  <a:avLst/>
                </a:prstGeom>
                <a:blipFill>
                  <a:blip r:embed="rId9"/>
                  <a:stretch>
                    <a:fillRect b="-547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0" name="テキスト ボックス 69">
                  <a:extLst>
                    <a:ext uri="{FF2B5EF4-FFF2-40B4-BE49-F238E27FC236}">
                      <a16:creationId xmlns:a16="http://schemas.microsoft.com/office/drawing/2014/main" id="{A82AE64D-AE72-BF05-DCF3-7E0C9A5F577A}"/>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70" name="テキスト ボックス 69">
                  <a:extLst>
                    <a:ext uri="{FF2B5EF4-FFF2-40B4-BE49-F238E27FC236}">
                      <a16:creationId xmlns:a16="http://schemas.microsoft.com/office/drawing/2014/main" id="{A82AE64D-AE72-BF05-DCF3-7E0C9A5F577A}"/>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10"/>
                  <a:stretch>
                    <a:fillRect b="-547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1" name="テキスト ボックス 70">
                  <a:extLst>
                    <a:ext uri="{FF2B5EF4-FFF2-40B4-BE49-F238E27FC236}">
                      <a16:creationId xmlns:a16="http://schemas.microsoft.com/office/drawing/2014/main" id="{89267EA9-92B7-8E1F-D690-5573914E21EE}"/>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a:p>
              </p:txBody>
            </p:sp>
          </mc:Choice>
          <mc:Fallback xmlns="">
            <p:sp>
              <p:nvSpPr>
                <p:cNvPr id="71" name="テキスト ボックス 70">
                  <a:extLst>
                    <a:ext uri="{FF2B5EF4-FFF2-40B4-BE49-F238E27FC236}">
                      <a16:creationId xmlns:a16="http://schemas.microsoft.com/office/drawing/2014/main" id="{89267EA9-92B7-8E1F-D690-5573914E21EE}"/>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11"/>
                  <a:stretch>
                    <a:fillRect b="-58537"/>
                  </a:stretch>
                </a:blipFill>
              </p:spPr>
              <p:txBody>
                <a:bodyPr/>
                <a:lstStyle/>
                <a:p>
                  <a:r>
                    <a:rPr lang="ja-JP" altLang="en-US">
                      <a:noFill/>
                    </a:rPr>
                    <a:t> </a:t>
                  </a:r>
                </a:p>
              </p:txBody>
            </p:sp>
          </mc:Fallback>
        </mc:AlternateContent>
        <p:sp>
          <p:nvSpPr>
            <p:cNvPr id="72" name="二等辺三角形 71">
              <a:extLst>
                <a:ext uri="{FF2B5EF4-FFF2-40B4-BE49-F238E27FC236}">
                  <a16:creationId xmlns:a16="http://schemas.microsoft.com/office/drawing/2014/main" id="{1A14723A-4523-9076-4552-9FA36634CD0C}"/>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73" name="二等辺三角形 72">
              <a:extLst>
                <a:ext uri="{FF2B5EF4-FFF2-40B4-BE49-F238E27FC236}">
                  <a16:creationId xmlns:a16="http://schemas.microsoft.com/office/drawing/2014/main" id="{0E39269D-D0CF-EA06-236A-458B443C9EDC}"/>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74" name="二等辺三角形 73">
              <a:extLst>
                <a:ext uri="{FF2B5EF4-FFF2-40B4-BE49-F238E27FC236}">
                  <a16:creationId xmlns:a16="http://schemas.microsoft.com/office/drawing/2014/main" id="{A5886F80-E25C-DB01-7673-B789C79164EB}"/>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75" name="テキスト ボックス 74">
                  <a:extLst>
                    <a:ext uri="{FF2B5EF4-FFF2-40B4-BE49-F238E27FC236}">
                      <a16:creationId xmlns:a16="http://schemas.microsoft.com/office/drawing/2014/main" id="{528B38EC-54D9-7370-8F74-BE6F7CFA7E34}"/>
                    </a:ext>
                  </a:extLst>
                </p:cNvPr>
                <p:cNvSpPr txBox="1"/>
                <p:nvPr/>
              </p:nvSpPr>
              <p:spPr>
                <a:xfrm>
                  <a:off x="5393872" y="2193667"/>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ja-JP" altLang="en-US" sz="2800" i="1" smtClean="0">
                            <a:latin typeface="Cambria Math" panose="02040503050406030204" pitchFamily="18" charset="0"/>
                          </a:rPr>
                          <m:t>𝜈</m:t>
                        </m:r>
                      </m:oMath>
                    </m:oMathPara>
                  </a14:m>
                  <a:endParaRPr kumimoji="1" lang="ja-JP" altLang="en-US" sz="2800" dirty="0"/>
                </a:p>
              </p:txBody>
            </p:sp>
          </mc:Choice>
          <mc:Fallback xmlns="">
            <p:sp>
              <p:nvSpPr>
                <p:cNvPr id="75" name="テキスト ボックス 74">
                  <a:extLst>
                    <a:ext uri="{FF2B5EF4-FFF2-40B4-BE49-F238E27FC236}">
                      <a16:creationId xmlns:a16="http://schemas.microsoft.com/office/drawing/2014/main" id="{528B38EC-54D9-7370-8F74-BE6F7CFA7E34}"/>
                    </a:ext>
                  </a:extLst>
                </p:cNvPr>
                <p:cNvSpPr txBox="1">
                  <a:spLocks noRot="1" noChangeAspect="1" noMove="1" noResize="1" noEditPoints="1" noAdjustHandles="1" noChangeArrowheads="1" noChangeShapeType="1" noTextEdit="1"/>
                </p:cNvSpPr>
                <p:nvPr/>
              </p:nvSpPr>
              <p:spPr>
                <a:xfrm>
                  <a:off x="5393872" y="2193667"/>
                  <a:ext cx="370114" cy="523220"/>
                </a:xfrm>
                <a:prstGeom prst="rect">
                  <a:avLst/>
                </a:prstGeom>
                <a:blipFill>
                  <a:blip r:embed="rId12"/>
                  <a:stretch>
                    <a:fillRect b="-4761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6" name="テキスト ボックス 75">
                  <a:extLst>
                    <a:ext uri="{FF2B5EF4-FFF2-40B4-BE49-F238E27FC236}">
                      <a16:creationId xmlns:a16="http://schemas.microsoft.com/office/drawing/2014/main" id="{7B8F7DE2-3ECE-1A48-3E17-0CD5C34F4AAC}"/>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a:p>
              </p:txBody>
            </p:sp>
          </mc:Choice>
          <mc:Fallback xmlns="">
            <p:sp>
              <p:nvSpPr>
                <p:cNvPr id="76" name="テキスト ボックス 75">
                  <a:extLst>
                    <a:ext uri="{FF2B5EF4-FFF2-40B4-BE49-F238E27FC236}">
                      <a16:creationId xmlns:a16="http://schemas.microsoft.com/office/drawing/2014/main" id="{7B8F7DE2-3ECE-1A48-3E17-0CD5C34F4AAC}"/>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3"/>
                  <a:stretch>
                    <a:fillRect b="-87805"/>
                  </a:stretch>
                </a:blipFill>
              </p:spPr>
              <p:txBody>
                <a:bodyPr/>
                <a:lstStyle/>
                <a:p>
                  <a:r>
                    <a:rPr lang="ja-JP" altLang="en-US">
                      <a:noFill/>
                    </a:rPr>
                    <a:t> </a:t>
                  </a:r>
                </a:p>
              </p:txBody>
            </p:sp>
          </mc:Fallback>
        </mc:AlternateContent>
        <p:cxnSp>
          <p:nvCxnSpPr>
            <p:cNvPr id="77" name="直線コネクタ 76">
              <a:extLst>
                <a:ext uri="{FF2B5EF4-FFF2-40B4-BE49-F238E27FC236}">
                  <a16:creationId xmlns:a16="http://schemas.microsoft.com/office/drawing/2014/main" id="{1D9286EB-FEF2-D44F-6F61-439A91586504}"/>
                </a:ext>
              </a:extLst>
            </p:cNvPr>
            <p:cNvCxnSpPr>
              <a:cxnSpLocks/>
              <a:stCxn id="67" idx="7"/>
              <a:endCxn id="75" idx="1"/>
            </p:cNvCxnSpPr>
            <p:nvPr/>
          </p:nvCxnSpPr>
          <p:spPr>
            <a:xfrm flipV="1">
              <a:off x="4800600" y="2455277"/>
              <a:ext cx="593272" cy="584514"/>
            </a:xfrm>
            <a:prstGeom prst="line">
              <a:avLst/>
            </a:prstGeom>
          </p:spPr>
          <p:style>
            <a:lnRef idx="2">
              <a:schemeClr val="dk1"/>
            </a:lnRef>
            <a:fillRef idx="0">
              <a:schemeClr val="dk1"/>
            </a:fillRef>
            <a:effectRef idx="1">
              <a:schemeClr val="dk1"/>
            </a:effectRef>
            <a:fontRef idx="minor">
              <a:schemeClr val="tx1"/>
            </a:fontRef>
          </p:style>
        </p:cxnSp>
        <p:cxnSp>
          <p:nvCxnSpPr>
            <p:cNvPr id="78" name="直線コネクタ 77">
              <a:extLst>
                <a:ext uri="{FF2B5EF4-FFF2-40B4-BE49-F238E27FC236}">
                  <a16:creationId xmlns:a16="http://schemas.microsoft.com/office/drawing/2014/main" id="{AA7B8797-AF21-72DD-13FA-A666AECC5C89}"/>
                </a:ext>
              </a:extLst>
            </p:cNvPr>
            <p:cNvCxnSpPr>
              <a:cxnSpLocks/>
              <a:stCxn id="67" idx="7"/>
              <a:endCxn id="62" idx="1"/>
            </p:cNvCxnSpPr>
            <p:nvPr/>
          </p:nvCxnSpPr>
          <p:spPr>
            <a:xfrm>
              <a:off x="4800600" y="3039791"/>
              <a:ext cx="593272" cy="650819"/>
            </a:xfrm>
            <a:prstGeom prst="line">
              <a:avLst/>
            </a:prstGeom>
          </p:spPr>
          <p:style>
            <a:lnRef idx="2">
              <a:schemeClr val="dk1"/>
            </a:lnRef>
            <a:fillRef idx="0">
              <a:schemeClr val="dk1"/>
            </a:fillRef>
            <a:effectRef idx="1">
              <a:schemeClr val="dk1"/>
            </a:effectRef>
            <a:fontRef idx="minor">
              <a:schemeClr val="tx1"/>
            </a:fontRef>
          </p:style>
        </p:cxnSp>
        <p:cxnSp>
          <p:nvCxnSpPr>
            <p:cNvPr id="79" name="直線コネクタ 78">
              <a:extLst>
                <a:ext uri="{FF2B5EF4-FFF2-40B4-BE49-F238E27FC236}">
                  <a16:creationId xmlns:a16="http://schemas.microsoft.com/office/drawing/2014/main" id="{A78E3EC3-71F6-1F92-1775-D945DD695573}"/>
                </a:ext>
              </a:extLst>
            </p:cNvPr>
            <p:cNvCxnSpPr>
              <a:cxnSpLocks/>
              <a:stCxn id="68" idx="7"/>
              <a:endCxn id="76"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80" name="直線コネクタ 79">
              <a:extLst>
                <a:ext uri="{FF2B5EF4-FFF2-40B4-BE49-F238E27FC236}">
                  <a16:creationId xmlns:a16="http://schemas.microsoft.com/office/drawing/2014/main" id="{B297959C-6B33-8ED4-5A0E-BFBAB19BBEF3}"/>
                </a:ext>
              </a:extLst>
            </p:cNvPr>
            <p:cNvCxnSpPr>
              <a:cxnSpLocks/>
              <a:stCxn id="68" idx="7"/>
              <a:endCxn id="63"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81" name="二等辺三角形 80">
              <a:extLst>
                <a:ext uri="{FF2B5EF4-FFF2-40B4-BE49-F238E27FC236}">
                  <a16:creationId xmlns:a16="http://schemas.microsoft.com/office/drawing/2014/main" id="{51C59096-7D33-4E3A-FCDB-0DF9105C4134}"/>
                </a:ext>
              </a:extLst>
            </p:cNvPr>
            <p:cNvSpPr/>
            <p:nvPr/>
          </p:nvSpPr>
          <p:spPr>
            <a:xfrm rot="2806109">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82" name="二等辺三角形 81">
              <a:extLst>
                <a:ext uri="{FF2B5EF4-FFF2-40B4-BE49-F238E27FC236}">
                  <a16:creationId xmlns:a16="http://schemas.microsoft.com/office/drawing/2014/main" id="{52CE1162-A5CA-34C4-BFBC-E6C693431C87}"/>
                </a:ext>
              </a:extLst>
            </p:cNvPr>
            <p:cNvSpPr/>
            <p:nvPr/>
          </p:nvSpPr>
          <p:spPr>
            <a:xfrm rot="18594599">
              <a:off x="5024804" y="32336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83" name="二等辺三角形 82">
              <a:extLst>
                <a:ext uri="{FF2B5EF4-FFF2-40B4-BE49-F238E27FC236}">
                  <a16:creationId xmlns:a16="http://schemas.microsoft.com/office/drawing/2014/main" id="{F7F19126-89B9-9A72-396E-1E8BA91AC90A}"/>
                </a:ext>
              </a:extLst>
            </p:cNvPr>
            <p:cNvSpPr/>
            <p:nvPr/>
          </p:nvSpPr>
          <p:spPr>
            <a:xfrm rot="3234508">
              <a:off x="5000507" y="4577282"/>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84" name="二等辺三角形 83">
              <a:extLst>
                <a:ext uri="{FF2B5EF4-FFF2-40B4-BE49-F238E27FC236}">
                  <a16:creationId xmlns:a16="http://schemas.microsoft.com/office/drawing/2014/main" id="{C760E06F-CFCE-0194-5452-5B0835351ED8}"/>
                </a:ext>
              </a:extLst>
            </p:cNvPr>
            <p:cNvSpPr/>
            <p:nvPr/>
          </p:nvSpPr>
          <p:spPr>
            <a:xfrm rot="18556722">
              <a:off x="5043712" y="503285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grpSp>
    </p:spTree>
    <p:extLst>
      <p:ext uri="{BB962C8B-B14F-4D97-AF65-F5344CB8AC3E}">
        <p14:creationId xmlns:p14="http://schemas.microsoft.com/office/powerpoint/2010/main" val="515625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716BA0-56DE-FF47-2581-593A6AAECC81}"/>
              </a:ext>
            </a:extLst>
          </p:cNvPr>
          <p:cNvSpPr>
            <a:spLocks noGrp="1"/>
          </p:cNvSpPr>
          <p:nvPr>
            <p:ph type="title"/>
          </p:nvPr>
        </p:nvSpPr>
        <p:spPr/>
        <p:txBody>
          <a:bodyPr/>
          <a:lstStyle/>
          <a:p>
            <a:r>
              <a:rPr kumimoji="1" lang="ja-JP" altLang="en-US" dirty="0"/>
              <a:t>末原先生</a:t>
            </a:r>
            <a:r>
              <a:rPr kumimoji="1" lang="en-US" altLang="ja-JP" dirty="0"/>
              <a:t>’s </a:t>
            </a:r>
            <a:r>
              <a:rPr lang="en-US" altLang="ja-JP" dirty="0" err="1"/>
              <a:t>T</a:t>
            </a:r>
            <a:r>
              <a:rPr kumimoji="1" lang="en-US" altLang="ja-JP" dirty="0" err="1"/>
              <a:t>aufinder</a:t>
            </a:r>
            <a:endParaRPr kumimoji="1" lang="ja-JP" altLang="en-US" dirty="0"/>
          </a:p>
        </p:txBody>
      </p:sp>
      <p:pic>
        <p:nvPicPr>
          <p:cNvPr id="5" name="コンテンツ プレースホルダー 4">
            <a:extLst>
              <a:ext uri="{FF2B5EF4-FFF2-40B4-BE49-F238E27FC236}">
                <a16:creationId xmlns:a16="http://schemas.microsoft.com/office/drawing/2014/main" id="{DD1EB567-67DE-697C-D2FE-636E90E11E6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654188" y="3043541"/>
            <a:ext cx="4877590" cy="3561837"/>
          </a:xfrm>
          <a:prstGeom prst="rect">
            <a:avLst/>
          </a:prstGeom>
        </p:spPr>
      </p:pic>
      <p:sp>
        <p:nvSpPr>
          <p:cNvPr id="6" name="正方形/長方形 5">
            <a:extLst>
              <a:ext uri="{FF2B5EF4-FFF2-40B4-BE49-F238E27FC236}">
                <a16:creationId xmlns:a16="http://schemas.microsoft.com/office/drawing/2014/main" id="{5ABF0B02-BD6D-36BE-01E6-4E8268ABCCCF}"/>
              </a:ext>
            </a:extLst>
          </p:cNvPr>
          <p:cNvSpPr/>
          <p:nvPr/>
        </p:nvSpPr>
        <p:spPr>
          <a:xfrm>
            <a:off x="1861207" y="1432193"/>
            <a:ext cx="4877590" cy="11967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dirty="0"/>
              <a:t>The number of what appear to be Tau has been </a:t>
            </a:r>
            <a:r>
              <a:rPr lang="en-US" altLang="ja-JP" dirty="0" err="1"/>
              <a:t>decreasingAlthough</a:t>
            </a:r>
            <a:r>
              <a:rPr lang="en-US" altLang="ja-JP" dirty="0"/>
              <a:t> the number is decreasing, they are still being found</a:t>
            </a:r>
            <a:endParaRPr kumimoji="1" lang="ja-JP" altLang="en-US" dirty="0"/>
          </a:p>
        </p:txBody>
      </p:sp>
      <p:pic>
        <p:nvPicPr>
          <p:cNvPr id="3" name="コンテンツ プレースホルダー 4">
            <a:extLst>
              <a:ext uri="{FF2B5EF4-FFF2-40B4-BE49-F238E27FC236}">
                <a16:creationId xmlns:a16="http://schemas.microsoft.com/office/drawing/2014/main" id="{77C9BA64-5810-E2EF-F28D-A522DCC73D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2525" y="3359664"/>
            <a:ext cx="4790098" cy="3353068"/>
          </a:xfrm>
          <a:prstGeom prst="rect">
            <a:avLst/>
          </a:prstGeom>
        </p:spPr>
      </p:pic>
      <p:sp>
        <p:nvSpPr>
          <p:cNvPr id="4" name="正方形/長方形 3">
            <a:extLst>
              <a:ext uri="{FF2B5EF4-FFF2-40B4-BE49-F238E27FC236}">
                <a16:creationId xmlns:a16="http://schemas.microsoft.com/office/drawing/2014/main" id="{EC6D0702-6C48-4E1A-A68C-1E1B6B569AB9}"/>
              </a:ext>
            </a:extLst>
          </p:cNvPr>
          <p:cNvSpPr/>
          <p:nvPr/>
        </p:nvSpPr>
        <p:spPr>
          <a:xfrm>
            <a:off x="838200" y="2934748"/>
            <a:ext cx="1527495" cy="605406"/>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t>先輩</a:t>
            </a:r>
            <a:r>
              <a:rPr lang="en-US" altLang="ja-JP" dirty="0"/>
              <a:t>’s </a:t>
            </a:r>
            <a:r>
              <a:rPr lang="en-US" altLang="ja-JP" dirty="0" err="1"/>
              <a:t>Taufinder</a:t>
            </a:r>
            <a:endParaRPr kumimoji="1" lang="ja-JP" altLang="en-US" dirty="0"/>
          </a:p>
        </p:txBody>
      </p:sp>
      <p:sp>
        <p:nvSpPr>
          <p:cNvPr id="7" name="正方形/長方形 6">
            <a:extLst>
              <a:ext uri="{FF2B5EF4-FFF2-40B4-BE49-F238E27FC236}">
                <a16:creationId xmlns:a16="http://schemas.microsoft.com/office/drawing/2014/main" id="{CB82FB61-6908-2E7F-F6D1-641B39C8A369}"/>
              </a:ext>
            </a:extLst>
          </p:cNvPr>
          <p:cNvSpPr/>
          <p:nvPr/>
        </p:nvSpPr>
        <p:spPr>
          <a:xfrm>
            <a:off x="6867525" y="2542008"/>
            <a:ext cx="1527495" cy="605406"/>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t>先生</a:t>
            </a:r>
            <a:r>
              <a:rPr lang="en-US" altLang="ja-JP" dirty="0"/>
              <a:t>’s</a:t>
            </a:r>
            <a:r>
              <a:rPr lang="ja-JP" altLang="en-US" dirty="0"/>
              <a:t> </a:t>
            </a:r>
            <a:r>
              <a:rPr lang="en-US" altLang="ja-JP" dirty="0" err="1"/>
              <a:t>Taufinder</a:t>
            </a:r>
            <a:endParaRPr kumimoji="1" lang="ja-JP" altLang="en-US" dirty="0"/>
          </a:p>
        </p:txBody>
      </p:sp>
    </p:spTree>
    <p:extLst>
      <p:ext uri="{BB962C8B-B14F-4D97-AF65-F5344CB8AC3E}">
        <p14:creationId xmlns:p14="http://schemas.microsoft.com/office/powerpoint/2010/main" val="3059828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B16CBF-30F2-2E8D-42C9-A97AA797F3F9}"/>
              </a:ext>
            </a:extLst>
          </p:cNvPr>
          <p:cNvSpPr>
            <a:spLocks noGrp="1"/>
          </p:cNvSpPr>
          <p:nvPr>
            <p:ph type="title"/>
          </p:nvPr>
        </p:nvSpPr>
        <p:spPr/>
        <p:txBody>
          <a:bodyPr/>
          <a:lstStyle/>
          <a:p>
            <a:r>
              <a:rPr kumimoji="1" lang="en-US" altLang="ja-JP" dirty="0"/>
              <a:t>True</a:t>
            </a:r>
            <a:r>
              <a:rPr kumimoji="1" lang="ja-JP" altLang="en-US" dirty="0"/>
              <a:t> </a:t>
            </a:r>
            <a:r>
              <a:rPr kumimoji="1" lang="en-US" altLang="ja-JP" dirty="0"/>
              <a:t>Tau Number and</a:t>
            </a:r>
            <a:r>
              <a:rPr lang="ja-JP" altLang="en-US" dirty="0"/>
              <a:t> </a:t>
            </a:r>
            <a:r>
              <a:rPr lang="en-US" altLang="ja-JP" dirty="0" err="1"/>
              <a:t>T</a:t>
            </a:r>
            <a:r>
              <a:rPr kumimoji="1" lang="en-US" altLang="ja-JP" dirty="0" err="1"/>
              <a:t>aufinder</a:t>
            </a:r>
            <a:r>
              <a:rPr lang="ja-JP" altLang="en-US" dirty="0"/>
              <a:t> </a:t>
            </a:r>
            <a:r>
              <a:rPr lang="en-US" altLang="ja-JP" dirty="0"/>
              <a:t>result</a:t>
            </a:r>
            <a:endParaRPr kumimoji="1" lang="ja-JP" altLang="en-US" dirty="0"/>
          </a:p>
        </p:txBody>
      </p:sp>
      <p:sp>
        <p:nvSpPr>
          <p:cNvPr id="6" name="テキスト ボックス 5">
            <a:extLst>
              <a:ext uri="{FF2B5EF4-FFF2-40B4-BE49-F238E27FC236}">
                <a16:creationId xmlns:a16="http://schemas.microsoft.com/office/drawing/2014/main" id="{0E758F4E-1E6C-222D-8F77-3A318EA97F0B}"/>
              </a:ext>
            </a:extLst>
          </p:cNvPr>
          <p:cNvSpPr txBox="1"/>
          <p:nvPr/>
        </p:nvSpPr>
        <p:spPr>
          <a:xfrm>
            <a:off x="7170821" y="2377090"/>
            <a:ext cx="2721323" cy="646331"/>
          </a:xfrm>
          <a:prstGeom prst="rect">
            <a:avLst/>
          </a:prstGeom>
          <a:noFill/>
        </p:spPr>
        <p:txBody>
          <a:bodyPr wrap="square" rtlCol="0">
            <a:spAutoFit/>
          </a:bodyPr>
          <a:lstStyle/>
          <a:p>
            <a:r>
              <a:rPr kumimoji="1" lang="ja-JP" altLang="en-US" dirty="0">
                <a:solidFill>
                  <a:srgbClr val="FF0000"/>
                </a:solidFill>
              </a:rPr>
              <a:t>赤：</a:t>
            </a:r>
            <a:r>
              <a:rPr lang="en-US" altLang="ja-JP" dirty="0">
                <a:solidFill>
                  <a:srgbClr val="FF0000"/>
                </a:solidFill>
              </a:rPr>
              <a:t>True Tau Number</a:t>
            </a:r>
            <a:endParaRPr kumimoji="1" lang="en-US" altLang="ja-JP" dirty="0">
              <a:solidFill>
                <a:srgbClr val="FF0000"/>
              </a:solidFill>
            </a:endParaRPr>
          </a:p>
          <a:p>
            <a:r>
              <a:rPr kumimoji="1" lang="ja-JP" altLang="en-US" dirty="0">
                <a:solidFill>
                  <a:srgbClr val="0070C0"/>
                </a:solidFill>
              </a:rPr>
              <a:t>青：</a:t>
            </a:r>
            <a:r>
              <a:rPr kumimoji="1" lang="en-US" altLang="ja-JP" dirty="0" err="1">
                <a:solidFill>
                  <a:srgbClr val="0070C0"/>
                </a:solidFill>
              </a:rPr>
              <a:t>taufinder</a:t>
            </a:r>
            <a:r>
              <a:rPr kumimoji="1" lang="en-US" altLang="ja-JP" dirty="0">
                <a:solidFill>
                  <a:srgbClr val="0070C0"/>
                </a:solidFill>
              </a:rPr>
              <a:t> result</a:t>
            </a:r>
            <a:endParaRPr kumimoji="1" lang="ja-JP" altLang="en-US" dirty="0">
              <a:solidFill>
                <a:srgbClr val="0070C0"/>
              </a:solidFill>
            </a:endParaRPr>
          </a:p>
        </p:txBody>
      </p:sp>
      <p:pic>
        <p:nvPicPr>
          <p:cNvPr id="10" name="コンテンツ プレースホルダー 9">
            <a:extLst>
              <a:ext uri="{FF2B5EF4-FFF2-40B4-BE49-F238E27FC236}">
                <a16:creationId xmlns:a16="http://schemas.microsoft.com/office/drawing/2014/main" id="{EE9D1E25-98B4-52A8-C7C4-5CB3F64DEBA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1500" y="1672274"/>
            <a:ext cx="6214069" cy="4496062"/>
          </a:xfrm>
          <a:prstGeom prst="rect">
            <a:avLst/>
          </a:prstGeom>
        </p:spPr>
      </p:pic>
      <p:sp>
        <p:nvSpPr>
          <p:cNvPr id="11" name="正方形/長方形 10">
            <a:extLst>
              <a:ext uri="{FF2B5EF4-FFF2-40B4-BE49-F238E27FC236}">
                <a16:creationId xmlns:a16="http://schemas.microsoft.com/office/drawing/2014/main" id="{D49EBA12-2AEC-2D1D-8FE3-B39A5FF48609}"/>
              </a:ext>
            </a:extLst>
          </p:cNvPr>
          <p:cNvSpPr/>
          <p:nvPr/>
        </p:nvSpPr>
        <p:spPr>
          <a:xfrm>
            <a:off x="2943225" y="1533525"/>
            <a:ext cx="1295400" cy="4381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90200092-FB2F-6DDC-8747-604FC0A22B28}"/>
              </a:ext>
            </a:extLst>
          </p:cNvPr>
          <p:cNvSpPr/>
          <p:nvPr/>
        </p:nvSpPr>
        <p:spPr>
          <a:xfrm>
            <a:off x="6263150" y="3834579"/>
            <a:ext cx="5761702" cy="173319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dirty="0"/>
              <a:t>Looking at the actual number of tau events, there are very few events where tau actually </a:t>
            </a:r>
            <a:r>
              <a:rPr lang="en-US" altLang="ja-JP" dirty="0" err="1"/>
              <a:t>occurs.However</a:t>
            </a:r>
            <a:r>
              <a:rPr lang="en-US" altLang="ja-JP" dirty="0"/>
              <a:t>, about half of the events detected by </a:t>
            </a:r>
            <a:r>
              <a:rPr lang="en-US" altLang="ja-JP" dirty="0" err="1"/>
              <a:t>taufinder</a:t>
            </a:r>
            <a:r>
              <a:rPr lang="en-US" altLang="ja-JP" dirty="0"/>
              <a:t> are actually such occurrences.</a:t>
            </a:r>
            <a:endParaRPr kumimoji="1" lang="ja-JP" altLang="en-US" dirty="0"/>
          </a:p>
        </p:txBody>
      </p:sp>
    </p:spTree>
    <p:extLst>
      <p:ext uri="{BB962C8B-B14F-4D97-AF65-F5344CB8AC3E}">
        <p14:creationId xmlns:p14="http://schemas.microsoft.com/office/powerpoint/2010/main" val="1649409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75516A-3EA8-A558-5CBE-3934CEC43EA9}"/>
              </a:ext>
            </a:extLst>
          </p:cNvPr>
          <p:cNvSpPr>
            <a:spLocks noGrp="1"/>
          </p:cNvSpPr>
          <p:nvPr>
            <p:ph type="title"/>
          </p:nvPr>
        </p:nvSpPr>
        <p:spPr/>
        <p:txBody>
          <a:bodyPr/>
          <a:lstStyle/>
          <a:p>
            <a:r>
              <a:rPr lang="en-US" altLang="ja-JP" dirty="0" err="1"/>
              <a:t>Taufinder</a:t>
            </a:r>
            <a:r>
              <a:rPr lang="ja-JP" altLang="en-US" dirty="0"/>
              <a:t> </a:t>
            </a:r>
            <a:r>
              <a:rPr lang="en-US" altLang="ja-JP" dirty="0"/>
              <a:t>Result’s</a:t>
            </a:r>
            <a:r>
              <a:rPr lang="ja-JP" altLang="en-US" dirty="0"/>
              <a:t> </a:t>
            </a:r>
            <a:r>
              <a:rPr lang="en-US" altLang="ja-JP" dirty="0"/>
              <a:t>PDG Code (4f_zznunu_semileptonic)</a:t>
            </a:r>
            <a:endParaRPr kumimoji="1" lang="ja-JP" altLang="en-US" dirty="0"/>
          </a:p>
        </p:txBody>
      </p:sp>
      <p:pic>
        <p:nvPicPr>
          <p:cNvPr id="6" name="コンテンツ プレースホルダー 5">
            <a:extLst>
              <a:ext uri="{FF2B5EF4-FFF2-40B4-BE49-F238E27FC236}">
                <a16:creationId xmlns:a16="http://schemas.microsoft.com/office/drawing/2014/main" id="{201DF3F3-5E5A-D060-121D-50AC448FDA5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6834" y="1947529"/>
            <a:ext cx="6047401" cy="4124016"/>
          </a:xfrm>
          <a:prstGeom prst="rect">
            <a:avLst/>
          </a:prstGeom>
        </p:spPr>
      </p:pic>
      <p:sp>
        <p:nvSpPr>
          <p:cNvPr id="7" name="テキスト ボックス 6">
            <a:extLst>
              <a:ext uri="{FF2B5EF4-FFF2-40B4-BE49-F238E27FC236}">
                <a16:creationId xmlns:a16="http://schemas.microsoft.com/office/drawing/2014/main" id="{6E766B55-7240-6D81-6E75-6000818EA179}"/>
              </a:ext>
            </a:extLst>
          </p:cNvPr>
          <p:cNvSpPr txBox="1"/>
          <p:nvPr/>
        </p:nvSpPr>
        <p:spPr>
          <a:xfrm>
            <a:off x="6096000" y="3115119"/>
            <a:ext cx="5658196" cy="2308324"/>
          </a:xfrm>
          <a:prstGeom prst="rect">
            <a:avLst/>
          </a:prstGeom>
          <a:noFill/>
        </p:spPr>
        <p:txBody>
          <a:bodyPr wrap="square" rtlCol="0">
            <a:spAutoFit/>
          </a:bodyPr>
          <a:lstStyle/>
          <a:p>
            <a:r>
              <a:rPr kumimoji="1" lang="en-US" altLang="ja-JP" dirty="0"/>
              <a:t>-11:</a:t>
            </a:r>
            <a:r>
              <a:rPr kumimoji="1" lang="ja-JP" altLang="en-US" dirty="0"/>
              <a:t>陽電子</a:t>
            </a:r>
            <a:r>
              <a:rPr kumimoji="1" lang="en-US" altLang="ja-JP" dirty="0"/>
              <a:t>(</a:t>
            </a:r>
            <a:r>
              <a:rPr kumimoji="1" lang="en-US" altLang="ja-JP" dirty="0" err="1"/>
              <a:t>Positrin</a:t>
            </a:r>
            <a:r>
              <a:rPr kumimoji="1" lang="en-US" altLang="ja-JP" dirty="0"/>
              <a:t>)</a:t>
            </a:r>
          </a:p>
          <a:p>
            <a:r>
              <a:rPr kumimoji="1" lang="en-US" altLang="ja-JP" dirty="0"/>
              <a:t>22:</a:t>
            </a:r>
            <a:r>
              <a:rPr kumimoji="1" lang="ja-JP" altLang="en-US" dirty="0"/>
              <a:t>光子</a:t>
            </a:r>
            <a:r>
              <a:rPr kumimoji="1" lang="en-US" altLang="ja-JP" dirty="0"/>
              <a:t>(Photon)</a:t>
            </a:r>
          </a:p>
          <a:p>
            <a:r>
              <a:rPr lang="en-US" altLang="ja-JP" dirty="0"/>
              <a:t>±</a:t>
            </a:r>
            <a:r>
              <a:rPr kumimoji="1" lang="en-US" altLang="ja-JP" dirty="0"/>
              <a:t>211:π</a:t>
            </a:r>
            <a:r>
              <a:rPr kumimoji="1" lang="ja-JP" altLang="en-US" dirty="0"/>
              <a:t>中間子</a:t>
            </a:r>
            <a:r>
              <a:rPr kumimoji="1" lang="en-US" altLang="ja-JP" dirty="0"/>
              <a:t>(Pion)</a:t>
            </a:r>
          </a:p>
          <a:p>
            <a:r>
              <a:rPr lang="en-US" altLang="ja-JP" dirty="0"/>
              <a:t>±321:K</a:t>
            </a:r>
            <a:r>
              <a:rPr lang="ja-JP" altLang="en-US" dirty="0"/>
              <a:t>中間子</a:t>
            </a:r>
            <a:r>
              <a:rPr lang="en-US" altLang="ja-JP" dirty="0"/>
              <a:t>(Kion)</a:t>
            </a:r>
          </a:p>
          <a:p>
            <a:r>
              <a:rPr kumimoji="1" lang="en-US" altLang="ja-JP" dirty="0"/>
              <a:t>2212:</a:t>
            </a:r>
            <a:r>
              <a:rPr lang="ja-JP" altLang="en-US" dirty="0"/>
              <a:t>陽子</a:t>
            </a:r>
            <a:r>
              <a:rPr lang="en-US" altLang="ja-JP" dirty="0"/>
              <a:t>(Proton)</a:t>
            </a:r>
          </a:p>
          <a:p>
            <a:r>
              <a:rPr kumimoji="1" lang="en-US" altLang="ja-JP" dirty="0"/>
              <a:t>-3112:</a:t>
            </a:r>
            <a:r>
              <a:rPr lang="ja-JP" altLang="en-US" dirty="0"/>
              <a:t>シグマ</a:t>
            </a:r>
            <a:r>
              <a:rPr kumimoji="1" lang="ja-JP" altLang="en-US" dirty="0"/>
              <a:t>マイナス</a:t>
            </a:r>
            <a:r>
              <a:rPr kumimoji="1" lang="en-US" altLang="ja-JP" dirty="0"/>
              <a:t>(Sigma minus)</a:t>
            </a:r>
          </a:p>
          <a:p>
            <a:r>
              <a:rPr lang="en-US" altLang="ja-JP" dirty="0"/>
              <a:t>1.000e+09:</a:t>
            </a:r>
            <a:r>
              <a:rPr lang="ja-JP" altLang="en-US" dirty="0"/>
              <a:t>原子核の破片？</a:t>
            </a:r>
            <a:r>
              <a:rPr lang="en-US" altLang="ja-JP" dirty="0"/>
              <a:t>(Fragment of an atomic nucleus?</a:t>
            </a:r>
            <a:endParaRPr kumimoji="1" lang="ja-JP" altLang="en-US" dirty="0"/>
          </a:p>
        </p:txBody>
      </p:sp>
      <p:sp>
        <p:nvSpPr>
          <p:cNvPr id="3" name="テキスト ボックス 2">
            <a:extLst>
              <a:ext uri="{FF2B5EF4-FFF2-40B4-BE49-F238E27FC236}">
                <a16:creationId xmlns:a16="http://schemas.microsoft.com/office/drawing/2014/main" id="{78109674-AA9A-B14A-3946-4D1E0A724333}"/>
              </a:ext>
            </a:extLst>
          </p:cNvPr>
          <p:cNvSpPr txBox="1"/>
          <p:nvPr/>
        </p:nvSpPr>
        <p:spPr>
          <a:xfrm>
            <a:off x="506029" y="1875629"/>
            <a:ext cx="1326752" cy="646331"/>
          </a:xfrm>
          <a:prstGeom prst="rect">
            <a:avLst/>
          </a:prstGeom>
          <a:noFill/>
        </p:spPr>
        <p:txBody>
          <a:bodyPr wrap="square" rtlCol="0">
            <a:spAutoFit/>
          </a:bodyPr>
          <a:lstStyle/>
          <a:p>
            <a:r>
              <a:rPr lang="en-US" altLang="ja-JP" dirty="0"/>
              <a:t>Number</a:t>
            </a:r>
            <a:r>
              <a:rPr lang="ja-JP" altLang="en-US" dirty="0"/>
              <a:t> </a:t>
            </a:r>
            <a:r>
              <a:rPr lang="en-US" altLang="ja-JP" dirty="0"/>
              <a:t>of</a:t>
            </a:r>
            <a:r>
              <a:rPr lang="ja-JP" altLang="en-US" dirty="0"/>
              <a:t> </a:t>
            </a:r>
            <a:r>
              <a:rPr lang="en-US" altLang="ja-JP" dirty="0"/>
              <a:t>Event</a:t>
            </a:r>
            <a:endParaRPr kumimoji="1" lang="ja-JP" altLang="en-US" dirty="0"/>
          </a:p>
        </p:txBody>
      </p:sp>
    </p:spTree>
    <p:extLst>
      <p:ext uri="{BB962C8B-B14F-4D97-AF65-F5344CB8AC3E}">
        <p14:creationId xmlns:p14="http://schemas.microsoft.com/office/powerpoint/2010/main" val="883125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1D6363-86CB-BBBA-4BFF-25FF0B83983E}"/>
              </a:ext>
            </a:extLst>
          </p:cNvPr>
          <p:cNvSpPr>
            <a:spLocks noGrp="1"/>
          </p:cNvSpPr>
          <p:nvPr>
            <p:ph type="title"/>
          </p:nvPr>
        </p:nvSpPr>
        <p:spPr/>
        <p:txBody>
          <a:bodyPr/>
          <a:lstStyle/>
          <a:p>
            <a:r>
              <a:rPr kumimoji="1" lang="en-US" altLang="ja-JP" dirty="0"/>
              <a:t>True tau parent PDG (</a:t>
            </a:r>
            <a:r>
              <a:rPr lang="en-US" altLang="ja-JP" dirty="0"/>
              <a:t>4f_zznunu_semileptonic)</a:t>
            </a:r>
            <a:endParaRPr kumimoji="1" lang="ja-JP" altLang="en-US"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4151C2AA-E9A1-2DA0-11AD-E8B694590239}"/>
                  </a:ext>
                </a:extLst>
              </p:cNvPr>
              <p:cNvSpPr>
                <a:spLocks noGrp="1"/>
              </p:cNvSpPr>
              <p:nvPr>
                <p:ph idx="1"/>
              </p:nvPr>
            </p:nvSpPr>
            <p:spPr/>
            <p:txBody>
              <a:bodyPr>
                <a:normAutofit fontScale="92500" lnSpcReduction="10000"/>
              </a:bodyPr>
              <a:lstStyle/>
              <a:p>
                <a:r>
                  <a:rPr kumimoji="1" lang="en-US" altLang="ja-JP" dirty="0"/>
                  <a:t>±521: </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𝐵</m:t>
                        </m:r>
                      </m:e>
                      <m:sup>
                        <m:r>
                          <a:rPr kumimoji="1" lang="en-US" altLang="ja-JP" i="1" smtClean="0">
                            <a:latin typeface="Cambria Math" panose="02040503050406030204" pitchFamily="18" charset="0"/>
                            <a:ea typeface="Cambria Math" panose="02040503050406030204" pitchFamily="18" charset="0"/>
                          </a:rPr>
                          <m:t>±</m:t>
                        </m:r>
                      </m:sup>
                    </m:sSup>
                  </m:oMath>
                </a14:m>
                <a:r>
                  <a:rPr kumimoji="1" lang="en-US" altLang="ja-JP" dirty="0"/>
                  <a:t> meson</a:t>
                </a:r>
                <a:br>
                  <a:rPr kumimoji="1" lang="en-US" altLang="ja-JP" dirty="0"/>
                </a:br>
                <a:r>
                  <a:rPr kumimoji="1" lang="en-US" altLang="ja-JP" dirty="0"/>
                  <a:t>Z</a:t>
                </a:r>
                <a:r>
                  <a:rPr kumimoji="1" lang="ja-JP" altLang="en-US" dirty="0"/>
                  <a:t>ボソンから生まれたボトムクォーク</a:t>
                </a:r>
                <a:r>
                  <a:rPr kumimoji="1" lang="en-US" altLang="ja-JP" dirty="0"/>
                  <a:t>(b)</a:t>
                </a:r>
                <a:r>
                  <a:rPr kumimoji="1" lang="ja-JP" altLang="en-US" dirty="0"/>
                  <a:t>は、周りの真空から軽いクォークを拾ってきて、</a:t>
                </a:r>
                <a:r>
                  <a:rPr kumimoji="1" lang="en-US" altLang="ja-JP" dirty="0"/>
                  <a:t>B</a:t>
                </a:r>
                <a:r>
                  <a:rPr kumimoji="1" lang="ja-JP" altLang="en-US" dirty="0"/>
                  <a:t>中間子という重い粒子のかたまりになる</a:t>
                </a:r>
                <a:br>
                  <a:rPr kumimoji="1" lang="en-US" altLang="ja-JP" dirty="0"/>
                </a:br>
                <a:r>
                  <a:rPr kumimoji="1" lang="en-US" altLang="ja-JP" dirty="0"/>
                  <a:t>B</a:t>
                </a:r>
                <a:r>
                  <a:rPr kumimoji="1" lang="ja-JP" altLang="en-US" dirty="0"/>
                  <a:t>中間子は不安定で、約</a:t>
                </a:r>
                <a:r>
                  <a:rPr kumimoji="1" lang="en-US" altLang="ja-JP" dirty="0"/>
                  <a:t>1</a:t>
                </a:r>
                <a:r>
                  <a:rPr kumimoji="1" lang="ja-JP" altLang="en-US" dirty="0"/>
                  <a:t>ピコ秒後に別の粒子に崩壊</a:t>
                </a:r>
                <a:r>
                  <a:rPr kumimoji="1" lang="en-US" altLang="ja-JP" dirty="0"/>
                  <a:t>(</a:t>
                </a:r>
                <a:r>
                  <a:rPr kumimoji="1" lang="ja-JP" altLang="en-US" dirty="0"/>
                  <a:t>弱い相互作用</a:t>
                </a:r>
                <a:r>
                  <a:rPr kumimoji="1" lang="en-US" altLang="ja-JP" dirty="0"/>
                  <a:t>)</a:t>
                </a:r>
                <a:r>
                  <a:rPr kumimoji="1" lang="ja-JP" altLang="en-US" dirty="0"/>
                  <a:t>するときに、約</a:t>
                </a:r>
                <a:r>
                  <a:rPr kumimoji="1" lang="en-US" altLang="ja-JP" dirty="0"/>
                  <a:t>2.5%</a:t>
                </a:r>
                <a:r>
                  <a:rPr kumimoji="1" lang="ja-JP" altLang="en-US" dirty="0"/>
                  <a:t>の確率で</a:t>
                </a:r>
                <a14:m>
                  <m:oMath xmlns:m="http://schemas.openxmlformats.org/officeDocument/2006/math">
                    <m:r>
                      <a:rPr kumimoji="1" lang="ja-JP" altLang="en-US" i="1" smtClean="0">
                        <a:latin typeface="Cambria Math" panose="02040503050406030204" pitchFamily="18" charset="0"/>
                      </a:rPr>
                      <m:t>𝜏</m:t>
                    </m:r>
                    <m:r>
                      <a:rPr lang="ja-JP" altLang="en-US" i="1">
                        <a:latin typeface="Cambria Math" panose="02040503050406030204" pitchFamily="18" charset="0"/>
                      </a:rPr>
                      <m:t>と</m:t>
                    </m:r>
                    <m:sSub>
                      <m:sSubPr>
                        <m:ctrlPr>
                          <a:rPr lang="en-US" altLang="ja-JP" i="1" smtClean="0">
                            <a:latin typeface="Cambria Math" panose="02040503050406030204" pitchFamily="18" charset="0"/>
                          </a:rPr>
                        </m:ctrlPr>
                      </m:sSubPr>
                      <m:e>
                        <m:r>
                          <a:rPr lang="ja-JP" altLang="en-US" i="1" smtClean="0">
                            <a:latin typeface="Cambria Math" panose="02040503050406030204" pitchFamily="18" charset="0"/>
                          </a:rPr>
                          <m:t>𝜈</m:t>
                        </m:r>
                      </m:e>
                      <m:sub>
                        <m:r>
                          <a:rPr lang="ja-JP" altLang="en-US" i="1" smtClean="0">
                            <a:latin typeface="Cambria Math" panose="02040503050406030204" pitchFamily="18" charset="0"/>
                          </a:rPr>
                          <m:t>𝜏</m:t>
                        </m:r>
                      </m:sub>
                    </m:sSub>
                  </m:oMath>
                </a14:m>
                <a:r>
                  <a:rPr kumimoji="1" lang="ja-JP" altLang="en-US" dirty="0"/>
                  <a:t>を吐き出す</a:t>
                </a:r>
                <a:br>
                  <a:rPr kumimoji="1" lang="en-US" altLang="ja-JP" dirty="0"/>
                </a:br>
                <a14:m>
                  <m:oMath xmlns:m="http://schemas.openxmlformats.org/officeDocument/2006/math">
                    <m:r>
                      <a:rPr kumimoji="1" lang="en-US" altLang="ja-JP" b="0" i="1" smtClean="0">
                        <a:latin typeface="Cambria Math" panose="02040503050406030204" pitchFamily="18" charset="0"/>
                      </a:rPr>
                      <m:t>𝑍</m:t>
                    </m:r>
                    <m:r>
                      <a:rPr kumimoji="1" lang="en-US" altLang="ja-JP" b="0"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𝑏</m:t>
                    </m:r>
                    <m:acc>
                      <m:accPr>
                        <m:chr m:val="̅"/>
                        <m:ctrlPr>
                          <a:rPr kumimoji="1" lang="en-US" altLang="ja-JP" b="0" i="1" smtClean="0">
                            <a:latin typeface="Cambria Math" panose="02040503050406030204" pitchFamily="18" charset="0"/>
                            <a:ea typeface="Cambria Math" panose="02040503050406030204" pitchFamily="18" charset="0"/>
                          </a:rPr>
                        </m:ctrlPr>
                      </m:accPr>
                      <m:e>
                        <m:r>
                          <a:rPr kumimoji="1" lang="en-US" altLang="ja-JP" b="0" i="1" smtClean="0">
                            <a:latin typeface="Cambria Math" panose="02040503050406030204" pitchFamily="18" charset="0"/>
                            <a:ea typeface="Cambria Math" panose="02040503050406030204" pitchFamily="18" charset="0"/>
                          </a:rPr>
                          <m:t>𝑏</m:t>
                        </m:r>
                      </m:e>
                    </m:acc>
                    <m:r>
                      <a:rPr kumimoji="1" lang="en-US" altLang="ja-JP" b="0" i="1" smtClean="0">
                        <a:latin typeface="Cambria Math" panose="02040503050406030204" pitchFamily="18" charset="0"/>
                        <a:ea typeface="Cambria Math" panose="02040503050406030204" pitchFamily="18" charset="0"/>
                      </a:rPr>
                      <m:t>→</m:t>
                    </m:r>
                    <m:sSup>
                      <m:sSupPr>
                        <m:ctrlPr>
                          <a:rPr kumimoji="1" lang="en-US" altLang="ja-JP" b="0" i="1" smtClean="0">
                            <a:latin typeface="Cambria Math" panose="02040503050406030204" pitchFamily="18" charset="0"/>
                            <a:ea typeface="Cambria Math" panose="02040503050406030204" pitchFamily="18" charset="0"/>
                          </a:rPr>
                        </m:ctrlPr>
                      </m:sSupPr>
                      <m:e>
                        <m:r>
                          <a:rPr kumimoji="1" lang="en-US" altLang="ja-JP" b="0" i="1" smtClean="0">
                            <a:latin typeface="Cambria Math" panose="02040503050406030204" pitchFamily="18" charset="0"/>
                            <a:ea typeface="Cambria Math" panose="02040503050406030204" pitchFamily="18" charset="0"/>
                          </a:rPr>
                          <m:t>𝐵</m:t>
                        </m:r>
                      </m:e>
                      <m:sup>
                        <m:r>
                          <a:rPr kumimoji="1" lang="en-US" altLang="ja-JP" b="0" i="1" smtClean="0">
                            <a:latin typeface="Cambria Math" panose="02040503050406030204" pitchFamily="18" charset="0"/>
                            <a:ea typeface="Cambria Math" panose="02040503050406030204" pitchFamily="18" charset="0"/>
                          </a:rPr>
                          <m:t>±</m:t>
                        </m:r>
                      </m:sup>
                    </m:sSup>
                    <m:d>
                      <m:dPr>
                        <m:ctrlPr>
                          <a:rPr kumimoji="1" lang="en-US" altLang="ja-JP" b="0" i="1" smtClean="0">
                            <a:latin typeface="Cambria Math" panose="02040503050406030204" pitchFamily="18" charset="0"/>
                            <a:ea typeface="Cambria Math" panose="02040503050406030204" pitchFamily="18" charset="0"/>
                          </a:rPr>
                        </m:ctrlPr>
                      </m:dPr>
                      <m:e>
                        <m:r>
                          <a:rPr kumimoji="1" lang="en-US" altLang="ja-JP" b="0" i="1" smtClean="0">
                            <a:latin typeface="Cambria Math" panose="02040503050406030204" pitchFamily="18" charset="0"/>
                            <a:ea typeface="Cambria Math" panose="02040503050406030204" pitchFamily="18" charset="0"/>
                          </a:rPr>
                          <m:t>521</m:t>
                        </m:r>
                      </m:e>
                    </m:d>
                    <m:r>
                      <a:rPr kumimoji="1" lang="en-US" altLang="ja-JP" b="0" i="1" smtClean="0">
                        <a:latin typeface="Cambria Math" panose="02040503050406030204" pitchFamily="18" charset="0"/>
                        <a:ea typeface="Cambria Math" panose="02040503050406030204" pitchFamily="18" charset="0"/>
                      </a:rPr>
                      <m:t>→</m:t>
                    </m:r>
                    <m:r>
                      <a:rPr lang="ja-JP" altLang="en-US" i="1">
                        <a:latin typeface="Cambria Math" panose="02040503050406030204" pitchFamily="18" charset="0"/>
                        <a:ea typeface="Cambria Math" panose="02040503050406030204" pitchFamily="18" charset="0"/>
                      </a:rPr>
                      <m:t>何らかの</m:t>
                    </m:r>
                    <m:r>
                      <a:rPr lang="ja-JP" altLang="en-US" i="1" smtClean="0">
                        <a:latin typeface="Cambria Math" panose="02040503050406030204" pitchFamily="18" charset="0"/>
                        <a:ea typeface="Cambria Math" panose="02040503050406030204" pitchFamily="18" charset="0"/>
                      </a:rPr>
                      <m:t>粒子</m:t>
                    </m:r>
                    <m:r>
                      <a:rPr lang="en-US" altLang="ja-JP" b="0" i="1" smtClean="0">
                        <a:latin typeface="Cambria Math" panose="02040503050406030204" pitchFamily="18" charset="0"/>
                        <a:ea typeface="Cambria Math" panose="02040503050406030204" pitchFamily="18" charset="0"/>
                      </a:rPr>
                      <m:t>+</m:t>
                    </m:r>
                    <m:sSup>
                      <m:sSupPr>
                        <m:ctrlPr>
                          <a:rPr lang="en-US" altLang="ja-JP" b="0" i="1" smtClean="0">
                            <a:latin typeface="Cambria Math" panose="02040503050406030204" pitchFamily="18" charset="0"/>
                            <a:ea typeface="Cambria Math" panose="02040503050406030204" pitchFamily="18" charset="0"/>
                          </a:rPr>
                        </m:ctrlPr>
                      </m:sSupPr>
                      <m:e>
                        <m:r>
                          <a:rPr lang="ja-JP" altLang="en-US" b="0" i="1" smtClean="0">
                            <a:latin typeface="Cambria Math" panose="02040503050406030204" pitchFamily="18" charset="0"/>
                            <a:ea typeface="Cambria Math" panose="02040503050406030204" pitchFamily="18" charset="0"/>
                          </a:rPr>
                          <m:t>𝜏</m:t>
                        </m:r>
                      </m:e>
                      <m:sup>
                        <m:r>
                          <a:rPr lang="en-US" altLang="ja-JP" b="0" i="1" smtClean="0">
                            <a:latin typeface="Cambria Math" panose="02040503050406030204" pitchFamily="18" charset="0"/>
                            <a:ea typeface="Cambria Math" panose="02040503050406030204" pitchFamily="18" charset="0"/>
                          </a:rPr>
                          <m:t>±</m:t>
                        </m:r>
                      </m:sup>
                    </m:sSup>
                    <m:r>
                      <a:rPr lang="en-US" altLang="ja-JP" b="0" i="1" smtClean="0">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𝜏</m:t>
                        </m:r>
                      </m:sub>
                    </m:sSub>
                  </m:oMath>
                </a14:m>
                <a:endParaRPr kumimoji="1" lang="en-US" altLang="ja-JP" dirty="0"/>
              </a:p>
              <a:p>
                <a:r>
                  <a:rPr lang="en-US" altLang="ja-JP" dirty="0"/>
                  <a:t>431:</a:t>
                </a:r>
                <a14:m>
                  <m:oMath xmlns:m="http://schemas.openxmlformats.org/officeDocument/2006/math">
                    <m:sSubSup>
                      <m:sSubSupPr>
                        <m:ctrlPr>
                          <a:rPr lang="en-US" altLang="ja-JP" i="1" smtClean="0">
                            <a:latin typeface="Cambria Math" panose="02040503050406030204" pitchFamily="18" charset="0"/>
                          </a:rPr>
                        </m:ctrlPr>
                      </m:sSubSupPr>
                      <m:e>
                        <m:r>
                          <a:rPr lang="en-US" altLang="ja-JP" b="0" i="1" smtClean="0">
                            <a:latin typeface="Cambria Math" panose="02040503050406030204" pitchFamily="18" charset="0"/>
                          </a:rPr>
                          <m:t>𝐷</m:t>
                        </m:r>
                      </m:e>
                      <m:sub>
                        <m:r>
                          <a:rPr lang="en-US" altLang="ja-JP" b="0" i="1" smtClean="0">
                            <a:latin typeface="Cambria Math" panose="02040503050406030204" pitchFamily="18" charset="0"/>
                          </a:rPr>
                          <m:t>𝑠</m:t>
                        </m:r>
                      </m:sub>
                      <m:sup>
                        <m:r>
                          <a:rPr lang="en-US" altLang="ja-JP" b="0" i="1" smtClean="0">
                            <a:latin typeface="Cambria Math" panose="02040503050406030204" pitchFamily="18" charset="0"/>
                          </a:rPr>
                          <m:t>+</m:t>
                        </m:r>
                      </m:sup>
                    </m:sSubSup>
                  </m:oMath>
                </a14:m>
                <a:r>
                  <a:rPr kumimoji="1" lang="en-US" altLang="ja-JP" dirty="0"/>
                  <a:t> meson</a:t>
                </a:r>
                <a:br>
                  <a:rPr kumimoji="1" lang="en-US" altLang="ja-JP" dirty="0"/>
                </a:br>
                <a:r>
                  <a:rPr kumimoji="1" lang="en-US" altLang="ja-JP" dirty="0"/>
                  <a:t>Z</a:t>
                </a:r>
                <a:r>
                  <a:rPr kumimoji="1" lang="ja-JP" altLang="en-US" dirty="0"/>
                  <a:t>ボソンからチャームクォーク</a:t>
                </a:r>
                <a:r>
                  <a:rPr kumimoji="1" lang="en-US" altLang="ja-JP" dirty="0"/>
                  <a:t>(c)</a:t>
                </a:r>
                <a:r>
                  <a:rPr kumimoji="1" lang="ja-JP" altLang="en-US" dirty="0"/>
                  <a:t>が生まれた場合、あるいは</a:t>
                </a:r>
                <a:r>
                  <a:rPr kumimoji="1" lang="en-US" altLang="ja-JP" dirty="0"/>
                  <a:t>B</a:t>
                </a:r>
                <a:r>
                  <a:rPr kumimoji="1" lang="ja-JP" altLang="en-US" dirty="0"/>
                  <a:t>中間子が崩壊した過程で</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𝐷</m:t>
                        </m:r>
                      </m:e>
                      <m:sub>
                        <m:r>
                          <a:rPr lang="en-US" altLang="ja-JP" i="1">
                            <a:latin typeface="Cambria Math" panose="02040503050406030204" pitchFamily="18" charset="0"/>
                          </a:rPr>
                          <m:t>𝑠</m:t>
                        </m:r>
                      </m:sub>
                      <m:sup>
                        <m:r>
                          <a:rPr lang="en-US" altLang="ja-JP" i="1">
                            <a:latin typeface="Cambria Math" panose="02040503050406030204" pitchFamily="18" charset="0"/>
                          </a:rPr>
                          <m:t>+</m:t>
                        </m:r>
                      </m:sup>
                    </m:sSubSup>
                  </m:oMath>
                </a14:m>
                <a:r>
                  <a:rPr lang="en-US" altLang="ja-JP" dirty="0"/>
                  <a:t> </a:t>
                </a:r>
                <a:r>
                  <a:rPr lang="ja-JP" altLang="en-US" dirty="0"/>
                  <a:t>中間子という、チャームクォークと反ストレンジクォークが合体した粒子が出来ることがある。</a:t>
                </a:r>
                <a:br>
                  <a:rPr lang="en-US" altLang="ja-JP" dirty="0"/>
                </a:br>
                <a:r>
                  <a:rPr lang="ja-JP" altLang="en-US" dirty="0"/>
                  <a:t>この</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𝐷</m:t>
                        </m:r>
                      </m:e>
                      <m:sub>
                        <m:r>
                          <a:rPr lang="en-US" altLang="ja-JP" i="1">
                            <a:latin typeface="Cambria Math" panose="02040503050406030204" pitchFamily="18" charset="0"/>
                          </a:rPr>
                          <m:t>𝑠</m:t>
                        </m:r>
                      </m:sub>
                      <m:sup>
                        <m:r>
                          <a:rPr lang="en-US" altLang="ja-JP" i="1">
                            <a:latin typeface="Cambria Math" panose="02040503050406030204" pitchFamily="18" charset="0"/>
                          </a:rPr>
                          <m:t>+</m:t>
                        </m:r>
                      </m:sup>
                    </m:sSubSup>
                  </m:oMath>
                </a14:m>
                <a:r>
                  <a:rPr lang="en-US" altLang="ja-JP" dirty="0"/>
                  <a:t> </a:t>
                </a:r>
                <a:r>
                  <a:rPr lang="ja-JP" altLang="en-US" dirty="0"/>
                  <a:t>中間子は、約</a:t>
                </a:r>
                <a:r>
                  <a:rPr lang="en-US" altLang="ja-JP" dirty="0"/>
                  <a:t>5.5%</a:t>
                </a:r>
                <a:r>
                  <a:rPr lang="ja-JP" altLang="en-US" dirty="0"/>
                  <a:t>という確率で、直接</a:t>
                </a:r>
                <a14:m>
                  <m:oMath xmlns:m="http://schemas.openxmlformats.org/officeDocument/2006/math">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r>
                      <a:rPr lang="ja-JP" altLang="en-US" i="1">
                        <a:latin typeface="Cambria Math" panose="02040503050406030204" pitchFamily="18" charset="0"/>
                      </a:rPr>
                      <m:t>と</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𝜏</m:t>
                        </m:r>
                      </m:sub>
                    </m:sSub>
                  </m:oMath>
                </a14:m>
                <a:r>
                  <a:rPr kumimoji="1" lang="ja-JP" altLang="en-US" dirty="0"/>
                  <a:t>に順レプトン崩壊して消滅する。</a:t>
                </a:r>
                <a:br>
                  <a:rPr kumimoji="1" lang="en-US" altLang="ja-JP" dirty="0"/>
                </a:br>
                <a14:m>
                  <m:oMath xmlns:m="http://schemas.openxmlformats.org/officeDocument/2006/math">
                    <m:r>
                      <a:rPr lang="en-US" altLang="ja-JP" i="1">
                        <a:latin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𝑐</m:t>
                    </m:r>
                    <m:acc>
                      <m:accPr>
                        <m:chr m:val="̅"/>
                        <m:ctrlPr>
                          <a:rPr lang="en-US" altLang="ja-JP" i="1">
                            <a:latin typeface="Cambria Math" panose="02040503050406030204" pitchFamily="18" charset="0"/>
                            <a:ea typeface="Cambria Math" panose="02040503050406030204" pitchFamily="18" charset="0"/>
                          </a:rPr>
                        </m:ctrlPr>
                      </m:accPr>
                      <m:e>
                        <m:r>
                          <a:rPr lang="en-US" altLang="ja-JP" b="0" i="1" smtClean="0">
                            <a:latin typeface="Cambria Math" panose="02040503050406030204" pitchFamily="18" charset="0"/>
                            <a:ea typeface="Cambria Math" panose="02040503050406030204" pitchFamily="18" charset="0"/>
                          </a:rPr>
                          <m:t>𝑐</m:t>
                        </m:r>
                      </m:e>
                    </m:acc>
                    <m:r>
                      <a:rPr lang="en-US" altLang="ja-JP" i="1">
                        <a:latin typeface="Cambria Math" panose="02040503050406030204" pitchFamily="18" charset="0"/>
                        <a:ea typeface="Cambria Math" panose="02040503050406030204" pitchFamily="18" charset="0"/>
                      </a:rPr>
                      <m:t>→</m:t>
                    </m:r>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𝐷</m:t>
                        </m:r>
                      </m:e>
                      <m:sub>
                        <m:r>
                          <a:rPr lang="en-US" altLang="ja-JP" i="1">
                            <a:latin typeface="Cambria Math" panose="02040503050406030204" pitchFamily="18" charset="0"/>
                          </a:rPr>
                          <m:t>𝑠</m:t>
                        </m:r>
                      </m:sub>
                      <m:sup>
                        <m:r>
                          <a:rPr lang="en-US" altLang="ja-JP" i="1">
                            <a:latin typeface="Cambria Math" panose="02040503050406030204" pitchFamily="18" charset="0"/>
                          </a:rPr>
                          <m:t>+</m:t>
                        </m:r>
                      </m:sup>
                    </m:sSubSup>
                    <m:d>
                      <m:dPr>
                        <m:ctrlPr>
                          <a:rPr lang="en-US" altLang="ja-JP" i="1">
                            <a:latin typeface="Cambria Math" panose="02040503050406030204" pitchFamily="18" charset="0"/>
                            <a:ea typeface="Cambria Math" panose="02040503050406030204" pitchFamily="18" charset="0"/>
                          </a:rPr>
                        </m:ctrlPr>
                      </m:dPr>
                      <m:e>
                        <m:r>
                          <a:rPr lang="en-US" altLang="ja-JP" b="0" i="1" smtClean="0">
                            <a:latin typeface="Cambria Math" panose="02040503050406030204" pitchFamily="18" charset="0"/>
                            <a:ea typeface="Cambria Math" panose="02040503050406030204" pitchFamily="18" charset="0"/>
                          </a:rPr>
                          <m:t>431</m:t>
                        </m:r>
                      </m:e>
                    </m:d>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b="0" i="1" smtClean="0">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𝜏</m:t>
                        </m:r>
                      </m:sub>
                    </m:sSub>
                  </m:oMath>
                </a14:m>
                <a:endParaRPr kumimoji="1" lang="en-US" altLang="ja-JP" dirty="0"/>
              </a:p>
            </p:txBody>
          </p:sp>
        </mc:Choice>
        <mc:Fallback>
          <p:sp>
            <p:nvSpPr>
              <p:cNvPr id="3" name="コンテンツ プレースホルダー 2">
                <a:extLst>
                  <a:ext uri="{FF2B5EF4-FFF2-40B4-BE49-F238E27FC236}">
                    <a16:creationId xmlns:a16="http://schemas.microsoft.com/office/drawing/2014/main" id="{4151C2AA-E9A1-2DA0-11AD-E8B694590239}"/>
                  </a:ext>
                </a:extLst>
              </p:cNvPr>
              <p:cNvSpPr>
                <a:spLocks noGrp="1" noRot="1" noChangeAspect="1" noMove="1" noResize="1" noEditPoints="1" noAdjustHandles="1" noChangeArrowheads="1" noChangeShapeType="1" noTextEdit="1"/>
              </p:cNvSpPr>
              <p:nvPr>
                <p:ph idx="1"/>
              </p:nvPr>
            </p:nvSpPr>
            <p:spPr>
              <a:blipFill>
                <a:blip r:embed="rId3"/>
                <a:stretch>
                  <a:fillRect l="-928" t="-2801" r="-754" b="-14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908246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6F70ED-5423-1EF4-1877-379A3337E3C1}"/>
              </a:ext>
            </a:extLst>
          </p:cNvPr>
          <p:cNvSpPr>
            <a:spLocks noGrp="1"/>
          </p:cNvSpPr>
          <p:nvPr>
            <p:ph type="title"/>
          </p:nvPr>
        </p:nvSpPr>
        <p:spPr/>
        <p:txBody>
          <a:bodyPr/>
          <a:lstStyle/>
          <a:p>
            <a:r>
              <a:rPr lang="en-US" altLang="ja-JP" dirty="0"/>
              <a:t>4f_zznunu_semileptonic</a:t>
            </a:r>
            <a:r>
              <a:rPr lang="ja-JP" altLang="en-US" dirty="0"/>
              <a:t>で</a:t>
            </a:r>
            <a:br>
              <a:rPr lang="en-US" altLang="ja-JP" dirty="0"/>
            </a:br>
            <a:r>
              <a:rPr lang="ja-JP" altLang="en-US" dirty="0"/>
              <a:t>見つけられたものの電荷</a:t>
            </a:r>
            <a:endParaRPr kumimoji="1" lang="ja-JP" altLang="en-US" dirty="0"/>
          </a:p>
        </p:txBody>
      </p:sp>
      <p:pic>
        <p:nvPicPr>
          <p:cNvPr id="5" name="コンテンツ プレースホルダー 4">
            <a:extLst>
              <a:ext uri="{FF2B5EF4-FFF2-40B4-BE49-F238E27FC236}">
                <a16:creationId xmlns:a16="http://schemas.microsoft.com/office/drawing/2014/main" id="{2EB55EF6-8DC0-63E6-3925-4697E87850B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4396" y="2089078"/>
            <a:ext cx="4670893" cy="3667836"/>
          </a:xfrm>
          <a:prstGeom prst="rect">
            <a:avLst/>
          </a:prstGeom>
        </p:spPr>
      </p:pic>
      <p:sp>
        <p:nvSpPr>
          <p:cNvPr id="3" name="テキスト ボックス 2">
            <a:extLst>
              <a:ext uri="{FF2B5EF4-FFF2-40B4-BE49-F238E27FC236}">
                <a16:creationId xmlns:a16="http://schemas.microsoft.com/office/drawing/2014/main" id="{6754C8C3-9721-E8FF-9FC4-5371098535A9}"/>
              </a:ext>
            </a:extLst>
          </p:cNvPr>
          <p:cNvSpPr txBox="1"/>
          <p:nvPr/>
        </p:nvSpPr>
        <p:spPr>
          <a:xfrm>
            <a:off x="1291999" y="1793585"/>
            <a:ext cx="1828800" cy="369332"/>
          </a:xfrm>
          <a:prstGeom prst="rect">
            <a:avLst/>
          </a:prstGeom>
          <a:noFill/>
        </p:spPr>
        <p:txBody>
          <a:bodyPr wrap="square" rtlCol="0">
            <a:spAutoFit/>
          </a:bodyPr>
          <a:lstStyle/>
          <a:p>
            <a:r>
              <a:rPr kumimoji="1" lang="ja-JP" altLang="en-US" dirty="0"/>
              <a:t>菅原先輩</a:t>
            </a:r>
          </a:p>
        </p:txBody>
      </p:sp>
      <p:sp>
        <p:nvSpPr>
          <p:cNvPr id="4" name="テキスト ボックス 3">
            <a:extLst>
              <a:ext uri="{FF2B5EF4-FFF2-40B4-BE49-F238E27FC236}">
                <a16:creationId xmlns:a16="http://schemas.microsoft.com/office/drawing/2014/main" id="{BD7F25E7-5744-40F3-073C-7CF8A654B774}"/>
              </a:ext>
            </a:extLst>
          </p:cNvPr>
          <p:cNvSpPr txBox="1"/>
          <p:nvPr/>
        </p:nvSpPr>
        <p:spPr>
          <a:xfrm>
            <a:off x="6719336" y="1948960"/>
            <a:ext cx="1251857" cy="369332"/>
          </a:xfrm>
          <a:prstGeom prst="rect">
            <a:avLst/>
          </a:prstGeom>
          <a:noFill/>
        </p:spPr>
        <p:txBody>
          <a:bodyPr wrap="square" rtlCol="0">
            <a:spAutoFit/>
          </a:bodyPr>
          <a:lstStyle/>
          <a:p>
            <a:r>
              <a:rPr kumimoji="1" lang="ja-JP" altLang="en-US" dirty="0"/>
              <a:t>末原先生</a:t>
            </a:r>
          </a:p>
        </p:txBody>
      </p:sp>
      <p:pic>
        <p:nvPicPr>
          <p:cNvPr id="7" name="図 6">
            <a:extLst>
              <a:ext uri="{FF2B5EF4-FFF2-40B4-BE49-F238E27FC236}">
                <a16:creationId xmlns:a16="http://schemas.microsoft.com/office/drawing/2014/main" id="{4A7C4B87-EEE5-ABF1-648F-D1BADFDF30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0299" y="817319"/>
            <a:ext cx="4290387" cy="2925823"/>
          </a:xfrm>
          <a:prstGeom prst="rect">
            <a:avLst/>
          </a:prstGeom>
        </p:spPr>
      </p:pic>
      <p:pic>
        <p:nvPicPr>
          <p:cNvPr id="8" name="図 7">
            <a:extLst>
              <a:ext uri="{FF2B5EF4-FFF2-40B4-BE49-F238E27FC236}">
                <a16:creationId xmlns:a16="http://schemas.microsoft.com/office/drawing/2014/main" id="{F29D65AB-D1E8-39AF-E1CD-6FCD61BC4A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01613" y="3922996"/>
            <a:ext cx="3929253" cy="2569879"/>
          </a:xfrm>
          <a:prstGeom prst="rect">
            <a:avLst/>
          </a:prstGeom>
        </p:spPr>
      </p:pic>
      <p:sp>
        <p:nvSpPr>
          <p:cNvPr id="9" name="テキスト ボックス 8">
            <a:extLst>
              <a:ext uri="{FF2B5EF4-FFF2-40B4-BE49-F238E27FC236}">
                <a16:creationId xmlns:a16="http://schemas.microsoft.com/office/drawing/2014/main" id="{1D05CAEB-A5E8-EE0F-68AB-C1970EED7AC3}"/>
              </a:ext>
            </a:extLst>
          </p:cNvPr>
          <p:cNvSpPr txBox="1"/>
          <p:nvPr/>
        </p:nvSpPr>
        <p:spPr>
          <a:xfrm>
            <a:off x="6696267" y="4480778"/>
            <a:ext cx="1205346" cy="369332"/>
          </a:xfrm>
          <a:prstGeom prst="rect">
            <a:avLst/>
          </a:prstGeom>
          <a:noFill/>
        </p:spPr>
        <p:txBody>
          <a:bodyPr wrap="square" rtlCol="0">
            <a:spAutoFit/>
          </a:bodyPr>
          <a:lstStyle/>
          <a:p>
            <a:r>
              <a:rPr lang="ja-JP" altLang="en-US" dirty="0"/>
              <a:t>本物</a:t>
            </a:r>
            <a:endParaRPr kumimoji="1" lang="ja-JP" altLang="en-US" dirty="0"/>
          </a:p>
        </p:txBody>
      </p:sp>
      <p:sp>
        <p:nvSpPr>
          <p:cNvPr id="6" name="テキスト ボックス 5">
            <a:extLst>
              <a:ext uri="{FF2B5EF4-FFF2-40B4-BE49-F238E27FC236}">
                <a16:creationId xmlns:a16="http://schemas.microsoft.com/office/drawing/2014/main" id="{7F1C58A8-CCD5-2A59-7205-62561932E2DA}"/>
              </a:ext>
            </a:extLst>
          </p:cNvPr>
          <p:cNvSpPr txBox="1"/>
          <p:nvPr/>
        </p:nvSpPr>
        <p:spPr>
          <a:xfrm>
            <a:off x="0" y="2162917"/>
            <a:ext cx="1326752" cy="369332"/>
          </a:xfrm>
          <a:prstGeom prst="rect">
            <a:avLst/>
          </a:prstGeom>
          <a:noFill/>
        </p:spPr>
        <p:txBody>
          <a:bodyPr wrap="square" rtlCol="0">
            <a:spAutoFit/>
          </a:bodyPr>
          <a:lstStyle/>
          <a:p>
            <a:r>
              <a:rPr kumimoji="1" lang="ja-JP" altLang="en-US" dirty="0"/>
              <a:t>イベント数</a:t>
            </a:r>
          </a:p>
        </p:txBody>
      </p:sp>
      <p:sp>
        <p:nvSpPr>
          <p:cNvPr id="10" name="テキスト ボックス 9">
            <a:extLst>
              <a:ext uri="{FF2B5EF4-FFF2-40B4-BE49-F238E27FC236}">
                <a16:creationId xmlns:a16="http://schemas.microsoft.com/office/drawing/2014/main" id="{95DC117D-8CF9-711B-335F-18E30E47A967}"/>
              </a:ext>
            </a:extLst>
          </p:cNvPr>
          <p:cNvSpPr txBox="1"/>
          <p:nvPr/>
        </p:nvSpPr>
        <p:spPr>
          <a:xfrm>
            <a:off x="6696267" y="2716401"/>
            <a:ext cx="1326752" cy="369332"/>
          </a:xfrm>
          <a:prstGeom prst="rect">
            <a:avLst/>
          </a:prstGeom>
          <a:noFill/>
        </p:spPr>
        <p:txBody>
          <a:bodyPr wrap="square" rtlCol="0">
            <a:spAutoFit/>
          </a:bodyPr>
          <a:lstStyle/>
          <a:p>
            <a:r>
              <a:rPr kumimoji="1" lang="ja-JP" altLang="en-US" dirty="0"/>
              <a:t>イベント数</a:t>
            </a:r>
          </a:p>
        </p:txBody>
      </p:sp>
      <p:sp>
        <p:nvSpPr>
          <p:cNvPr id="11" name="テキスト ボックス 10">
            <a:extLst>
              <a:ext uri="{FF2B5EF4-FFF2-40B4-BE49-F238E27FC236}">
                <a16:creationId xmlns:a16="http://schemas.microsoft.com/office/drawing/2014/main" id="{89ADA635-52DF-9DAD-B360-B77E10B04E5D}"/>
              </a:ext>
            </a:extLst>
          </p:cNvPr>
          <p:cNvSpPr txBox="1"/>
          <p:nvPr/>
        </p:nvSpPr>
        <p:spPr>
          <a:xfrm>
            <a:off x="6574861" y="5587746"/>
            <a:ext cx="1326752" cy="369332"/>
          </a:xfrm>
          <a:prstGeom prst="rect">
            <a:avLst/>
          </a:prstGeom>
          <a:noFill/>
        </p:spPr>
        <p:txBody>
          <a:bodyPr wrap="square" rtlCol="0">
            <a:spAutoFit/>
          </a:bodyPr>
          <a:lstStyle/>
          <a:p>
            <a:r>
              <a:rPr kumimoji="1" lang="ja-JP" altLang="en-US" dirty="0"/>
              <a:t>イベント数</a:t>
            </a:r>
          </a:p>
        </p:txBody>
      </p:sp>
    </p:spTree>
    <p:extLst>
      <p:ext uri="{BB962C8B-B14F-4D97-AF65-F5344CB8AC3E}">
        <p14:creationId xmlns:p14="http://schemas.microsoft.com/office/powerpoint/2010/main" val="207644240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575</TotalTime>
  <Words>58174</Words>
  <Application>Microsoft Office PowerPoint</Application>
  <PresentationFormat>ワイド画面</PresentationFormat>
  <Paragraphs>7573</Paragraphs>
  <Slides>30</Slides>
  <Notes>22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30</vt:i4>
      </vt:variant>
    </vt:vector>
  </HeadingPairs>
  <TitlesOfParts>
    <vt:vector size="35" baseType="lpstr">
      <vt:lpstr>游ゴシック</vt:lpstr>
      <vt:lpstr>游ゴシック Light</vt:lpstr>
      <vt:lpstr>Arial</vt:lpstr>
      <vt:lpstr>Cambria Math</vt:lpstr>
      <vt:lpstr>Office テーマ</vt:lpstr>
      <vt:lpstr>2026/4/30</vt:lpstr>
      <vt:lpstr>Activity details</vt:lpstr>
      <vt:lpstr>Motivation : Optimization of Tau Finder</vt:lpstr>
      <vt:lpstr>Taufinder was applied to 4f_zznunu_semileptonic</vt:lpstr>
      <vt:lpstr>末原先生’s Taufinder</vt:lpstr>
      <vt:lpstr>True Tau Number and Taufinder result</vt:lpstr>
      <vt:lpstr>Taufinder Result’s PDG Code (4f_zznunu_semileptonic)</vt:lpstr>
      <vt:lpstr>True tau parent PDG (4f_zznunu_semileptonic)</vt:lpstr>
      <vt:lpstr>4f_zznunu_semileptonicで 見つけられたものの電荷</vt:lpstr>
      <vt:lpstr>Taufinder was applied to 4f_ZZ_semileptonic</vt:lpstr>
      <vt:lpstr>True tau parent PDG (4f_ZZ_semileptonic)</vt:lpstr>
      <vt:lpstr>4f_ZZ_semileptonicのpdgcode</vt:lpstr>
      <vt:lpstr>Charge reversal</vt:lpstr>
      <vt:lpstr>Taufinder was applied to 2f_leptonic_eL_pR</vt:lpstr>
      <vt:lpstr>Taufinder Result’s PDG code (2f_leptonic_eL_pR)</vt:lpstr>
      <vt:lpstr>True tau parent PDG (2f_leptonic_eL_pR)</vt:lpstr>
      <vt:lpstr>Future plans</vt:lpstr>
      <vt:lpstr>Back Up</vt:lpstr>
      <vt:lpstr>Hard process of 4f_zznunu_semileptonic </vt:lpstr>
      <vt:lpstr>Hard process of 4f_ZZ_semileptonic</vt:lpstr>
      <vt:lpstr>Hard process of 2f_leptonic_eL_pR</vt:lpstr>
      <vt:lpstr>PowerPoint プレゼンテーション</vt:lpstr>
      <vt:lpstr>PowerPoint プレゼンテーション</vt:lpstr>
      <vt:lpstr>PowerPoint プレゼンテーション</vt:lpstr>
      <vt:lpstr>先輩のTauの探し方</vt:lpstr>
      <vt:lpstr>末原先生の探し方</vt:lpstr>
      <vt:lpstr>保存則</vt:lpstr>
      <vt:lpstr>Tau τ</vt:lpstr>
      <vt:lpstr>4f_ZZnunu_semileptonic</vt:lpstr>
      <vt:lpstr>4f_ZZnunu_semileptonic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悠風 伊藤</dc:creator>
  <cp:lastModifiedBy>悠風 伊藤</cp:lastModifiedBy>
  <cp:revision>18</cp:revision>
  <dcterms:created xsi:type="dcterms:W3CDTF">2026-04-26T14:59:46Z</dcterms:created>
  <dcterms:modified xsi:type="dcterms:W3CDTF">2026-04-27T06:23:16Z</dcterms:modified>
</cp:coreProperties>
</file>