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9" r:id="rId3"/>
    <p:sldId id="285" r:id="rId4"/>
    <p:sldId id="313" r:id="rId5"/>
    <p:sldId id="275" r:id="rId6"/>
    <p:sldId id="283" r:id="rId7"/>
    <p:sldId id="288" r:id="rId8"/>
    <p:sldId id="287" r:id="rId9"/>
    <p:sldId id="284" r:id="rId10"/>
    <p:sldId id="301" r:id="rId11"/>
    <p:sldId id="278" r:id="rId12"/>
    <p:sldId id="286" r:id="rId13"/>
    <p:sldId id="291" r:id="rId14"/>
    <p:sldId id="280" r:id="rId15"/>
    <p:sldId id="292" r:id="rId16"/>
    <p:sldId id="312" r:id="rId17"/>
    <p:sldId id="294" r:id="rId18"/>
    <p:sldId id="295" r:id="rId19"/>
    <p:sldId id="296" r:id="rId20"/>
    <p:sldId id="277" r:id="rId21"/>
    <p:sldId id="279" r:id="rId22"/>
    <p:sldId id="289" r:id="rId23"/>
    <p:sldId id="290" r:id="rId24"/>
    <p:sldId id="300" r:id="rId25"/>
    <p:sldId id="302" r:id="rId26"/>
    <p:sldId id="310" r:id="rId27"/>
    <p:sldId id="311" r:id="rId28"/>
    <p:sldId id="303" r:id="rId29"/>
    <p:sldId id="305" r:id="rId30"/>
    <p:sldId id="307" r:id="rId31"/>
    <p:sldId id="309" r:id="rId32"/>
    <p:sldId id="304" r:id="rId33"/>
    <p:sldId id="306" r:id="rId34"/>
    <p:sldId id="308" r:id="rId35"/>
    <p:sldId id="276" r:id="rId36"/>
    <p:sldId id="297" r:id="rId37"/>
    <p:sldId id="298" r:id="rId38"/>
    <p:sldId id="299" r:id="rId39"/>
    <p:sldId id="270" r:id="rId40"/>
    <p:sldId id="271" r:id="rId41"/>
    <p:sldId id="269" r:id="rId42"/>
    <p:sldId id="272" r:id="rId43"/>
    <p:sldId id="282" r:id="rId44"/>
    <p:sldId id="266" r:id="rId45"/>
    <p:sldId id="267" r:id="rId46"/>
    <p:sldId id="257" r:id="rId47"/>
    <p:sldId id="258" r:id="rId4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9BF8584-7368-4D42-82E7-2753F0FDF4C1}">
          <p14:sldIdLst>
            <p14:sldId id="256"/>
            <p14:sldId id="259"/>
            <p14:sldId id="285"/>
            <p14:sldId id="313"/>
          </p14:sldIdLst>
        </p14:section>
        <p14:section name="4f_ZZnunu_semileptonic" id="{82BE71C4-2300-4A6D-8B6F-BAA61AD21957}">
          <p14:sldIdLst>
            <p14:sldId id="275"/>
            <p14:sldId id="283"/>
            <p14:sldId id="288"/>
            <p14:sldId id="287"/>
            <p14:sldId id="284"/>
            <p14:sldId id="301"/>
          </p14:sldIdLst>
        </p14:section>
        <p14:section name="4f_ZZ_semileptonic" id="{EDAB9251-5880-4DFD-A203-F96DDD05EA01}">
          <p14:sldIdLst>
            <p14:sldId id="278"/>
            <p14:sldId id="286"/>
            <p14:sldId id="291"/>
            <p14:sldId id="280"/>
            <p14:sldId id="292"/>
            <p14:sldId id="312"/>
            <p14:sldId id="294"/>
            <p14:sldId id="295"/>
            <p14:sldId id="296"/>
          </p14:sldIdLst>
        </p14:section>
        <p14:section name="2f_leptonic_eL_pR" id="{ACD314B0-93A0-4890-A3AA-18E62AB71109}">
          <p14:sldIdLst>
            <p14:sldId id="277"/>
            <p14:sldId id="279"/>
            <p14:sldId id="289"/>
            <p14:sldId id="290"/>
            <p14:sldId id="300"/>
          </p14:sldIdLst>
        </p14:section>
        <p14:section name="higgs_tauchannel" id="{804E5839-3C88-4605-AD91-D0DD162DC477}">
          <p14:sldIdLst>
            <p14:sldId id="302"/>
            <p14:sldId id="310"/>
            <p14:sldId id="311"/>
          </p14:sldIdLst>
        </p14:section>
        <p14:section name="1stgen_higgs_neutrino" id="{643A4E7A-4555-4604-9010-931F1F1A8866}">
          <p14:sldIdLst>
            <p14:sldId id="303"/>
            <p14:sldId id="305"/>
            <p14:sldId id="307"/>
            <p14:sldId id="309"/>
          </p14:sldIdLst>
        </p14:section>
        <p14:section name="2nd_3rdgen_higgs_neutrino" id="{A169A216-F54F-415E-B6F6-57D21392C000}">
          <p14:sldIdLst>
            <p14:sldId id="304"/>
            <p14:sldId id="306"/>
            <p14:sldId id="308"/>
          </p14:sldIdLst>
        </p14:section>
        <p14:section name="予定とバックアップ" id="{62F64832-D10F-4DA0-8ECB-3241CBC8A054}">
          <p14:sldIdLst>
            <p14:sldId id="276"/>
            <p14:sldId id="297"/>
            <p14:sldId id="298"/>
            <p14:sldId id="299"/>
            <p14:sldId id="270"/>
            <p14:sldId id="271"/>
            <p14:sldId id="269"/>
            <p14:sldId id="272"/>
            <p14:sldId id="282"/>
            <p14:sldId id="266"/>
            <p14:sldId id="267"/>
            <p14:sldId id="257"/>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1" autoAdjust="0"/>
    <p:restoredTop sz="88780" autoAdjust="0"/>
  </p:normalViewPr>
  <p:slideViewPr>
    <p:cSldViewPr snapToGrid="0">
      <p:cViewPr varScale="1">
        <p:scale>
          <a:sx n="60" d="100"/>
          <a:sy n="60" d="100"/>
        </p:scale>
        <p:origin x="340" y="56"/>
      </p:cViewPr>
      <p:guideLst/>
    </p:cSldViewPr>
  </p:slideViewPr>
  <p:notesTextViewPr>
    <p:cViewPr>
      <p:scale>
        <a:sx n="1" d="1"/>
        <a:sy n="1" d="1"/>
      </p:scale>
      <p:origin x="0" y="-46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0066C4-D9F5-4A83-8F35-36A51FBCE08B}" type="datetimeFigureOut">
              <a:rPr kumimoji="1" lang="ja-JP" altLang="en-US" smtClean="0"/>
              <a:t>2026/5/11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F4D13-8794-4E2E-9D78-CAAC7A979A00}" type="slidenum">
              <a:rPr kumimoji="1" lang="ja-JP" altLang="en-US" smtClean="0"/>
              <a:t>‹#›</a:t>
            </a:fld>
            <a:endParaRPr kumimoji="1" lang="ja-JP" altLang="en-US"/>
          </a:p>
        </p:txBody>
      </p:sp>
    </p:spTree>
    <p:extLst>
      <p:ext uri="{BB962C8B-B14F-4D97-AF65-F5344CB8AC3E}">
        <p14:creationId xmlns:p14="http://schemas.microsoft.com/office/powerpoint/2010/main" val="26781057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baseline="0" dirty="0">
                <a:solidFill>
                  <a:schemeClr val="tx1"/>
                </a:solidFill>
                <a:latin typeface="+mn-lt"/>
                <a:ea typeface="+mn-ea"/>
                <a:cs typeface="+mn-cs"/>
              </a:rPr>
              <a:t>荷電レプトン過程において、</a:t>
            </a:r>
            <a:r>
              <a:rPr kumimoji="1" lang="en-US" altLang="ja-JP" sz="1200" b="0" i="0" u="none" strike="noStrike" kern="1200" baseline="0" dirty="0">
                <a:solidFill>
                  <a:schemeClr val="tx1"/>
                </a:solidFill>
                <a:latin typeface="+mn-lt"/>
                <a:ea typeface="+mn-ea"/>
                <a:cs typeface="+mn-cs"/>
              </a:rPr>
              <a:t>Z</a:t>
            </a:r>
            <a:r>
              <a:rPr kumimoji="1" lang="ja-JP" altLang="en-US" sz="1200" b="0" i="0" u="none" strike="noStrike" kern="1200" baseline="0" dirty="0">
                <a:solidFill>
                  <a:schemeClr val="tx1"/>
                </a:solidFill>
                <a:latin typeface="+mn-lt"/>
                <a:ea typeface="+mn-ea"/>
                <a:cs typeface="+mn-cs"/>
              </a:rPr>
              <a:t>ボソンのタウ対への崩壊についても分岐比としては同等に存在するが、タウは崩壊にニュートリノを伴い、レプトンとしての不変質量や反跳質量の再構成精度が他のレプトンに比べて著しく低下するため、本解析の感度向上への寄与は限定的であると判断し、対象外とした。 </a:t>
            </a:r>
            <a:endParaRPr kumimoji="1" lang="en-US" altLang="ja-JP"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mn-lt"/>
                <a:ea typeface="+mn-ea"/>
                <a:cs typeface="+mn-cs"/>
              </a:rPr>
              <a:t>先輩の修論より、</a:t>
            </a:r>
            <a:r>
              <a:rPr kumimoji="1" lang="en-US" altLang="ja-JP" sz="1200" b="0" i="0" u="none" strike="noStrike" kern="1200" baseline="0" dirty="0">
                <a:solidFill>
                  <a:schemeClr val="tx1"/>
                </a:solidFill>
                <a:latin typeface="+mn-lt"/>
                <a:ea typeface="+mn-ea"/>
                <a:cs typeface="+mn-cs"/>
              </a:rPr>
              <a:t>4.3</a:t>
            </a:r>
            <a:r>
              <a:rPr kumimoji="1" lang="ja-JP" altLang="en-US" sz="1200" b="0" i="0" u="none" strike="noStrike" kern="1200" baseline="0" dirty="0">
                <a:solidFill>
                  <a:schemeClr val="tx1"/>
                </a:solidFill>
                <a:latin typeface="+mn-lt"/>
                <a:ea typeface="+mn-ea"/>
                <a:cs typeface="+mn-cs"/>
              </a:rPr>
              <a:t>荷電レプトン過程</a:t>
            </a:r>
            <a:endParaRPr kumimoji="1" lang="en-US" altLang="ja-JP" sz="1200" b="0" i="0" u="none" strike="noStrike" kern="1200" baseline="0" dirty="0">
              <a:solidFill>
                <a:schemeClr val="tx1"/>
              </a:solidFill>
              <a:latin typeface="+mn-lt"/>
              <a:ea typeface="+mn-ea"/>
              <a:cs typeface="+mn-cs"/>
            </a:endParaRPr>
          </a:p>
          <a:p>
            <a:br>
              <a:rPr kumimoji="1" lang="en-US" altLang="ja-JP" sz="1200" b="0" i="0" u="none" strike="noStrike" kern="1200" baseline="0" dirty="0">
                <a:solidFill>
                  <a:schemeClr val="tx1"/>
                </a:solidFill>
                <a:latin typeface="+mn-lt"/>
                <a:ea typeface="+mn-ea"/>
                <a:cs typeface="+mn-cs"/>
              </a:rPr>
            </a:br>
            <a:r>
              <a:rPr kumimoji="1" lang="en-US"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研究の背景と目的（案）</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ILC</a:t>
            </a:r>
            <a:r>
              <a:rPr kumimoji="1" lang="ja-JP" altLang="en-US" sz="1200" kern="1200" dirty="0">
                <a:solidFill>
                  <a:schemeClr val="tx1"/>
                </a:solidFill>
                <a:effectLst/>
                <a:latin typeface="+mn-lt"/>
                <a:ea typeface="+mn-ea"/>
                <a:cs typeface="+mn-cs"/>
              </a:rPr>
              <a:t>におけるヒッグス粒子の精密測定において、</a:t>
            </a:r>
            <a:r>
              <a:rPr kumimoji="1" lang="en-US" altLang="ja-JP" sz="1200" kern="1200" dirty="0">
                <a:solidFill>
                  <a:schemeClr val="tx1"/>
                </a:solidFill>
                <a:effectLst/>
                <a:latin typeface="+mn-lt"/>
                <a:ea typeface="+mn-ea"/>
                <a:cs typeface="+mn-cs"/>
              </a:rPr>
              <a:t>$H \to ss$ </a:t>
            </a:r>
            <a:r>
              <a:rPr kumimoji="1" lang="ja-JP" altLang="en-US" sz="1200" kern="1200" dirty="0">
                <a:solidFill>
                  <a:schemeClr val="tx1"/>
                </a:solidFill>
                <a:effectLst/>
                <a:latin typeface="+mn-lt"/>
                <a:ea typeface="+mn-ea"/>
                <a:cs typeface="+mn-cs"/>
              </a:rPr>
              <a:t>崩壊は分岐比が極めて小さく、背景事象の徹底的な除去が感度向上の鍵となる。</a:t>
            </a:r>
          </a:p>
          <a:p>
            <a:r>
              <a:rPr kumimoji="1" lang="ja-JP" altLang="en-US" sz="1200" kern="1200" dirty="0">
                <a:solidFill>
                  <a:schemeClr val="tx1"/>
                </a:solidFill>
                <a:effectLst/>
                <a:latin typeface="+mn-lt"/>
                <a:ea typeface="+mn-ea"/>
                <a:cs typeface="+mn-cs"/>
              </a:rPr>
              <a:t>これまでの荷電レプトンチャンネル（</a:t>
            </a:r>
            <a:r>
              <a:rPr kumimoji="1" lang="en-US" altLang="ja-JP" sz="1200" kern="1200" dirty="0">
                <a:solidFill>
                  <a:schemeClr val="tx1"/>
                </a:solidFill>
                <a:effectLst/>
                <a:latin typeface="+mn-lt"/>
                <a:ea typeface="+mn-ea"/>
                <a:cs typeface="+mn-cs"/>
              </a:rPr>
              <a:t>$Z \to ee, \mu\mu$</a:t>
            </a:r>
            <a:r>
              <a:rPr kumimoji="1" lang="ja-JP" altLang="en-US" sz="1200" kern="1200" dirty="0">
                <a:solidFill>
                  <a:schemeClr val="tx1"/>
                </a:solidFill>
                <a:effectLst/>
                <a:latin typeface="+mn-lt"/>
                <a:ea typeface="+mn-ea"/>
                <a:cs typeface="+mn-cs"/>
              </a:rPr>
              <a:t>）の研究等では、タウレプトンはニュートリノの欠損エネルギー</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ニュートリノが捕まらないため</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により再構成精度が低いため、解析の対象外（あるいは未最適化）とされることが多かった。</a:t>
            </a:r>
            <a:r>
              <a:rPr kumimoji="1" lang="ja-JP" altLang="en-US" sz="1200" b="1" kern="1200" dirty="0">
                <a:solidFill>
                  <a:schemeClr val="tx1"/>
                </a:solidFill>
                <a:effectLst/>
                <a:latin typeface="+mn-lt"/>
                <a:ea typeface="+mn-ea"/>
                <a:cs typeface="+mn-cs"/>
              </a:rPr>
              <a:t>（←ここで先輩の修論を引用・リスペクト）</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しかし本研究では、</a:t>
            </a:r>
            <a:r>
              <a:rPr kumimoji="1" lang="en-US" altLang="ja-JP" sz="1200" kern="1200" dirty="0">
                <a:solidFill>
                  <a:schemeClr val="tx1"/>
                </a:solidFill>
                <a:effectLst/>
                <a:latin typeface="+mn-lt"/>
                <a:ea typeface="+mn-ea"/>
                <a:cs typeface="+mn-cs"/>
              </a:rPr>
              <a:t>$H \to ss$ </a:t>
            </a:r>
            <a:r>
              <a:rPr kumimoji="1" lang="ja-JP" altLang="en-US" sz="1200" kern="1200" dirty="0">
                <a:solidFill>
                  <a:schemeClr val="tx1"/>
                </a:solidFill>
                <a:effectLst/>
                <a:latin typeface="+mn-lt"/>
                <a:ea typeface="+mn-ea"/>
                <a:cs typeface="+mn-cs"/>
              </a:rPr>
              <a:t>の測定精度を極限まで高めるため、以下の</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つのアプローチから「高精度なタウ識別（タウファインダー）」の構築を急務と位置づける。</a:t>
            </a:r>
          </a:p>
          <a:p>
            <a:r>
              <a:rPr kumimoji="1" lang="ja-JP" altLang="en-US" sz="1200" b="1" kern="1200" dirty="0">
                <a:solidFill>
                  <a:schemeClr val="tx1"/>
                </a:solidFill>
                <a:effectLst/>
                <a:latin typeface="+mn-lt"/>
                <a:ea typeface="+mn-ea"/>
                <a:cs typeface="+mn-cs"/>
              </a:rPr>
              <a:t>第一に、</a:t>
            </a:r>
            <a:r>
              <a:rPr kumimoji="1" lang="en-US" altLang="ja-JP" sz="1200" b="1" kern="1200" dirty="0">
                <a:solidFill>
                  <a:schemeClr val="tx1"/>
                </a:solidFill>
                <a:effectLst/>
                <a:latin typeface="+mn-lt"/>
                <a:ea typeface="+mn-ea"/>
                <a:cs typeface="+mn-cs"/>
              </a:rPr>
              <a:t>$Z \to \nu\nu$ </a:t>
            </a:r>
            <a:r>
              <a:rPr kumimoji="1" lang="ja-JP" altLang="en-US" sz="1200" b="1" kern="1200" dirty="0">
                <a:solidFill>
                  <a:schemeClr val="tx1"/>
                </a:solidFill>
                <a:effectLst/>
                <a:latin typeface="+mn-lt"/>
                <a:ea typeface="+mn-ea"/>
                <a:cs typeface="+mn-cs"/>
              </a:rPr>
              <a:t>チャンネルにおける強力な背景事象除去（</a:t>
            </a:r>
            <a:r>
              <a:rPr kumimoji="1" lang="en-US" altLang="ja-JP" sz="1200" b="1" kern="1200" dirty="0">
                <a:solidFill>
                  <a:schemeClr val="tx1"/>
                </a:solidFill>
                <a:effectLst/>
                <a:latin typeface="+mn-lt"/>
                <a:ea typeface="+mn-ea"/>
                <a:cs typeface="+mn-cs"/>
              </a:rPr>
              <a:t>Tau Veto</a:t>
            </a:r>
            <a:r>
              <a:rPr kumimoji="1" lang="ja-JP" altLang="en-US" sz="1200" b="1" kern="1200" dirty="0">
                <a:solidFill>
                  <a:schemeClr val="tx1"/>
                </a:solidFill>
                <a:effectLst/>
                <a:latin typeface="+mn-lt"/>
                <a:ea typeface="+mn-ea"/>
                <a:cs typeface="+mn-cs"/>
              </a:rPr>
              <a:t>）である。</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本チャンネルでは、ハドロン崩壊するタウ（</a:t>
            </a:r>
            <a:r>
              <a:rPr kumimoji="1" lang="en-US" altLang="ja-JP" sz="1200" kern="1200" dirty="0">
                <a:solidFill>
                  <a:schemeClr val="tx1"/>
                </a:solidFill>
                <a:effectLst/>
                <a:latin typeface="+mn-lt"/>
                <a:ea typeface="+mn-ea"/>
                <a:cs typeface="+mn-cs"/>
              </a:rPr>
              <a:t>$H \to \tau\tau$ </a:t>
            </a:r>
            <a:r>
              <a:rPr kumimoji="1" lang="ja-JP" altLang="en-US" sz="1200" kern="1200" dirty="0">
                <a:solidFill>
                  <a:schemeClr val="tx1"/>
                </a:solidFill>
                <a:effectLst/>
                <a:latin typeface="+mn-lt"/>
                <a:ea typeface="+mn-ea"/>
                <a:cs typeface="+mn-cs"/>
              </a:rPr>
              <a:t>や </a:t>
            </a:r>
            <a:r>
              <a:rPr kumimoji="1" lang="en-US" altLang="ja-JP" sz="1200" kern="1200" dirty="0">
                <a:solidFill>
                  <a:schemeClr val="tx1"/>
                </a:solidFill>
                <a:effectLst/>
                <a:latin typeface="+mn-lt"/>
                <a:ea typeface="+mn-ea"/>
                <a:cs typeface="+mn-cs"/>
              </a:rPr>
              <a:t>$W/Z$ </a:t>
            </a:r>
            <a:r>
              <a:rPr kumimoji="1" lang="ja-JP" altLang="en-US" sz="1200" kern="1200" dirty="0">
                <a:solidFill>
                  <a:schemeClr val="tx1"/>
                </a:solidFill>
                <a:effectLst/>
                <a:latin typeface="+mn-lt"/>
                <a:ea typeface="+mn-ea"/>
                <a:cs typeface="+mn-cs"/>
              </a:rPr>
              <a:t>起源のタウ等）がストレンジジェットと酷似したシグネチャを持ち、重大なバックグラウンドとなる。これを高精度に識別・棄却することで、シグナルの純度を劇的に向上させる。</a:t>
            </a:r>
          </a:p>
          <a:p>
            <a:r>
              <a:rPr kumimoji="1" lang="ja-JP" altLang="en-US" sz="1200" b="1" kern="1200" dirty="0">
                <a:solidFill>
                  <a:schemeClr val="tx1"/>
                </a:solidFill>
                <a:effectLst/>
                <a:latin typeface="+mn-lt"/>
                <a:ea typeface="+mn-ea"/>
                <a:cs typeface="+mn-cs"/>
              </a:rPr>
              <a:t>第二に、未開拓である </a:t>
            </a:r>
            <a:r>
              <a:rPr kumimoji="1" lang="en-US" altLang="ja-JP" sz="1200" b="1" kern="1200" dirty="0">
                <a:solidFill>
                  <a:schemeClr val="tx1"/>
                </a:solidFill>
                <a:effectLst/>
                <a:latin typeface="+mn-lt"/>
                <a:ea typeface="+mn-ea"/>
                <a:cs typeface="+mn-cs"/>
              </a:rPr>
              <a:t>$Z \to \tau\tau$ </a:t>
            </a:r>
            <a:r>
              <a:rPr kumimoji="1" lang="ja-JP" altLang="en-US" sz="1200" b="1" kern="1200" dirty="0">
                <a:solidFill>
                  <a:schemeClr val="tx1"/>
                </a:solidFill>
                <a:effectLst/>
                <a:latin typeface="+mn-lt"/>
                <a:ea typeface="+mn-ea"/>
                <a:cs typeface="+mn-cs"/>
              </a:rPr>
              <a:t>チャンネルの独立した解析（</a:t>
            </a:r>
            <a:r>
              <a:rPr kumimoji="1" lang="en-US" altLang="ja-JP" sz="1200" b="1" kern="1200" dirty="0">
                <a:solidFill>
                  <a:schemeClr val="tx1"/>
                </a:solidFill>
                <a:effectLst/>
                <a:latin typeface="+mn-lt"/>
                <a:ea typeface="+mn-ea"/>
                <a:cs typeface="+mn-cs"/>
              </a:rPr>
              <a:t>Tau Tagging</a:t>
            </a:r>
            <a:r>
              <a:rPr kumimoji="1" lang="ja-JP" altLang="en-US" sz="1200" b="1" kern="1200" dirty="0">
                <a:solidFill>
                  <a:schemeClr val="tx1"/>
                </a:solidFill>
                <a:effectLst/>
                <a:latin typeface="+mn-lt"/>
                <a:ea typeface="+mn-ea"/>
                <a:cs typeface="+mn-cs"/>
              </a:rPr>
              <a:t>）である。</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反跳質量に頼るのではなく、イベント内の「</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本のタウ」をタウファインダーによって確実にタグ付けし、残る</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本のジェットから </a:t>
            </a:r>
            <a:r>
              <a:rPr kumimoji="1" lang="en-US" altLang="ja-JP" sz="1200" kern="1200" dirty="0">
                <a:solidFill>
                  <a:schemeClr val="tx1"/>
                </a:solidFill>
                <a:effectLst/>
                <a:latin typeface="+mn-lt"/>
                <a:ea typeface="+mn-ea"/>
                <a:cs typeface="+mn-cs"/>
              </a:rPr>
              <a:t>$H \to ss$ </a:t>
            </a:r>
            <a:r>
              <a:rPr kumimoji="1" lang="ja-JP" altLang="en-US" sz="1200" kern="1200" dirty="0">
                <a:solidFill>
                  <a:schemeClr val="tx1"/>
                </a:solidFill>
                <a:effectLst/>
                <a:latin typeface="+mn-lt"/>
                <a:ea typeface="+mn-ea"/>
                <a:cs typeface="+mn-cs"/>
              </a:rPr>
              <a:t>の不変質量を再構成することで、これまで捨てられていたシグナル事象を回収し、全体の解析感度を底上げする。</a:t>
            </a:r>
          </a:p>
          <a:p>
            <a:r>
              <a:rPr kumimoji="1" lang="ja-JP" altLang="en-US" sz="1200" kern="1200" dirty="0">
                <a:solidFill>
                  <a:schemeClr val="tx1"/>
                </a:solidFill>
                <a:effectLst/>
                <a:latin typeface="+mn-lt"/>
                <a:ea typeface="+mn-ea"/>
                <a:cs typeface="+mn-cs"/>
              </a:rPr>
              <a:t>したがって、これまで「再構成が困難」とされてきたタウ識別アルゴリズムの弱点（巻き込み事故や検出器効果など）を根本から解明・最適化することは、本解析を成功に導く最大のブレイクスルーとなる。本研究では、シミュレーションの真値情報を用いた原因究明を起点とし、タウファインダーのチューニングと性能評価を行う。</a:t>
            </a:r>
          </a:p>
          <a:p>
            <a:br>
              <a:rPr kumimoji="1" lang="en-US" altLang="ja-JP" sz="1200" b="0" i="0" u="none" strike="noStrike" kern="1200" baseline="0" dirty="0">
                <a:solidFill>
                  <a:schemeClr val="tx1"/>
                </a:solidFill>
                <a:latin typeface="+mn-lt"/>
                <a:ea typeface="+mn-ea"/>
                <a:cs typeface="+mn-cs"/>
              </a:rPr>
            </a:br>
            <a:endParaRPr kumimoji="1" lang="en-US" altLang="ja-JP" sz="1200" b="0" i="0" u="none" strike="noStrike" kern="1200" baseline="0" dirty="0">
              <a:solidFill>
                <a:schemeClr val="tx1"/>
              </a:solidFill>
              <a:latin typeface="+mn-lt"/>
              <a:ea typeface="+mn-ea"/>
              <a:cs typeface="+mn-cs"/>
            </a:endParaRPr>
          </a:p>
          <a:p>
            <a:r>
              <a:rPr kumimoji="1" lang="ja-JP" altLang="en-US" sz="1200" kern="1200" dirty="0">
                <a:solidFill>
                  <a:schemeClr val="tx1"/>
                </a:solidFill>
                <a:effectLst/>
                <a:latin typeface="+mn-lt"/>
                <a:ea typeface="+mn-ea"/>
                <a:cs typeface="+mn-cs"/>
              </a:rPr>
              <a:t>スライドの元の構成（目標・課題・必要性・アプローチの枠組み）がとても見やすくて素晴らしいので、</a:t>
            </a:r>
            <a:r>
              <a:rPr kumimoji="1" lang="ja-JP" altLang="en-US" sz="1200" b="1" kern="1200" dirty="0">
                <a:solidFill>
                  <a:schemeClr val="tx1"/>
                </a:solidFill>
                <a:effectLst/>
                <a:latin typeface="+mn-lt"/>
                <a:ea typeface="+mn-ea"/>
                <a:cs typeface="+mn-cs"/>
              </a:rPr>
              <a:t>その骨組みを完全に活かしたまま、抜け落ちていた「もう半分の使命（</a:t>
            </a:r>
            <a:r>
              <a:rPr kumimoji="1" lang="en-US" altLang="ja-JP" sz="1200" b="1" kern="1200" dirty="0">
                <a:solidFill>
                  <a:schemeClr val="tx1"/>
                </a:solidFill>
                <a:effectLst/>
                <a:latin typeface="+mn-lt"/>
                <a:ea typeface="+mn-ea"/>
                <a:cs typeface="+mn-cs"/>
              </a:rPr>
              <a:t>Tau Tagging</a:t>
            </a:r>
            <a:r>
              <a:rPr kumimoji="1" lang="ja-JP" altLang="en-US" sz="1200" b="1" kern="1200" dirty="0">
                <a:solidFill>
                  <a:schemeClr val="tx1"/>
                </a:solidFill>
                <a:effectLst/>
                <a:latin typeface="+mn-lt"/>
                <a:ea typeface="+mn-ea"/>
                <a:cs typeface="+mn-cs"/>
              </a:rPr>
              <a:t>）」を綺麗に組み込みました！</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これなら、スライドを見た人が「なるほど、だからタウファインダーの最適化が一番重要なんだな！」と一発で納得できるはずです。</a:t>
            </a:r>
          </a:p>
          <a:p>
            <a:br>
              <a:rPr lang="ja-JP" altLang="en-US" dirty="0"/>
            </a:br>
            <a:endParaRPr lang="ja-JP" altLang="en-US" dirty="0"/>
          </a:p>
          <a:p>
            <a:r>
              <a:rPr kumimoji="1" lang="en-US" altLang="ja-JP" sz="1200" b="1" kern="1200" dirty="0">
                <a:solidFill>
                  <a:schemeClr val="tx1"/>
                </a:solidFill>
                <a:effectLst/>
                <a:latin typeface="+mn-lt"/>
                <a:ea typeface="+mn-ea"/>
                <a:cs typeface="+mn-cs"/>
              </a:rPr>
              <a:t>Motivation: </a:t>
            </a:r>
            <a:r>
              <a:rPr kumimoji="1" lang="ja-JP" altLang="en-US" sz="1200" b="1" kern="1200" dirty="0">
                <a:solidFill>
                  <a:schemeClr val="tx1"/>
                </a:solidFill>
                <a:effectLst/>
                <a:latin typeface="+mn-lt"/>
                <a:ea typeface="+mn-ea"/>
                <a:cs typeface="+mn-cs"/>
              </a:rPr>
              <a:t>タウファインダー最適化の目的</a:t>
            </a:r>
            <a:endParaRPr kumimoji="1" lang="ja-JP" altLang="en-US" sz="1200" kern="1200" dirty="0">
              <a:solidFill>
                <a:schemeClr val="tx1"/>
              </a:solidFill>
              <a:effectLst/>
              <a:latin typeface="+mn-lt"/>
              <a:ea typeface="+mn-ea"/>
              <a:cs typeface="+mn-cs"/>
            </a:endParaRPr>
          </a:p>
          <a:p>
            <a:r>
              <a:rPr kumimoji="1" lang="ja-JP" altLang="en-US" sz="1200" b="1" kern="1200" dirty="0">
                <a:solidFill>
                  <a:schemeClr val="tx1"/>
                </a:solidFill>
                <a:effectLst/>
                <a:latin typeface="+mn-lt"/>
                <a:ea typeface="+mn-ea"/>
                <a:cs typeface="+mn-cs"/>
              </a:rPr>
              <a:t>目標</a:t>
            </a:r>
            <a:r>
              <a:rPr kumimoji="1" lang="en-US" altLang="ja-JP" sz="1200" b="1"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 </a:t>
            </a:r>
            <a:r>
              <a:rPr kumimoji="1" lang="en-US" altLang="ja-JP" sz="1200" kern="1200" dirty="0">
                <a:solidFill>
                  <a:schemeClr val="tx1"/>
                </a:solidFill>
                <a:effectLst/>
                <a:latin typeface="+mn-lt"/>
                <a:ea typeface="+mn-ea"/>
                <a:cs typeface="+mn-cs"/>
              </a:rPr>
              <a:t>$\nu\bar{\nu}H$ </a:t>
            </a:r>
            <a:r>
              <a:rPr kumimoji="1" lang="ja-JP" altLang="en-US" sz="1200" kern="1200" dirty="0">
                <a:solidFill>
                  <a:schemeClr val="tx1"/>
                </a:solidFill>
                <a:effectLst/>
                <a:latin typeface="+mn-lt"/>
                <a:ea typeface="+mn-ea"/>
                <a:cs typeface="+mn-cs"/>
              </a:rPr>
              <a:t>および </a:t>
            </a:r>
            <a:r>
              <a:rPr kumimoji="1" lang="en-US" altLang="ja-JP" sz="1200" kern="1200" dirty="0">
                <a:solidFill>
                  <a:schemeClr val="tx1"/>
                </a:solidFill>
                <a:effectLst/>
                <a:latin typeface="+mn-lt"/>
                <a:ea typeface="+mn-ea"/>
                <a:cs typeface="+mn-cs"/>
              </a:rPr>
              <a:t>$\tau^+\tau^-H\ (H \to s\bar{s})$ </a:t>
            </a:r>
            <a:r>
              <a:rPr kumimoji="1" lang="ja-JP" altLang="en-US" sz="1200" kern="1200" dirty="0">
                <a:solidFill>
                  <a:schemeClr val="tx1"/>
                </a:solidFill>
                <a:effectLst/>
                <a:latin typeface="+mn-lt"/>
                <a:ea typeface="+mn-ea"/>
                <a:cs typeface="+mn-cs"/>
              </a:rPr>
              <a:t>両解析の感度最大化</a:t>
            </a:r>
          </a:p>
          <a:p>
            <a:r>
              <a:rPr kumimoji="1" lang="ja-JP" altLang="en-US" sz="1200" b="1" kern="1200" dirty="0">
                <a:solidFill>
                  <a:schemeClr val="tx1"/>
                </a:solidFill>
                <a:effectLst/>
                <a:latin typeface="+mn-lt"/>
                <a:ea typeface="+mn-ea"/>
                <a:cs typeface="+mn-cs"/>
              </a:rPr>
              <a:t>課題</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$H \to s\bar{s}$ </a:t>
            </a:r>
            <a:r>
              <a:rPr kumimoji="1" lang="ja-JP" altLang="en-US" sz="1200" kern="1200" dirty="0">
                <a:solidFill>
                  <a:schemeClr val="tx1"/>
                </a:solidFill>
                <a:effectLst/>
                <a:latin typeface="+mn-lt"/>
                <a:ea typeface="+mn-ea"/>
                <a:cs typeface="+mn-cs"/>
              </a:rPr>
              <a:t>は分岐比が極めて小さく（約</a:t>
            </a:r>
            <a:r>
              <a:rPr kumimoji="1" lang="en-US" altLang="ja-JP" sz="1200" kern="1200" dirty="0">
                <a:solidFill>
                  <a:schemeClr val="tx1"/>
                </a:solidFill>
                <a:effectLst/>
                <a:latin typeface="+mn-lt"/>
                <a:ea typeface="+mn-ea"/>
                <a:cs typeface="+mn-cs"/>
              </a:rPr>
              <a:t>0.024%</a:t>
            </a:r>
            <a:r>
              <a:rPr kumimoji="1" lang="ja-JP" altLang="en-US" sz="1200" kern="1200" dirty="0">
                <a:solidFill>
                  <a:schemeClr val="tx1"/>
                </a:solidFill>
                <a:effectLst/>
                <a:latin typeface="+mn-lt"/>
                <a:ea typeface="+mn-ea"/>
                <a:cs typeface="+mn-cs"/>
              </a:rPr>
              <a:t>）、「背景事象の徹底的な除去」と「シグナル事象の最大化」の両立が鍵となる。</a:t>
            </a:r>
          </a:p>
          <a:p>
            <a:r>
              <a:rPr kumimoji="1" lang="ja-JP" altLang="en-US" sz="1200" kern="1200" dirty="0">
                <a:solidFill>
                  <a:schemeClr val="tx1"/>
                </a:solidFill>
                <a:effectLst/>
                <a:latin typeface="+mn-lt"/>
                <a:ea typeface="+mn-ea"/>
                <a:cs typeface="+mn-cs"/>
              </a:rPr>
              <a:t>特に、ハドロン崩壊するタウ（</a:t>
            </a:r>
            <a:r>
              <a:rPr kumimoji="1" lang="en-US" altLang="ja-JP" sz="1200" kern="1200" dirty="0">
                <a:solidFill>
                  <a:schemeClr val="tx1"/>
                </a:solidFill>
                <a:effectLst/>
                <a:latin typeface="+mn-lt"/>
                <a:ea typeface="+mn-ea"/>
                <a:cs typeface="+mn-cs"/>
              </a:rPr>
              <a:t>$\tau \to \text{hadrons} + \nu$</a:t>
            </a:r>
            <a:r>
              <a:rPr kumimoji="1" lang="ja-JP" altLang="en-US" sz="1200" kern="1200" dirty="0">
                <a:solidFill>
                  <a:schemeClr val="tx1"/>
                </a:solidFill>
                <a:effectLst/>
                <a:latin typeface="+mn-lt"/>
                <a:ea typeface="+mn-ea"/>
                <a:cs typeface="+mn-cs"/>
              </a:rPr>
              <a:t>）の取り扱いが最大の障壁である。</a:t>
            </a:r>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3</a:t>
            </a:fld>
            <a:endParaRPr kumimoji="1" lang="ja-JP" altLang="en-US"/>
          </a:p>
        </p:txBody>
      </p:sp>
    </p:spTree>
    <p:extLst>
      <p:ext uri="{BB962C8B-B14F-4D97-AF65-F5344CB8AC3E}">
        <p14:creationId xmlns:p14="http://schemas.microsoft.com/office/powerpoint/2010/main" val="325546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-13 *</a:t>
            </a:r>
          </a:p>
          <a:p>
            <a:r>
              <a:rPr kumimoji="1" lang="en-US" altLang="ja-JP" dirty="0"/>
              <a:t>*        0 *       10 *        13 *</a:t>
            </a:r>
          </a:p>
          <a:p>
            <a:r>
              <a:rPr kumimoji="1" lang="en-US" altLang="ja-JP" dirty="0"/>
              <a:t>*        0 *       11 *        -5 *</a:t>
            </a:r>
          </a:p>
          <a:p>
            <a:r>
              <a:rPr kumimoji="1" lang="en-US" altLang="ja-JP" dirty="0"/>
              <a:t>*        0 *       12 *         5 *</a:t>
            </a:r>
          </a:p>
          <a:p>
            <a:r>
              <a:rPr kumimoji="1" lang="en-US" altLang="ja-JP" dirty="0"/>
              <a:t>*        0 *       13 *        -5 *</a:t>
            </a:r>
          </a:p>
          <a:p>
            <a:r>
              <a:rPr kumimoji="1" lang="en-US" altLang="ja-JP" dirty="0"/>
              <a:t>*        0 *       14 *         5 *</a:t>
            </a:r>
          </a:p>
          <a:p>
            <a:r>
              <a:rPr kumimoji="1" lang="en-US" altLang="ja-JP" dirty="0"/>
              <a:t>*        0 *       15 *        94 *</a:t>
            </a:r>
          </a:p>
          <a:p>
            <a:r>
              <a:rPr kumimoji="1" lang="en-US" altLang="ja-JP" dirty="0"/>
              <a:t>*        0 *       16 *       -13 *</a:t>
            </a:r>
          </a:p>
          <a:p>
            <a:r>
              <a:rPr kumimoji="1" lang="en-US" altLang="ja-JP" dirty="0"/>
              <a:t>*        0 *       17 *        13 *</a:t>
            </a:r>
          </a:p>
          <a:p>
            <a:r>
              <a:rPr kumimoji="1" lang="en-US" altLang="ja-JP" dirty="0"/>
              <a:t>*        0 *       18 *        13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-13 *</a:t>
            </a:r>
          </a:p>
          <a:p>
            <a:r>
              <a:rPr kumimoji="1" lang="en-US" altLang="ja-JP" dirty="0"/>
              <a:t>*        1 *        9 *        13 *</a:t>
            </a:r>
          </a:p>
          <a:p>
            <a:r>
              <a:rPr kumimoji="1" lang="en-US" altLang="ja-JP" dirty="0"/>
              <a:t>*        1 *       10 *        -1 *</a:t>
            </a:r>
          </a:p>
          <a:p>
            <a:r>
              <a:rPr kumimoji="1" lang="en-US" altLang="ja-JP" dirty="0"/>
              <a:t>*        1 *       11 *         1 *</a:t>
            </a:r>
          </a:p>
          <a:p>
            <a:r>
              <a:rPr kumimoji="1" lang="en-US" altLang="ja-JP" dirty="0"/>
              <a:t>*        1 *       12 *        94 *</a:t>
            </a:r>
          </a:p>
          <a:p>
            <a:r>
              <a:rPr kumimoji="1" lang="en-US" altLang="ja-JP" dirty="0"/>
              <a:t>*        1 *       13 *       -13 *</a:t>
            </a:r>
          </a:p>
          <a:p>
            <a:r>
              <a:rPr kumimoji="1" lang="en-US" altLang="ja-JP" dirty="0"/>
              <a:t>*        1 *       14 *        13 *</a:t>
            </a:r>
          </a:p>
          <a:p>
            <a:r>
              <a:rPr kumimoji="1" lang="en-US" altLang="ja-JP" dirty="0"/>
              <a:t>*        1 *       15 *        -1 *</a:t>
            </a:r>
          </a:p>
          <a:p>
            <a:r>
              <a:rPr kumimoji="1" lang="en-US" altLang="ja-JP" dirty="0"/>
              <a:t>*        1 *       16 *         1 *</a:t>
            </a:r>
          </a:p>
          <a:p>
            <a:r>
              <a:rPr kumimoji="1" lang="en-US" altLang="ja-JP" dirty="0"/>
              <a:t>*        1 *       17 *       -13 *</a:t>
            </a:r>
          </a:p>
          <a:p>
            <a:r>
              <a:rPr kumimoji="1" lang="en-US" altLang="ja-JP" dirty="0"/>
              <a:t>*        1 *       18 *        22 *</a:t>
            </a:r>
          </a:p>
          <a:p>
            <a:r>
              <a:rPr kumimoji="1" lang="en-US" altLang="ja-JP" dirty="0"/>
              <a:t>*        1 *       19 *        13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-13 *</a:t>
            </a:r>
          </a:p>
          <a:p>
            <a:r>
              <a:rPr kumimoji="1" lang="en-US" altLang="ja-JP" dirty="0"/>
              <a:t>*        2 *        9 *        13 *</a:t>
            </a:r>
          </a:p>
          <a:p>
            <a:r>
              <a:rPr kumimoji="1" lang="en-US" altLang="ja-JP" dirty="0"/>
              <a:t>Type &lt;CR&gt; to continue or q to quit ==&gt;</a:t>
            </a:r>
          </a:p>
          <a:p>
            <a:r>
              <a:rPr kumimoji="1" lang="en-US" altLang="ja-JP" dirty="0"/>
              <a:t>*        2 *       10 *        -1 *</a:t>
            </a:r>
          </a:p>
          <a:p>
            <a:r>
              <a:rPr kumimoji="1" lang="en-US" altLang="ja-JP" dirty="0"/>
              <a:t>*        2 *       11 *         1 *</a:t>
            </a:r>
          </a:p>
          <a:p>
            <a:r>
              <a:rPr kumimoji="1" lang="en-US" altLang="ja-JP" dirty="0"/>
              <a:t>*        2 *       12 *        94 *</a:t>
            </a:r>
          </a:p>
          <a:p>
            <a:r>
              <a:rPr kumimoji="1" lang="en-US" altLang="ja-JP" dirty="0"/>
              <a:t>*        2 *       13 *       -13 *</a:t>
            </a:r>
          </a:p>
          <a:p>
            <a:r>
              <a:rPr kumimoji="1" lang="en-US" altLang="ja-JP" dirty="0"/>
              <a:t>*        2 *       14 *        13 *</a:t>
            </a:r>
          </a:p>
          <a:p>
            <a:r>
              <a:rPr kumimoji="1" lang="en-US" altLang="ja-JP" dirty="0"/>
              <a:t>*        2 *       15 *        -1 *</a:t>
            </a:r>
          </a:p>
          <a:p>
            <a:r>
              <a:rPr kumimoji="1" lang="en-US" altLang="ja-JP" dirty="0"/>
              <a:t>*        2 *       16 *         1 *</a:t>
            </a:r>
          </a:p>
          <a:p>
            <a:r>
              <a:rPr kumimoji="1" lang="en-US" altLang="ja-JP" dirty="0"/>
              <a:t>*        2 *       17 *       -13 *</a:t>
            </a:r>
          </a:p>
          <a:p>
            <a:r>
              <a:rPr kumimoji="1" lang="en-US" altLang="ja-JP" dirty="0"/>
              <a:t>*        2 *       18 *        22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-13 *</a:t>
            </a:r>
          </a:p>
          <a:p>
            <a:r>
              <a:rPr kumimoji="1" lang="en-US" altLang="ja-JP" dirty="0"/>
              <a:t>*        3 *       10 *        13 *</a:t>
            </a:r>
          </a:p>
          <a:p>
            <a:r>
              <a:rPr kumimoji="1" lang="en-US" altLang="ja-JP" dirty="0"/>
              <a:t>*        3 *       11 *        -1 *</a:t>
            </a:r>
          </a:p>
          <a:p>
            <a:r>
              <a:rPr kumimoji="1" lang="en-US" altLang="ja-JP" dirty="0"/>
              <a:t>*        3 *       12 *         1 *</a:t>
            </a:r>
          </a:p>
          <a:p>
            <a:r>
              <a:rPr kumimoji="1" lang="en-US" altLang="ja-JP" dirty="0"/>
              <a:t>*        3 *       13 *        -1 *</a:t>
            </a:r>
          </a:p>
          <a:p>
            <a:r>
              <a:rPr kumimoji="1" lang="en-US" altLang="ja-JP" dirty="0"/>
              <a:t>*        3 *       14 *         1 *</a:t>
            </a:r>
          </a:p>
          <a:p>
            <a:r>
              <a:rPr kumimoji="1" lang="en-US" altLang="ja-JP" dirty="0"/>
              <a:t>Type &lt;CR&gt; to continue or q to quit ==&gt;</a:t>
            </a:r>
          </a:p>
          <a:p>
            <a:r>
              <a:rPr kumimoji="1" lang="en-US" altLang="ja-JP" dirty="0"/>
              <a:t>*        3 *       15 *        94 *</a:t>
            </a:r>
          </a:p>
          <a:p>
            <a:r>
              <a:rPr kumimoji="1" lang="en-US" altLang="ja-JP" dirty="0"/>
              <a:t>*        3 *       16 *       -13 *</a:t>
            </a:r>
          </a:p>
          <a:p>
            <a:r>
              <a:rPr kumimoji="1" lang="en-US" altLang="ja-JP" dirty="0"/>
              <a:t>*        3 *       17 *        13 *</a:t>
            </a:r>
          </a:p>
          <a:p>
            <a:r>
              <a:rPr kumimoji="1" lang="en-US" altLang="ja-JP" dirty="0"/>
              <a:t>*        3 *       18 *        13 *</a:t>
            </a:r>
          </a:p>
          <a:p>
            <a:r>
              <a:rPr kumimoji="1" lang="en-US" altLang="ja-JP" dirty="0"/>
              <a:t>*        3 *       19 *        22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-2 *</a:t>
            </a:r>
          </a:p>
          <a:p>
            <a:r>
              <a:rPr kumimoji="1" lang="en-US" altLang="ja-JP" dirty="0"/>
              <a:t>*        4 *       10 *         2 *</a:t>
            </a:r>
          </a:p>
          <a:p>
            <a:r>
              <a:rPr kumimoji="1" lang="en-US" altLang="ja-JP" dirty="0"/>
              <a:t>*        4 *       11 *       -13 *</a:t>
            </a:r>
          </a:p>
          <a:p>
            <a:r>
              <a:rPr kumimoji="1" lang="en-US" altLang="ja-JP" dirty="0"/>
              <a:t>*        4 *       12 *        13 *</a:t>
            </a:r>
          </a:p>
          <a:p>
            <a:r>
              <a:rPr kumimoji="1" lang="en-US" altLang="ja-JP" dirty="0"/>
              <a:t>*        4 *       13 *       -13 *</a:t>
            </a:r>
          </a:p>
          <a:p>
            <a:r>
              <a:rPr kumimoji="1" lang="en-US" altLang="ja-JP" dirty="0"/>
              <a:t>*        4 *       14 *        13 *</a:t>
            </a:r>
          </a:p>
          <a:p>
            <a:r>
              <a:rPr kumimoji="1" lang="en-US" altLang="ja-JP" dirty="0"/>
              <a:t>*        4 *       15 *        94 *</a:t>
            </a:r>
          </a:p>
          <a:p>
            <a:r>
              <a:rPr kumimoji="1" lang="en-US" altLang="ja-JP" dirty="0"/>
              <a:t>*        4 *       16 *        -2 *</a:t>
            </a:r>
          </a:p>
          <a:p>
            <a:r>
              <a:rPr kumimoji="1" lang="en-US" altLang="ja-JP" dirty="0"/>
              <a:t>*        4 *       17 *         2 *</a:t>
            </a:r>
          </a:p>
          <a:p>
            <a:r>
              <a:rPr kumimoji="1" lang="en-US" altLang="ja-JP" dirty="0"/>
              <a:t>*        4 *       18 *        -2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 *</a:t>
            </a:r>
          </a:p>
          <a:p>
            <a:r>
              <a:rPr kumimoji="1" lang="en-US" altLang="ja-JP" dirty="0"/>
              <a:t>*        5 *        9 *         2 *</a:t>
            </a:r>
          </a:p>
          <a:p>
            <a:r>
              <a:rPr kumimoji="1" lang="en-US" altLang="ja-JP" dirty="0"/>
              <a:t>*        5 *       10 *       -15 *</a:t>
            </a:r>
          </a:p>
          <a:p>
            <a:r>
              <a:rPr kumimoji="1" lang="en-US" altLang="ja-JP" dirty="0"/>
              <a:t>*        5 *       11 *        15 *</a:t>
            </a:r>
          </a:p>
          <a:p>
            <a:r>
              <a:rPr kumimoji="1" lang="en-US" altLang="ja-JP" dirty="0"/>
              <a:t>*        5 *       12 *        94 *</a:t>
            </a:r>
          </a:p>
          <a:p>
            <a:r>
              <a:rPr kumimoji="1" lang="en-US" altLang="ja-JP" dirty="0"/>
              <a:t>*        5 *       13 *        -2 *</a:t>
            </a:r>
          </a:p>
          <a:p>
            <a:r>
              <a:rPr kumimoji="1" lang="en-US" altLang="ja-JP" dirty="0"/>
              <a:t>*        5 *       14 *         2 *</a:t>
            </a:r>
          </a:p>
          <a:p>
            <a:r>
              <a:rPr kumimoji="1" lang="en-US" altLang="ja-JP" dirty="0"/>
              <a:t>*        5 *       15 *       -15 *</a:t>
            </a:r>
          </a:p>
          <a:p>
            <a:r>
              <a:rPr kumimoji="1" lang="en-US" altLang="ja-JP" dirty="0"/>
              <a:t>*        5 *       16 *        15 *</a:t>
            </a:r>
          </a:p>
          <a:p>
            <a:r>
              <a:rPr kumimoji="1" lang="en-US" altLang="ja-JP" dirty="0"/>
              <a:t>*        5 *       17 *        -2 *</a:t>
            </a:r>
          </a:p>
          <a:p>
            <a:r>
              <a:rPr kumimoji="1" lang="en-US" altLang="ja-JP" dirty="0"/>
              <a:t>*        5 *       18 *        21 *</a:t>
            </a:r>
          </a:p>
          <a:p>
            <a:r>
              <a:rPr kumimoji="1" lang="en-US" altLang="ja-JP" dirty="0"/>
              <a:t>*        5 *       19 *         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-2 *</a:t>
            </a:r>
          </a:p>
          <a:p>
            <a:r>
              <a:rPr kumimoji="1" lang="en-US" altLang="ja-JP" dirty="0"/>
              <a:t>*        6 *       11 *         2 *</a:t>
            </a:r>
          </a:p>
          <a:p>
            <a:r>
              <a:rPr kumimoji="1" lang="en-US" altLang="ja-JP" dirty="0"/>
              <a:t>*        6 *       12 *       -13 *</a:t>
            </a:r>
          </a:p>
          <a:p>
            <a:r>
              <a:rPr kumimoji="1" lang="en-US" altLang="ja-JP" dirty="0"/>
              <a:t>*        6 *       13 *        13 *</a:t>
            </a:r>
          </a:p>
          <a:p>
            <a:r>
              <a:rPr kumimoji="1" lang="en-US" altLang="ja-JP" dirty="0"/>
              <a:t>*        6 *       14 *        94 *</a:t>
            </a:r>
          </a:p>
          <a:p>
            <a:r>
              <a:rPr kumimoji="1" lang="en-US" altLang="ja-JP" dirty="0"/>
              <a:t>*        6 *       15 *        -2 *</a:t>
            </a:r>
          </a:p>
          <a:p>
            <a:r>
              <a:rPr kumimoji="1" lang="en-US" altLang="ja-JP" dirty="0"/>
              <a:t>*        6 *       16 *         2 *</a:t>
            </a:r>
          </a:p>
          <a:p>
            <a:r>
              <a:rPr kumimoji="1" lang="en-US" altLang="ja-JP" dirty="0"/>
              <a:t>*        6 *       17 *         2 *</a:t>
            </a:r>
          </a:p>
          <a:p>
            <a:r>
              <a:rPr kumimoji="1" lang="en-US" altLang="ja-JP" dirty="0"/>
              <a:t>*        6 *       18 *        21 *</a:t>
            </a:r>
          </a:p>
          <a:p>
            <a:r>
              <a:rPr kumimoji="1" lang="en-US" altLang="ja-JP" dirty="0"/>
              <a:t>*        6 *       19 *        94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-15 *</a:t>
            </a:r>
          </a:p>
          <a:p>
            <a:r>
              <a:rPr kumimoji="1" lang="en-US" altLang="ja-JP" dirty="0"/>
              <a:t>Type &lt;CR&gt; to continue or q to quit ==&gt;</a:t>
            </a:r>
          </a:p>
          <a:p>
            <a:r>
              <a:rPr kumimoji="1" lang="en-US" altLang="ja-JP" dirty="0"/>
              <a:t>*        7 *       10 *        15 *</a:t>
            </a:r>
          </a:p>
          <a:p>
            <a:r>
              <a:rPr kumimoji="1" lang="en-US" altLang="ja-JP" dirty="0"/>
              <a:t>*        7 *       11 *        -3 *</a:t>
            </a:r>
          </a:p>
          <a:p>
            <a:r>
              <a:rPr kumimoji="1" lang="en-US" altLang="ja-JP" dirty="0"/>
              <a:t>*        7 *       12 *         3 *</a:t>
            </a:r>
          </a:p>
          <a:p>
            <a:r>
              <a:rPr kumimoji="1" lang="en-US" altLang="ja-JP" dirty="0"/>
              <a:t>*        7 *       13 *        -3 *</a:t>
            </a:r>
          </a:p>
          <a:p>
            <a:r>
              <a:rPr kumimoji="1" lang="en-US" altLang="ja-JP" dirty="0"/>
              <a:t>*        7 *       14 *         3 *</a:t>
            </a:r>
          </a:p>
          <a:p>
            <a:r>
              <a:rPr kumimoji="1" lang="en-US" altLang="ja-JP" dirty="0"/>
              <a:t>*        7 *       15 *        94 *</a:t>
            </a:r>
          </a:p>
          <a:p>
            <a:r>
              <a:rPr kumimoji="1" lang="en-US" altLang="ja-JP" dirty="0"/>
              <a:t>*        7 *       16 *       -15 *</a:t>
            </a:r>
          </a:p>
          <a:p>
            <a:r>
              <a:rPr kumimoji="1" lang="en-US" altLang="ja-JP" dirty="0"/>
              <a:t>*        7 *       17 *        15 *</a:t>
            </a:r>
          </a:p>
          <a:p>
            <a:r>
              <a:rPr kumimoji="1" lang="en-US" altLang="ja-JP" dirty="0"/>
              <a:t>*        7 *       18 *        15 *</a:t>
            </a:r>
          </a:p>
          <a:p>
            <a:r>
              <a:rPr kumimoji="1" lang="en-US" altLang="ja-JP" dirty="0"/>
              <a:t>*        7 *       19 *        22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-13 *</a:t>
            </a:r>
          </a:p>
          <a:p>
            <a:r>
              <a:rPr kumimoji="1" lang="en-US" altLang="ja-JP" dirty="0"/>
              <a:t>*        8 *       10 *        13 *</a:t>
            </a:r>
          </a:p>
          <a:p>
            <a:r>
              <a:rPr kumimoji="1" lang="en-US" altLang="ja-JP" dirty="0"/>
              <a:t>*        8 *       11 *        -1 *</a:t>
            </a:r>
          </a:p>
          <a:p>
            <a:r>
              <a:rPr kumimoji="1" lang="en-US" altLang="ja-JP" dirty="0"/>
              <a:t>*        8 *       12 *         1 *</a:t>
            </a:r>
          </a:p>
          <a:p>
            <a:r>
              <a:rPr kumimoji="1" lang="en-US" altLang="ja-JP" dirty="0"/>
              <a:t>*        8 *       13 *        -1 *</a:t>
            </a:r>
          </a:p>
          <a:p>
            <a:r>
              <a:rPr kumimoji="1" lang="en-US" altLang="ja-JP" dirty="0"/>
              <a:t>*        8 *       14 *         1 *</a:t>
            </a:r>
          </a:p>
          <a:p>
            <a:r>
              <a:rPr kumimoji="1" lang="en-US" altLang="ja-JP" dirty="0"/>
              <a:t>Type &lt;CR&gt; to continue or q to quit ==&gt;</a:t>
            </a:r>
          </a:p>
          <a:p>
            <a:r>
              <a:rPr kumimoji="1" lang="en-US" altLang="ja-JP" dirty="0"/>
              <a:t>*        8 *       15 *        94 *</a:t>
            </a:r>
          </a:p>
          <a:p>
            <a:r>
              <a:rPr kumimoji="1" lang="en-US" altLang="ja-JP" dirty="0"/>
              <a:t>*        8 *       16 *       -13 *</a:t>
            </a:r>
          </a:p>
          <a:p>
            <a:r>
              <a:rPr kumimoji="1" lang="en-US" altLang="ja-JP" dirty="0"/>
              <a:t>*        8 *       17 *        13 *</a:t>
            </a:r>
          </a:p>
          <a:p>
            <a:r>
              <a:rPr kumimoji="1" lang="en-US" altLang="ja-JP" dirty="0"/>
              <a:t>*        8 *       18 *        13 *</a:t>
            </a:r>
          </a:p>
          <a:p>
            <a:r>
              <a:rPr kumimoji="1" lang="en-US" altLang="ja-JP" dirty="0"/>
              <a:t>*        8 *       19 *        22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-4 *</a:t>
            </a:r>
          </a:p>
          <a:p>
            <a:r>
              <a:rPr kumimoji="1" lang="en-US" altLang="ja-JP" dirty="0"/>
              <a:t>*        9 *       10 *         4 *</a:t>
            </a:r>
          </a:p>
          <a:p>
            <a:r>
              <a:rPr kumimoji="1" lang="en-US" altLang="ja-JP" dirty="0"/>
              <a:t>*        9 *       11 *       -13 *</a:t>
            </a:r>
          </a:p>
          <a:p>
            <a:r>
              <a:rPr kumimoji="1" lang="en-US" altLang="ja-JP" dirty="0"/>
              <a:t>*        9 *       12 *        13 *</a:t>
            </a:r>
          </a:p>
          <a:p>
            <a:r>
              <a:rPr kumimoji="1" lang="en-US" altLang="ja-JP" dirty="0"/>
              <a:t>*        9 *       13 *       -13 *</a:t>
            </a:r>
          </a:p>
          <a:p>
            <a:r>
              <a:rPr kumimoji="1" lang="en-US" altLang="ja-JP" dirty="0"/>
              <a:t>*        9 *       14 *        13 *</a:t>
            </a:r>
          </a:p>
          <a:p>
            <a:r>
              <a:rPr kumimoji="1" lang="en-US" altLang="ja-JP" dirty="0"/>
              <a:t>*        9 *       15 *        94 *</a:t>
            </a:r>
          </a:p>
          <a:p>
            <a:r>
              <a:rPr kumimoji="1" lang="en-US" altLang="ja-JP" dirty="0"/>
              <a:t>*        9 *       16 *        -4 *</a:t>
            </a:r>
          </a:p>
          <a:p>
            <a:r>
              <a:rPr kumimoji="1" lang="en-US" altLang="ja-JP" dirty="0"/>
              <a:t>*        9 *       17 *         4 *</a:t>
            </a:r>
          </a:p>
          <a:p>
            <a:r>
              <a:rPr kumimoji="1" lang="en-US" altLang="ja-JP" dirty="0"/>
              <a:t>*        9 *       18 *        -4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-4 *</a:t>
            </a:r>
          </a:p>
          <a:p>
            <a:r>
              <a:rPr kumimoji="1" lang="en-US" altLang="ja-JP" dirty="0"/>
              <a:t>*       10 *       10 *         4 *</a:t>
            </a:r>
          </a:p>
          <a:p>
            <a:r>
              <a:rPr kumimoji="1" lang="en-US" altLang="ja-JP" dirty="0"/>
              <a:t>*       10 *       11 *       -15 *</a:t>
            </a:r>
          </a:p>
          <a:p>
            <a:r>
              <a:rPr kumimoji="1" lang="en-US" altLang="ja-JP" dirty="0"/>
              <a:t>*       10 *       12 *        15 *</a:t>
            </a:r>
          </a:p>
          <a:p>
            <a:r>
              <a:rPr kumimoji="1" lang="en-US" altLang="ja-JP" dirty="0"/>
              <a:t>*       10 *       13 *        94 *</a:t>
            </a:r>
          </a:p>
          <a:p>
            <a:r>
              <a:rPr kumimoji="1" lang="en-US" altLang="ja-JP" dirty="0"/>
              <a:t>*       10 *       14 *        -4 *</a:t>
            </a:r>
          </a:p>
          <a:p>
            <a:r>
              <a:rPr kumimoji="1" lang="en-US" altLang="ja-JP" dirty="0"/>
              <a:t>*       10 *       15 *         4 *</a:t>
            </a:r>
          </a:p>
          <a:p>
            <a:r>
              <a:rPr kumimoji="1" lang="en-US" altLang="ja-JP" dirty="0"/>
              <a:t>*       10 *       16 *        -4 *</a:t>
            </a:r>
          </a:p>
          <a:p>
            <a:r>
              <a:rPr kumimoji="1" lang="en-US" altLang="ja-JP" dirty="0"/>
              <a:t>*       10 *       17 *        21 *</a:t>
            </a:r>
          </a:p>
          <a:p>
            <a:r>
              <a:rPr kumimoji="1" lang="en-US" altLang="ja-JP" dirty="0"/>
              <a:t>*       10 *       18 *         4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-13 *</a:t>
            </a:r>
          </a:p>
          <a:p>
            <a:r>
              <a:rPr kumimoji="1" lang="en-US" altLang="ja-JP" dirty="0"/>
              <a:t>*       11 *       10 *        13 *</a:t>
            </a:r>
          </a:p>
          <a:p>
            <a:r>
              <a:rPr kumimoji="1" lang="en-US" altLang="ja-JP" dirty="0"/>
              <a:t>*       11 *       11 *        -1 *</a:t>
            </a:r>
          </a:p>
          <a:p>
            <a:r>
              <a:rPr kumimoji="1" lang="en-US" altLang="ja-JP" dirty="0"/>
              <a:t>*       11 *       12 *         1 *</a:t>
            </a:r>
          </a:p>
          <a:p>
            <a:r>
              <a:rPr kumimoji="1" lang="en-US" altLang="ja-JP" dirty="0"/>
              <a:t>*       11 *       13 *       -13 *</a:t>
            </a:r>
          </a:p>
          <a:p>
            <a:r>
              <a:rPr kumimoji="1" lang="en-US" altLang="ja-JP" dirty="0"/>
              <a:t>*       11 *       14 *        13 *</a:t>
            </a:r>
          </a:p>
          <a:p>
            <a:r>
              <a:rPr kumimoji="1" lang="en-US" altLang="ja-JP" dirty="0"/>
              <a:t>*       11 *       15 *        94 *</a:t>
            </a:r>
          </a:p>
          <a:p>
            <a:r>
              <a:rPr kumimoji="1" lang="en-US" altLang="ja-JP" dirty="0"/>
              <a:t>*       11 *       16 *        -1 *</a:t>
            </a:r>
          </a:p>
          <a:p>
            <a:r>
              <a:rPr kumimoji="1" lang="en-US" altLang="ja-JP" dirty="0"/>
              <a:t>*       11 *       17 *         1 *</a:t>
            </a:r>
          </a:p>
          <a:p>
            <a:r>
              <a:rPr kumimoji="1" lang="en-US" altLang="ja-JP" dirty="0"/>
              <a:t>*       11 *       18 *        -1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 *</a:t>
            </a:r>
          </a:p>
          <a:p>
            <a:r>
              <a:rPr kumimoji="1" lang="en-US" altLang="ja-JP" dirty="0"/>
              <a:t>*       12 *        9 *         2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94 *</a:t>
            </a:r>
          </a:p>
          <a:p>
            <a:r>
              <a:rPr kumimoji="1" lang="en-US" altLang="ja-JP" dirty="0"/>
              <a:t>*       12 *       13 *        -2 *</a:t>
            </a:r>
          </a:p>
          <a:p>
            <a:r>
              <a:rPr kumimoji="1" lang="en-US" altLang="ja-JP" dirty="0"/>
              <a:t>*       12 *       14 *         2 *</a:t>
            </a:r>
          </a:p>
          <a:p>
            <a:r>
              <a:rPr kumimoji="1" lang="en-US" altLang="ja-JP" dirty="0"/>
              <a:t>*       12 *       15 *       -13 *</a:t>
            </a:r>
          </a:p>
          <a:p>
            <a:r>
              <a:rPr kumimoji="1" lang="en-US" altLang="ja-JP" dirty="0"/>
              <a:t>*       12 *       16 *        13 *</a:t>
            </a:r>
          </a:p>
          <a:p>
            <a:r>
              <a:rPr kumimoji="1" lang="en-US" altLang="ja-JP" dirty="0"/>
              <a:t>*       12 *       17 *        -2 *</a:t>
            </a:r>
          </a:p>
          <a:p>
            <a:r>
              <a:rPr kumimoji="1" lang="en-US" altLang="ja-JP" dirty="0"/>
              <a:t>*       12 *       18 *        21 *</a:t>
            </a:r>
          </a:p>
          <a:p>
            <a:r>
              <a:rPr kumimoji="1" lang="en-US" altLang="ja-JP" dirty="0"/>
              <a:t>*       12 *       19 *       -13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-15 *</a:t>
            </a:r>
          </a:p>
          <a:p>
            <a:r>
              <a:rPr kumimoji="1" lang="en-US" altLang="ja-JP" dirty="0"/>
              <a:t>*       13 *       10 *        15 *</a:t>
            </a:r>
          </a:p>
          <a:p>
            <a:r>
              <a:rPr kumimoji="1" lang="en-US" altLang="ja-JP" dirty="0"/>
              <a:t>*       13 *       11 *        -3 *</a:t>
            </a:r>
          </a:p>
          <a:p>
            <a:r>
              <a:rPr kumimoji="1" lang="en-US" altLang="ja-JP" dirty="0"/>
              <a:t>*       13 *       12 *         3 *</a:t>
            </a:r>
          </a:p>
          <a:p>
            <a:r>
              <a:rPr kumimoji="1" lang="en-US" altLang="ja-JP" dirty="0"/>
              <a:t>*       13 *       13 *        94 *</a:t>
            </a:r>
          </a:p>
          <a:p>
            <a:r>
              <a:rPr kumimoji="1" lang="en-US" altLang="ja-JP" dirty="0"/>
              <a:t>*       13 *       14 *        -3 *</a:t>
            </a:r>
          </a:p>
          <a:p>
            <a:r>
              <a:rPr kumimoji="1" lang="en-US" altLang="ja-JP" dirty="0"/>
              <a:t>Type &lt;CR&gt; to continue or q to quit ==&gt;</a:t>
            </a:r>
          </a:p>
          <a:p>
            <a:r>
              <a:rPr kumimoji="1" lang="en-US" altLang="ja-JP" dirty="0"/>
              <a:t>*       13 *       15 *         3 *</a:t>
            </a:r>
          </a:p>
          <a:p>
            <a:r>
              <a:rPr kumimoji="1" lang="en-US" altLang="ja-JP" dirty="0"/>
              <a:t>*       13 *       16 *        -3 *</a:t>
            </a:r>
          </a:p>
          <a:p>
            <a:r>
              <a:rPr kumimoji="1" lang="en-US" altLang="ja-JP" dirty="0"/>
              <a:t>*       13 *       17 *        21 *</a:t>
            </a:r>
          </a:p>
          <a:p>
            <a:r>
              <a:rPr kumimoji="1" lang="en-US" altLang="ja-JP" dirty="0"/>
              <a:t>*       13 *       18 *         3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-15 *</a:t>
            </a:r>
          </a:p>
          <a:p>
            <a:r>
              <a:rPr kumimoji="1" lang="en-US" altLang="ja-JP" dirty="0"/>
              <a:t>*       14 *       10 *        15 *</a:t>
            </a:r>
          </a:p>
          <a:p>
            <a:r>
              <a:rPr kumimoji="1" lang="en-US" altLang="ja-JP" dirty="0"/>
              <a:t>*       14 *       11 *        -1 *</a:t>
            </a:r>
          </a:p>
          <a:p>
            <a:r>
              <a:rPr kumimoji="1" lang="en-US" altLang="ja-JP" dirty="0"/>
              <a:t>*       14 *       12 *         1 *</a:t>
            </a:r>
          </a:p>
          <a:p>
            <a:r>
              <a:rPr kumimoji="1" lang="en-US" altLang="ja-JP" dirty="0"/>
              <a:t>*       14 *       13 *        -1 *</a:t>
            </a:r>
          </a:p>
          <a:p>
            <a:r>
              <a:rPr kumimoji="1" lang="en-US" altLang="ja-JP" dirty="0"/>
              <a:t>*       14 *       14 *         1 *</a:t>
            </a:r>
          </a:p>
          <a:p>
            <a:r>
              <a:rPr kumimoji="1" lang="en-US" altLang="ja-JP" dirty="0"/>
              <a:t>*       14 *       15 *        94 *</a:t>
            </a:r>
          </a:p>
          <a:p>
            <a:r>
              <a:rPr kumimoji="1" lang="en-US" altLang="ja-JP" dirty="0"/>
              <a:t>*       14 *       16 *       -15 *</a:t>
            </a:r>
          </a:p>
          <a:p>
            <a:r>
              <a:rPr kumimoji="1" lang="en-US" altLang="ja-JP" dirty="0"/>
              <a:t>*       14 *       17 *        15 *</a:t>
            </a:r>
          </a:p>
          <a:p>
            <a:r>
              <a:rPr kumimoji="1" lang="en-US" altLang="ja-JP" dirty="0"/>
              <a:t>*       14 *       18 *        15 *</a:t>
            </a:r>
          </a:p>
          <a:p>
            <a:r>
              <a:rPr kumimoji="1" lang="en-US" altLang="ja-JP" dirty="0"/>
              <a:t>*       14 *       19 *        22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-5 *</a:t>
            </a:r>
          </a:p>
          <a:p>
            <a:r>
              <a:rPr kumimoji="1" lang="en-US" altLang="ja-JP" dirty="0"/>
              <a:t>*       15 *       11 *         5 *</a:t>
            </a:r>
          </a:p>
          <a:p>
            <a:r>
              <a:rPr kumimoji="1" lang="en-US" altLang="ja-JP" dirty="0"/>
              <a:t>*       15 *       12 *        94 *</a:t>
            </a:r>
          </a:p>
          <a:p>
            <a:r>
              <a:rPr kumimoji="1" lang="en-US" altLang="ja-JP" dirty="0"/>
              <a:t>*       15 *       13 *       -15 *</a:t>
            </a:r>
          </a:p>
          <a:p>
            <a:r>
              <a:rPr kumimoji="1" lang="en-US" altLang="ja-JP" dirty="0"/>
              <a:t>*       15 *       14 *        15 *</a:t>
            </a:r>
          </a:p>
          <a:p>
            <a:r>
              <a:rPr kumimoji="1" lang="en-US" altLang="ja-JP" dirty="0"/>
              <a:t>*       15 *       15 *        -5 *</a:t>
            </a:r>
          </a:p>
          <a:p>
            <a:r>
              <a:rPr kumimoji="1" lang="en-US" altLang="ja-JP" dirty="0"/>
              <a:t>*       15 *       16 *         5 *</a:t>
            </a:r>
          </a:p>
          <a:p>
            <a:r>
              <a:rPr kumimoji="1" lang="en-US" altLang="ja-JP" dirty="0"/>
              <a:t>*       15 *       17 *       -15 *</a:t>
            </a:r>
          </a:p>
          <a:p>
            <a:r>
              <a:rPr kumimoji="1" lang="en-US" altLang="ja-JP" dirty="0"/>
              <a:t>*       15 *       18 *        22 *</a:t>
            </a:r>
          </a:p>
          <a:p>
            <a:r>
              <a:rPr kumimoji="1" lang="en-US" altLang="ja-JP" dirty="0"/>
              <a:t>*       15 *       19 *        -5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-4 *</a:t>
            </a:r>
          </a:p>
          <a:p>
            <a:r>
              <a:rPr kumimoji="1" lang="en-US" altLang="ja-JP" dirty="0"/>
              <a:t>*       16 *       11 *         4 *</a:t>
            </a:r>
          </a:p>
          <a:p>
            <a:r>
              <a:rPr kumimoji="1" lang="en-US" altLang="ja-JP" dirty="0"/>
              <a:t>*       16 *       12 *       -15 *</a:t>
            </a:r>
          </a:p>
          <a:p>
            <a:r>
              <a:rPr kumimoji="1" lang="en-US" altLang="ja-JP" dirty="0"/>
              <a:t>*       16 *       13 *        15 *</a:t>
            </a:r>
          </a:p>
          <a:p>
            <a:r>
              <a:rPr kumimoji="1" lang="en-US" altLang="ja-JP" dirty="0"/>
              <a:t>*       16 *       14 *        94 *</a:t>
            </a:r>
          </a:p>
          <a:p>
            <a:r>
              <a:rPr kumimoji="1" lang="en-US" altLang="ja-JP" dirty="0"/>
              <a:t>*       16 *       15 *        -4 *</a:t>
            </a:r>
          </a:p>
          <a:p>
            <a:r>
              <a:rPr kumimoji="1" lang="en-US" altLang="ja-JP" dirty="0"/>
              <a:t>*       16 *       16 *         4 *</a:t>
            </a:r>
          </a:p>
          <a:p>
            <a:r>
              <a:rPr kumimoji="1" lang="en-US" altLang="ja-JP" dirty="0"/>
              <a:t>*       16 *       17 *        -4 *</a:t>
            </a:r>
          </a:p>
          <a:p>
            <a:r>
              <a:rPr kumimoji="1" lang="en-US" altLang="ja-JP" dirty="0"/>
              <a:t>*       16 *       18 *        21 *</a:t>
            </a:r>
          </a:p>
          <a:p>
            <a:r>
              <a:rPr kumimoji="1" lang="en-US" altLang="ja-JP" dirty="0"/>
              <a:t>*       16 *       19 *         4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 *</a:t>
            </a:r>
          </a:p>
          <a:p>
            <a:r>
              <a:rPr kumimoji="1" lang="en-US" altLang="ja-JP" dirty="0"/>
              <a:t>*       17 *        9 *         2 *</a:t>
            </a:r>
          </a:p>
          <a:p>
            <a:r>
              <a:rPr kumimoji="1" lang="en-US" altLang="ja-JP" dirty="0"/>
              <a:t>Type &lt;CR&gt; to continue or q to quit ==&gt;</a:t>
            </a:r>
          </a:p>
          <a:p>
            <a:r>
              <a:rPr kumimoji="1" lang="en-US" altLang="ja-JP" dirty="0"/>
              <a:t>*       17 *       10 *       -15 *</a:t>
            </a:r>
          </a:p>
          <a:p>
            <a:r>
              <a:rPr kumimoji="1" lang="en-US" altLang="ja-JP" dirty="0"/>
              <a:t>*       17 *       11 *        15 *</a:t>
            </a:r>
          </a:p>
          <a:p>
            <a:r>
              <a:rPr kumimoji="1" lang="en-US" altLang="ja-JP" dirty="0"/>
              <a:t>*       17 *       12 *        94 *</a:t>
            </a:r>
          </a:p>
          <a:p>
            <a:r>
              <a:rPr kumimoji="1" lang="en-US" altLang="ja-JP" dirty="0"/>
              <a:t>*       17 *       13 *        -2 *</a:t>
            </a:r>
          </a:p>
          <a:p>
            <a:r>
              <a:rPr kumimoji="1" lang="en-US" altLang="ja-JP" dirty="0"/>
              <a:t>*       17 *       14 *         2 *</a:t>
            </a:r>
          </a:p>
          <a:p>
            <a:r>
              <a:rPr kumimoji="1" lang="en-US" altLang="ja-JP" dirty="0"/>
              <a:t>*       17 *       15 *       -15 *</a:t>
            </a:r>
          </a:p>
          <a:p>
            <a:r>
              <a:rPr kumimoji="1" lang="en-US" altLang="ja-JP" dirty="0"/>
              <a:t>*       17 *       16 *        15 *</a:t>
            </a:r>
          </a:p>
          <a:p>
            <a:r>
              <a:rPr kumimoji="1" lang="en-US" altLang="ja-JP" dirty="0"/>
              <a:t>*       17 *       17 *        -2 *</a:t>
            </a:r>
          </a:p>
          <a:p>
            <a:r>
              <a:rPr kumimoji="1" lang="en-US" altLang="ja-JP" dirty="0"/>
              <a:t>*       17 *       18 *        21 *</a:t>
            </a:r>
          </a:p>
          <a:p>
            <a:r>
              <a:rPr kumimoji="1" lang="en-US" altLang="ja-JP" dirty="0"/>
              <a:t>*       17 *       19 *         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 *</a:t>
            </a:r>
          </a:p>
          <a:p>
            <a:r>
              <a:rPr kumimoji="1" lang="en-US" altLang="ja-JP" dirty="0"/>
              <a:t>*       18 *       10 *         2 *</a:t>
            </a:r>
          </a:p>
          <a:p>
            <a:r>
              <a:rPr kumimoji="1" lang="en-US" altLang="ja-JP" dirty="0"/>
              <a:t>*       18 *       11 *       -15 *</a:t>
            </a:r>
          </a:p>
          <a:p>
            <a:r>
              <a:rPr kumimoji="1" lang="en-US" altLang="ja-JP" dirty="0"/>
              <a:t>*       18 *       12 *        15 *</a:t>
            </a:r>
          </a:p>
          <a:p>
            <a:r>
              <a:rPr kumimoji="1" lang="en-US" altLang="ja-JP" dirty="0"/>
              <a:t>*       18 *       13 *       -15 *</a:t>
            </a:r>
          </a:p>
          <a:p>
            <a:r>
              <a:rPr kumimoji="1" lang="en-US" altLang="ja-JP" dirty="0"/>
              <a:t>*       18 *       14 *        15 *</a:t>
            </a:r>
          </a:p>
          <a:p>
            <a:r>
              <a:rPr kumimoji="1" lang="en-US" altLang="ja-JP" dirty="0"/>
              <a:t>Type &lt;CR&gt; to continue or q to quit ==&gt;</a:t>
            </a:r>
          </a:p>
          <a:p>
            <a:r>
              <a:rPr kumimoji="1" lang="en-US" altLang="ja-JP" dirty="0"/>
              <a:t>*       18 *       15 *        94 *</a:t>
            </a:r>
          </a:p>
          <a:p>
            <a:r>
              <a:rPr kumimoji="1" lang="en-US" altLang="ja-JP" dirty="0"/>
              <a:t>*       18 *       16 *        -2 *</a:t>
            </a:r>
          </a:p>
          <a:p>
            <a:r>
              <a:rPr kumimoji="1" lang="en-US" altLang="ja-JP" dirty="0"/>
              <a:t>*       18 *       17 *         2 *</a:t>
            </a:r>
          </a:p>
          <a:p>
            <a:r>
              <a:rPr kumimoji="1" lang="en-US" altLang="ja-JP" dirty="0"/>
              <a:t>*       18 *       18 *        -2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-1 *</a:t>
            </a:r>
          </a:p>
          <a:p>
            <a:r>
              <a:rPr kumimoji="1" lang="en-US" altLang="ja-JP" dirty="0"/>
              <a:t>*       19 *       11 *         1 *</a:t>
            </a:r>
          </a:p>
          <a:p>
            <a:r>
              <a:rPr kumimoji="1" lang="en-US" altLang="ja-JP" dirty="0"/>
              <a:t>*       19 *       12 *        94 *</a:t>
            </a:r>
          </a:p>
          <a:p>
            <a:r>
              <a:rPr kumimoji="1" lang="en-US" altLang="ja-JP" dirty="0"/>
              <a:t>*       19 *       13 *       -15 *</a:t>
            </a:r>
          </a:p>
          <a:p>
            <a:r>
              <a:rPr kumimoji="1" lang="en-US" altLang="ja-JP" dirty="0"/>
              <a:t>*       19 *       14 *        15 *</a:t>
            </a:r>
          </a:p>
          <a:p>
            <a:r>
              <a:rPr kumimoji="1" lang="en-US" altLang="ja-JP" dirty="0"/>
              <a:t>*       19 *       15 *        -1 *</a:t>
            </a:r>
          </a:p>
          <a:p>
            <a:r>
              <a:rPr kumimoji="1" lang="en-US" altLang="ja-JP" dirty="0"/>
              <a:t>*       19 *       16 *         1 *</a:t>
            </a:r>
          </a:p>
          <a:p>
            <a:r>
              <a:rPr kumimoji="1" lang="en-US" altLang="ja-JP" dirty="0"/>
              <a:t>*       19 *       17 *        -1 *</a:t>
            </a:r>
          </a:p>
          <a:p>
            <a:r>
              <a:rPr kumimoji="1" lang="en-US" altLang="ja-JP" dirty="0"/>
              <a:t>*       19 *       18 *        21 *</a:t>
            </a:r>
          </a:p>
          <a:p>
            <a:r>
              <a:rPr kumimoji="1" lang="en-US" altLang="ja-JP" dirty="0"/>
              <a:t>*       19 *       19 *         1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-13 *</a:t>
            </a:r>
          </a:p>
          <a:p>
            <a:r>
              <a:rPr kumimoji="1" lang="en-US" altLang="ja-JP" dirty="0"/>
              <a:t>*       20 *       11 *        13 *</a:t>
            </a:r>
          </a:p>
          <a:p>
            <a:r>
              <a:rPr kumimoji="1" lang="en-US" altLang="ja-JP" dirty="0"/>
              <a:t>*       20 *       12 *        -3 *</a:t>
            </a:r>
          </a:p>
          <a:p>
            <a:r>
              <a:rPr kumimoji="1" lang="en-US" altLang="ja-JP" dirty="0"/>
              <a:t>*       20 *       13 *         3 *</a:t>
            </a:r>
          </a:p>
          <a:p>
            <a:r>
              <a:rPr kumimoji="1" lang="en-US" altLang="ja-JP" dirty="0"/>
              <a:t>*       20 *       14 *       -13 *</a:t>
            </a:r>
          </a:p>
          <a:p>
            <a:r>
              <a:rPr kumimoji="1" lang="en-US" altLang="ja-JP" dirty="0"/>
              <a:t>*       20 *       15 *        13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 *</a:t>
            </a:r>
          </a:p>
          <a:p>
            <a:r>
              <a:rPr kumimoji="1" lang="en-US" altLang="ja-JP" dirty="0"/>
              <a:t>*       21 *       10 *         2 *</a:t>
            </a:r>
          </a:p>
          <a:p>
            <a:r>
              <a:rPr kumimoji="1" lang="en-US" altLang="ja-JP" dirty="0"/>
              <a:t>*       21 *       11 *       -15 *</a:t>
            </a:r>
          </a:p>
          <a:p>
            <a:r>
              <a:rPr kumimoji="1" lang="en-US" altLang="ja-JP" dirty="0"/>
              <a:t>*       21 *       12 *        15 *</a:t>
            </a:r>
          </a:p>
          <a:p>
            <a:r>
              <a:rPr kumimoji="1" lang="en-US" altLang="ja-JP" dirty="0"/>
              <a:t>*       21 *       13 *        -2 *</a:t>
            </a:r>
          </a:p>
          <a:p>
            <a:r>
              <a:rPr kumimoji="1" lang="en-US" altLang="ja-JP" dirty="0"/>
              <a:t>*       21 *       14 *         2 *</a:t>
            </a:r>
          </a:p>
          <a:p>
            <a:r>
              <a:rPr kumimoji="1" lang="en-US" altLang="ja-JP" dirty="0"/>
              <a:t>*       21 *       15 *        94 *</a:t>
            </a:r>
          </a:p>
          <a:p>
            <a:r>
              <a:rPr kumimoji="1" lang="en-US" altLang="ja-JP" dirty="0"/>
              <a:t>*       21 *       16 *       -15 *</a:t>
            </a:r>
          </a:p>
          <a:p>
            <a:r>
              <a:rPr kumimoji="1" lang="en-US" altLang="ja-JP" dirty="0"/>
              <a:t>*       21 *       17 *        15 *</a:t>
            </a:r>
          </a:p>
          <a:p>
            <a:r>
              <a:rPr kumimoji="1" lang="en-US" altLang="ja-JP" dirty="0"/>
              <a:t>*       21 *       18 *       -15 *</a:t>
            </a:r>
          </a:p>
          <a:p>
            <a:r>
              <a:rPr kumimoji="1" lang="en-US" altLang="ja-JP" dirty="0"/>
              <a:t>*       21 *       19 *        22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-13 *</a:t>
            </a:r>
          </a:p>
          <a:p>
            <a:r>
              <a:rPr kumimoji="1" lang="en-US" altLang="ja-JP" dirty="0"/>
              <a:t>*       22 *       14 *        13 *</a:t>
            </a:r>
          </a:p>
          <a:p>
            <a:r>
              <a:rPr kumimoji="1" lang="en-US" altLang="ja-JP" dirty="0"/>
              <a:t>*       22 *       15 *        -1 *</a:t>
            </a:r>
          </a:p>
          <a:p>
            <a:r>
              <a:rPr kumimoji="1" lang="en-US" altLang="ja-JP" dirty="0"/>
              <a:t>*       22 *       16 *         1 *</a:t>
            </a:r>
          </a:p>
          <a:p>
            <a:r>
              <a:rPr kumimoji="1" lang="en-US" altLang="ja-JP" dirty="0"/>
              <a:t>*       22 *       17 *        13 *</a:t>
            </a:r>
          </a:p>
          <a:p>
            <a:r>
              <a:rPr kumimoji="1" lang="en-US" altLang="ja-JP" dirty="0"/>
              <a:t>*       22 *       18 *        22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-13 *</a:t>
            </a:r>
          </a:p>
          <a:p>
            <a:r>
              <a:rPr kumimoji="1" lang="en-US" altLang="ja-JP" dirty="0"/>
              <a:t>*       23 *        9 *        13 *</a:t>
            </a:r>
          </a:p>
          <a:p>
            <a:r>
              <a:rPr kumimoji="1" lang="en-US" altLang="ja-JP" dirty="0"/>
              <a:t>*       23 *       10 *        -1 *</a:t>
            </a:r>
          </a:p>
          <a:p>
            <a:r>
              <a:rPr kumimoji="1" lang="en-US" altLang="ja-JP" dirty="0"/>
              <a:t>*       23 *       11 *         1 *</a:t>
            </a:r>
          </a:p>
          <a:p>
            <a:r>
              <a:rPr kumimoji="1" lang="en-US" altLang="ja-JP" dirty="0"/>
              <a:t>*       23 *       12 *        94 *</a:t>
            </a:r>
          </a:p>
          <a:p>
            <a:r>
              <a:rPr kumimoji="1" lang="en-US" altLang="ja-JP" dirty="0"/>
              <a:t>*       23 *       13 *       -13 *</a:t>
            </a:r>
          </a:p>
          <a:p>
            <a:r>
              <a:rPr kumimoji="1" lang="en-US" altLang="ja-JP" dirty="0"/>
              <a:t>*       23 *       14 *        13 *</a:t>
            </a:r>
          </a:p>
          <a:p>
            <a:r>
              <a:rPr kumimoji="1" lang="en-US" altLang="ja-JP" dirty="0"/>
              <a:t>Type &lt;CR&gt; to continue or q to quit ==&gt;</a:t>
            </a:r>
          </a:p>
          <a:p>
            <a:r>
              <a:rPr kumimoji="1" lang="en-US" altLang="ja-JP" dirty="0"/>
              <a:t>*       23 *       15 *        -1 *</a:t>
            </a:r>
          </a:p>
          <a:p>
            <a:r>
              <a:rPr kumimoji="1" lang="en-US" altLang="ja-JP" dirty="0"/>
              <a:t>*       23 *       16 *         1 *</a:t>
            </a:r>
          </a:p>
          <a:p>
            <a:r>
              <a:rPr kumimoji="1" lang="en-US" altLang="ja-JP" dirty="0"/>
              <a:t>*       23 *       17 *       -13 *</a:t>
            </a:r>
          </a:p>
          <a:p>
            <a:r>
              <a:rPr kumimoji="1" lang="en-US" altLang="ja-JP" dirty="0"/>
              <a:t>*       23 *       18 *        22 *</a:t>
            </a:r>
          </a:p>
          <a:p>
            <a:r>
              <a:rPr kumimoji="1" lang="en-US" altLang="ja-JP" dirty="0"/>
              <a:t>*       23 *       19 *        -1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-4 *</a:t>
            </a:r>
          </a:p>
          <a:p>
            <a:r>
              <a:rPr kumimoji="1" lang="en-US" altLang="ja-JP" dirty="0"/>
              <a:t>*       24 *        9 *         4 *</a:t>
            </a:r>
          </a:p>
          <a:p>
            <a:r>
              <a:rPr kumimoji="1" lang="en-US" altLang="ja-JP" dirty="0"/>
              <a:t>*       24 *       10 *       -15 *</a:t>
            </a:r>
          </a:p>
          <a:p>
            <a:r>
              <a:rPr kumimoji="1" lang="en-US" altLang="ja-JP" dirty="0"/>
              <a:t>*       24 *       11 *        15 *</a:t>
            </a:r>
          </a:p>
          <a:p>
            <a:r>
              <a:rPr kumimoji="1" lang="en-US" altLang="ja-JP" dirty="0"/>
              <a:t>*       24 *       12 *        94 *</a:t>
            </a:r>
          </a:p>
          <a:p>
            <a:r>
              <a:rPr kumimoji="1" lang="en-US" altLang="ja-JP" dirty="0"/>
              <a:t>*       24 *       13 *        -4 *</a:t>
            </a:r>
          </a:p>
          <a:p>
            <a:r>
              <a:rPr kumimoji="1" lang="en-US" altLang="ja-JP" dirty="0"/>
              <a:t>*       24 *       14 *         4 *</a:t>
            </a:r>
          </a:p>
          <a:p>
            <a:r>
              <a:rPr kumimoji="1" lang="en-US" altLang="ja-JP" dirty="0"/>
              <a:t>*       24 *       15 *       -15 *</a:t>
            </a:r>
          </a:p>
          <a:p>
            <a:r>
              <a:rPr kumimoji="1" lang="en-US" altLang="ja-JP" dirty="0"/>
              <a:t>*       24 *       16 *        15 *</a:t>
            </a:r>
          </a:p>
          <a:p>
            <a:r>
              <a:rPr kumimoji="1" lang="en-US" altLang="ja-JP" dirty="0"/>
              <a:t>*       24 *       17 *        -4 *</a:t>
            </a:r>
          </a:p>
          <a:p>
            <a:r>
              <a:rPr kumimoji="1" lang="en-US" altLang="ja-JP" dirty="0"/>
              <a:t>*       24 *       18 *        21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23 *</a:t>
            </a:r>
          </a:p>
          <a:p>
            <a:r>
              <a:rPr kumimoji="1" lang="en-US" altLang="ja-JP" dirty="0"/>
              <a:t>*       25 *        9 *        23 *</a:t>
            </a:r>
          </a:p>
          <a:p>
            <a:r>
              <a:rPr kumimoji="1" lang="en-US" altLang="ja-JP" dirty="0"/>
              <a:t>*       25 *       10 *       -15 *</a:t>
            </a:r>
          </a:p>
          <a:p>
            <a:r>
              <a:rPr kumimoji="1" lang="en-US" altLang="ja-JP" dirty="0"/>
              <a:t>*       25 *       11 *        15 *</a:t>
            </a:r>
          </a:p>
          <a:p>
            <a:r>
              <a:rPr kumimoji="1" lang="en-US" altLang="ja-JP" dirty="0"/>
              <a:t>*       25 *       12 *        -3 *</a:t>
            </a:r>
          </a:p>
          <a:p>
            <a:r>
              <a:rPr kumimoji="1" lang="en-US" altLang="ja-JP" dirty="0"/>
              <a:t>*       25 *       13 *         3 *</a:t>
            </a:r>
          </a:p>
          <a:p>
            <a:r>
              <a:rPr kumimoji="1" lang="en-US" altLang="ja-JP" dirty="0"/>
              <a:t>*       25 *       14 *        94 *</a:t>
            </a:r>
          </a:p>
          <a:p>
            <a:r>
              <a:rPr kumimoji="1" lang="en-US" altLang="ja-JP" dirty="0"/>
              <a:t>*       25 *       15 *       -15 *</a:t>
            </a:r>
          </a:p>
          <a:p>
            <a:r>
              <a:rPr kumimoji="1" lang="en-US" altLang="ja-JP" dirty="0"/>
              <a:t>*       25 *       16 *        15 *</a:t>
            </a:r>
          </a:p>
          <a:p>
            <a:r>
              <a:rPr kumimoji="1" lang="en-US" altLang="ja-JP" dirty="0"/>
              <a:t>*       25 *       17 *        15 *</a:t>
            </a:r>
          </a:p>
          <a:p>
            <a:r>
              <a:rPr kumimoji="1" lang="en-US" altLang="ja-JP" dirty="0"/>
              <a:t>*       25 *       18 *        22 *</a:t>
            </a:r>
          </a:p>
          <a:p>
            <a:r>
              <a:rPr kumimoji="1" lang="en-US" altLang="ja-JP" dirty="0"/>
              <a:t>*       25 *       19 *        94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-13 *</a:t>
            </a:r>
          </a:p>
          <a:p>
            <a:r>
              <a:rPr kumimoji="1" lang="en-US" altLang="ja-JP" dirty="0"/>
              <a:t>*       26 *       10 *        13 *</a:t>
            </a:r>
          </a:p>
          <a:p>
            <a:r>
              <a:rPr kumimoji="1" lang="en-US" altLang="ja-JP" dirty="0"/>
              <a:t>*       26 *       11 *        -3 *</a:t>
            </a:r>
          </a:p>
          <a:p>
            <a:r>
              <a:rPr kumimoji="1" lang="en-US" altLang="ja-JP" dirty="0"/>
              <a:t>*       26 *       12 *         3 *</a:t>
            </a:r>
          </a:p>
          <a:p>
            <a:r>
              <a:rPr kumimoji="1" lang="en-US" altLang="ja-JP" dirty="0"/>
              <a:t>*       26 *       13 *       -13 *</a:t>
            </a:r>
          </a:p>
          <a:p>
            <a:r>
              <a:rPr kumimoji="1" lang="en-US" altLang="ja-JP" dirty="0"/>
              <a:t>*       26 *       14 *        13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-4 *</a:t>
            </a:r>
          </a:p>
          <a:p>
            <a:r>
              <a:rPr kumimoji="1" lang="en-US" altLang="ja-JP" dirty="0"/>
              <a:t>Type &lt;CR&gt; to continue or q to quit ==&gt;</a:t>
            </a:r>
          </a:p>
          <a:p>
            <a:r>
              <a:rPr kumimoji="1" lang="en-US" altLang="ja-JP" dirty="0"/>
              <a:t>*       27 *       10 *         4 *</a:t>
            </a:r>
          </a:p>
          <a:p>
            <a:r>
              <a:rPr kumimoji="1" lang="en-US" altLang="ja-JP" dirty="0"/>
              <a:t>*       27 *       11 *       -13 *</a:t>
            </a:r>
          </a:p>
          <a:p>
            <a:r>
              <a:rPr kumimoji="1" lang="en-US" altLang="ja-JP" dirty="0"/>
              <a:t>*       27 *       12 *        13 *</a:t>
            </a:r>
          </a:p>
          <a:p>
            <a:r>
              <a:rPr kumimoji="1" lang="en-US" altLang="ja-JP" dirty="0"/>
              <a:t>*       27 *       13 *        -4 *</a:t>
            </a:r>
          </a:p>
          <a:p>
            <a:r>
              <a:rPr kumimoji="1" lang="en-US" altLang="ja-JP" dirty="0"/>
              <a:t>*       27 *       14 *         4 *</a:t>
            </a:r>
          </a:p>
          <a:p>
            <a:r>
              <a:rPr kumimoji="1" lang="en-US" altLang="ja-JP" dirty="0"/>
              <a:t>*       27 *       15 *        94 *</a:t>
            </a:r>
          </a:p>
          <a:p>
            <a:r>
              <a:rPr kumimoji="1" lang="en-US" altLang="ja-JP" dirty="0"/>
              <a:t>*       27 *       16 *       -13 *</a:t>
            </a:r>
          </a:p>
          <a:p>
            <a:r>
              <a:rPr kumimoji="1" lang="en-US" altLang="ja-JP" dirty="0"/>
              <a:t>*       27 *       17 *        13 *</a:t>
            </a:r>
          </a:p>
          <a:p>
            <a:r>
              <a:rPr kumimoji="1" lang="en-US" altLang="ja-JP" dirty="0"/>
              <a:t>*       27 *       18 *        13 *</a:t>
            </a:r>
          </a:p>
          <a:p>
            <a:r>
              <a:rPr kumimoji="1" lang="en-US" altLang="ja-JP" dirty="0"/>
              <a:t>*       27 *       19 *        22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-13 *</a:t>
            </a:r>
          </a:p>
          <a:p>
            <a:r>
              <a:rPr kumimoji="1" lang="en-US" altLang="ja-JP" dirty="0"/>
              <a:t>*       28 *       10 *        13 *</a:t>
            </a:r>
          </a:p>
          <a:p>
            <a:r>
              <a:rPr kumimoji="1" lang="en-US" altLang="ja-JP" dirty="0"/>
              <a:t>*       28 *       11 *        -1 *</a:t>
            </a:r>
          </a:p>
          <a:p>
            <a:r>
              <a:rPr kumimoji="1" lang="en-US" altLang="ja-JP" dirty="0"/>
              <a:t>*       28 *       12 *         1 *</a:t>
            </a:r>
          </a:p>
          <a:p>
            <a:r>
              <a:rPr kumimoji="1" lang="en-US" altLang="ja-JP" dirty="0"/>
              <a:t>*       28 *       13 *        -1 *</a:t>
            </a:r>
          </a:p>
          <a:p>
            <a:r>
              <a:rPr kumimoji="1" lang="en-US" altLang="ja-JP" dirty="0"/>
              <a:t>*       28 *       14 *         1 *</a:t>
            </a:r>
          </a:p>
          <a:p>
            <a:r>
              <a:rPr kumimoji="1" lang="en-US" altLang="ja-JP" dirty="0"/>
              <a:t>Type &lt;CR&gt; to continue or q to quit ==&gt;</a:t>
            </a:r>
          </a:p>
          <a:p>
            <a:r>
              <a:rPr kumimoji="1" lang="en-US" altLang="ja-JP" dirty="0"/>
              <a:t>*       28 *       15 *        94 *</a:t>
            </a:r>
          </a:p>
          <a:p>
            <a:r>
              <a:rPr kumimoji="1" lang="en-US" altLang="ja-JP" dirty="0"/>
              <a:t>*       28 *       16 *       -13 *</a:t>
            </a:r>
          </a:p>
          <a:p>
            <a:r>
              <a:rPr kumimoji="1" lang="en-US" altLang="ja-JP" dirty="0"/>
              <a:t>*       28 *       17 *        13 *</a:t>
            </a:r>
          </a:p>
          <a:p>
            <a:r>
              <a:rPr kumimoji="1" lang="en-US" altLang="ja-JP" dirty="0"/>
              <a:t>*       28 *       18 *        13 *</a:t>
            </a:r>
          </a:p>
          <a:p>
            <a:r>
              <a:rPr kumimoji="1" lang="en-US" altLang="ja-JP" dirty="0"/>
              <a:t>*       28 *       19 *        22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-13 *</a:t>
            </a:r>
          </a:p>
          <a:p>
            <a:r>
              <a:rPr kumimoji="1" lang="en-US" altLang="ja-JP" dirty="0"/>
              <a:t>*       29 *        9 *        13 *</a:t>
            </a:r>
          </a:p>
          <a:p>
            <a:r>
              <a:rPr kumimoji="1" lang="en-US" altLang="ja-JP" dirty="0"/>
              <a:t>*       29 *       10 *        -5 *</a:t>
            </a:r>
          </a:p>
          <a:p>
            <a:r>
              <a:rPr kumimoji="1" lang="en-US" altLang="ja-JP" dirty="0"/>
              <a:t>*       29 *       11 *         5 *</a:t>
            </a:r>
          </a:p>
          <a:p>
            <a:r>
              <a:rPr kumimoji="1" lang="en-US" altLang="ja-JP" dirty="0"/>
              <a:t>*       29 *       12 *        94 *</a:t>
            </a:r>
          </a:p>
          <a:p>
            <a:r>
              <a:rPr kumimoji="1" lang="en-US" altLang="ja-JP" dirty="0"/>
              <a:t>*       29 *       13 *       -13 *</a:t>
            </a:r>
          </a:p>
          <a:p>
            <a:r>
              <a:rPr kumimoji="1" lang="en-US" altLang="ja-JP" dirty="0"/>
              <a:t>*       29 *       14 *        13 *</a:t>
            </a:r>
          </a:p>
          <a:p>
            <a:r>
              <a:rPr kumimoji="1" lang="en-US" altLang="ja-JP" dirty="0"/>
              <a:t>*       29 *       15 *        -5 *</a:t>
            </a:r>
          </a:p>
          <a:p>
            <a:r>
              <a:rPr kumimoji="1" lang="en-US" altLang="ja-JP" dirty="0"/>
              <a:t>*       29 *       16 *         5 *</a:t>
            </a:r>
          </a:p>
          <a:p>
            <a:r>
              <a:rPr kumimoji="1" lang="en-US" altLang="ja-JP" dirty="0"/>
              <a:t>*       29 *       17 *       -13 *</a:t>
            </a:r>
          </a:p>
          <a:p>
            <a:r>
              <a:rPr kumimoji="1" lang="en-US" altLang="ja-JP" dirty="0"/>
              <a:t>*       29 *       18 *        22 *</a:t>
            </a:r>
          </a:p>
          <a:p>
            <a:r>
              <a:rPr kumimoji="1" lang="en-US" altLang="ja-JP" dirty="0"/>
              <a:t>*       29 *       19 *        -5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-4 *</a:t>
            </a:r>
          </a:p>
          <a:p>
            <a:r>
              <a:rPr kumimoji="1" lang="en-US" altLang="ja-JP" dirty="0"/>
              <a:t>*       30 *       10 *         4 *</a:t>
            </a:r>
          </a:p>
          <a:p>
            <a:r>
              <a:rPr kumimoji="1" lang="en-US" altLang="ja-JP" dirty="0"/>
              <a:t>*       30 *       11 *       -13 *</a:t>
            </a:r>
          </a:p>
          <a:p>
            <a:r>
              <a:rPr kumimoji="1" lang="en-US" altLang="ja-JP" dirty="0"/>
              <a:t>*       30 *       12 *        13 *</a:t>
            </a:r>
          </a:p>
          <a:p>
            <a:r>
              <a:rPr kumimoji="1" lang="en-US" altLang="ja-JP" dirty="0"/>
              <a:t>*       30 *       13 *        -4 *</a:t>
            </a:r>
          </a:p>
          <a:p>
            <a:r>
              <a:rPr kumimoji="1" lang="en-US" altLang="ja-JP" dirty="0"/>
              <a:t>*       30 *       14 *         4 *</a:t>
            </a:r>
          </a:p>
          <a:p>
            <a:r>
              <a:rPr kumimoji="1" lang="en-US" altLang="ja-JP" dirty="0"/>
              <a:t>*       30 *       15 *        94 *</a:t>
            </a:r>
          </a:p>
          <a:p>
            <a:r>
              <a:rPr kumimoji="1" lang="en-US" altLang="ja-JP" dirty="0"/>
              <a:t>*       30 *       16 *       -13 *</a:t>
            </a:r>
          </a:p>
          <a:p>
            <a:r>
              <a:rPr kumimoji="1" lang="en-US" altLang="ja-JP" dirty="0"/>
              <a:t>*       30 *       17 *        13 *</a:t>
            </a:r>
          </a:p>
          <a:p>
            <a:r>
              <a:rPr kumimoji="1" lang="en-US" altLang="ja-JP" dirty="0"/>
              <a:t>*       30 *       18 *        13 *</a:t>
            </a:r>
          </a:p>
          <a:p>
            <a:r>
              <a:rPr kumimoji="1" lang="en-US" altLang="ja-JP" dirty="0"/>
              <a:t>*       30 *       19 *        22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-4 *</a:t>
            </a:r>
          </a:p>
          <a:p>
            <a:r>
              <a:rPr kumimoji="1" lang="en-US" altLang="ja-JP" dirty="0"/>
              <a:t>*       31 *       10 *         4 *</a:t>
            </a:r>
          </a:p>
          <a:p>
            <a:r>
              <a:rPr kumimoji="1" lang="en-US" altLang="ja-JP" dirty="0"/>
              <a:t>*       31 *       11 *       -15 *</a:t>
            </a:r>
          </a:p>
          <a:p>
            <a:r>
              <a:rPr kumimoji="1" lang="en-US" altLang="ja-JP" dirty="0"/>
              <a:t>*       31 *       12 *        15 *</a:t>
            </a:r>
          </a:p>
          <a:p>
            <a:r>
              <a:rPr kumimoji="1" lang="en-US" altLang="ja-JP" dirty="0"/>
              <a:t>*       31 *       13 *       -15 *</a:t>
            </a:r>
          </a:p>
          <a:p>
            <a:r>
              <a:rPr kumimoji="1" lang="en-US" altLang="ja-JP" dirty="0"/>
              <a:t>*       31 *       14 *        15 *</a:t>
            </a:r>
          </a:p>
          <a:p>
            <a:r>
              <a:rPr kumimoji="1" lang="en-US" altLang="ja-JP" dirty="0"/>
              <a:t>*       31 *       15 *        94 *</a:t>
            </a:r>
          </a:p>
          <a:p>
            <a:r>
              <a:rPr kumimoji="1" lang="en-US" altLang="ja-JP" dirty="0"/>
              <a:t>*       31 *       16 *        -4 *</a:t>
            </a:r>
          </a:p>
          <a:p>
            <a:r>
              <a:rPr kumimoji="1" lang="en-US" altLang="ja-JP" dirty="0"/>
              <a:t>*       31 *       17 *         4 *</a:t>
            </a:r>
          </a:p>
          <a:p>
            <a:r>
              <a:rPr kumimoji="1" lang="en-US" altLang="ja-JP" dirty="0"/>
              <a:t>*       31 *       18 *         4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23 *</a:t>
            </a:r>
          </a:p>
          <a:p>
            <a:r>
              <a:rPr kumimoji="1" lang="en-US" altLang="ja-JP" dirty="0"/>
              <a:t>*       32 *        9 *       -15 *</a:t>
            </a:r>
          </a:p>
          <a:p>
            <a:r>
              <a:rPr kumimoji="1" lang="en-US" altLang="ja-JP" dirty="0"/>
              <a:t>Type &lt;CR&gt; to continue or q to quit ==&gt;</a:t>
            </a:r>
          </a:p>
          <a:p>
            <a:r>
              <a:rPr kumimoji="1" lang="en-US" altLang="ja-JP" dirty="0"/>
              <a:t>*       32 *       10 *        15 *</a:t>
            </a:r>
          </a:p>
          <a:p>
            <a:r>
              <a:rPr kumimoji="1" lang="en-US" altLang="ja-JP" dirty="0"/>
              <a:t>*       32 *       11 *        -5 *</a:t>
            </a:r>
          </a:p>
          <a:p>
            <a:r>
              <a:rPr kumimoji="1" lang="en-US" altLang="ja-JP" dirty="0"/>
              <a:t>*       32 *       12 *         5 *</a:t>
            </a:r>
          </a:p>
          <a:p>
            <a:r>
              <a:rPr kumimoji="1" lang="en-US" altLang="ja-JP" dirty="0"/>
              <a:t>*       32 *       13 *        94 *</a:t>
            </a:r>
          </a:p>
          <a:p>
            <a:r>
              <a:rPr kumimoji="1" lang="en-US" altLang="ja-JP" dirty="0"/>
              <a:t>*       32 *       14 *        -5 *</a:t>
            </a:r>
          </a:p>
          <a:p>
            <a:r>
              <a:rPr kumimoji="1" lang="en-US" altLang="ja-JP" dirty="0"/>
              <a:t>*       32 *       15 *         5 *</a:t>
            </a:r>
          </a:p>
          <a:p>
            <a:r>
              <a:rPr kumimoji="1" lang="en-US" altLang="ja-JP" dirty="0"/>
              <a:t>*       32 *       16 *        -5 *</a:t>
            </a:r>
          </a:p>
          <a:p>
            <a:r>
              <a:rPr kumimoji="1" lang="en-US" altLang="ja-JP" dirty="0"/>
              <a:t>*       32 *       17 *        21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 *</a:t>
            </a:r>
          </a:p>
          <a:p>
            <a:r>
              <a:rPr kumimoji="1" lang="en-US" altLang="ja-JP" dirty="0"/>
              <a:t>*       33 *       10 *         2 *</a:t>
            </a:r>
          </a:p>
          <a:p>
            <a:r>
              <a:rPr kumimoji="1" lang="en-US" altLang="ja-JP" dirty="0"/>
              <a:t>*       33 *       11 *       -15 *</a:t>
            </a:r>
          </a:p>
          <a:p>
            <a:r>
              <a:rPr kumimoji="1" lang="en-US" altLang="ja-JP" dirty="0"/>
              <a:t>*       33 *       12 *        15 *</a:t>
            </a:r>
          </a:p>
          <a:p>
            <a:r>
              <a:rPr kumimoji="1" lang="en-US" altLang="ja-JP" dirty="0"/>
              <a:t>*       33 *       13 *         2 *</a:t>
            </a:r>
          </a:p>
          <a:p>
            <a:r>
              <a:rPr kumimoji="1" lang="en-US" altLang="ja-JP" dirty="0"/>
              <a:t>*       33 *       14 *       -16 *</a:t>
            </a:r>
          </a:p>
          <a:p>
            <a:r>
              <a:rPr kumimoji="1" lang="en-US" altLang="ja-JP" dirty="0"/>
              <a:t>Type &lt;CR&gt; to continue or q to quit ==&gt;</a:t>
            </a:r>
          </a:p>
          <a:p>
            <a:r>
              <a:rPr kumimoji="1" lang="en-US" altLang="ja-JP" dirty="0"/>
              <a:t>*       33 *       15 *       -13 *</a:t>
            </a:r>
          </a:p>
          <a:p>
            <a:r>
              <a:rPr kumimoji="1" lang="en-US" altLang="ja-JP" dirty="0"/>
              <a:t>*       33 *       16 *        14 *</a:t>
            </a:r>
          </a:p>
          <a:p>
            <a:r>
              <a:rPr kumimoji="1" lang="en-US" altLang="ja-JP" dirty="0"/>
              <a:t>*       33 *       17 *        16 *</a:t>
            </a:r>
          </a:p>
          <a:p>
            <a:r>
              <a:rPr kumimoji="1" lang="en-US" altLang="ja-JP" dirty="0"/>
              <a:t>*       33 *       18 *    -20213 *</a:t>
            </a:r>
          </a:p>
          <a:p>
            <a:r>
              <a:rPr kumimoji="1" lang="en-US" altLang="ja-JP" dirty="0"/>
              <a:t>*       33 *       19 *       111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-5 *</a:t>
            </a:r>
          </a:p>
          <a:p>
            <a:r>
              <a:rPr kumimoji="1" lang="en-US" altLang="ja-JP" dirty="0"/>
              <a:t>*       34 *       12 *         5 *</a:t>
            </a:r>
          </a:p>
          <a:p>
            <a:r>
              <a:rPr kumimoji="1" lang="en-US" altLang="ja-JP" dirty="0"/>
              <a:t>*       34 *       13 *       -13 *</a:t>
            </a:r>
          </a:p>
          <a:p>
            <a:r>
              <a:rPr kumimoji="1" lang="en-US" altLang="ja-JP" dirty="0"/>
              <a:t>*       34 *       14 *        13 *</a:t>
            </a:r>
          </a:p>
          <a:p>
            <a:r>
              <a:rPr kumimoji="1" lang="en-US" altLang="ja-JP" dirty="0"/>
              <a:t>*       34 *       15 *        94 *</a:t>
            </a:r>
          </a:p>
          <a:p>
            <a:r>
              <a:rPr kumimoji="1" lang="en-US" altLang="ja-JP" dirty="0"/>
              <a:t>*       34 *       16 *        -5 *</a:t>
            </a:r>
          </a:p>
          <a:p>
            <a:r>
              <a:rPr kumimoji="1" lang="en-US" altLang="ja-JP" dirty="0"/>
              <a:t>*       34 *       17 *         5 *</a:t>
            </a:r>
          </a:p>
          <a:p>
            <a:r>
              <a:rPr kumimoji="1" lang="en-US" altLang="ja-JP" dirty="0"/>
              <a:t>*       34 *       18 *        -5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-4 *</a:t>
            </a:r>
          </a:p>
          <a:p>
            <a:r>
              <a:rPr kumimoji="1" lang="en-US" altLang="ja-JP" dirty="0"/>
              <a:t>*       35 *       10 *         4 *</a:t>
            </a:r>
          </a:p>
          <a:p>
            <a:r>
              <a:rPr kumimoji="1" lang="en-US" altLang="ja-JP" dirty="0"/>
              <a:t>*       35 *       11 *       -13 *</a:t>
            </a:r>
          </a:p>
          <a:p>
            <a:r>
              <a:rPr kumimoji="1" lang="en-US" altLang="ja-JP" dirty="0"/>
              <a:t>*       35 *       12 *        13 *</a:t>
            </a:r>
          </a:p>
          <a:p>
            <a:r>
              <a:rPr kumimoji="1" lang="en-US" altLang="ja-JP" dirty="0"/>
              <a:t>*       35 *       13 *       -13 *</a:t>
            </a:r>
          </a:p>
          <a:p>
            <a:r>
              <a:rPr kumimoji="1" lang="en-US" altLang="ja-JP" dirty="0"/>
              <a:t>*       35 *       14 *        13 *</a:t>
            </a:r>
          </a:p>
          <a:p>
            <a:r>
              <a:rPr kumimoji="1" lang="en-US" altLang="ja-JP" dirty="0"/>
              <a:t>*       35 *       15 *        94 *</a:t>
            </a:r>
          </a:p>
          <a:p>
            <a:r>
              <a:rPr kumimoji="1" lang="en-US" altLang="ja-JP" dirty="0"/>
              <a:t>*       35 *       16 *        -4 *</a:t>
            </a:r>
          </a:p>
          <a:p>
            <a:r>
              <a:rPr kumimoji="1" lang="en-US" altLang="ja-JP" dirty="0"/>
              <a:t>*       35 *       17 *         4 *</a:t>
            </a:r>
          </a:p>
          <a:p>
            <a:r>
              <a:rPr kumimoji="1" lang="en-US" altLang="ja-JP" dirty="0"/>
              <a:t>*       35 *       18 *        -4 *</a:t>
            </a:r>
          </a:p>
          <a:p>
            <a:r>
              <a:rPr kumimoji="1" lang="en-US" altLang="ja-JP" dirty="0"/>
              <a:t>*       35 *       19 *        21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23 *</a:t>
            </a:r>
          </a:p>
          <a:p>
            <a:r>
              <a:rPr kumimoji="1" lang="en-US" altLang="ja-JP" dirty="0"/>
              <a:t>*       36 *        9 *       -13 *</a:t>
            </a:r>
          </a:p>
          <a:p>
            <a:r>
              <a:rPr kumimoji="1" lang="en-US" altLang="ja-JP" dirty="0"/>
              <a:t>*       36 *       10 *        13 *</a:t>
            </a:r>
          </a:p>
          <a:p>
            <a:r>
              <a:rPr kumimoji="1" lang="en-US" altLang="ja-JP" dirty="0"/>
              <a:t>*       36 *       11 *        -3 *</a:t>
            </a:r>
          </a:p>
          <a:p>
            <a:r>
              <a:rPr kumimoji="1" lang="en-US" altLang="ja-JP" dirty="0"/>
              <a:t>*       36 *       12 *         3 *</a:t>
            </a:r>
          </a:p>
          <a:p>
            <a:r>
              <a:rPr kumimoji="1" lang="en-US" altLang="ja-JP" dirty="0"/>
              <a:t>*       36 *       13 *        -3 *</a:t>
            </a:r>
          </a:p>
          <a:p>
            <a:r>
              <a:rPr kumimoji="1" lang="en-US" altLang="ja-JP" dirty="0"/>
              <a:t>*       36 *       14 *         3 *</a:t>
            </a:r>
          </a:p>
          <a:p>
            <a:r>
              <a:rPr kumimoji="1" lang="en-US" altLang="ja-JP" dirty="0"/>
              <a:t>*       36 *       15 *        94 *</a:t>
            </a:r>
          </a:p>
          <a:p>
            <a:r>
              <a:rPr kumimoji="1" lang="en-US" altLang="ja-JP" dirty="0"/>
              <a:t>*       36 *       16 *       -13 *</a:t>
            </a:r>
          </a:p>
          <a:p>
            <a:r>
              <a:rPr kumimoji="1" lang="en-US" altLang="ja-JP" dirty="0"/>
              <a:t>*       36 *       17 *        13 *</a:t>
            </a:r>
          </a:p>
          <a:p>
            <a:r>
              <a:rPr kumimoji="1" lang="en-US" altLang="ja-JP" dirty="0"/>
              <a:t>*       36 *       18 *       -13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-3 *</a:t>
            </a:r>
          </a:p>
          <a:p>
            <a:r>
              <a:rPr kumimoji="1" lang="en-US" altLang="ja-JP" dirty="0"/>
              <a:t>*       37 *       12 *         3 *</a:t>
            </a:r>
          </a:p>
          <a:p>
            <a:r>
              <a:rPr kumimoji="1" lang="en-US" altLang="ja-JP" dirty="0"/>
              <a:t>*       37 *       13 *        -3 *</a:t>
            </a:r>
          </a:p>
          <a:p>
            <a:r>
              <a:rPr kumimoji="1" lang="en-US" altLang="ja-JP" dirty="0"/>
              <a:t>*       37 *       14 *         3 *</a:t>
            </a:r>
          </a:p>
          <a:p>
            <a:r>
              <a:rPr kumimoji="1" lang="en-US" altLang="ja-JP" dirty="0"/>
              <a:t>*       37 *       15 *        94 *</a:t>
            </a:r>
          </a:p>
          <a:p>
            <a:r>
              <a:rPr kumimoji="1" lang="en-US" altLang="ja-JP" dirty="0"/>
              <a:t>*       37 *       16 *       -13 *</a:t>
            </a:r>
          </a:p>
          <a:p>
            <a:r>
              <a:rPr kumimoji="1" lang="en-US" altLang="ja-JP" dirty="0"/>
              <a:t>*       37 *       17 *        13 *</a:t>
            </a:r>
          </a:p>
          <a:p>
            <a:r>
              <a:rPr kumimoji="1" lang="en-US" altLang="ja-JP" dirty="0"/>
              <a:t>*       37 *       18 *       -13 *</a:t>
            </a:r>
          </a:p>
          <a:p>
            <a:r>
              <a:rPr kumimoji="1" lang="en-US" altLang="ja-JP" dirty="0"/>
              <a:t>*       37 *       19 *        22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-2 *</a:t>
            </a:r>
          </a:p>
          <a:p>
            <a:r>
              <a:rPr kumimoji="1" lang="en-US" altLang="ja-JP" dirty="0"/>
              <a:t>*       38 *       11 *         2 *</a:t>
            </a:r>
          </a:p>
          <a:p>
            <a:r>
              <a:rPr kumimoji="1" lang="en-US" altLang="ja-JP" dirty="0"/>
              <a:t>*       38 *       12 *       -15 *</a:t>
            </a:r>
          </a:p>
          <a:p>
            <a:r>
              <a:rPr kumimoji="1" lang="en-US" altLang="ja-JP" dirty="0"/>
              <a:t>*       38 *       13 *        15 *</a:t>
            </a:r>
          </a:p>
          <a:p>
            <a:r>
              <a:rPr kumimoji="1" lang="en-US" altLang="ja-JP" dirty="0"/>
              <a:t>*       38 *       14 *        94 *</a:t>
            </a:r>
          </a:p>
          <a:p>
            <a:r>
              <a:rPr kumimoji="1" lang="en-US" altLang="ja-JP" dirty="0"/>
              <a:t>Type &lt;CR&gt; to continue or q to quit ==&gt;</a:t>
            </a:r>
          </a:p>
          <a:p>
            <a:r>
              <a:rPr kumimoji="1" lang="en-US" altLang="ja-JP" dirty="0"/>
              <a:t>*       38 *       15 *        -2 *</a:t>
            </a:r>
          </a:p>
          <a:p>
            <a:r>
              <a:rPr kumimoji="1" lang="en-US" altLang="ja-JP" dirty="0"/>
              <a:t>*       38 *       16 *         2 *</a:t>
            </a:r>
          </a:p>
          <a:p>
            <a:r>
              <a:rPr kumimoji="1" lang="en-US" altLang="ja-JP" dirty="0"/>
              <a:t>*       38 *       17 *        -2 *</a:t>
            </a:r>
          </a:p>
          <a:p>
            <a:r>
              <a:rPr kumimoji="1" lang="en-US" altLang="ja-JP" dirty="0"/>
              <a:t>*       38 *       18 *        21 *</a:t>
            </a:r>
          </a:p>
          <a:p>
            <a:r>
              <a:rPr kumimoji="1" lang="en-US" altLang="ja-JP" dirty="0"/>
              <a:t>*       38 *       19 *         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-13 *</a:t>
            </a:r>
          </a:p>
          <a:p>
            <a:r>
              <a:rPr kumimoji="1" lang="en-US" altLang="ja-JP" dirty="0"/>
              <a:t>*       39 *       10 *        13 *</a:t>
            </a:r>
          </a:p>
          <a:p>
            <a:r>
              <a:rPr kumimoji="1" lang="en-US" altLang="ja-JP" dirty="0"/>
              <a:t>*       39 *       11 *        -1 *</a:t>
            </a:r>
          </a:p>
          <a:p>
            <a:r>
              <a:rPr kumimoji="1" lang="en-US" altLang="ja-JP" dirty="0"/>
              <a:t>*       39 *       12 *         1 *</a:t>
            </a:r>
          </a:p>
          <a:p>
            <a:r>
              <a:rPr kumimoji="1" lang="en-US" altLang="ja-JP" dirty="0"/>
              <a:t>*       39 *       13 *       -13 *</a:t>
            </a:r>
          </a:p>
          <a:p>
            <a:r>
              <a:rPr kumimoji="1" lang="en-US" altLang="ja-JP" dirty="0"/>
              <a:t>*       39 *       14 *        13 *</a:t>
            </a:r>
          </a:p>
          <a:p>
            <a:r>
              <a:rPr kumimoji="1" lang="en-US" altLang="ja-JP" dirty="0"/>
              <a:t>*       39 *       15 *        94 *</a:t>
            </a:r>
          </a:p>
          <a:p>
            <a:r>
              <a:rPr kumimoji="1" lang="en-US" altLang="ja-JP" dirty="0"/>
              <a:t>*       39 *       16 *        -1 *</a:t>
            </a:r>
          </a:p>
          <a:p>
            <a:r>
              <a:rPr kumimoji="1" lang="en-US" altLang="ja-JP" dirty="0"/>
              <a:t>*       39 *       17 *         1 *</a:t>
            </a:r>
          </a:p>
          <a:p>
            <a:r>
              <a:rPr kumimoji="1" lang="en-US" altLang="ja-JP" dirty="0"/>
              <a:t>*       39 *       18 *        -1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-15 *</a:t>
            </a:r>
          </a:p>
          <a:p>
            <a:r>
              <a:rPr kumimoji="1" lang="en-US" altLang="ja-JP" dirty="0"/>
              <a:t>*       40 *       10 *        15 *</a:t>
            </a:r>
          </a:p>
          <a:p>
            <a:r>
              <a:rPr kumimoji="1" lang="en-US" altLang="ja-JP" dirty="0"/>
              <a:t>*       40 *       11 *        -3 *</a:t>
            </a:r>
          </a:p>
          <a:p>
            <a:r>
              <a:rPr kumimoji="1" lang="en-US" altLang="ja-JP" dirty="0"/>
              <a:t>*       40 *       12 *         3 *</a:t>
            </a:r>
          </a:p>
          <a:p>
            <a:r>
              <a:rPr kumimoji="1" lang="en-US" altLang="ja-JP" dirty="0"/>
              <a:t>*       40 *       13 *        94 *</a:t>
            </a:r>
          </a:p>
          <a:p>
            <a:r>
              <a:rPr kumimoji="1" lang="en-US" altLang="ja-JP" dirty="0"/>
              <a:t>*       40 *       14 *        -3 *</a:t>
            </a:r>
          </a:p>
          <a:p>
            <a:r>
              <a:rPr kumimoji="1" lang="en-US" altLang="ja-JP" dirty="0"/>
              <a:t>*       40 *       15 *         3 *</a:t>
            </a:r>
          </a:p>
          <a:p>
            <a:r>
              <a:rPr kumimoji="1" lang="en-US" altLang="ja-JP" dirty="0"/>
              <a:t>*       40 *       16 *        -3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-5 *</a:t>
            </a:r>
          </a:p>
          <a:p>
            <a:r>
              <a:rPr kumimoji="1" lang="en-US" altLang="ja-JP" dirty="0"/>
              <a:t>*       41 *       12 *         5 *</a:t>
            </a:r>
          </a:p>
          <a:p>
            <a:r>
              <a:rPr kumimoji="1" lang="en-US" altLang="ja-JP" dirty="0"/>
              <a:t>*       41 *       13 *        -5 *</a:t>
            </a:r>
          </a:p>
          <a:p>
            <a:r>
              <a:rPr kumimoji="1" lang="en-US" altLang="ja-JP" dirty="0"/>
              <a:t>*       41 *       14 *         5 *</a:t>
            </a:r>
          </a:p>
          <a:p>
            <a:r>
              <a:rPr kumimoji="1" lang="en-US" altLang="ja-JP" dirty="0"/>
              <a:t>*       41 *       15 *        94 *</a:t>
            </a:r>
          </a:p>
          <a:p>
            <a:r>
              <a:rPr kumimoji="1" lang="en-US" altLang="ja-JP" dirty="0"/>
              <a:t>*       41 *       16 *       -13 *</a:t>
            </a:r>
          </a:p>
          <a:p>
            <a:r>
              <a:rPr kumimoji="1" lang="en-US" altLang="ja-JP" dirty="0"/>
              <a:t>*       41 *       17 *        13 *</a:t>
            </a:r>
          </a:p>
          <a:p>
            <a:r>
              <a:rPr kumimoji="1" lang="en-US" altLang="ja-JP" dirty="0"/>
              <a:t>*       41 *       18 *       -13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23 *</a:t>
            </a:r>
          </a:p>
          <a:p>
            <a:r>
              <a:rPr kumimoji="1" lang="en-US" altLang="ja-JP" dirty="0"/>
              <a:t>*       42 *        9 *        23 *</a:t>
            </a:r>
          </a:p>
          <a:p>
            <a:r>
              <a:rPr kumimoji="1" lang="en-US" altLang="ja-JP" dirty="0"/>
              <a:t>Type &lt;CR&gt; to continue or q to quit ==&gt;</a:t>
            </a:r>
          </a:p>
          <a:p>
            <a:r>
              <a:rPr kumimoji="1" lang="en-US" altLang="ja-JP" dirty="0"/>
              <a:t>*       42 *       10 *       -15 *</a:t>
            </a:r>
          </a:p>
          <a:p>
            <a:r>
              <a:rPr kumimoji="1" lang="en-US" altLang="ja-JP" dirty="0"/>
              <a:t>*       42 *       11 *        15 *</a:t>
            </a:r>
          </a:p>
          <a:p>
            <a:r>
              <a:rPr kumimoji="1" lang="en-US" altLang="ja-JP" dirty="0"/>
              <a:t>*       42 *       12 *        -1 *</a:t>
            </a:r>
          </a:p>
          <a:p>
            <a:r>
              <a:rPr kumimoji="1" lang="en-US" altLang="ja-JP" dirty="0"/>
              <a:t>*       42 *       13 *         1 *</a:t>
            </a:r>
          </a:p>
          <a:p>
            <a:r>
              <a:rPr kumimoji="1" lang="en-US" altLang="ja-JP" dirty="0"/>
              <a:t>*       42 *       14 *        94 *</a:t>
            </a:r>
          </a:p>
          <a:p>
            <a:r>
              <a:rPr kumimoji="1" lang="en-US" altLang="ja-JP" dirty="0"/>
              <a:t>*       42 *       15 *       -15 *</a:t>
            </a:r>
          </a:p>
          <a:p>
            <a:r>
              <a:rPr kumimoji="1" lang="en-US" altLang="ja-JP" dirty="0"/>
              <a:t>*       42 *       16 *        15 *</a:t>
            </a:r>
          </a:p>
          <a:p>
            <a:r>
              <a:rPr kumimoji="1" lang="en-US" altLang="ja-JP" dirty="0"/>
              <a:t>*       42 *       17 *       -15 *</a:t>
            </a:r>
          </a:p>
          <a:p>
            <a:r>
              <a:rPr kumimoji="1" lang="en-US" altLang="ja-JP" dirty="0"/>
              <a:t>*       42 *       18 *        22 *</a:t>
            </a:r>
          </a:p>
          <a:p>
            <a:r>
              <a:rPr kumimoji="1" lang="en-US" altLang="ja-JP" dirty="0"/>
              <a:t>*       42 *       19 *        94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-1 *</a:t>
            </a:r>
          </a:p>
          <a:p>
            <a:r>
              <a:rPr kumimoji="1" lang="en-US" altLang="ja-JP" dirty="0"/>
              <a:t>*       43 *       11 *         1 *</a:t>
            </a:r>
          </a:p>
          <a:p>
            <a:r>
              <a:rPr kumimoji="1" lang="en-US" altLang="ja-JP" dirty="0"/>
              <a:t>*       43 *       12 *        94 *</a:t>
            </a:r>
          </a:p>
          <a:p>
            <a:r>
              <a:rPr kumimoji="1" lang="en-US" altLang="ja-JP" dirty="0"/>
              <a:t>*       43 *       13 *       -15 *</a:t>
            </a:r>
          </a:p>
          <a:p>
            <a:r>
              <a:rPr kumimoji="1" lang="en-US" altLang="ja-JP" dirty="0"/>
              <a:t>*       43 *       14 *        15 *</a:t>
            </a:r>
          </a:p>
          <a:p>
            <a:r>
              <a:rPr kumimoji="1" lang="en-US" altLang="ja-JP" dirty="0"/>
              <a:t>Type &lt;CR&gt; to continue or q to quit ==&gt;</a:t>
            </a:r>
          </a:p>
          <a:p>
            <a:r>
              <a:rPr kumimoji="1" lang="en-US" altLang="ja-JP" dirty="0"/>
              <a:t>*       43 *       15 *        -1 *</a:t>
            </a:r>
          </a:p>
          <a:p>
            <a:r>
              <a:rPr kumimoji="1" lang="en-US" altLang="ja-JP" dirty="0"/>
              <a:t>*       43 *       16 *         1 *</a:t>
            </a:r>
          </a:p>
          <a:p>
            <a:r>
              <a:rPr kumimoji="1" lang="en-US" altLang="ja-JP" dirty="0"/>
              <a:t>*       43 *       17 *        -1 *</a:t>
            </a:r>
          </a:p>
          <a:p>
            <a:r>
              <a:rPr kumimoji="1" lang="en-US" altLang="ja-JP" dirty="0"/>
              <a:t>*       43 *       18 *        21 *</a:t>
            </a:r>
          </a:p>
          <a:p>
            <a:r>
              <a:rPr kumimoji="1" lang="en-US" altLang="ja-JP" dirty="0"/>
              <a:t>*       43 *       19 *         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 *</a:t>
            </a:r>
          </a:p>
          <a:p>
            <a:r>
              <a:rPr kumimoji="1" lang="en-US" altLang="ja-JP" dirty="0"/>
              <a:t>*       44 *        9 *         2 *</a:t>
            </a:r>
          </a:p>
          <a:p>
            <a:r>
              <a:rPr kumimoji="1" lang="en-US" altLang="ja-JP" dirty="0"/>
              <a:t>*       44 *       10 *       -15 *</a:t>
            </a:r>
          </a:p>
          <a:p>
            <a:r>
              <a:rPr kumimoji="1" lang="en-US" altLang="ja-JP" dirty="0"/>
              <a:t>*       44 *       11 *        15 *</a:t>
            </a:r>
          </a:p>
          <a:p>
            <a:r>
              <a:rPr kumimoji="1" lang="en-US" altLang="ja-JP" dirty="0"/>
              <a:t>*       44 *       12 *        94 *</a:t>
            </a:r>
          </a:p>
          <a:p>
            <a:r>
              <a:rPr kumimoji="1" lang="en-US" altLang="ja-JP" dirty="0"/>
              <a:t>*       44 *       13 *        -2 *</a:t>
            </a:r>
          </a:p>
          <a:p>
            <a:r>
              <a:rPr kumimoji="1" lang="en-US" altLang="ja-JP" dirty="0"/>
              <a:t>*       44 *       14 *         2 *</a:t>
            </a:r>
          </a:p>
          <a:p>
            <a:r>
              <a:rPr kumimoji="1" lang="en-US" altLang="ja-JP" dirty="0"/>
              <a:t>*       44 *       15 *       -15 *</a:t>
            </a:r>
          </a:p>
          <a:p>
            <a:r>
              <a:rPr kumimoji="1" lang="en-US" altLang="ja-JP" dirty="0"/>
              <a:t>*       44 *       16 *        15 *</a:t>
            </a:r>
          </a:p>
          <a:p>
            <a:r>
              <a:rPr kumimoji="1" lang="en-US" altLang="ja-JP" dirty="0"/>
              <a:t>*       44 *       17 *        -2 *</a:t>
            </a:r>
          </a:p>
          <a:p>
            <a:r>
              <a:rPr kumimoji="1" lang="en-US" altLang="ja-JP" dirty="0"/>
              <a:t>*       44 *       18 *        21 *</a:t>
            </a:r>
          </a:p>
          <a:p>
            <a:r>
              <a:rPr kumimoji="1" lang="en-US" altLang="ja-JP" dirty="0"/>
              <a:t>*       44 *       19 *         2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-13 *</a:t>
            </a:r>
          </a:p>
          <a:p>
            <a:r>
              <a:rPr kumimoji="1" lang="en-US" altLang="ja-JP" dirty="0"/>
              <a:t>*       45 *       10 *        13 *</a:t>
            </a:r>
          </a:p>
          <a:p>
            <a:r>
              <a:rPr kumimoji="1" lang="en-US" altLang="ja-JP" dirty="0"/>
              <a:t>*       45 *       11 *        -3 *</a:t>
            </a:r>
          </a:p>
          <a:p>
            <a:r>
              <a:rPr kumimoji="1" lang="en-US" altLang="ja-JP" dirty="0"/>
              <a:t>*       45 *       12 *         3 *</a:t>
            </a:r>
          </a:p>
          <a:p>
            <a:r>
              <a:rPr kumimoji="1" lang="en-US" altLang="ja-JP" dirty="0"/>
              <a:t>*       45 *       13 *        -3 *</a:t>
            </a:r>
          </a:p>
          <a:p>
            <a:r>
              <a:rPr kumimoji="1" lang="en-US" altLang="ja-JP" dirty="0"/>
              <a:t>*       45 *       14 *         3 *</a:t>
            </a:r>
          </a:p>
          <a:p>
            <a:r>
              <a:rPr kumimoji="1" lang="en-US" altLang="ja-JP" dirty="0"/>
              <a:t>*       45 *       15 *        94 *</a:t>
            </a:r>
          </a:p>
          <a:p>
            <a:r>
              <a:rPr kumimoji="1" lang="en-US" altLang="ja-JP" dirty="0"/>
              <a:t>*       45 *       16 *       -13 *</a:t>
            </a:r>
          </a:p>
          <a:p>
            <a:r>
              <a:rPr kumimoji="1" lang="en-US" altLang="ja-JP" dirty="0"/>
              <a:t>*       45 *       17 *        13 *</a:t>
            </a:r>
          </a:p>
          <a:p>
            <a:r>
              <a:rPr kumimoji="1" lang="en-US" altLang="ja-JP" dirty="0"/>
              <a:t>*       45 *       18 *        13 *</a:t>
            </a:r>
          </a:p>
          <a:p>
            <a:r>
              <a:rPr kumimoji="1" lang="en-US" altLang="ja-JP" dirty="0"/>
              <a:t>*       45 *       19 *        22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-4 *</a:t>
            </a:r>
          </a:p>
          <a:p>
            <a:r>
              <a:rPr kumimoji="1" lang="en-US" altLang="ja-JP" dirty="0"/>
              <a:t>*       46 *        9 *         4 *</a:t>
            </a:r>
          </a:p>
          <a:p>
            <a:r>
              <a:rPr kumimoji="1" lang="en-US" altLang="ja-JP" dirty="0"/>
              <a:t>*       46 *       10 *       -15 *</a:t>
            </a:r>
          </a:p>
          <a:p>
            <a:r>
              <a:rPr kumimoji="1" lang="en-US" altLang="ja-JP" dirty="0"/>
              <a:t>*       46 *       11 *        15 *</a:t>
            </a:r>
          </a:p>
          <a:p>
            <a:r>
              <a:rPr kumimoji="1" lang="en-US" altLang="ja-JP" dirty="0"/>
              <a:t>*       46 *       12 *        94 *</a:t>
            </a:r>
          </a:p>
          <a:p>
            <a:r>
              <a:rPr kumimoji="1" lang="en-US" altLang="ja-JP" dirty="0"/>
              <a:t>*       46 *       13 *        -4 *</a:t>
            </a:r>
          </a:p>
          <a:p>
            <a:r>
              <a:rPr kumimoji="1" lang="en-US" altLang="ja-JP" dirty="0"/>
              <a:t>*       46 *       14 *         4 *</a:t>
            </a:r>
          </a:p>
          <a:p>
            <a:r>
              <a:rPr kumimoji="1" lang="en-US" altLang="ja-JP" dirty="0"/>
              <a:t>*       46 *       15 *       -15 *</a:t>
            </a:r>
          </a:p>
          <a:p>
            <a:r>
              <a:rPr kumimoji="1" lang="en-US" altLang="ja-JP" dirty="0"/>
              <a:t>*       46 *       16 *        15 *</a:t>
            </a:r>
          </a:p>
          <a:p>
            <a:r>
              <a:rPr kumimoji="1" lang="en-US" altLang="ja-JP" dirty="0"/>
              <a:t>*       46 *       17 *        -4 *</a:t>
            </a:r>
          </a:p>
          <a:p>
            <a:r>
              <a:rPr kumimoji="1" lang="en-US" altLang="ja-JP" dirty="0"/>
              <a:t>*       46 *       18 *        21 *</a:t>
            </a:r>
          </a:p>
          <a:p>
            <a:r>
              <a:rPr kumimoji="1" lang="en-US" altLang="ja-JP" dirty="0"/>
              <a:t>*       46 *       19 *         4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-13 *</a:t>
            </a:r>
          </a:p>
          <a:p>
            <a:r>
              <a:rPr kumimoji="1" lang="en-US" altLang="ja-JP" dirty="0"/>
              <a:t>*       47 *       11 *        13 *</a:t>
            </a:r>
          </a:p>
          <a:p>
            <a:r>
              <a:rPr kumimoji="1" lang="en-US" altLang="ja-JP" dirty="0"/>
              <a:t>*       47 *       12 *        -5 *</a:t>
            </a:r>
          </a:p>
          <a:p>
            <a:r>
              <a:rPr kumimoji="1" lang="en-US" altLang="ja-JP" dirty="0"/>
              <a:t>*       47 *       13 *         5 *</a:t>
            </a:r>
          </a:p>
          <a:p>
            <a:r>
              <a:rPr kumimoji="1" lang="en-US" altLang="ja-JP" dirty="0"/>
              <a:t>*       47 *       14 *        94 *</a:t>
            </a:r>
          </a:p>
          <a:p>
            <a:r>
              <a:rPr kumimoji="1" lang="en-US" altLang="ja-JP" dirty="0"/>
              <a:t>*       47 *       15 *       -13 *</a:t>
            </a:r>
          </a:p>
          <a:p>
            <a:r>
              <a:rPr kumimoji="1" lang="en-US" altLang="ja-JP" dirty="0"/>
              <a:t>*       47 *       16 *        13 *</a:t>
            </a:r>
          </a:p>
          <a:p>
            <a:r>
              <a:rPr kumimoji="1" lang="en-US" altLang="ja-JP" dirty="0"/>
              <a:t>*       47 *       17 *        13 *</a:t>
            </a:r>
          </a:p>
          <a:p>
            <a:r>
              <a:rPr kumimoji="1" lang="en-US" altLang="ja-JP" dirty="0"/>
              <a:t>*       47 *       18 *        22 *</a:t>
            </a:r>
          </a:p>
          <a:p>
            <a:r>
              <a:rPr kumimoji="1" lang="en-US" altLang="ja-JP" dirty="0"/>
              <a:t>*       47 *       19 *        13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-13 *</a:t>
            </a:r>
          </a:p>
          <a:p>
            <a:r>
              <a:rPr kumimoji="1" lang="en-US" altLang="ja-JP" dirty="0"/>
              <a:t>*       48 *       11 *        13 *</a:t>
            </a:r>
          </a:p>
          <a:p>
            <a:r>
              <a:rPr kumimoji="1" lang="en-US" altLang="ja-JP" dirty="0"/>
              <a:t>*       48 *       12 *        -5 *</a:t>
            </a:r>
          </a:p>
          <a:p>
            <a:r>
              <a:rPr kumimoji="1" lang="en-US" altLang="ja-JP" dirty="0"/>
              <a:t>*       48 *       13 *         5 *</a:t>
            </a:r>
          </a:p>
          <a:p>
            <a:r>
              <a:rPr kumimoji="1" lang="en-US" altLang="ja-JP" dirty="0"/>
              <a:t>*       48 *       14 *        94 *</a:t>
            </a:r>
          </a:p>
          <a:p>
            <a:r>
              <a:rPr kumimoji="1" lang="en-US" altLang="ja-JP" dirty="0"/>
              <a:t>Type &lt;CR&gt; to continue or q to quit ==&gt;</a:t>
            </a:r>
          </a:p>
          <a:p>
            <a:r>
              <a:rPr kumimoji="1" lang="en-US" altLang="ja-JP" dirty="0"/>
              <a:t>*       48 *       15 *       -13 *</a:t>
            </a:r>
          </a:p>
          <a:p>
            <a:r>
              <a:rPr kumimoji="1" lang="en-US" altLang="ja-JP" dirty="0"/>
              <a:t>*       48 *       16 *        13 *</a:t>
            </a:r>
          </a:p>
          <a:p>
            <a:r>
              <a:rPr kumimoji="1" lang="en-US" altLang="ja-JP" dirty="0"/>
              <a:t>*       48 *       17 *        13 *</a:t>
            </a:r>
          </a:p>
          <a:p>
            <a:r>
              <a:rPr kumimoji="1" lang="en-US" altLang="ja-JP" dirty="0"/>
              <a:t>*       48 *       18 *        22 *</a:t>
            </a:r>
          </a:p>
          <a:p>
            <a:r>
              <a:rPr kumimoji="1" lang="en-US" altLang="ja-JP" dirty="0"/>
              <a:t>*       48 *       19 *        94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-13 *</a:t>
            </a:r>
          </a:p>
          <a:p>
            <a:r>
              <a:rPr kumimoji="1" lang="en-US" altLang="ja-JP" dirty="0"/>
              <a:t>*       49 *       10 *        13 *</a:t>
            </a:r>
          </a:p>
          <a:p>
            <a:r>
              <a:rPr kumimoji="1" lang="en-US" altLang="ja-JP" dirty="0"/>
              <a:t>*       49 *       11 *        -3 *</a:t>
            </a:r>
          </a:p>
          <a:p>
            <a:r>
              <a:rPr kumimoji="1" lang="en-US" altLang="ja-JP" dirty="0"/>
              <a:t>*       49 *       12 *         3 *</a:t>
            </a:r>
          </a:p>
          <a:p>
            <a:r>
              <a:rPr kumimoji="1" lang="en-US" altLang="ja-JP" dirty="0"/>
              <a:t>*       49 *       13 *        -3 *</a:t>
            </a:r>
          </a:p>
          <a:p>
            <a:r>
              <a:rPr kumimoji="1" lang="en-US" altLang="ja-JP" dirty="0"/>
              <a:t>*       49 *       14 *         3 *</a:t>
            </a:r>
          </a:p>
          <a:p>
            <a:r>
              <a:rPr kumimoji="1" lang="en-US" altLang="ja-JP" dirty="0"/>
              <a:t>*       49 *       15 *        94 *</a:t>
            </a:r>
          </a:p>
          <a:p>
            <a:r>
              <a:rPr kumimoji="1" lang="en-US" altLang="ja-JP" dirty="0"/>
              <a:t>*       49 *       16 *       -13 *</a:t>
            </a:r>
          </a:p>
          <a:p>
            <a:r>
              <a:rPr kumimoji="1" lang="en-US" altLang="ja-JP" dirty="0"/>
              <a:t>*       49 *       17 *        13 *</a:t>
            </a:r>
          </a:p>
          <a:p>
            <a:r>
              <a:rPr kumimoji="1" lang="en-US" altLang="ja-JP" dirty="0"/>
              <a:t>*       49 *       18 *        13 *</a:t>
            </a:r>
          </a:p>
          <a:p>
            <a:r>
              <a:rPr kumimoji="1" lang="en-US" altLang="ja-JP" dirty="0"/>
              <a:t>*       49 *       19 *        22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-4 *</a:t>
            </a:r>
          </a:p>
          <a:p>
            <a:r>
              <a:rPr kumimoji="1" lang="en-US" altLang="ja-JP" dirty="0"/>
              <a:t>*       50 *        9 *         4 *</a:t>
            </a:r>
          </a:p>
          <a:p>
            <a:r>
              <a:rPr kumimoji="1" lang="en-US" altLang="ja-JP" dirty="0"/>
              <a:t>*       50 *       10 *       -15 *</a:t>
            </a:r>
          </a:p>
          <a:p>
            <a:r>
              <a:rPr kumimoji="1" lang="en-US" altLang="ja-JP" dirty="0"/>
              <a:t>*       50 *       11 *        15 *</a:t>
            </a:r>
          </a:p>
          <a:p>
            <a:r>
              <a:rPr kumimoji="1" lang="en-US" altLang="ja-JP" dirty="0"/>
              <a:t>*       50 *       12 *        94 *</a:t>
            </a:r>
          </a:p>
          <a:p>
            <a:r>
              <a:rPr kumimoji="1" lang="en-US" altLang="ja-JP" dirty="0"/>
              <a:t>*       50 *       13 *        -4 *</a:t>
            </a:r>
          </a:p>
          <a:p>
            <a:r>
              <a:rPr kumimoji="1" lang="en-US" altLang="ja-JP" dirty="0"/>
              <a:t>*       50 *       14 *         4 *</a:t>
            </a:r>
          </a:p>
          <a:p>
            <a:r>
              <a:rPr kumimoji="1" lang="en-US" altLang="ja-JP" dirty="0"/>
              <a:t>*       50 *       15 *       -15 *</a:t>
            </a:r>
          </a:p>
          <a:p>
            <a:r>
              <a:rPr kumimoji="1" lang="en-US" altLang="ja-JP" dirty="0"/>
              <a:t>*       50 *       16 *        15 *</a:t>
            </a:r>
          </a:p>
          <a:p>
            <a:r>
              <a:rPr kumimoji="1" lang="en-US" altLang="ja-JP" dirty="0"/>
              <a:t>*       50 *       17 *        -4 *</a:t>
            </a:r>
          </a:p>
          <a:p>
            <a:r>
              <a:rPr kumimoji="1" lang="en-US" altLang="ja-JP" dirty="0"/>
              <a:t>*       50 *       18 *        21 *</a:t>
            </a:r>
          </a:p>
          <a:p>
            <a:r>
              <a:rPr kumimoji="1" lang="en-US" altLang="ja-JP" dirty="0"/>
              <a:t>*       50 *       19 *         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-13 *</a:t>
            </a:r>
          </a:p>
          <a:p>
            <a:r>
              <a:rPr kumimoji="1" lang="en-US" altLang="ja-JP" dirty="0"/>
              <a:t>*       51 *       10 *        13 *</a:t>
            </a:r>
          </a:p>
          <a:p>
            <a:r>
              <a:rPr kumimoji="1" lang="en-US" altLang="ja-JP" dirty="0"/>
              <a:t>*       51 *       11 *        -1 *</a:t>
            </a:r>
          </a:p>
          <a:p>
            <a:r>
              <a:rPr kumimoji="1" lang="en-US" altLang="ja-JP" dirty="0"/>
              <a:t>*       51 *       12 *         1 *</a:t>
            </a:r>
          </a:p>
          <a:p>
            <a:r>
              <a:rPr kumimoji="1" lang="en-US" altLang="ja-JP" dirty="0"/>
              <a:t>*       51 *       13 *        -1 *</a:t>
            </a:r>
          </a:p>
          <a:p>
            <a:r>
              <a:rPr kumimoji="1" lang="en-US" altLang="ja-JP" dirty="0"/>
              <a:t>*       51 *       14 *         1 *</a:t>
            </a:r>
          </a:p>
          <a:p>
            <a:r>
              <a:rPr kumimoji="1" lang="en-US" altLang="ja-JP" dirty="0"/>
              <a:t>*       51 *       15 *        94 *</a:t>
            </a:r>
          </a:p>
          <a:p>
            <a:r>
              <a:rPr kumimoji="1" lang="en-US" altLang="ja-JP" dirty="0"/>
              <a:t>*       51 *       16 *       -13 *</a:t>
            </a:r>
          </a:p>
          <a:p>
            <a:r>
              <a:rPr kumimoji="1" lang="en-US" altLang="ja-JP" dirty="0"/>
              <a:t>*       51 *       17 *        13 *</a:t>
            </a:r>
          </a:p>
          <a:p>
            <a:r>
              <a:rPr kumimoji="1" lang="en-US" altLang="ja-JP" dirty="0"/>
              <a:t>*       51 *       18 *        13 *</a:t>
            </a:r>
          </a:p>
          <a:p>
            <a:r>
              <a:rPr kumimoji="1" lang="en-US" altLang="ja-JP" dirty="0"/>
              <a:t>*       51 *       19 *        22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-4 *</a:t>
            </a:r>
          </a:p>
          <a:p>
            <a:r>
              <a:rPr kumimoji="1" lang="en-US" altLang="ja-JP" dirty="0"/>
              <a:t>*       52 *        9 *         4 *</a:t>
            </a:r>
          </a:p>
          <a:p>
            <a:r>
              <a:rPr kumimoji="1" lang="en-US" altLang="ja-JP" dirty="0"/>
              <a:t>Type &lt;CR&gt; to continue or q to quit ==&gt;</a:t>
            </a:r>
          </a:p>
          <a:p>
            <a:r>
              <a:rPr kumimoji="1" lang="en-US" altLang="ja-JP" dirty="0"/>
              <a:t>*       52 *       10 *       -13 *</a:t>
            </a:r>
          </a:p>
          <a:p>
            <a:r>
              <a:rPr kumimoji="1" lang="en-US" altLang="ja-JP" dirty="0"/>
              <a:t>*       52 *       11 *        13 *</a:t>
            </a:r>
          </a:p>
          <a:p>
            <a:r>
              <a:rPr kumimoji="1" lang="en-US" altLang="ja-JP" dirty="0"/>
              <a:t>*       52 *       12 *        94 *</a:t>
            </a:r>
          </a:p>
          <a:p>
            <a:r>
              <a:rPr kumimoji="1" lang="en-US" altLang="ja-JP" dirty="0"/>
              <a:t>*       52 *       13 *        -4 *</a:t>
            </a:r>
          </a:p>
          <a:p>
            <a:r>
              <a:rPr kumimoji="1" lang="en-US" altLang="ja-JP" dirty="0"/>
              <a:t>*       52 *       14 *         4 *</a:t>
            </a:r>
          </a:p>
          <a:p>
            <a:r>
              <a:rPr kumimoji="1" lang="en-US" altLang="ja-JP" dirty="0"/>
              <a:t>*       52 *       15 *       -13 *</a:t>
            </a:r>
          </a:p>
          <a:p>
            <a:r>
              <a:rPr kumimoji="1" lang="en-US" altLang="ja-JP" dirty="0"/>
              <a:t>*       52 *       16 *        13 *</a:t>
            </a:r>
          </a:p>
          <a:p>
            <a:r>
              <a:rPr kumimoji="1" lang="en-US" altLang="ja-JP" dirty="0"/>
              <a:t>*       52 *       17 *        -4 *</a:t>
            </a:r>
          </a:p>
          <a:p>
            <a:r>
              <a:rPr kumimoji="1" lang="en-US" altLang="ja-JP" dirty="0"/>
              <a:t>*       52 *       18 *        21 *</a:t>
            </a:r>
          </a:p>
          <a:p>
            <a:r>
              <a:rPr kumimoji="1" lang="en-US" altLang="ja-JP" dirty="0"/>
              <a:t>*       52 *       19 *         4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-15 *</a:t>
            </a:r>
          </a:p>
          <a:p>
            <a:r>
              <a:rPr kumimoji="1" lang="en-US" altLang="ja-JP" dirty="0"/>
              <a:t>*       53 *       10 *        15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-5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21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-4 *</a:t>
            </a:r>
          </a:p>
          <a:p>
            <a:r>
              <a:rPr kumimoji="1" lang="en-US" altLang="ja-JP" dirty="0"/>
              <a:t>*       54 *       10 *         4 *</a:t>
            </a:r>
          </a:p>
          <a:p>
            <a:r>
              <a:rPr kumimoji="1" lang="en-US" altLang="ja-JP" dirty="0"/>
              <a:t>*       54 *       11 *       -15 *</a:t>
            </a:r>
          </a:p>
          <a:p>
            <a:r>
              <a:rPr kumimoji="1" lang="en-US" altLang="ja-JP" dirty="0"/>
              <a:t>*       54 *       12 *        15 *</a:t>
            </a:r>
          </a:p>
          <a:p>
            <a:r>
              <a:rPr kumimoji="1" lang="en-US" altLang="ja-JP" dirty="0"/>
              <a:t>*       54 *       13 *        -4 *</a:t>
            </a:r>
          </a:p>
          <a:p>
            <a:r>
              <a:rPr kumimoji="1" lang="en-US" altLang="ja-JP" dirty="0"/>
              <a:t>*       54 *       14 *         4 *</a:t>
            </a:r>
          </a:p>
          <a:p>
            <a:r>
              <a:rPr kumimoji="1" lang="en-US" altLang="ja-JP" dirty="0"/>
              <a:t>*       54 *       15 *        94 *</a:t>
            </a:r>
          </a:p>
          <a:p>
            <a:r>
              <a:rPr kumimoji="1" lang="en-US" altLang="ja-JP" dirty="0"/>
              <a:t>*       54 *       16 *       -15 *</a:t>
            </a:r>
          </a:p>
          <a:p>
            <a:r>
              <a:rPr kumimoji="1" lang="en-US" altLang="ja-JP" dirty="0"/>
              <a:t>*       54 *       17 *        15 *</a:t>
            </a:r>
          </a:p>
          <a:p>
            <a:r>
              <a:rPr kumimoji="1" lang="en-US" altLang="ja-JP" dirty="0"/>
              <a:t>*       54 *       18 *       -15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-13 *</a:t>
            </a:r>
          </a:p>
          <a:p>
            <a:r>
              <a:rPr kumimoji="1" lang="en-US" altLang="ja-JP" dirty="0"/>
              <a:t>*       55 *       10 *        13 *</a:t>
            </a:r>
          </a:p>
          <a:p>
            <a:r>
              <a:rPr kumimoji="1" lang="en-US" altLang="ja-JP" dirty="0"/>
              <a:t>*       55 *       11 *        -1 *</a:t>
            </a:r>
          </a:p>
          <a:p>
            <a:r>
              <a:rPr kumimoji="1" lang="en-US" altLang="ja-JP" dirty="0"/>
              <a:t>*       55 *       12 *         1 *</a:t>
            </a:r>
          </a:p>
          <a:p>
            <a:r>
              <a:rPr kumimoji="1" lang="en-US" altLang="ja-JP" dirty="0"/>
              <a:t>*       55 *       13 *        -1 *</a:t>
            </a:r>
          </a:p>
          <a:p>
            <a:r>
              <a:rPr kumimoji="1" lang="en-US" altLang="ja-JP" dirty="0"/>
              <a:t>*       55 *       14 *         1 *</a:t>
            </a:r>
          </a:p>
          <a:p>
            <a:r>
              <a:rPr kumimoji="1" lang="en-US" altLang="ja-JP" dirty="0"/>
              <a:t>*       55 *       15 *        94 *</a:t>
            </a:r>
          </a:p>
          <a:p>
            <a:r>
              <a:rPr kumimoji="1" lang="en-US" altLang="ja-JP" dirty="0"/>
              <a:t>*       55 *       16 *       -13 *</a:t>
            </a:r>
          </a:p>
          <a:p>
            <a:r>
              <a:rPr kumimoji="1" lang="en-US" altLang="ja-JP" dirty="0"/>
              <a:t>*       55 *       17 *        13 *</a:t>
            </a:r>
          </a:p>
          <a:p>
            <a:r>
              <a:rPr kumimoji="1" lang="en-US" altLang="ja-JP" dirty="0"/>
              <a:t>*       55 *       18 *        13 *</a:t>
            </a:r>
          </a:p>
          <a:p>
            <a:r>
              <a:rPr kumimoji="1" lang="en-US" altLang="ja-JP" dirty="0"/>
              <a:t>*       55 *       19 *        22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-13 *</a:t>
            </a:r>
          </a:p>
          <a:p>
            <a:r>
              <a:rPr kumimoji="1" lang="en-US" altLang="ja-JP" dirty="0"/>
              <a:t>*       56 *       10 *        13 *</a:t>
            </a:r>
          </a:p>
          <a:p>
            <a:r>
              <a:rPr kumimoji="1" lang="en-US" altLang="ja-JP" dirty="0"/>
              <a:t>*       56 *       11 *        -5 *</a:t>
            </a:r>
          </a:p>
          <a:p>
            <a:r>
              <a:rPr kumimoji="1" lang="en-US" altLang="ja-JP" dirty="0"/>
              <a:t>*       56 *       12 *         5 *</a:t>
            </a:r>
          </a:p>
          <a:p>
            <a:r>
              <a:rPr kumimoji="1" lang="en-US" altLang="ja-JP" dirty="0"/>
              <a:t>*       56 *       13 *        -5 *</a:t>
            </a:r>
          </a:p>
          <a:p>
            <a:r>
              <a:rPr kumimoji="1" lang="en-US" altLang="ja-JP" dirty="0"/>
              <a:t>*       56 *       14 *         5 *</a:t>
            </a:r>
          </a:p>
          <a:p>
            <a:r>
              <a:rPr kumimoji="1" lang="en-US" altLang="ja-JP" dirty="0"/>
              <a:t>*       56 *       15 *        94 *</a:t>
            </a:r>
          </a:p>
          <a:p>
            <a:r>
              <a:rPr kumimoji="1" lang="en-US" altLang="ja-JP" dirty="0"/>
              <a:t>*       56 *       16 *       -13 *</a:t>
            </a:r>
          </a:p>
          <a:p>
            <a:r>
              <a:rPr kumimoji="1" lang="en-US" altLang="ja-JP" dirty="0"/>
              <a:t>*       56 *       17 *        13 *</a:t>
            </a:r>
          </a:p>
          <a:p>
            <a:r>
              <a:rPr kumimoji="1" lang="en-US" altLang="ja-JP" dirty="0"/>
              <a:t>*       56 *       18 *       -13 *</a:t>
            </a:r>
          </a:p>
          <a:p>
            <a:r>
              <a:rPr kumimoji="1" lang="en-US" altLang="ja-JP" dirty="0"/>
              <a:t>*       56 *       19 *        22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 *</a:t>
            </a:r>
          </a:p>
          <a:p>
            <a:r>
              <a:rPr kumimoji="1" lang="en-US" altLang="ja-JP" dirty="0"/>
              <a:t>*       57 *        9 *         2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94 *</a:t>
            </a:r>
          </a:p>
          <a:p>
            <a:r>
              <a:rPr kumimoji="1" lang="en-US" altLang="ja-JP" dirty="0"/>
              <a:t>*       57 *       13 *        -2 *</a:t>
            </a:r>
          </a:p>
          <a:p>
            <a:r>
              <a:rPr kumimoji="1" lang="en-US" altLang="ja-JP" dirty="0"/>
              <a:t>*       57 *       14 *         2 *</a:t>
            </a:r>
          </a:p>
          <a:p>
            <a:r>
              <a:rPr kumimoji="1" lang="en-US" altLang="ja-JP" dirty="0"/>
              <a:t>*       57 *       15 *       -13 *</a:t>
            </a:r>
          </a:p>
          <a:p>
            <a:r>
              <a:rPr kumimoji="1" lang="en-US" altLang="ja-JP" dirty="0"/>
              <a:t>*       57 *       16 *        13 *</a:t>
            </a:r>
          </a:p>
          <a:p>
            <a:r>
              <a:rPr kumimoji="1" lang="en-US" altLang="ja-JP" dirty="0"/>
              <a:t>*       57 *       17 *         2 *</a:t>
            </a:r>
          </a:p>
          <a:p>
            <a:r>
              <a:rPr kumimoji="1" lang="en-US" altLang="ja-JP" dirty="0"/>
              <a:t>*       57 *       18 *        21 *</a:t>
            </a:r>
          </a:p>
          <a:p>
            <a:r>
              <a:rPr kumimoji="1" lang="en-US" altLang="ja-JP" dirty="0"/>
              <a:t>*       57 *       19 *       -13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 *</a:t>
            </a:r>
          </a:p>
          <a:p>
            <a:r>
              <a:rPr kumimoji="1" lang="en-US" altLang="ja-JP" dirty="0"/>
              <a:t>*       58 *       10 *         2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13 *</a:t>
            </a:r>
          </a:p>
          <a:p>
            <a:r>
              <a:rPr kumimoji="1" lang="en-US" altLang="ja-JP" dirty="0"/>
              <a:t>Type &lt;CR&gt; to continue or q to quit ==&gt;</a:t>
            </a:r>
          </a:p>
          <a:p>
            <a:r>
              <a:rPr kumimoji="1" lang="en-US" altLang="ja-JP" dirty="0"/>
              <a:t>*       58 *       15 *        94 *</a:t>
            </a:r>
          </a:p>
          <a:p>
            <a:r>
              <a:rPr kumimoji="1" lang="en-US" altLang="ja-JP" dirty="0"/>
              <a:t>*       58 *       16 *        -2 *</a:t>
            </a:r>
          </a:p>
          <a:p>
            <a:r>
              <a:rPr kumimoji="1" lang="en-US" altLang="ja-JP" dirty="0"/>
              <a:t>*       58 *       17 *         2 *</a:t>
            </a:r>
          </a:p>
          <a:p>
            <a:r>
              <a:rPr kumimoji="1" lang="en-US" altLang="ja-JP" dirty="0"/>
              <a:t>*       58 *       18 *         2 *</a:t>
            </a:r>
          </a:p>
          <a:p>
            <a:r>
              <a:rPr kumimoji="1" lang="en-US" altLang="ja-JP" dirty="0"/>
              <a:t>*       58 *       19 *        21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-13 *</a:t>
            </a:r>
          </a:p>
          <a:p>
            <a:r>
              <a:rPr kumimoji="1" lang="en-US" altLang="ja-JP" dirty="0"/>
              <a:t>*       59 *        9 *        13 *</a:t>
            </a:r>
          </a:p>
          <a:p>
            <a:r>
              <a:rPr kumimoji="1" lang="en-US" altLang="ja-JP" dirty="0"/>
              <a:t>*       59 *       10 *        -1 *</a:t>
            </a:r>
          </a:p>
          <a:p>
            <a:r>
              <a:rPr kumimoji="1" lang="en-US" altLang="ja-JP" dirty="0"/>
              <a:t>*       59 *       11 *         1 *</a:t>
            </a:r>
          </a:p>
          <a:p>
            <a:r>
              <a:rPr kumimoji="1" lang="en-US" altLang="ja-JP" dirty="0"/>
              <a:t>*       59 *       12 *        94 *</a:t>
            </a:r>
          </a:p>
          <a:p>
            <a:r>
              <a:rPr kumimoji="1" lang="en-US" altLang="ja-JP" dirty="0"/>
              <a:t>*       59 *       13 *       -13 *</a:t>
            </a:r>
          </a:p>
          <a:p>
            <a:r>
              <a:rPr kumimoji="1" lang="en-US" altLang="ja-JP" dirty="0"/>
              <a:t>*       59 *       14 *        13 *</a:t>
            </a:r>
          </a:p>
          <a:p>
            <a:r>
              <a:rPr kumimoji="1" lang="en-US" altLang="ja-JP" dirty="0"/>
              <a:t>*       59 *       15 *        -1 *</a:t>
            </a:r>
          </a:p>
          <a:p>
            <a:r>
              <a:rPr kumimoji="1" lang="en-US" altLang="ja-JP" dirty="0"/>
              <a:t>*       59 *       16 *         1 *</a:t>
            </a:r>
          </a:p>
          <a:p>
            <a:r>
              <a:rPr kumimoji="1" lang="en-US" altLang="ja-JP" dirty="0"/>
              <a:t>*       59 *       17 *       -13 *</a:t>
            </a:r>
          </a:p>
          <a:p>
            <a:r>
              <a:rPr kumimoji="1" lang="en-US" altLang="ja-JP" dirty="0"/>
              <a:t>*       59 *       18 *        22 *</a:t>
            </a:r>
          </a:p>
          <a:p>
            <a:r>
              <a:rPr kumimoji="1" lang="en-US" altLang="ja-JP" dirty="0"/>
              <a:t>*       59 *       19 *        13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 *</a:t>
            </a:r>
          </a:p>
          <a:p>
            <a:r>
              <a:rPr kumimoji="1" lang="en-US" altLang="ja-JP" dirty="0"/>
              <a:t>*       60 *       10 *         2 *</a:t>
            </a:r>
          </a:p>
          <a:p>
            <a:r>
              <a:rPr kumimoji="1" lang="en-US" altLang="ja-JP" dirty="0"/>
              <a:t>*       60 *       11 *       -15 *</a:t>
            </a:r>
          </a:p>
          <a:p>
            <a:r>
              <a:rPr kumimoji="1" lang="en-US" altLang="ja-JP" dirty="0"/>
              <a:t>*       60 *       12 *        15 *</a:t>
            </a:r>
          </a:p>
          <a:p>
            <a:r>
              <a:rPr kumimoji="1" lang="en-US" altLang="ja-JP" dirty="0"/>
              <a:t>*       60 *       13 *        -2 *</a:t>
            </a:r>
          </a:p>
          <a:p>
            <a:r>
              <a:rPr kumimoji="1" lang="en-US" altLang="ja-JP" dirty="0"/>
              <a:t>*       60 *       14 *         2 *</a:t>
            </a:r>
          </a:p>
          <a:p>
            <a:r>
              <a:rPr kumimoji="1" lang="en-US" altLang="ja-JP" dirty="0"/>
              <a:t>*       60 *       15 *        94 *</a:t>
            </a:r>
          </a:p>
          <a:p>
            <a:r>
              <a:rPr kumimoji="1" lang="en-US" altLang="ja-JP" dirty="0"/>
              <a:t>*       60 *       16 *       -15 *</a:t>
            </a:r>
          </a:p>
          <a:p>
            <a:r>
              <a:rPr kumimoji="1" lang="en-US" altLang="ja-JP" dirty="0"/>
              <a:t>*       60 *       17 *        15 *</a:t>
            </a:r>
          </a:p>
          <a:p>
            <a:r>
              <a:rPr kumimoji="1" lang="en-US" altLang="ja-JP" dirty="0"/>
              <a:t>*       60 *       18 *       -15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23 *</a:t>
            </a:r>
          </a:p>
          <a:p>
            <a:r>
              <a:rPr kumimoji="1" lang="en-US" altLang="ja-JP" dirty="0"/>
              <a:t>*       61 *       10 *       -15 *</a:t>
            </a:r>
          </a:p>
          <a:p>
            <a:r>
              <a:rPr kumimoji="1" lang="en-US" altLang="ja-JP" dirty="0"/>
              <a:t>*       61 *       11 *        15 *</a:t>
            </a:r>
          </a:p>
          <a:p>
            <a:r>
              <a:rPr kumimoji="1" lang="en-US" altLang="ja-JP" dirty="0"/>
              <a:t>*       61 *       12 *        -3 *</a:t>
            </a:r>
          </a:p>
          <a:p>
            <a:r>
              <a:rPr kumimoji="1" lang="en-US" altLang="ja-JP" dirty="0"/>
              <a:t>*       61 *       13 *         3 *</a:t>
            </a:r>
          </a:p>
          <a:p>
            <a:r>
              <a:rPr kumimoji="1" lang="en-US" altLang="ja-JP" dirty="0"/>
              <a:t>*       61 *       14 *        94 *</a:t>
            </a:r>
          </a:p>
          <a:p>
            <a:r>
              <a:rPr kumimoji="1" lang="en-US" altLang="ja-JP" dirty="0"/>
              <a:t>*       61 *       15 *        -3 *</a:t>
            </a:r>
          </a:p>
          <a:p>
            <a:r>
              <a:rPr kumimoji="1" lang="en-US" altLang="ja-JP" dirty="0"/>
              <a:t>*       61 *       16 *         3 *</a:t>
            </a:r>
          </a:p>
          <a:p>
            <a:r>
              <a:rPr kumimoji="1" lang="en-US" altLang="ja-JP" dirty="0"/>
              <a:t>*       61 *       17 *        -3 *</a:t>
            </a:r>
          </a:p>
          <a:p>
            <a:r>
              <a:rPr kumimoji="1" lang="en-US" altLang="ja-JP" dirty="0"/>
              <a:t>*       61 *       18 *        21 *</a:t>
            </a:r>
          </a:p>
          <a:p>
            <a:r>
              <a:rPr kumimoji="1" lang="en-US" altLang="ja-JP" dirty="0"/>
              <a:t>*       61 *       19 *         3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-5 *</a:t>
            </a:r>
          </a:p>
          <a:p>
            <a:r>
              <a:rPr kumimoji="1" lang="en-US" altLang="ja-JP" dirty="0"/>
              <a:t>*       62 *       11 *         5 *</a:t>
            </a:r>
          </a:p>
          <a:p>
            <a:r>
              <a:rPr kumimoji="1" lang="en-US" altLang="ja-JP" dirty="0"/>
              <a:t>*       62 *       12 *        94 *</a:t>
            </a:r>
          </a:p>
          <a:p>
            <a:r>
              <a:rPr kumimoji="1" lang="en-US" altLang="ja-JP" dirty="0"/>
              <a:t>*       62 *       13 *       -15 *</a:t>
            </a:r>
          </a:p>
          <a:p>
            <a:r>
              <a:rPr kumimoji="1" lang="en-US" altLang="ja-JP" dirty="0"/>
              <a:t>*       62 *       14 *        15 *</a:t>
            </a:r>
          </a:p>
          <a:p>
            <a:r>
              <a:rPr kumimoji="1" lang="en-US" altLang="ja-JP" dirty="0"/>
              <a:t>*       62 *       15 *        -5 *</a:t>
            </a:r>
          </a:p>
          <a:p>
            <a:r>
              <a:rPr kumimoji="1" lang="en-US" altLang="ja-JP" dirty="0"/>
              <a:t>*       62 *       16 *         5 *</a:t>
            </a:r>
          </a:p>
          <a:p>
            <a:r>
              <a:rPr kumimoji="1" lang="en-US" altLang="ja-JP" dirty="0"/>
              <a:t>*       62 *       17 *        -5 *</a:t>
            </a:r>
          </a:p>
          <a:p>
            <a:r>
              <a:rPr kumimoji="1" lang="en-US" altLang="ja-JP" dirty="0"/>
              <a:t>*       62 *       18 *        21 *</a:t>
            </a:r>
          </a:p>
          <a:p>
            <a:r>
              <a:rPr kumimoji="1" lang="en-US" altLang="ja-JP" dirty="0"/>
              <a:t>*       62 *       19 *         5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-15 *</a:t>
            </a:r>
          </a:p>
          <a:p>
            <a:r>
              <a:rPr kumimoji="1" lang="en-US" altLang="ja-JP" dirty="0"/>
              <a:t>*       63 *       10 *        15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-15 *</a:t>
            </a:r>
          </a:p>
          <a:p>
            <a:r>
              <a:rPr kumimoji="1" lang="en-US" altLang="ja-JP" dirty="0"/>
              <a:t>*       63 *       17 *        15 *</a:t>
            </a:r>
          </a:p>
          <a:p>
            <a:r>
              <a:rPr kumimoji="1" lang="en-US" altLang="ja-JP" dirty="0"/>
              <a:t>*       63 *       18 *        15 *</a:t>
            </a:r>
          </a:p>
          <a:p>
            <a:r>
              <a:rPr kumimoji="1" lang="en-US" altLang="ja-JP" dirty="0"/>
              <a:t>*       63 *       19 *        22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23 *</a:t>
            </a:r>
          </a:p>
          <a:p>
            <a:r>
              <a:rPr kumimoji="1" lang="en-US" altLang="ja-JP" dirty="0"/>
              <a:t>*       64 *       10 *       -13 *</a:t>
            </a:r>
          </a:p>
          <a:p>
            <a:r>
              <a:rPr kumimoji="1" lang="en-US" altLang="ja-JP" dirty="0"/>
              <a:t>*       64 *       11 *        13 *</a:t>
            </a:r>
          </a:p>
          <a:p>
            <a:r>
              <a:rPr kumimoji="1" lang="en-US" altLang="ja-JP" dirty="0"/>
              <a:t>*       64 *       12 *        -3 *</a:t>
            </a:r>
          </a:p>
          <a:p>
            <a:r>
              <a:rPr kumimoji="1" lang="en-US" altLang="ja-JP" dirty="0"/>
              <a:t>*       64 *       13 *         3 *</a:t>
            </a:r>
          </a:p>
          <a:p>
            <a:r>
              <a:rPr kumimoji="1" lang="en-US" altLang="ja-JP" dirty="0"/>
              <a:t>*       64 *       14 *        94 *</a:t>
            </a:r>
          </a:p>
          <a:p>
            <a:r>
              <a:rPr kumimoji="1" lang="en-US" altLang="ja-JP" dirty="0"/>
              <a:t>*       64 *       15 *       -13 *</a:t>
            </a:r>
          </a:p>
          <a:p>
            <a:r>
              <a:rPr kumimoji="1" lang="en-US" altLang="ja-JP" dirty="0"/>
              <a:t>*       64 *       16 *        13 *</a:t>
            </a:r>
          </a:p>
          <a:p>
            <a:r>
              <a:rPr kumimoji="1" lang="en-US" altLang="ja-JP" dirty="0"/>
              <a:t>*       64 *       17 *       -13 *</a:t>
            </a:r>
          </a:p>
          <a:p>
            <a:r>
              <a:rPr kumimoji="1" lang="en-US" altLang="ja-JP" dirty="0"/>
              <a:t>*       64 *       18 *        22 *</a:t>
            </a:r>
          </a:p>
          <a:p>
            <a:r>
              <a:rPr kumimoji="1" lang="en-US" altLang="ja-JP" dirty="0"/>
              <a:t>*       64 *       19 *       -13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-4 *</a:t>
            </a:r>
          </a:p>
          <a:p>
            <a:r>
              <a:rPr kumimoji="1" lang="en-US" altLang="ja-JP" dirty="0"/>
              <a:t>*       65 *       10 *         4 *</a:t>
            </a:r>
          </a:p>
          <a:p>
            <a:r>
              <a:rPr kumimoji="1" lang="en-US" altLang="ja-JP" dirty="0"/>
              <a:t>*       65 *       11 *       -13 *</a:t>
            </a:r>
          </a:p>
          <a:p>
            <a:r>
              <a:rPr kumimoji="1" lang="en-US" altLang="ja-JP" dirty="0"/>
              <a:t>*       65 *       12 *        13 *</a:t>
            </a:r>
          </a:p>
          <a:p>
            <a:r>
              <a:rPr kumimoji="1" lang="en-US" altLang="ja-JP" dirty="0"/>
              <a:t>*       65 *       13 *        -4 *</a:t>
            </a:r>
          </a:p>
          <a:p>
            <a:r>
              <a:rPr kumimoji="1" lang="en-US" altLang="ja-JP" dirty="0"/>
              <a:t>*       65 *       14 *         4 *</a:t>
            </a:r>
          </a:p>
          <a:p>
            <a:r>
              <a:rPr kumimoji="1" lang="en-US" altLang="ja-JP" dirty="0"/>
              <a:t>*       65 *       15 *        94 *</a:t>
            </a:r>
          </a:p>
          <a:p>
            <a:r>
              <a:rPr kumimoji="1" lang="en-US" altLang="ja-JP" dirty="0"/>
              <a:t>*       65 *       16 *       -13 *</a:t>
            </a:r>
          </a:p>
          <a:p>
            <a:r>
              <a:rPr kumimoji="1" lang="en-US" altLang="ja-JP" dirty="0"/>
              <a:t>*       65 *       17 *        13 *</a:t>
            </a:r>
          </a:p>
          <a:p>
            <a:r>
              <a:rPr kumimoji="1" lang="en-US" altLang="ja-JP" dirty="0"/>
              <a:t>*       65 *       18 *       -13 *</a:t>
            </a:r>
          </a:p>
          <a:p>
            <a:r>
              <a:rPr kumimoji="1" lang="en-US" altLang="ja-JP" dirty="0"/>
              <a:t>*       65 *       19 *        22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-13 *</a:t>
            </a:r>
          </a:p>
          <a:p>
            <a:r>
              <a:rPr kumimoji="1" lang="en-US" altLang="ja-JP" dirty="0"/>
              <a:t>*       66 *       10 *        13 *</a:t>
            </a:r>
          </a:p>
          <a:p>
            <a:r>
              <a:rPr kumimoji="1" lang="en-US" altLang="ja-JP" dirty="0"/>
              <a:t>*       66 *       11 *        -3 *</a:t>
            </a:r>
          </a:p>
          <a:p>
            <a:r>
              <a:rPr kumimoji="1" lang="en-US" altLang="ja-JP" dirty="0"/>
              <a:t>*       66 *       12 *         3 *</a:t>
            </a:r>
          </a:p>
          <a:p>
            <a:r>
              <a:rPr kumimoji="1" lang="en-US" altLang="ja-JP" dirty="0"/>
              <a:t>*       66 *       13 *        -3 *</a:t>
            </a:r>
          </a:p>
          <a:p>
            <a:r>
              <a:rPr kumimoji="1" lang="en-US" altLang="ja-JP" dirty="0"/>
              <a:t>*       66 *       14 *         3 *</a:t>
            </a:r>
          </a:p>
          <a:p>
            <a:r>
              <a:rPr kumimoji="1" lang="en-US" altLang="ja-JP" dirty="0"/>
              <a:t>*       66 *       15 *        94 *</a:t>
            </a:r>
          </a:p>
          <a:p>
            <a:r>
              <a:rPr kumimoji="1" lang="en-US" altLang="ja-JP" dirty="0"/>
              <a:t>*       66 *       16 *       -13 *</a:t>
            </a:r>
          </a:p>
          <a:p>
            <a:r>
              <a:rPr kumimoji="1" lang="en-US" altLang="ja-JP" dirty="0"/>
              <a:t>*       66 *       17 *        13 *</a:t>
            </a:r>
          </a:p>
          <a:p>
            <a:r>
              <a:rPr kumimoji="1" lang="en-US" altLang="ja-JP" dirty="0"/>
              <a:t>*       66 *       18 *        13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 *</a:t>
            </a:r>
          </a:p>
          <a:p>
            <a:r>
              <a:rPr kumimoji="1" lang="en-US" altLang="ja-JP" dirty="0"/>
              <a:t>*       67 *        9 *         2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94 *</a:t>
            </a:r>
          </a:p>
          <a:p>
            <a:r>
              <a:rPr kumimoji="1" lang="en-US" altLang="ja-JP" dirty="0"/>
              <a:t>*       67 *       13 *        -2 *</a:t>
            </a:r>
          </a:p>
          <a:p>
            <a:r>
              <a:rPr kumimoji="1" lang="en-US" altLang="ja-JP" dirty="0"/>
              <a:t>*       67 *       14 *         2 *</a:t>
            </a:r>
          </a:p>
          <a:p>
            <a:r>
              <a:rPr kumimoji="1" lang="en-US" altLang="ja-JP" dirty="0"/>
              <a:t>*       67 *       15 *       -13 *</a:t>
            </a:r>
          </a:p>
          <a:p>
            <a:r>
              <a:rPr kumimoji="1" lang="en-US" altLang="ja-JP" dirty="0"/>
              <a:t>*       67 *       16 *        13 *</a:t>
            </a:r>
          </a:p>
          <a:p>
            <a:r>
              <a:rPr kumimoji="1" lang="en-US" altLang="ja-JP" dirty="0"/>
              <a:t>*       67 *       17 *        -2 *</a:t>
            </a:r>
          </a:p>
          <a:p>
            <a:r>
              <a:rPr kumimoji="1" lang="en-US" altLang="ja-JP" dirty="0"/>
              <a:t>*       67 *       18 *        21 *</a:t>
            </a:r>
          </a:p>
          <a:p>
            <a:r>
              <a:rPr kumimoji="1" lang="en-US" altLang="ja-JP" dirty="0"/>
              <a:t>*       67 *       19 *         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23 *</a:t>
            </a:r>
          </a:p>
          <a:p>
            <a:r>
              <a:rPr kumimoji="1" lang="en-US" altLang="ja-JP" dirty="0"/>
              <a:t>*       68 *        9 *        -4 *</a:t>
            </a:r>
          </a:p>
          <a:p>
            <a:r>
              <a:rPr kumimoji="1" lang="en-US" altLang="ja-JP" dirty="0"/>
              <a:t>*       68 *       10 *         4 *</a:t>
            </a:r>
          </a:p>
          <a:p>
            <a:r>
              <a:rPr kumimoji="1" lang="en-US" altLang="ja-JP" dirty="0"/>
              <a:t>*       68 *       11 *       -13 *</a:t>
            </a:r>
          </a:p>
          <a:p>
            <a:r>
              <a:rPr kumimoji="1" lang="en-US" altLang="ja-JP" dirty="0"/>
              <a:t>*       68 *       12 *        13 *</a:t>
            </a:r>
          </a:p>
          <a:p>
            <a:r>
              <a:rPr kumimoji="1" lang="en-US" altLang="ja-JP" dirty="0"/>
              <a:t>*       68 *       13 *       -13 *</a:t>
            </a:r>
          </a:p>
          <a:p>
            <a:r>
              <a:rPr kumimoji="1" lang="en-US" altLang="ja-JP" dirty="0"/>
              <a:t>*       68 *       14 *        13 *</a:t>
            </a:r>
          </a:p>
          <a:p>
            <a:r>
              <a:rPr kumimoji="1" lang="en-US" altLang="ja-JP" dirty="0"/>
              <a:t>Type &lt;CR&gt; to continue or q to quit ==&gt;</a:t>
            </a:r>
          </a:p>
          <a:p>
            <a:r>
              <a:rPr kumimoji="1" lang="en-US" altLang="ja-JP" dirty="0"/>
              <a:t>*       68 *       15 *        94 *</a:t>
            </a:r>
          </a:p>
          <a:p>
            <a:r>
              <a:rPr kumimoji="1" lang="en-US" altLang="ja-JP" dirty="0"/>
              <a:t>*       68 *       16 *        -4 *</a:t>
            </a:r>
          </a:p>
          <a:p>
            <a:r>
              <a:rPr kumimoji="1" lang="en-US" altLang="ja-JP" dirty="0"/>
              <a:t>*       68 *       17 *         4 *</a:t>
            </a:r>
          </a:p>
          <a:p>
            <a:r>
              <a:rPr kumimoji="1" lang="en-US" altLang="ja-JP" dirty="0"/>
              <a:t>*       68 *       18 *         4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-1 *</a:t>
            </a:r>
          </a:p>
          <a:p>
            <a:r>
              <a:rPr kumimoji="1" lang="en-US" altLang="ja-JP" dirty="0"/>
              <a:t>*       69 *       11 *         1 *</a:t>
            </a:r>
          </a:p>
          <a:p>
            <a:r>
              <a:rPr kumimoji="1" lang="en-US" altLang="ja-JP" dirty="0"/>
              <a:t>*       69 *       12 *        94 *</a:t>
            </a:r>
          </a:p>
          <a:p>
            <a:r>
              <a:rPr kumimoji="1" lang="en-US" altLang="ja-JP" dirty="0"/>
              <a:t>*       69 *       13 *       -15 *</a:t>
            </a:r>
          </a:p>
          <a:p>
            <a:r>
              <a:rPr kumimoji="1" lang="en-US" altLang="ja-JP" dirty="0"/>
              <a:t>*       69 *       14 *        15 *</a:t>
            </a:r>
          </a:p>
          <a:p>
            <a:r>
              <a:rPr kumimoji="1" lang="en-US" altLang="ja-JP" dirty="0"/>
              <a:t>*       69 *       15 *        -1 *</a:t>
            </a:r>
          </a:p>
          <a:p>
            <a:r>
              <a:rPr kumimoji="1" lang="en-US" altLang="ja-JP" dirty="0"/>
              <a:t>*       69 *       16 *         1 *</a:t>
            </a:r>
          </a:p>
          <a:p>
            <a:r>
              <a:rPr kumimoji="1" lang="en-US" altLang="ja-JP" dirty="0"/>
              <a:t>*       69 *       17 *        -1 *</a:t>
            </a:r>
          </a:p>
          <a:p>
            <a:r>
              <a:rPr kumimoji="1" lang="en-US" altLang="ja-JP" dirty="0"/>
              <a:t>*       69 *       18 *        21 *</a:t>
            </a:r>
          </a:p>
          <a:p>
            <a:r>
              <a:rPr kumimoji="1" lang="en-US" altLang="ja-JP" dirty="0"/>
              <a:t>*       69 *       19 *         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 *</a:t>
            </a:r>
          </a:p>
          <a:p>
            <a:r>
              <a:rPr kumimoji="1" lang="en-US" altLang="ja-JP" dirty="0"/>
              <a:t>*       70 *       10 *         2 *</a:t>
            </a:r>
          </a:p>
          <a:p>
            <a:r>
              <a:rPr kumimoji="1" lang="en-US" altLang="ja-JP" dirty="0"/>
              <a:t>*       70 *       11 *       -13 *</a:t>
            </a:r>
          </a:p>
          <a:p>
            <a:r>
              <a:rPr kumimoji="1" lang="en-US" altLang="ja-JP" dirty="0"/>
              <a:t>*       70 *       12 *        13 *</a:t>
            </a:r>
          </a:p>
          <a:p>
            <a:r>
              <a:rPr kumimoji="1" lang="en-US" altLang="ja-JP" dirty="0"/>
              <a:t>*       70 *       13 *        -2 *</a:t>
            </a:r>
          </a:p>
          <a:p>
            <a:r>
              <a:rPr kumimoji="1" lang="en-US" altLang="ja-JP" dirty="0"/>
              <a:t>*       70 *       14 *         2 *</a:t>
            </a:r>
          </a:p>
          <a:p>
            <a:r>
              <a:rPr kumimoji="1" lang="en-US" altLang="ja-JP" dirty="0"/>
              <a:t>*       70 *       15 *        94 *</a:t>
            </a:r>
          </a:p>
          <a:p>
            <a:r>
              <a:rPr kumimoji="1" lang="en-US" altLang="ja-JP" dirty="0"/>
              <a:t>*       70 *       16 *       -13 *</a:t>
            </a:r>
          </a:p>
          <a:p>
            <a:r>
              <a:rPr kumimoji="1" lang="en-US" altLang="ja-JP" dirty="0"/>
              <a:t>*       70 *       17 *        13 *</a:t>
            </a:r>
          </a:p>
          <a:p>
            <a:r>
              <a:rPr kumimoji="1" lang="en-US" altLang="ja-JP" dirty="0"/>
              <a:t>*       70 *       18 *       -13 *</a:t>
            </a:r>
          </a:p>
          <a:p>
            <a:r>
              <a:rPr kumimoji="1" lang="en-US" altLang="ja-JP" dirty="0"/>
              <a:t>*       70 *       19 *        22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-4 *</a:t>
            </a:r>
          </a:p>
          <a:p>
            <a:r>
              <a:rPr kumimoji="1" lang="en-US" altLang="ja-JP" dirty="0"/>
              <a:t>*       71 *        9 *         4 *</a:t>
            </a:r>
          </a:p>
          <a:p>
            <a:r>
              <a:rPr kumimoji="1" lang="en-US" altLang="ja-JP" dirty="0"/>
              <a:t>*       71 *       10 *       -13 *</a:t>
            </a:r>
          </a:p>
          <a:p>
            <a:r>
              <a:rPr kumimoji="1" lang="en-US" altLang="ja-JP" dirty="0"/>
              <a:t>*       71 *       11 *        13 *</a:t>
            </a:r>
          </a:p>
          <a:p>
            <a:r>
              <a:rPr kumimoji="1" lang="en-US" altLang="ja-JP" dirty="0"/>
              <a:t>*       71 *       12 *        94 *</a:t>
            </a:r>
          </a:p>
          <a:p>
            <a:r>
              <a:rPr kumimoji="1" lang="en-US" altLang="ja-JP" dirty="0"/>
              <a:t>*       71 *       13 *        -4 *</a:t>
            </a:r>
          </a:p>
          <a:p>
            <a:r>
              <a:rPr kumimoji="1" lang="en-US" altLang="ja-JP" dirty="0"/>
              <a:t>*       71 *       14 *         4 *</a:t>
            </a:r>
          </a:p>
          <a:p>
            <a:r>
              <a:rPr kumimoji="1" lang="en-US" altLang="ja-JP" dirty="0"/>
              <a:t>*       71 *       15 *       -13 *</a:t>
            </a:r>
          </a:p>
          <a:p>
            <a:r>
              <a:rPr kumimoji="1" lang="en-US" altLang="ja-JP" dirty="0"/>
              <a:t>*       71 *       16 *        13 *</a:t>
            </a:r>
          </a:p>
          <a:p>
            <a:r>
              <a:rPr kumimoji="1" lang="en-US" altLang="ja-JP" dirty="0"/>
              <a:t>*       71 *       17 *        -4 *</a:t>
            </a:r>
          </a:p>
          <a:p>
            <a:r>
              <a:rPr kumimoji="1" lang="en-US" altLang="ja-JP" dirty="0"/>
              <a:t>*       71 *       18 *        21 *</a:t>
            </a:r>
          </a:p>
          <a:p>
            <a:r>
              <a:rPr kumimoji="1" lang="en-US" altLang="ja-JP" dirty="0"/>
              <a:t>*       71 *       19 *         4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 *</a:t>
            </a:r>
          </a:p>
          <a:p>
            <a:r>
              <a:rPr kumimoji="1" lang="en-US" altLang="ja-JP" dirty="0"/>
              <a:t>Type &lt;CR&gt; to continue or q to quit ==&gt;</a:t>
            </a:r>
          </a:p>
          <a:p>
            <a:r>
              <a:rPr kumimoji="1" lang="en-US" altLang="ja-JP" dirty="0"/>
              <a:t>*       72 *       10 *         2 *</a:t>
            </a:r>
          </a:p>
          <a:p>
            <a:r>
              <a:rPr kumimoji="1" lang="en-US" altLang="ja-JP" dirty="0"/>
              <a:t>*       72 *       11 *       -13 *</a:t>
            </a:r>
          </a:p>
          <a:p>
            <a:r>
              <a:rPr kumimoji="1" lang="en-US" altLang="ja-JP" dirty="0"/>
              <a:t>*       72 *       12 *        13 *</a:t>
            </a:r>
          </a:p>
          <a:p>
            <a:r>
              <a:rPr kumimoji="1" lang="en-US" altLang="ja-JP" dirty="0"/>
              <a:t>*       72 *       13 *       -13 *</a:t>
            </a:r>
          </a:p>
          <a:p>
            <a:r>
              <a:rPr kumimoji="1" lang="en-US" altLang="ja-JP" dirty="0"/>
              <a:t>*       72 *       14 *        13 *</a:t>
            </a:r>
          </a:p>
          <a:p>
            <a:r>
              <a:rPr kumimoji="1" lang="en-US" altLang="ja-JP" dirty="0"/>
              <a:t>*       72 *       15 *        94 *</a:t>
            </a:r>
          </a:p>
          <a:p>
            <a:r>
              <a:rPr kumimoji="1" lang="en-US" altLang="ja-JP" dirty="0"/>
              <a:t>*       72 *       16 *        -2 *</a:t>
            </a:r>
          </a:p>
          <a:p>
            <a:r>
              <a:rPr kumimoji="1" lang="en-US" altLang="ja-JP" dirty="0"/>
              <a:t>*       72 *       17 *         2 *</a:t>
            </a:r>
          </a:p>
          <a:p>
            <a:r>
              <a:rPr kumimoji="1" lang="en-US" altLang="ja-JP" dirty="0"/>
              <a:t>*       72 *       18 *        -2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-4 *</a:t>
            </a:r>
          </a:p>
          <a:p>
            <a:r>
              <a:rPr kumimoji="1" lang="en-US" altLang="ja-JP" dirty="0"/>
              <a:t>*       73 *       10 *         4 *</a:t>
            </a:r>
          </a:p>
          <a:p>
            <a:r>
              <a:rPr kumimoji="1" lang="en-US" altLang="ja-JP" dirty="0"/>
              <a:t>*       73 *       11 *       -13 *</a:t>
            </a:r>
          </a:p>
          <a:p>
            <a:r>
              <a:rPr kumimoji="1" lang="en-US" altLang="ja-JP" dirty="0"/>
              <a:t>*       73 *       12 *        13 *</a:t>
            </a:r>
          </a:p>
          <a:p>
            <a:r>
              <a:rPr kumimoji="1" lang="en-US" altLang="ja-JP" dirty="0"/>
              <a:t>*       73 *       13 *       -13 *</a:t>
            </a:r>
          </a:p>
          <a:p>
            <a:r>
              <a:rPr kumimoji="1" lang="en-US" altLang="ja-JP" dirty="0"/>
              <a:t>*       73 *       14 *        13 *</a:t>
            </a:r>
          </a:p>
          <a:p>
            <a:r>
              <a:rPr kumimoji="1" lang="en-US" altLang="ja-JP" dirty="0"/>
              <a:t>Type &lt;CR&gt; to continue or q to quit ==&gt;</a:t>
            </a:r>
          </a:p>
          <a:p>
            <a:r>
              <a:rPr kumimoji="1" lang="en-US" altLang="ja-JP" dirty="0"/>
              <a:t>*       73 *       15 *        94 *</a:t>
            </a:r>
          </a:p>
          <a:p>
            <a:r>
              <a:rPr kumimoji="1" lang="en-US" altLang="ja-JP" dirty="0"/>
              <a:t>*       73 *       16 *        -4 *</a:t>
            </a:r>
          </a:p>
          <a:p>
            <a:r>
              <a:rPr kumimoji="1" lang="en-US" altLang="ja-JP" dirty="0"/>
              <a:t>*       73 *       17 *         4 *</a:t>
            </a:r>
          </a:p>
          <a:p>
            <a:r>
              <a:rPr kumimoji="1" lang="en-US" altLang="ja-JP" dirty="0"/>
              <a:t>*       73 *       18 *        -4 *</a:t>
            </a:r>
          </a:p>
          <a:p>
            <a:r>
              <a:rPr kumimoji="1" lang="en-US" altLang="ja-JP" dirty="0"/>
              <a:t>*       73 *       19 *        21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 *</a:t>
            </a:r>
          </a:p>
          <a:p>
            <a:r>
              <a:rPr kumimoji="1" lang="en-US" altLang="ja-JP" dirty="0"/>
              <a:t>*       74 *       10 *         2 *</a:t>
            </a:r>
          </a:p>
          <a:p>
            <a:r>
              <a:rPr kumimoji="1" lang="en-US" altLang="ja-JP" dirty="0"/>
              <a:t>*       74 *       11 *       -15 *</a:t>
            </a:r>
          </a:p>
          <a:p>
            <a:r>
              <a:rPr kumimoji="1" lang="en-US" altLang="ja-JP" dirty="0"/>
              <a:t>*       74 *       12 *        15 *</a:t>
            </a:r>
          </a:p>
          <a:p>
            <a:r>
              <a:rPr kumimoji="1" lang="en-US" altLang="ja-JP" dirty="0"/>
              <a:t>*       74 *       13 *        94 *</a:t>
            </a:r>
          </a:p>
          <a:p>
            <a:r>
              <a:rPr kumimoji="1" lang="en-US" altLang="ja-JP" dirty="0"/>
              <a:t>*       74 *       14 *        -2 *</a:t>
            </a:r>
          </a:p>
          <a:p>
            <a:r>
              <a:rPr kumimoji="1" lang="en-US" altLang="ja-JP" dirty="0"/>
              <a:t>*       74 *       15 *         2 *</a:t>
            </a:r>
          </a:p>
          <a:p>
            <a:r>
              <a:rPr kumimoji="1" lang="en-US" altLang="ja-JP" dirty="0"/>
              <a:t>*       74 *       16 *        -2 *</a:t>
            </a:r>
          </a:p>
          <a:p>
            <a:r>
              <a:rPr kumimoji="1" lang="en-US" altLang="ja-JP" dirty="0"/>
              <a:t>*       74 *       17 *        21 *</a:t>
            </a:r>
          </a:p>
          <a:p>
            <a:r>
              <a:rPr kumimoji="1" lang="en-US" altLang="ja-JP" dirty="0"/>
              <a:t>*       74 *       18 *         2 *</a:t>
            </a:r>
          </a:p>
          <a:p>
            <a:r>
              <a:rPr kumimoji="1" lang="en-US" altLang="ja-JP" dirty="0"/>
              <a:t>*       74 *       19 *        21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-4 *</a:t>
            </a:r>
          </a:p>
          <a:p>
            <a:r>
              <a:rPr kumimoji="1" lang="en-US" altLang="ja-JP" dirty="0"/>
              <a:t>*       75 *       10 *         4 *</a:t>
            </a:r>
          </a:p>
          <a:p>
            <a:r>
              <a:rPr kumimoji="1" lang="en-US" altLang="ja-JP" dirty="0"/>
              <a:t>*       75 *       11 *       -15 *</a:t>
            </a:r>
          </a:p>
          <a:p>
            <a:r>
              <a:rPr kumimoji="1" lang="en-US" altLang="ja-JP" dirty="0"/>
              <a:t>*       75 *       12 *        15 *</a:t>
            </a:r>
          </a:p>
          <a:p>
            <a:r>
              <a:rPr kumimoji="1" lang="en-US" altLang="ja-JP" dirty="0"/>
              <a:t>*       75 *       13 *        -4 *</a:t>
            </a:r>
          </a:p>
          <a:p>
            <a:r>
              <a:rPr kumimoji="1" lang="en-US" altLang="ja-JP" dirty="0"/>
              <a:t>*       75 *       14 *         4 *</a:t>
            </a:r>
          </a:p>
          <a:p>
            <a:r>
              <a:rPr kumimoji="1" lang="en-US" altLang="ja-JP" dirty="0"/>
              <a:t>*       75 *       15 *        94 *</a:t>
            </a:r>
          </a:p>
          <a:p>
            <a:r>
              <a:rPr kumimoji="1" lang="en-US" altLang="ja-JP" dirty="0"/>
              <a:t>*       75 *       16 *       -15 *</a:t>
            </a:r>
          </a:p>
          <a:p>
            <a:r>
              <a:rPr kumimoji="1" lang="en-US" altLang="ja-JP" dirty="0"/>
              <a:t>*       75 *       17 *        15 *</a:t>
            </a:r>
          </a:p>
          <a:p>
            <a:r>
              <a:rPr kumimoji="1" lang="en-US" altLang="ja-JP" dirty="0"/>
              <a:t>*       75 *       18 *       -15 *</a:t>
            </a:r>
          </a:p>
          <a:p>
            <a:r>
              <a:rPr kumimoji="1" lang="en-US" altLang="ja-JP" dirty="0"/>
              <a:t>*       75 *       19 *        22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-13 *</a:t>
            </a:r>
          </a:p>
          <a:p>
            <a:r>
              <a:rPr kumimoji="1" lang="en-US" altLang="ja-JP" dirty="0"/>
              <a:t>*       76 *       10 *        13 *</a:t>
            </a:r>
          </a:p>
          <a:p>
            <a:r>
              <a:rPr kumimoji="1" lang="en-US" altLang="ja-JP" dirty="0"/>
              <a:t>*       76 *       11 *        -3 *</a:t>
            </a:r>
          </a:p>
          <a:p>
            <a:r>
              <a:rPr kumimoji="1" lang="en-US" altLang="ja-JP" dirty="0"/>
              <a:t>*       76 *       12 *         3 *</a:t>
            </a:r>
          </a:p>
          <a:p>
            <a:r>
              <a:rPr kumimoji="1" lang="en-US" altLang="ja-JP" dirty="0"/>
              <a:t>*       76 *       13 *        -3 *</a:t>
            </a:r>
          </a:p>
          <a:p>
            <a:r>
              <a:rPr kumimoji="1" lang="en-US" altLang="ja-JP" dirty="0"/>
              <a:t>*       76 *       14 *         3 *</a:t>
            </a:r>
          </a:p>
          <a:p>
            <a:r>
              <a:rPr kumimoji="1" lang="en-US" altLang="ja-JP" dirty="0"/>
              <a:t>*       76 *       15 *        94 *</a:t>
            </a:r>
          </a:p>
          <a:p>
            <a:r>
              <a:rPr kumimoji="1" lang="en-US" altLang="ja-JP" dirty="0"/>
              <a:t>*       76 *       16 *       -13 *</a:t>
            </a:r>
          </a:p>
          <a:p>
            <a:r>
              <a:rPr kumimoji="1" lang="en-US" altLang="ja-JP" dirty="0"/>
              <a:t>*       76 *       17 *        13 *</a:t>
            </a:r>
          </a:p>
          <a:p>
            <a:r>
              <a:rPr kumimoji="1" lang="en-US" altLang="ja-JP" dirty="0"/>
              <a:t>*       76 *       18 *       -13 *</a:t>
            </a:r>
          </a:p>
          <a:p>
            <a:r>
              <a:rPr kumimoji="1" lang="en-US" altLang="ja-JP" dirty="0"/>
              <a:t>*       76 *       19 *        22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-4 *</a:t>
            </a:r>
          </a:p>
          <a:p>
            <a:r>
              <a:rPr kumimoji="1" lang="en-US" altLang="ja-JP" dirty="0"/>
              <a:t>*       77 *       11 *         4 *</a:t>
            </a:r>
          </a:p>
          <a:p>
            <a:r>
              <a:rPr kumimoji="1" lang="en-US" altLang="ja-JP" dirty="0"/>
              <a:t>*       77 *       12 *       -15 *</a:t>
            </a:r>
          </a:p>
          <a:p>
            <a:r>
              <a:rPr kumimoji="1" lang="en-US" altLang="ja-JP" dirty="0"/>
              <a:t>*       77 *       13 *        15 *</a:t>
            </a:r>
          </a:p>
          <a:p>
            <a:r>
              <a:rPr kumimoji="1" lang="en-US" altLang="ja-JP" dirty="0"/>
              <a:t>*       77 *       14 *        94 *</a:t>
            </a:r>
          </a:p>
          <a:p>
            <a:r>
              <a:rPr kumimoji="1" lang="en-US" altLang="ja-JP" dirty="0"/>
              <a:t>*       77 *       15 *        -4 *</a:t>
            </a:r>
          </a:p>
          <a:p>
            <a:r>
              <a:rPr kumimoji="1" lang="en-US" altLang="ja-JP" dirty="0"/>
              <a:t>*       77 *       16 *         4 *</a:t>
            </a:r>
          </a:p>
          <a:p>
            <a:r>
              <a:rPr kumimoji="1" lang="en-US" altLang="ja-JP" dirty="0"/>
              <a:t>*       77 *       17 *        -4 *</a:t>
            </a:r>
          </a:p>
          <a:p>
            <a:r>
              <a:rPr kumimoji="1" lang="en-US" altLang="ja-JP" dirty="0"/>
              <a:t>*       77 *       18 *        21 *</a:t>
            </a:r>
          </a:p>
          <a:p>
            <a:r>
              <a:rPr kumimoji="1" lang="en-US" altLang="ja-JP" dirty="0"/>
              <a:t>*       77 *       19 *         4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-13 *</a:t>
            </a:r>
          </a:p>
          <a:p>
            <a:r>
              <a:rPr kumimoji="1" lang="en-US" altLang="ja-JP" dirty="0"/>
              <a:t>*       78 *        9 *        13 *</a:t>
            </a:r>
          </a:p>
          <a:p>
            <a:r>
              <a:rPr kumimoji="1" lang="en-US" altLang="ja-JP" dirty="0"/>
              <a:t>*       78 *       10 *        -3 *</a:t>
            </a:r>
          </a:p>
          <a:p>
            <a:r>
              <a:rPr kumimoji="1" lang="en-US" altLang="ja-JP" dirty="0"/>
              <a:t>*       78 *       11 *         3 *</a:t>
            </a:r>
          </a:p>
          <a:p>
            <a:r>
              <a:rPr kumimoji="1" lang="en-US" altLang="ja-JP" dirty="0"/>
              <a:t>*       78 *       12 *        94 *</a:t>
            </a:r>
          </a:p>
          <a:p>
            <a:r>
              <a:rPr kumimoji="1" lang="en-US" altLang="ja-JP" dirty="0"/>
              <a:t>*       78 *       13 *       -13 *</a:t>
            </a:r>
          </a:p>
          <a:p>
            <a:r>
              <a:rPr kumimoji="1" lang="en-US" altLang="ja-JP" dirty="0"/>
              <a:t>*       78 *       14 *        13 *</a:t>
            </a:r>
          </a:p>
          <a:p>
            <a:r>
              <a:rPr kumimoji="1" lang="en-US" altLang="ja-JP" dirty="0"/>
              <a:t>Type &lt;CR&gt; to continue or q to quit ==&gt;</a:t>
            </a:r>
          </a:p>
          <a:p>
            <a:r>
              <a:rPr kumimoji="1" lang="en-US" altLang="ja-JP" dirty="0"/>
              <a:t>*       78 *       15 *        -3 *</a:t>
            </a:r>
          </a:p>
          <a:p>
            <a:r>
              <a:rPr kumimoji="1" lang="en-US" altLang="ja-JP" dirty="0"/>
              <a:t>*       78 *       16 *         3 *</a:t>
            </a:r>
          </a:p>
          <a:p>
            <a:r>
              <a:rPr kumimoji="1" lang="en-US" altLang="ja-JP" dirty="0"/>
              <a:t>*       78 *       17 *       -13 *</a:t>
            </a:r>
          </a:p>
          <a:p>
            <a:r>
              <a:rPr kumimoji="1" lang="en-US" altLang="ja-JP" dirty="0"/>
              <a:t>*       78 *       18 *        22 *</a:t>
            </a:r>
          </a:p>
          <a:p>
            <a:r>
              <a:rPr kumimoji="1" lang="en-US" altLang="ja-JP" dirty="0"/>
              <a:t>*       78 *       19 *        -3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-5 *</a:t>
            </a:r>
          </a:p>
          <a:p>
            <a:r>
              <a:rPr kumimoji="1" lang="en-US" altLang="ja-JP" dirty="0"/>
              <a:t>*       79 *       11 *         5 *</a:t>
            </a:r>
          </a:p>
          <a:p>
            <a:r>
              <a:rPr kumimoji="1" lang="en-US" altLang="ja-JP" dirty="0"/>
              <a:t>*       79 *       12 *        94 *</a:t>
            </a:r>
          </a:p>
          <a:p>
            <a:r>
              <a:rPr kumimoji="1" lang="en-US" altLang="ja-JP" dirty="0"/>
              <a:t>*       79 *       13 *       -15 *</a:t>
            </a:r>
          </a:p>
          <a:p>
            <a:r>
              <a:rPr kumimoji="1" lang="en-US" altLang="ja-JP" dirty="0"/>
              <a:t>*       79 *       14 *        15 *</a:t>
            </a:r>
          </a:p>
          <a:p>
            <a:r>
              <a:rPr kumimoji="1" lang="en-US" altLang="ja-JP" dirty="0"/>
              <a:t>*       79 *       15 *        -5 *</a:t>
            </a:r>
          </a:p>
          <a:p>
            <a:r>
              <a:rPr kumimoji="1" lang="en-US" altLang="ja-JP" dirty="0"/>
              <a:t>*       79 *       16 *         5 *</a:t>
            </a:r>
          </a:p>
          <a:p>
            <a:r>
              <a:rPr kumimoji="1" lang="en-US" altLang="ja-JP" dirty="0"/>
              <a:t>*       79 *       17 *         5 *</a:t>
            </a:r>
          </a:p>
          <a:p>
            <a:r>
              <a:rPr kumimoji="1" lang="en-US" altLang="ja-JP" dirty="0"/>
              <a:t>*       79 *       18 *        21 *</a:t>
            </a:r>
          </a:p>
          <a:p>
            <a:r>
              <a:rPr kumimoji="1" lang="en-US" altLang="ja-JP" dirty="0"/>
              <a:t>*       79 *       19 *         5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-5 *</a:t>
            </a:r>
          </a:p>
          <a:p>
            <a:r>
              <a:rPr kumimoji="1" lang="en-US" altLang="ja-JP" dirty="0"/>
              <a:t>*       80 *       11 *         5 *</a:t>
            </a:r>
          </a:p>
          <a:p>
            <a:r>
              <a:rPr kumimoji="1" lang="en-US" altLang="ja-JP" dirty="0"/>
              <a:t>*       80 *       12 *        94 *</a:t>
            </a:r>
          </a:p>
          <a:p>
            <a:r>
              <a:rPr kumimoji="1" lang="en-US" altLang="ja-JP" dirty="0"/>
              <a:t>*       80 *       13 *       -13 *</a:t>
            </a:r>
          </a:p>
          <a:p>
            <a:r>
              <a:rPr kumimoji="1" lang="en-US" altLang="ja-JP" dirty="0"/>
              <a:t>*       80 *       14 *        13 *</a:t>
            </a:r>
          </a:p>
          <a:p>
            <a:r>
              <a:rPr kumimoji="1" lang="en-US" altLang="ja-JP" dirty="0"/>
              <a:t>*       80 *       15 *        -5 *</a:t>
            </a:r>
          </a:p>
          <a:p>
            <a:r>
              <a:rPr kumimoji="1" lang="en-US" altLang="ja-JP" dirty="0"/>
              <a:t>*       80 *       16 *         5 *</a:t>
            </a:r>
          </a:p>
          <a:p>
            <a:r>
              <a:rPr kumimoji="1" lang="en-US" altLang="ja-JP" dirty="0"/>
              <a:t>*       80 *       17 *       -13 *</a:t>
            </a:r>
          </a:p>
          <a:p>
            <a:r>
              <a:rPr kumimoji="1" lang="en-US" altLang="ja-JP" dirty="0"/>
              <a:t>*       80 *       18 *        22 *</a:t>
            </a:r>
          </a:p>
          <a:p>
            <a:r>
              <a:rPr kumimoji="1" lang="en-US" altLang="ja-JP" dirty="0"/>
              <a:t>*       80 *       19 *        13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-13 *</a:t>
            </a:r>
          </a:p>
          <a:p>
            <a:r>
              <a:rPr kumimoji="1" lang="en-US" altLang="ja-JP" dirty="0"/>
              <a:t>*       81 *       11 *        13 *</a:t>
            </a:r>
          </a:p>
          <a:p>
            <a:r>
              <a:rPr kumimoji="1" lang="en-US" altLang="ja-JP" dirty="0"/>
              <a:t>*       81 *       12 *        -1 *</a:t>
            </a:r>
          </a:p>
          <a:p>
            <a:r>
              <a:rPr kumimoji="1" lang="en-US" altLang="ja-JP" dirty="0"/>
              <a:t>*       81 *       13 *         1 *</a:t>
            </a:r>
          </a:p>
          <a:p>
            <a:r>
              <a:rPr kumimoji="1" lang="en-US" altLang="ja-JP" dirty="0"/>
              <a:t>*       81 *       14 *       -13 *</a:t>
            </a:r>
          </a:p>
          <a:p>
            <a:r>
              <a:rPr kumimoji="1" lang="en-US" altLang="ja-JP" dirty="0"/>
              <a:t>*       81 *       15 *        13 *</a:t>
            </a:r>
          </a:p>
          <a:p>
            <a:r>
              <a:rPr kumimoji="1" lang="en-US" altLang="ja-JP" dirty="0"/>
              <a:t>*       81 *       16 *        94 *</a:t>
            </a:r>
          </a:p>
          <a:p>
            <a:r>
              <a:rPr kumimoji="1" lang="en-US" altLang="ja-JP" dirty="0"/>
              <a:t>*       81 *       17 *        -1 *</a:t>
            </a:r>
          </a:p>
          <a:p>
            <a:r>
              <a:rPr kumimoji="1" lang="en-US" altLang="ja-JP" dirty="0"/>
              <a:t>*       81 *       18 *         1 *</a:t>
            </a:r>
          </a:p>
          <a:p>
            <a:r>
              <a:rPr kumimoji="1" lang="en-US" altLang="ja-JP" dirty="0"/>
              <a:t>*       81 *       19 *        -1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-15 *</a:t>
            </a:r>
          </a:p>
          <a:p>
            <a:r>
              <a:rPr kumimoji="1" lang="en-US" altLang="ja-JP" dirty="0"/>
              <a:t>*       82 *       14 *        15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-13 *</a:t>
            </a:r>
          </a:p>
          <a:p>
            <a:r>
              <a:rPr kumimoji="1" lang="en-US" altLang="ja-JP" dirty="0"/>
              <a:t>*       83 *       10 *        13 *</a:t>
            </a:r>
          </a:p>
          <a:p>
            <a:r>
              <a:rPr kumimoji="1" lang="en-US" altLang="ja-JP" dirty="0"/>
              <a:t>*       83 *       11 *        -5 *</a:t>
            </a:r>
          </a:p>
          <a:p>
            <a:r>
              <a:rPr kumimoji="1" lang="en-US" altLang="ja-JP" dirty="0"/>
              <a:t>*       83 *       12 *         5 *</a:t>
            </a:r>
          </a:p>
          <a:p>
            <a:r>
              <a:rPr kumimoji="1" lang="en-US" altLang="ja-JP" dirty="0"/>
              <a:t>*       83 *       13 *        -5 *</a:t>
            </a:r>
          </a:p>
          <a:p>
            <a:r>
              <a:rPr kumimoji="1" lang="en-US" altLang="ja-JP" dirty="0"/>
              <a:t>*       83 *       14 *         5 *</a:t>
            </a:r>
          </a:p>
          <a:p>
            <a:r>
              <a:rPr kumimoji="1" lang="en-US" altLang="ja-JP" dirty="0"/>
              <a:t>Type &lt;CR&gt; to continue or q to quit ==&gt;</a:t>
            </a:r>
          </a:p>
          <a:p>
            <a:r>
              <a:rPr kumimoji="1" lang="en-US" altLang="ja-JP" dirty="0"/>
              <a:t>*       83 *       15 *        94 *</a:t>
            </a:r>
          </a:p>
          <a:p>
            <a:r>
              <a:rPr kumimoji="1" lang="en-US" altLang="ja-JP" dirty="0"/>
              <a:t>*       83 *       16 *       -13 *</a:t>
            </a:r>
          </a:p>
          <a:p>
            <a:r>
              <a:rPr kumimoji="1" lang="en-US" altLang="ja-JP" dirty="0"/>
              <a:t>*       83 *       17 *        13 *</a:t>
            </a:r>
          </a:p>
          <a:p>
            <a:r>
              <a:rPr kumimoji="1" lang="en-US" altLang="ja-JP" dirty="0"/>
              <a:t>*       83 *       18 *       -13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-13 *</a:t>
            </a:r>
          </a:p>
          <a:p>
            <a:r>
              <a:rPr kumimoji="1" lang="en-US" altLang="ja-JP" dirty="0"/>
              <a:t>*       84 *       11 *        13 *</a:t>
            </a:r>
          </a:p>
          <a:p>
            <a:r>
              <a:rPr kumimoji="1" lang="en-US" altLang="ja-JP" dirty="0"/>
              <a:t>*       84 *       12 *        -1 *</a:t>
            </a:r>
          </a:p>
          <a:p>
            <a:r>
              <a:rPr kumimoji="1" lang="en-US" altLang="ja-JP" dirty="0"/>
              <a:t>*       84 *       13 *         1 *</a:t>
            </a:r>
          </a:p>
          <a:p>
            <a:r>
              <a:rPr kumimoji="1" lang="en-US" altLang="ja-JP" dirty="0"/>
              <a:t>*       84 *       14 *       -13 *</a:t>
            </a:r>
          </a:p>
          <a:p>
            <a:r>
              <a:rPr kumimoji="1" lang="en-US" altLang="ja-JP" dirty="0"/>
              <a:t>*       84 *       15 *        13 *</a:t>
            </a:r>
          </a:p>
          <a:p>
            <a:r>
              <a:rPr kumimoji="1" lang="en-US" altLang="ja-JP" dirty="0"/>
              <a:t>*       84 *       16 *        94 *</a:t>
            </a:r>
          </a:p>
          <a:p>
            <a:r>
              <a:rPr kumimoji="1" lang="en-US" altLang="ja-JP" dirty="0"/>
              <a:t>*       84 *       17 *        -1 *</a:t>
            </a:r>
          </a:p>
          <a:p>
            <a:r>
              <a:rPr kumimoji="1" lang="en-US" altLang="ja-JP" dirty="0"/>
              <a:t>*       84 *       18 *         1 *</a:t>
            </a:r>
          </a:p>
          <a:p>
            <a:r>
              <a:rPr kumimoji="1" lang="en-US" altLang="ja-JP" dirty="0"/>
              <a:t>*       84 *       19 *        -1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-15 *</a:t>
            </a:r>
          </a:p>
          <a:p>
            <a:r>
              <a:rPr kumimoji="1" lang="en-US" altLang="ja-JP" dirty="0"/>
              <a:t>*       85 *       11 *        15 *</a:t>
            </a:r>
          </a:p>
          <a:p>
            <a:r>
              <a:rPr kumimoji="1" lang="en-US" altLang="ja-JP" dirty="0"/>
              <a:t>*       85 *       12 *        -5 *</a:t>
            </a:r>
          </a:p>
          <a:p>
            <a:r>
              <a:rPr kumimoji="1" lang="en-US" altLang="ja-JP" dirty="0"/>
              <a:t>*       85 *       13 *         5 *</a:t>
            </a:r>
          </a:p>
          <a:p>
            <a:r>
              <a:rPr kumimoji="1" lang="en-US" altLang="ja-JP" dirty="0"/>
              <a:t>*       85 *       14 *        94 *</a:t>
            </a:r>
          </a:p>
          <a:p>
            <a:r>
              <a:rPr kumimoji="1" lang="en-US" altLang="ja-JP" dirty="0"/>
              <a:t>*       85 *       15 *        -5 *</a:t>
            </a:r>
          </a:p>
          <a:p>
            <a:r>
              <a:rPr kumimoji="1" lang="en-US" altLang="ja-JP" dirty="0"/>
              <a:t>*       85 *       16 *         5 *</a:t>
            </a:r>
          </a:p>
          <a:p>
            <a:r>
              <a:rPr kumimoji="1" lang="en-US" altLang="ja-JP" dirty="0"/>
              <a:t>*       85 *       17 *         5 *</a:t>
            </a:r>
          </a:p>
          <a:p>
            <a:r>
              <a:rPr kumimoji="1" lang="en-US" altLang="ja-JP" dirty="0"/>
              <a:t>*       85 *       18 *        21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-5 *</a:t>
            </a:r>
          </a:p>
          <a:p>
            <a:r>
              <a:rPr kumimoji="1" lang="en-US" altLang="ja-JP" dirty="0"/>
              <a:t>*       86 *       12 *         5 *</a:t>
            </a:r>
          </a:p>
          <a:p>
            <a:r>
              <a:rPr kumimoji="1" lang="en-US" altLang="ja-JP" dirty="0"/>
              <a:t>*       86 *       13 *       -13 *</a:t>
            </a:r>
          </a:p>
          <a:p>
            <a:r>
              <a:rPr kumimoji="1" lang="en-US" altLang="ja-JP" dirty="0"/>
              <a:t>*       86 *       14 *        13 *</a:t>
            </a:r>
          </a:p>
          <a:p>
            <a:r>
              <a:rPr kumimoji="1" lang="en-US" altLang="ja-JP" dirty="0"/>
              <a:t>*       86 *       15 *        94 *</a:t>
            </a:r>
          </a:p>
          <a:p>
            <a:r>
              <a:rPr kumimoji="1" lang="en-US" altLang="ja-JP" dirty="0"/>
              <a:t>*       86 *       16 *        -5 *</a:t>
            </a:r>
          </a:p>
          <a:p>
            <a:r>
              <a:rPr kumimoji="1" lang="en-US" altLang="ja-JP" dirty="0"/>
              <a:t>*       86 *       17 *         5 *</a:t>
            </a:r>
          </a:p>
          <a:p>
            <a:r>
              <a:rPr kumimoji="1" lang="en-US" altLang="ja-JP" dirty="0"/>
              <a:t>*       86 *       18 *        -5 *</a:t>
            </a:r>
          </a:p>
          <a:p>
            <a:r>
              <a:rPr kumimoji="1" lang="en-US" altLang="ja-JP" dirty="0"/>
              <a:t>*       86 *       19 *        21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-13 *</a:t>
            </a:r>
          </a:p>
          <a:p>
            <a:r>
              <a:rPr kumimoji="1" lang="en-US" altLang="ja-JP" dirty="0"/>
              <a:t>*       87 *       11 *        13 *</a:t>
            </a:r>
          </a:p>
          <a:p>
            <a:r>
              <a:rPr kumimoji="1" lang="en-US" altLang="ja-JP" dirty="0"/>
              <a:t>*       87 *       12 *        -5 *</a:t>
            </a:r>
          </a:p>
          <a:p>
            <a:r>
              <a:rPr kumimoji="1" lang="en-US" altLang="ja-JP" dirty="0"/>
              <a:t>*       87 *       13 *         5 *</a:t>
            </a:r>
          </a:p>
          <a:p>
            <a:r>
              <a:rPr kumimoji="1" lang="en-US" altLang="ja-JP" dirty="0"/>
              <a:t>*       87 *       14 *       -13 *</a:t>
            </a:r>
          </a:p>
          <a:p>
            <a:r>
              <a:rPr kumimoji="1" lang="en-US" altLang="ja-JP" dirty="0"/>
              <a:t>*       87 *       15 *        13 *</a:t>
            </a:r>
          </a:p>
          <a:p>
            <a:r>
              <a:rPr kumimoji="1" lang="en-US" altLang="ja-JP" dirty="0"/>
              <a:t>*       87 *       16 *        94 *</a:t>
            </a:r>
          </a:p>
          <a:p>
            <a:r>
              <a:rPr kumimoji="1" lang="en-US" altLang="ja-JP" dirty="0"/>
              <a:t>*       87 *       17 *        -5 *</a:t>
            </a:r>
          </a:p>
          <a:p>
            <a:r>
              <a:rPr kumimoji="1" lang="en-US" altLang="ja-JP" dirty="0"/>
              <a:t>*       87 *       18 *         5 *</a:t>
            </a:r>
          </a:p>
          <a:p>
            <a:r>
              <a:rPr kumimoji="1" lang="en-US" altLang="ja-JP" dirty="0"/>
              <a:t>*       87 *       19 *        -5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-13 *</a:t>
            </a:r>
          </a:p>
          <a:p>
            <a:r>
              <a:rPr kumimoji="1" lang="en-US" altLang="ja-JP" dirty="0"/>
              <a:t>*       88 *       10 *        13 *</a:t>
            </a:r>
          </a:p>
          <a:p>
            <a:r>
              <a:rPr kumimoji="1" lang="en-US" altLang="ja-JP" dirty="0"/>
              <a:t>*       88 *       11 *        -1 *</a:t>
            </a:r>
          </a:p>
          <a:p>
            <a:r>
              <a:rPr kumimoji="1" lang="en-US" altLang="ja-JP" dirty="0"/>
              <a:t>*       88 *       12 *         1 *</a:t>
            </a:r>
          </a:p>
          <a:p>
            <a:r>
              <a:rPr kumimoji="1" lang="en-US" altLang="ja-JP" dirty="0"/>
              <a:t>*       88 *       13 *        -1 *</a:t>
            </a:r>
          </a:p>
          <a:p>
            <a:r>
              <a:rPr kumimoji="1" lang="en-US" altLang="ja-JP" dirty="0"/>
              <a:t>*       88 *       14 *         1 *</a:t>
            </a:r>
          </a:p>
          <a:p>
            <a:r>
              <a:rPr kumimoji="1" lang="en-US" altLang="ja-JP" dirty="0"/>
              <a:t>Type &lt;CR&gt; to continue or q to quit ==&gt;</a:t>
            </a:r>
          </a:p>
          <a:p>
            <a:r>
              <a:rPr kumimoji="1" lang="en-US" altLang="ja-JP" dirty="0"/>
              <a:t>*       88 *       15 *        94 *</a:t>
            </a:r>
          </a:p>
          <a:p>
            <a:r>
              <a:rPr kumimoji="1" lang="en-US" altLang="ja-JP" dirty="0"/>
              <a:t>*       88 *       16 *       -13 *</a:t>
            </a:r>
          </a:p>
          <a:p>
            <a:r>
              <a:rPr kumimoji="1" lang="en-US" altLang="ja-JP" dirty="0"/>
              <a:t>*       88 *       17 *        13 *</a:t>
            </a:r>
          </a:p>
          <a:p>
            <a:r>
              <a:rPr kumimoji="1" lang="en-US" altLang="ja-JP" dirty="0"/>
              <a:t>*       88 *       18 *       -13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-13 *</a:t>
            </a:r>
          </a:p>
          <a:p>
            <a:r>
              <a:rPr kumimoji="1" lang="en-US" altLang="ja-JP" dirty="0"/>
              <a:t>*       89 *       11 *        13 *</a:t>
            </a:r>
          </a:p>
          <a:p>
            <a:r>
              <a:rPr kumimoji="1" lang="en-US" altLang="ja-JP" dirty="0"/>
              <a:t>*       89 *       12 *        -3 *</a:t>
            </a:r>
          </a:p>
          <a:p>
            <a:r>
              <a:rPr kumimoji="1" lang="en-US" altLang="ja-JP" dirty="0"/>
              <a:t>*       89 *       13 *         3 *</a:t>
            </a:r>
          </a:p>
          <a:p>
            <a:r>
              <a:rPr kumimoji="1" lang="en-US" altLang="ja-JP" dirty="0"/>
              <a:t>*       89 *       14 *       -13 *</a:t>
            </a:r>
          </a:p>
          <a:p>
            <a:r>
              <a:rPr kumimoji="1" lang="en-US" altLang="ja-JP" dirty="0"/>
              <a:t>*       89 *       15 *        13 *</a:t>
            </a:r>
          </a:p>
          <a:p>
            <a:r>
              <a:rPr kumimoji="1" lang="en-US" altLang="ja-JP" dirty="0"/>
              <a:t>*       89 *       16 *        94 *</a:t>
            </a:r>
          </a:p>
          <a:p>
            <a:r>
              <a:rPr kumimoji="1" lang="en-US" altLang="ja-JP" dirty="0"/>
              <a:t>*       89 *       17 *        -3 *</a:t>
            </a:r>
          </a:p>
          <a:p>
            <a:r>
              <a:rPr kumimoji="1" lang="en-US" altLang="ja-JP" dirty="0"/>
              <a:t>*       89 *       18 *         3 *</a:t>
            </a:r>
          </a:p>
          <a:p>
            <a:r>
              <a:rPr kumimoji="1" lang="en-US" altLang="ja-JP" dirty="0"/>
              <a:t>*       89 *       19 *        -3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-4 *</a:t>
            </a:r>
          </a:p>
          <a:p>
            <a:r>
              <a:rPr kumimoji="1" lang="en-US" altLang="ja-JP" dirty="0"/>
              <a:t>*       90 *        9 *         4 *</a:t>
            </a:r>
          </a:p>
          <a:p>
            <a:r>
              <a:rPr kumimoji="1" lang="en-US" altLang="ja-JP" dirty="0"/>
              <a:t>*       90 *       10 *       -13 *</a:t>
            </a:r>
          </a:p>
          <a:p>
            <a:r>
              <a:rPr kumimoji="1" lang="en-US" altLang="ja-JP" dirty="0"/>
              <a:t>*       90 *       11 *        13 *</a:t>
            </a:r>
          </a:p>
          <a:p>
            <a:r>
              <a:rPr kumimoji="1" lang="en-US" altLang="ja-JP" dirty="0"/>
              <a:t>*       90 *       12 *        94 *</a:t>
            </a:r>
          </a:p>
          <a:p>
            <a:r>
              <a:rPr kumimoji="1" lang="en-US" altLang="ja-JP" dirty="0"/>
              <a:t>*       90 *       13 *        -4 *</a:t>
            </a:r>
          </a:p>
          <a:p>
            <a:r>
              <a:rPr kumimoji="1" lang="en-US" altLang="ja-JP" dirty="0"/>
              <a:t>*       90 *       14 *         4 *</a:t>
            </a:r>
          </a:p>
          <a:p>
            <a:r>
              <a:rPr kumimoji="1" lang="en-US" altLang="ja-JP" dirty="0"/>
              <a:t>*       90 *       15 *       -13 *</a:t>
            </a:r>
          </a:p>
          <a:p>
            <a:r>
              <a:rPr kumimoji="1" lang="en-US" altLang="ja-JP" dirty="0"/>
              <a:t>*       90 *       16 *        13 *</a:t>
            </a:r>
          </a:p>
          <a:p>
            <a:r>
              <a:rPr kumimoji="1" lang="en-US" altLang="ja-JP" dirty="0"/>
              <a:t>*       90 *       17 *         4 *</a:t>
            </a:r>
          </a:p>
          <a:p>
            <a:r>
              <a:rPr kumimoji="1" lang="en-US" altLang="ja-JP" dirty="0"/>
              <a:t>*       90 *       18 *        21 *</a:t>
            </a:r>
          </a:p>
          <a:p>
            <a:r>
              <a:rPr kumimoji="1" lang="en-US" altLang="ja-JP" dirty="0"/>
              <a:t>*       90 *       19 *       -13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-13 *</a:t>
            </a:r>
          </a:p>
          <a:p>
            <a:r>
              <a:rPr kumimoji="1" lang="en-US" altLang="ja-JP" dirty="0"/>
              <a:t>*       91 *        9 *        13 *</a:t>
            </a:r>
          </a:p>
          <a:p>
            <a:r>
              <a:rPr kumimoji="1" lang="en-US" altLang="ja-JP" dirty="0"/>
              <a:t>*       91 *       10 *        -3 *</a:t>
            </a:r>
          </a:p>
          <a:p>
            <a:r>
              <a:rPr kumimoji="1" lang="en-US" altLang="ja-JP" dirty="0"/>
              <a:t>*       91 *       11 *         3 *</a:t>
            </a:r>
          </a:p>
          <a:p>
            <a:r>
              <a:rPr kumimoji="1" lang="en-US" altLang="ja-JP" dirty="0"/>
              <a:t>*       91 *       12 *        94 *</a:t>
            </a:r>
          </a:p>
          <a:p>
            <a:r>
              <a:rPr kumimoji="1" lang="en-US" altLang="ja-JP" dirty="0"/>
              <a:t>*       91 *       13 *       -13 *</a:t>
            </a:r>
          </a:p>
          <a:p>
            <a:r>
              <a:rPr kumimoji="1" lang="en-US" altLang="ja-JP" dirty="0"/>
              <a:t>*       91 *       14 *        13 *</a:t>
            </a:r>
          </a:p>
          <a:p>
            <a:r>
              <a:rPr kumimoji="1" lang="en-US" altLang="ja-JP" dirty="0"/>
              <a:t>*       91 *       15 *        -3 *</a:t>
            </a:r>
          </a:p>
          <a:p>
            <a:r>
              <a:rPr kumimoji="1" lang="en-US" altLang="ja-JP" dirty="0"/>
              <a:t>*       91 *       16 *         3 *</a:t>
            </a:r>
          </a:p>
          <a:p>
            <a:r>
              <a:rPr kumimoji="1" lang="en-US" altLang="ja-JP" dirty="0"/>
              <a:t>*       91 *       17 *       -13 *</a:t>
            </a:r>
          </a:p>
          <a:p>
            <a:r>
              <a:rPr kumimoji="1" lang="en-US" altLang="ja-JP" dirty="0"/>
              <a:t>*       91 *       18 *        22 *</a:t>
            </a:r>
          </a:p>
          <a:p>
            <a:r>
              <a:rPr kumimoji="1" lang="en-US" altLang="ja-JP" dirty="0"/>
              <a:t>*       91 *       19 *        -3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-13 *</a:t>
            </a:r>
          </a:p>
          <a:p>
            <a:r>
              <a:rPr kumimoji="1" lang="en-US" altLang="ja-JP" dirty="0"/>
              <a:t>Type &lt;CR&gt; to continue or q to quit ==&gt;</a:t>
            </a:r>
          </a:p>
          <a:p>
            <a:r>
              <a:rPr kumimoji="1" lang="en-US" altLang="ja-JP" dirty="0"/>
              <a:t>*       92 *       10 *        13 *</a:t>
            </a:r>
          </a:p>
          <a:p>
            <a:r>
              <a:rPr kumimoji="1" lang="en-US" altLang="ja-JP" dirty="0"/>
              <a:t>*       92 *       11 *        -5 *</a:t>
            </a:r>
          </a:p>
          <a:p>
            <a:r>
              <a:rPr kumimoji="1" lang="en-US" altLang="ja-JP" dirty="0"/>
              <a:t>*       92 *       12 *         5 *</a:t>
            </a:r>
          </a:p>
          <a:p>
            <a:r>
              <a:rPr kumimoji="1" lang="en-US" altLang="ja-JP" dirty="0"/>
              <a:t>*       92 *       13 *       -13 *</a:t>
            </a:r>
          </a:p>
          <a:p>
            <a:r>
              <a:rPr kumimoji="1" lang="en-US" altLang="ja-JP" dirty="0"/>
              <a:t>*       92 *       14 *        13 *</a:t>
            </a:r>
          </a:p>
          <a:p>
            <a:r>
              <a:rPr kumimoji="1" lang="en-US" altLang="ja-JP" dirty="0"/>
              <a:t>*       92 *       15 *        94 *</a:t>
            </a:r>
          </a:p>
          <a:p>
            <a:r>
              <a:rPr kumimoji="1" lang="en-US" altLang="ja-JP" dirty="0"/>
              <a:t>*       92 *       16 *        -5 *</a:t>
            </a:r>
          </a:p>
          <a:p>
            <a:r>
              <a:rPr kumimoji="1" lang="en-US" altLang="ja-JP" dirty="0"/>
              <a:t>*       92 *       17 *         5 *</a:t>
            </a:r>
          </a:p>
          <a:p>
            <a:r>
              <a:rPr kumimoji="1" lang="en-US" altLang="ja-JP" dirty="0"/>
              <a:t>*       92 *       18 *         5 *</a:t>
            </a:r>
          </a:p>
          <a:p>
            <a:r>
              <a:rPr kumimoji="1" lang="en-US" altLang="ja-JP" dirty="0"/>
              <a:t>*       92 *       19 *        21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-2 *</a:t>
            </a:r>
          </a:p>
          <a:p>
            <a:r>
              <a:rPr kumimoji="1" lang="en-US" altLang="ja-JP" dirty="0"/>
              <a:t>*       93 *       10 *         2 *</a:t>
            </a:r>
          </a:p>
          <a:p>
            <a:r>
              <a:rPr kumimoji="1" lang="en-US" altLang="ja-JP" dirty="0"/>
              <a:t>*       93 *       11 *       -15 *</a:t>
            </a:r>
          </a:p>
          <a:p>
            <a:r>
              <a:rPr kumimoji="1" lang="en-US" altLang="ja-JP" dirty="0"/>
              <a:t>*       93 *       12 *        15 *</a:t>
            </a:r>
          </a:p>
          <a:p>
            <a:r>
              <a:rPr kumimoji="1" lang="en-US" altLang="ja-JP" dirty="0"/>
              <a:t>*       93 *       13 *        94 *</a:t>
            </a:r>
          </a:p>
          <a:p>
            <a:r>
              <a:rPr kumimoji="1" lang="en-US" altLang="ja-JP" dirty="0"/>
              <a:t>*       93 *       14 *        -2 *</a:t>
            </a:r>
          </a:p>
          <a:p>
            <a:r>
              <a:rPr kumimoji="1" lang="en-US" altLang="ja-JP" dirty="0"/>
              <a:t>Type &lt;CR&gt; to continue or q to quit ==&gt;</a:t>
            </a:r>
          </a:p>
          <a:p>
            <a:r>
              <a:rPr kumimoji="1" lang="en-US" altLang="ja-JP" dirty="0"/>
              <a:t>*       93 *       15 *         2 *</a:t>
            </a:r>
          </a:p>
          <a:p>
            <a:r>
              <a:rPr kumimoji="1" lang="en-US" altLang="ja-JP" dirty="0"/>
              <a:t>*       93 *       16 *        -2 *</a:t>
            </a:r>
          </a:p>
          <a:p>
            <a:r>
              <a:rPr kumimoji="1" lang="en-US" altLang="ja-JP" dirty="0"/>
              <a:t>*       93 *       17 *        21 *</a:t>
            </a:r>
          </a:p>
          <a:p>
            <a:r>
              <a:rPr kumimoji="1" lang="en-US" altLang="ja-JP" dirty="0"/>
              <a:t>*       93 *       18 *         2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-13 *</a:t>
            </a:r>
          </a:p>
          <a:p>
            <a:r>
              <a:rPr kumimoji="1" lang="en-US" altLang="ja-JP" dirty="0"/>
              <a:t>*       94 *       11 *        13 *</a:t>
            </a:r>
          </a:p>
          <a:p>
            <a:r>
              <a:rPr kumimoji="1" lang="en-US" altLang="ja-JP" dirty="0"/>
              <a:t>*       94 *       12 *        -1 *</a:t>
            </a:r>
          </a:p>
          <a:p>
            <a:r>
              <a:rPr kumimoji="1" lang="en-US" altLang="ja-JP" dirty="0"/>
              <a:t>*       94 *       13 *         1 *</a:t>
            </a:r>
          </a:p>
          <a:p>
            <a:r>
              <a:rPr kumimoji="1" lang="en-US" altLang="ja-JP" dirty="0"/>
              <a:t>*       94 *       14 *       -13 *</a:t>
            </a:r>
          </a:p>
          <a:p>
            <a:r>
              <a:rPr kumimoji="1" lang="en-US" altLang="ja-JP" dirty="0"/>
              <a:t>*       94 *       15 *        13 *</a:t>
            </a:r>
          </a:p>
          <a:p>
            <a:r>
              <a:rPr kumimoji="1" lang="en-US" altLang="ja-JP" dirty="0"/>
              <a:t>*       94 *       16 *        94 *</a:t>
            </a:r>
          </a:p>
          <a:p>
            <a:r>
              <a:rPr kumimoji="1" lang="en-US" altLang="ja-JP" dirty="0"/>
              <a:t>*       94 *       17 *        -1 *</a:t>
            </a:r>
          </a:p>
          <a:p>
            <a:r>
              <a:rPr kumimoji="1" lang="en-US" altLang="ja-JP" dirty="0"/>
              <a:t>*       94 *       18 *         1 *</a:t>
            </a:r>
          </a:p>
          <a:p>
            <a:r>
              <a:rPr kumimoji="1" lang="en-US" altLang="ja-JP" dirty="0"/>
              <a:t>*       94 *       19 *        -1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-4 *</a:t>
            </a:r>
          </a:p>
          <a:p>
            <a:r>
              <a:rPr kumimoji="1" lang="en-US" altLang="ja-JP" dirty="0"/>
              <a:t>*       95 *       10 *         4 *</a:t>
            </a:r>
          </a:p>
          <a:p>
            <a:r>
              <a:rPr kumimoji="1" lang="en-US" altLang="ja-JP" dirty="0"/>
              <a:t>*       95 *       11 *       -13 *</a:t>
            </a:r>
          </a:p>
          <a:p>
            <a:r>
              <a:rPr kumimoji="1" lang="en-US" altLang="ja-JP" dirty="0"/>
              <a:t>*       95 *       12 *        13 *</a:t>
            </a:r>
          </a:p>
          <a:p>
            <a:r>
              <a:rPr kumimoji="1" lang="en-US" altLang="ja-JP" dirty="0"/>
              <a:t>*       95 *       13 *       -13 *</a:t>
            </a:r>
          </a:p>
          <a:p>
            <a:r>
              <a:rPr kumimoji="1" lang="en-US" altLang="ja-JP" dirty="0"/>
              <a:t>*       95 *       14 *        13 *</a:t>
            </a:r>
          </a:p>
          <a:p>
            <a:r>
              <a:rPr kumimoji="1" lang="en-US" altLang="ja-JP" dirty="0"/>
              <a:t>*       95 *       15 *        94 *</a:t>
            </a:r>
          </a:p>
          <a:p>
            <a:r>
              <a:rPr kumimoji="1" lang="en-US" altLang="ja-JP" dirty="0"/>
              <a:t>*       95 *       16 *        -4 *</a:t>
            </a:r>
          </a:p>
          <a:p>
            <a:r>
              <a:rPr kumimoji="1" lang="en-US" altLang="ja-JP" dirty="0"/>
              <a:t>*       95 *       17 *         4 *</a:t>
            </a:r>
          </a:p>
          <a:p>
            <a:r>
              <a:rPr kumimoji="1" lang="en-US" altLang="ja-JP" dirty="0"/>
              <a:t>*       95 *       18 *        -4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23 *</a:t>
            </a:r>
          </a:p>
          <a:p>
            <a:r>
              <a:rPr kumimoji="1" lang="en-US" altLang="ja-JP" dirty="0"/>
              <a:t>*       96 *       10 *       -13 *</a:t>
            </a:r>
          </a:p>
          <a:p>
            <a:r>
              <a:rPr kumimoji="1" lang="en-US" altLang="ja-JP" dirty="0"/>
              <a:t>*       96 *       11 *        13 *</a:t>
            </a:r>
          </a:p>
          <a:p>
            <a:r>
              <a:rPr kumimoji="1" lang="en-US" altLang="ja-JP" dirty="0"/>
              <a:t>*       96 *       12 *        -1 *</a:t>
            </a:r>
          </a:p>
          <a:p>
            <a:r>
              <a:rPr kumimoji="1" lang="en-US" altLang="ja-JP" dirty="0"/>
              <a:t>*       96 *       13 *         1 *</a:t>
            </a:r>
          </a:p>
          <a:p>
            <a:r>
              <a:rPr kumimoji="1" lang="en-US" altLang="ja-JP" dirty="0"/>
              <a:t>*       96 *       14 *       -13 *</a:t>
            </a:r>
          </a:p>
          <a:p>
            <a:r>
              <a:rPr kumimoji="1" lang="en-US" altLang="ja-JP" dirty="0"/>
              <a:t>*       96 *       15 *        13 *</a:t>
            </a:r>
          </a:p>
          <a:p>
            <a:r>
              <a:rPr kumimoji="1" lang="en-US" altLang="ja-JP" dirty="0"/>
              <a:t>*       96 *       16 *        94 *</a:t>
            </a:r>
          </a:p>
          <a:p>
            <a:r>
              <a:rPr kumimoji="1" lang="en-US" altLang="ja-JP" dirty="0"/>
              <a:t>*       96 *       17 *        -1 *</a:t>
            </a:r>
          </a:p>
          <a:p>
            <a:r>
              <a:rPr kumimoji="1" lang="en-US" altLang="ja-JP" dirty="0"/>
              <a:t>*       96 *       18 *         1 *</a:t>
            </a:r>
          </a:p>
          <a:p>
            <a:r>
              <a:rPr kumimoji="1" lang="en-US" altLang="ja-JP" dirty="0"/>
              <a:t>*       96 *       19 *        -1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-15 *</a:t>
            </a:r>
          </a:p>
          <a:p>
            <a:r>
              <a:rPr kumimoji="1" lang="en-US" altLang="ja-JP" dirty="0"/>
              <a:t>Type &lt;CR&gt; to continue or q to quit ==&gt;</a:t>
            </a:r>
          </a:p>
          <a:p>
            <a:r>
              <a:rPr kumimoji="1" lang="en-US" altLang="ja-JP" dirty="0"/>
              <a:t>*       97 *       10 *        15 *</a:t>
            </a:r>
          </a:p>
          <a:p>
            <a:r>
              <a:rPr kumimoji="1" lang="en-US" altLang="ja-JP" dirty="0"/>
              <a:t>*       97 *       11 *        -1 *</a:t>
            </a:r>
          </a:p>
          <a:p>
            <a:r>
              <a:rPr kumimoji="1" lang="en-US" altLang="ja-JP" dirty="0"/>
              <a:t>*       97 *       12 *         1 *</a:t>
            </a:r>
          </a:p>
          <a:p>
            <a:r>
              <a:rPr kumimoji="1" lang="en-US" altLang="ja-JP" dirty="0"/>
              <a:t>*       97 *       13 *        -1 *</a:t>
            </a:r>
          </a:p>
          <a:p>
            <a:r>
              <a:rPr kumimoji="1" lang="en-US" altLang="ja-JP" dirty="0"/>
              <a:t>*       97 *       14 *         1 *</a:t>
            </a:r>
          </a:p>
          <a:p>
            <a:r>
              <a:rPr kumimoji="1" lang="en-US" altLang="ja-JP" dirty="0"/>
              <a:t>*       97 *       15 *        94 *</a:t>
            </a:r>
          </a:p>
          <a:p>
            <a:r>
              <a:rPr kumimoji="1" lang="en-US" altLang="ja-JP" dirty="0"/>
              <a:t>*       97 *       16 *       -15 *</a:t>
            </a:r>
          </a:p>
          <a:p>
            <a:r>
              <a:rPr kumimoji="1" lang="en-US" altLang="ja-JP" dirty="0"/>
              <a:t>*       97 *       17 *        15 *</a:t>
            </a:r>
          </a:p>
          <a:p>
            <a:r>
              <a:rPr kumimoji="1" lang="en-US" altLang="ja-JP" dirty="0"/>
              <a:t>*       97 *       18 *       -15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-5 *</a:t>
            </a:r>
          </a:p>
          <a:p>
            <a:r>
              <a:rPr kumimoji="1" lang="en-US" altLang="ja-JP" dirty="0"/>
              <a:t>*       98 *       11 *         5 *</a:t>
            </a:r>
          </a:p>
          <a:p>
            <a:r>
              <a:rPr kumimoji="1" lang="en-US" altLang="ja-JP" dirty="0"/>
              <a:t>*       98 *       12 *        94 *</a:t>
            </a:r>
          </a:p>
          <a:p>
            <a:r>
              <a:rPr kumimoji="1" lang="en-US" altLang="ja-JP" dirty="0"/>
              <a:t>*       98 *       13 *       -15 *</a:t>
            </a:r>
          </a:p>
          <a:p>
            <a:r>
              <a:rPr kumimoji="1" lang="en-US" altLang="ja-JP" dirty="0"/>
              <a:t>*       98 *       14 *        15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-5 *</a:t>
            </a:r>
          </a:p>
          <a:p>
            <a:r>
              <a:rPr kumimoji="1" lang="en-US" altLang="ja-JP" dirty="0"/>
              <a:t>*       98 *       18 *        21 *</a:t>
            </a:r>
          </a:p>
          <a:p>
            <a:r>
              <a:rPr kumimoji="1" lang="en-US" altLang="ja-JP" dirty="0"/>
              <a:t>*       98 *       19 *         5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13</a:t>
            </a:fld>
            <a:endParaRPr kumimoji="1" lang="ja-JP" altLang="en-US"/>
          </a:p>
        </p:txBody>
      </p:sp>
    </p:spTree>
    <p:extLst>
      <p:ext uri="{BB962C8B-B14F-4D97-AF65-F5344CB8AC3E}">
        <p14:creationId xmlns:p14="http://schemas.microsoft.com/office/powerpoint/2010/main" val="2994607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0 *        1 *       211 *</a:t>
            </a:r>
          </a:p>
          <a:p>
            <a:r>
              <a:rPr kumimoji="1" lang="en-US" altLang="ja-JP" dirty="0"/>
              <a:t>*        0 *        2 *      -211 *</a:t>
            </a:r>
          </a:p>
          <a:p>
            <a:r>
              <a:rPr kumimoji="1" lang="en-US" altLang="ja-JP" dirty="0"/>
              <a:t>*        1 *        0 *       211 *</a:t>
            </a:r>
          </a:p>
          <a:p>
            <a:r>
              <a:rPr kumimoji="1" lang="en-US" altLang="ja-JP" dirty="0"/>
              <a:t>*        1 *        1 *        11 *</a:t>
            </a:r>
          </a:p>
          <a:p>
            <a:r>
              <a:rPr kumimoji="1" lang="en-US" altLang="ja-JP" dirty="0"/>
              <a:t>*        1 *        2 *        13 *</a:t>
            </a:r>
          </a:p>
          <a:p>
            <a:r>
              <a:rPr kumimoji="1" lang="en-US" altLang="ja-JP" dirty="0"/>
              <a:t>*        1 *        3 *       211 *</a:t>
            </a:r>
          </a:p>
          <a:p>
            <a:r>
              <a:rPr kumimoji="1" lang="en-US" altLang="ja-JP" dirty="0"/>
              <a:t>*        2 *        0 *      -211 *</a:t>
            </a:r>
          </a:p>
          <a:p>
            <a:r>
              <a:rPr kumimoji="1" lang="en-US" altLang="ja-JP" dirty="0"/>
              <a:t>*        2 *        1 *        13 *</a:t>
            </a:r>
          </a:p>
          <a:p>
            <a:r>
              <a:rPr kumimoji="1" lang="en-US" altLang="ja-JP" dirty="0"/>
              <a:t>*        2 *        2 *        22 *</a:t>
            </a:r>
          </a:p>
          <a:p>
            <a:r>
              <a:rPr kumimoji="1" lang="en-US" altLang="ja-JP" dirty="0"/>
              <a:t>*        2 *        3 *       211 *</a:t>
            </a:r>
          </a:p>
          <a:p>
            <a:r>
              <a:rPr kumimoji="1" lang="en-US" altLang="ja-JP" dirty="0"/>
              <a:t>*        3 *        0 *       211 *</a:t>
            </a:r>
          </a:p>
          <a:p>
            <a:r>
              <a:rPr kumimoji="1" lang="en-US" altLang="ja-JP" dirty="0"/>
              <a:t>*        3 *        1 *      -321 *</a:t>
            </a:r>
          </a:p>
          <a:p>
            <a:r>
              <a:rPr kumimoji="1" lang="en-US" altLang="ja-JP" dirty="0"/>
              <a:t>*        4 *        0 *           *</a:t>
            </a:r>
          </a:p>
          <a:p>
            <a:r>
              <a:rPr kumimoji="1" lang="en-US" altLang="ja-JP" dirty="0"/>
              <a:t>*        5 *        0 *        22 *</a:t>
            </a:r>
          </a:p>
          <a:p>
            <a:r>
              <a:rPr kumimoji="1" lang="en-US" altLang="ja-JP" dirty="0"/>
              <a:t>*        5 *        1 *       -13 *</a:t>
            </a:r>
          </a:p>
          <a:p>
            <a:r>
              <a:rPr kumimoji="1" lang="en-US" altLang="ja-JP" dirty="0"/>
              <a:t>*        5 *        2 *      2212 *</a:t>
            </a:r>
          </a:p>
          <a:p>
            <a:r>
              <a:rPr kumimoji="1" lang="en-US" altLang="ja-JP" dirty="0"/>
              <a:t>*        6 *        0 *      2212 *</a:t>
            </a:r>
          </a:p>
          <a:p>
            <a:r>
              <a:rPr kumimoji="1" lang="en-US" altLang="ja-JP" dirty="0"/>
              <a:t>*        7 *        0 *        22 *</a:t>
            </a:r>
          </a:p>
          <a:p>
            <a:r>
              <a:rPr kumimoji="1" lang="en-US" altLang="ja-JP" dirty="0"/>
              <a:t>*        7 *        1 *        22 *</a:t>
            </a:r>
          </a:p>
          <a:p>
            <a:r>
              <a:rPr kumimoji="1" lang="en-US" altLang="ja-JP" dirty="0"/>
              <a:t>*        7 *        2 *      -211 *</a:t>
            </a:r>
          </a:p>
          <a:p>
            <a:r>
              <a:rPr kumimoji="1" lang="en-US" altLang="ja-JP" dirty="0"/>
              <a:t>*        8 *        0 *      -211 *</a:t>
            </a:r>
          </a:p>
          <a:p>
            <a:r>
              <a:rPr kumimoji="1" lang="en-US" altLang="ja-JP" dirty="0"/>
              <a:t>*        9 *        0 *       -13 *</a:t>
            </a:r>
          </a:p>
          <a:p>
            <a:r>
              <a:rPr kumimoji="1" lang="en-US" altLang="ja-JP" dirty="0"/>
              <a:t>*       10 *        0 *       211 *</a:t>
            </a:r>
          </a:p>
          <a:p>
            <a:r>
              <a:rPr kumimoji="1" lang="en-US" altLang="ja-JP" dirty="0"/>
              <a:t>*       11 *        0 *       211 *</a:t>
            </a:r>
          </a:p>
          <a:p>
            <a:r>
              <a:rPr kumimoji="1" lang="en-US" altLang="ja-JP" dirty="0"/>
              <a:t>Type &lt;CR&gt; to continue or q to quit ==&gt; c</a:t>
            </a:r>
          </a:p>
          <a:p>
            <a:r>
              <a:rPr kumimoji="1" lang="en-US" altLang="ja-JP" dirty="0"/>
              <a:t>*       12 *        0 *           *</a:t>
            </a:r>
          </a:p>
          <a:p>
            <a:r>
              <a:rPr kumimoji="1" lang="en-US" altLang="ja-JP" dirty="0"/>
              <a:t>*       13 *        0 *     -2112 *</a:t>
            </a:r>
          </a:p>
          <a:p>
            <a:r>
              <a:rPr kumimoji="1" lang="en-US" altLang="ja-JP" dirty="0"/>
              <a:t>*       14 *        0 *       -11 *</a:t>
            </a:r>
          </a:p>
          <a:p>
            <a:r>
              <a:rPr kumimoji="1" lang="en-US" altLang="ja-JP" dirty="0"/>
              <a:t>*       14 *        1 *      -211 *</a:t>
            </a:r>
          </a:p>
          <a:p>
            <a:r>
              <a:rPr kumimoji="1" lang="en-US" altLang="ja-JP" dirty="0"/>
              <a:t>*       14 *        2 *      -211 *</a:t>
            </a:r>
          </a:p>
          <a:p>
            <a:r>
              <a:rPr kumimoji="1" lang="en-US" altLang="ja-JP" dirty="0"/>
              <a:t>*       15 *        0 *       211 *</a:t>
            </a:r>
          </a:p>
          <a:p>
            <a:r>
              <a:rPr kumimoji="1" lang="en-US" altLang="ja-JP" dirty="0"/>
              <a:t>*       16 *        0 *        13 *</a:t>
            </a:r>
          </a:p>
          <a:p>
            <a:r>
              <a:rPr kumimoji="1" lang="en-US" altLang="ja-JP" dirty="0"/>
              <a:t>*       16 *        1 *        22 *</a:t>
            </a:r>
          </a:p>
          <a:p>
            <a:r>
              <a:rPr kumimoji="1" lang="en-US" altLang="ja-JP" dirty="0"/>
              <a:t>*       16 *        2 *       211 *</a:t>
            </a:r>
          </a:p>
          <a:p>
            <a:r>
              <a:rPr kumimoji="1" lang="en-US" altLang="ja-JP" dirty="0"/>
              <a:t>*       16 *        3 *       211 *</a:t>
            </a:r>
          </a:p>
          <a:p>
            <a:r>
              <a:rPr kumimoji="1" lang="en-US" altLang="ja-JP" dirty="0"/>
              <a:t>*       17 *        0 *      -211 *</a:t>
            </a:r>
          </a:p>
          <a:p>
            <a:r>
              <a:rPr kumimoji="1" lang="en-US" altLang="ja-JP" dirty="0"/>
              <a:t>*       17 *        1 *       211 *</a:t>
            </a:r>
          </a:p>
          <a:p>
            <a:r>
              <a:rPr kumimoji="1" lang="en-US" altLang="ja-JP" dirty="0"/>
              <a:t>*       18 *        0 *       211 *</a:t>
            </a:r>
          </a:p>
          <a:p>
            <a:r>
              <a:rPr kumimoji="1" lang="en-US" altLang="ja-JP" dirty="0"/>
              <a:t>*       18 *        1 *       211 *</a:t>
            </a:r>
          </a:p>
          <a:p>
            <a:r>
              <a:rPr kumimoji="1" lang="en-US" altLang="ja-JP" dirty="0"/>
              <a:t>*       19 *        0 *        22 *</a:t>
            </a:r>
          </a:p>
          <a:p>
            <a:r>
              <a:rPr kumimoji="1" lang="en-US" altLang="ja-JP" dirty="0"/>
              <a:t>*       19 *        1 *      -211 *</a:t>
            </a:r>
          </a:p>
          <a:p>
            <a:r>
              <a:rPr kumimoji="1" lang="en-US" altLang="ja-JP" dirty="0"/>
              <a:t>*       20 *        0 *       130 *</a:t>
            </a:r>
          </a:p>
          <a:p>
            <a:r>
              <a:rPr kumimoji="1" lang="en-US" altLang="ja-JP" dirty="0"/>
              <a:t>*       21 *        0 *      -211 *</a:t>
            </a:r>
          </a:p>
          <a:p>
            <a:r>
              <a:rPr kumimoji="1" lang="en-US" altLang="ja-JP" dirty="0"/>
              <a:t>*       21 *        1 *       211 *</a:t>
            </a:r>
          </a:p>
          <a:p>
            <a:r>
              <a:rPr kumimoji="1" lang="en-US" altLang="ja-JP" dirty="0"/>
              <a:t>*       22 *        0 *           *</a:t>
            </a:r>
          </a:p>
          <a:p>
            <a:r>
              <a:rPr kumimoji="1" lang="en-US" altLang="ja-JP" dirty="0"/>
              <a:t>*       23 *        0 *           *</a:t>
            </a:r>
          </a:p>
          <a:p>
            <a:r>
              <a:rPr kumimoji="1" lang="en-US" altLang="ja-JP" dirty="0"/>
              <a:t>*       24 *        0 *       -13 *</a:t>
            </a:r>
          </a:p>
          <a:p>
            <a:r>
              <a:rPr kumimoji="1" lang="en-US" altLang="ja-JP" dirty="0"/>
              <a:t>*       25 *        0 *        22 *</a:t>
            </a:r>
          </a:p>
          <a:p>
            <a:r>
              <a:rPr kumimoji="1" lang="en-US" altLang="ja-JP" dirty="0"/>
              <a:t>*       26 *        0 *           *</a:t>
            </a:r>
          </a:p>
          <a:p>
            <a:r>
              <a:rPr kumimoji="1" lang="en-US" altLang="ja-JP" dirty="0"/>
              <a:t>*       27 *        0 *      -211 *</a:t>
            </a:r>
          </a:p>
          <a:p>
            <a:r>
              <a:rPr kumimoji="1" lang="en-US" altLang="ja-JP" dirty="0"/>
              <a:t>Type &lt;CR&gt; to continue or q to quit ==&gt; c</a:t>
            </a:r>
          </a:p>
          <a:p>
            <a:r>
              <a:rPr kumimoji="1" lang="en-US" altLang="ja-JP" dirty="0"/>
              <a:t>*       27 *        1 *      -321 *</a:t>
            </a:r>
          </a:p>
          <a:p>
            <a:r>
              <a:rPr kumimoji="1" lang="en-US" altLang="ja-JP" dirty="0"/>
              <a:t>*       28 *        0 *        22 *</a:t>
            </a:r>
          </a:p>
          <a:p>
            <a:r>
              <a:rPr kumimoji="1" lang="en-US" altLang="ja-JP" dirty="0"/>
              <a:t>*       29 *        0 *       -13 *</a:t>
            </a:r>
          </a:p>
          <a:p>
            <a:r>
              <a:rPr kumimoji="1" lang="en-US" altLang="ja-JP" dirty="0"/>
              <a:t>*       30 *        0 *       321 *</a:t>
            </a:r>
          </a:p>
          <a:p>
            <a:r>
              <a:rPr kumimoji="1" lang="en-US" altLang="ja-JP" dirty="0"/>
              <a:t>*       30 *        1 *        13 *</a:t>
            </a:r>
          </a:p>
          <a:p>
            <a:r>
              <a:rPr kumimoji="1" lang="en-US" altLang="ja-JP" dirty="0"/>
              <a:t>*       31 *        0 *        13 *</a:t>
            </a:r>
          </a:p>
          <a:p>
            <a:r>
              <a:rPr kumimoji="1" lang="en-US" altLang="ja-JP" dirty="0"/>
              <a:t>*       31 *        1 *       211 *</a:t>
            </a:r>
          </a:p>
          <a:p>
            <a:r>
              <a:rPr kumimoji="1" lang="en-US" altLang="ja-JP" dirty="0"/>
              <a:t>*       31 *        2 *     -2212 *</a:t>
            </a:r>
          </a:p>
          <a:p>
            <a:r>
              <a:rPr kumimoji="1" lang="en-US" altLang="ja-JP" dirty="0"/>
              <a:t>*       31 *        3 *      -211 *</a:t>
            </a:r>
          </a:p>
          <a:p>
            <a:r>
              <a:rPr kumimoji="1" lang="en-US" altLang="ja-JP" dirty="0"/>
              <a:t>*       32 *        0 *        22 *</a:t>
            </a:r>
          </a:p>
          <a:p>
            <a:r>
              <a:rPr kumimoji="1" lang="en-US" altLang="ja-JP" dirty="0"/>
              <a:t>*       33 *        0 *        11 *</a:t>
            </a:r>
          </a:p>
          <a:p>
            <a:r>
              <a:rPr kumimoji="1" lang="en-US" altLang="ja-JP" dirty="0"/>
              <a:t>*       33 *        1 *      -211 *</a:t>
            </a:r>
          </a:p>
          <a:p>
            <a:r>
              <a:rPr kumimoji="1" lang="en-US" altLang="ja-JP" dirty="0"/>
              <a:t>*       34 *        0 *           *</a:t>
            </a:r>
          </a:p>
          <a:p>
            <a:r>
              <a:rPr kumimoji="1" lang="en-US" altLang="ja-JP" dirty="0"/>
              <a:t>*       35 *        0 *           *</a:t>
            </a:r>
          </a:p>
          <a:p>
            <a:r>
              <a:rPr kumimoji="1" lang="en-US" altLang="ja-JP" dirty="0"/>
              <a:t>*       36 *        0 *      -211 *</a:t>
            </a:r>
          </a:p>
          <a:p>
            <a:r>
              <a:rPr kumimoji="1" lang="en-US" altLang="ja-JP" dirty="0"/>
              <a:t>*       37 *        0 *           *</a:t>
            </a:r>
          </a:p>
          <a:p>
            <a:r>
              <a:rPr kumimoji="1" lang="en-US" altLang="ja-JP" dirty="0"/>
              <a:t>*       38 *        0 *      -321 *</a:t>
            </a:r>
          </a:p>
          <a:p>
            <a:r>
              <a:rPr kumimoji="1" lang="en-US" altLang="ja-JP" dirty="0"/>
              <a:t>*       38 *        1 *      -321 *</a:t>
            </a:r>
          </a:p>
          <a:p>
            <a:r>
              <a:rPr kumimoji="1" lang="en-US" altLang="ja-JP" dirty="0"/>
              <a:t>*       39 *        0 *        13 *</a:t>
            </a:r>
          </a:p>
          <a:p>
            <a:r>
              <a:rPr kumimoji="1" lang="en-US" altLang="ja-JP" dirty="0"/>
              <a:t>*       40 *        0 *       211 *</a:t>
            </a:r>
          </a:p>
          <a:p>
            <a:r>
              <a:rPr kumimoji="1" lang="en-US" altLang="ja-JP" dirty="0"/>
              <a:t>*       41 *        0 *       211 *</a:t>
            </a:r>
          </a:p>
          <a:p>
            <a:r>
              <a:rPr kumimoji="1" lang="en-US" altLang="ja-JP" dirty="0"/>
              <a:t>*       42 *        0 *       -11 *</a:t>
            </a:r>
          </a:p>
          <a:p>
            <a:r>
              <a:rPr kumimoji="1" lang="en-US" altLang="ja-JP" dirty="0"/>
              <a:t>*       42 *        1 *        13 *</a:t>
            </a:r>
          </a:p>
          <a:p>
            <a:r>
              <a:rPr kumimoji="1" lang="en-US" altLang="ja-JP" dirty="0"/>
              <a:t>*       43 *        0 *       211 *</a:t>
            </a:r>
          </a:p>
          <a:p>
            <a:r>
              <a:rPr kumimoji="1" lang="en-US" altLang="ja-JP" dirty="0"/>
              <a:t>*       43 *        1 *        11 *</a:t>
            </a:r>
          </a:p>
          <a:p>
            <a:r>
              <a:rPr kumimoji="1" lang="en-US" altLang="ja-JP" dirty="0"/>
              <a:t>Type &lt;CR&gt; to continue or q to quit ==&gt; c</a:t>
            </a:r>
          </a:p>
          <a:p>
            <a:r>
              <a:rPr kumimoji="1" lang="en-US" altLang="ja-JP" dirty="0"/>
              <a:t>*       44 *        0 *        22 *</a:t>
            </a:r>
          </a:p>
          <a:p>
            <a:r>
              <a:rPr kumimoji="1" lang="en-US" altLang="ja-JP" dirty="0"/>
              <a:t>*       44 *        1 *       211 *</a:t>
            </a:r>
          </a:p>
          <a:p>
            <a:r>
              <a:rPr kumimoji="1" lang="en-US" altLang="ja-JP" dirty="0"/>
              <a:t>*       44 *        2 *        22 *</a:t>
            </a:r>
          </a:p>
          <a:p>
            <a:r>
              <a:rPr kumimoji="1" lang="en-US" altLang="ja-JP" dirty="0"/>
              <a:t>*       44 *        3 *      -211 *</a:t>
            </a:r>
          </a:p>
          <a:p>
            <a:r>
              <a:rPr kumimoji="1" lang="en-US" altLang="ja-JP" dirty="0"/>
              <a:t>*       45 *        0 *           *</a:t>
            </a:r>
          </a:p>
          <a:p>
            <a:r>
              <a:rPr kumimoji="1" lang="en-US" altLang="ja-JP" dirty="0"/>
              <a:t>*       46 *        0 *       211 *</a:t>
            </a:r>
          </a:p>
          <a:p>
            <a:r>
              <a:rPr kumimoji="1" lang="en-US" altLang="ja-JP" dirty="0"/>
              <a:t>*       46 *        1 *       211 *</a:t>
            </a:r>
          </a:p>
          <a:p>
            <a:r>
              <a:rPr kumimoji="1" lang="en-US" altLang="ja-JP" dirty="0"/>
              <a:t>*       46 *        2 *       211 *</a:t>
            </a:r>
          </a:p>
          <a:p>
            <a:r>
              <a:rPr kumimoji="1" lang="en-US" altLang="ja-JP" dirty="0"/>
              <a:t>*       47 *        0 *      -211 *</a:t>
            </a:r>
          </a:p>
          <a:p>
            <a:r>
              <a:rPr kumimoji="1" lang="en-US" altLang="ja-JP" dirty="0"/>
              <a:t>*       47 *        1 *      -211 *</a:t>
            </a:r>
          </a:p>
          <a:p>
            <a:r>
              <a:rPr kumimoji="1" lang="en-US" altLang="ja-JP" dirty="0"/>
              <a:t>*       48 *        0 *       211 *</a:t>
            </a:r>
          </a:p>
          <a:p>
            <a:r>
              <a:rPr kumimoji="1" lang="en-US" altLang="ja-JP" dirty="0"/>
              <a:t>*       48 *        1 *      -211 *</a:t>
            </a:r>
          </a:p>
          <a:p>
            <a:r>
              <a:rPr kumimoji="1" lang="en-US" altLang="ja-JP" dirty="0"/>
              <a:t>*       49 *        0 *      3112 *</a:t>
            </a:r>
          </a:p>
          <a:p>
            <a:r>
              <a:rPr kumimoji="1" lang="en-US" altLang="ja-JP" dirty="0"/>
              <a:t>*       50 *        0 *        22 *</a:t>
            </a:r>
          </a:p>
          <a:p>
            <a:r>
              <a:rPr kumimoji="1" lang="en-US" altLang="ja-JP" dirty="0"/>
              <a:t>*       50 *        1 *      -211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-211 *</a:t>
            </a:r>
          </a:p>
          <a:p>
            <a:r>
              <a:rPr kumimoji="1" lang="en-US" altLang="ja-JP" dirty="0"/>
              <a:t>*       54 *        0 *       321 *</a:t>
            </a:r>
          </a:p>
          <a:p>
            <a:r>
              <a:rPr kumimoji="1" lang="en-US" altLang="ja-JP" dirty="0"/>
              <a:t>*       54 *        1 *      -211 *</a:t>
            </a:r>
          </a:p>
          <a:p>
            <a:r>
              <a:rPr kumimoji="1" lang="en-US" altLang="ja-JP" dirty="0"/>
              <a:t>*       55 *        0 *       -13 *</a:t>
            </a:r>
          </a:p>
          <a:p>
            <a:r>
              <a:rPr kumimoji="1" lang="en-US" altLang="ja-JP" dirty="0"/>
              <a:t>*       55 *        1 *      -211 *</a:t>
            </a:r>
          </a:p>
          <a:p>
            <a:r>
              <a:rPr kumimoji="1" lang="en-US" altLang="ja-JP" dirty="0"/>
              <a:t>*       56 *        0 *        13 *</a:t>
            </a:r>
          </a:p>
          <a:p>
            <a:r>
              <a:rPr kumimoji="1" lang="en-US" altLang="ja-JP" dirty="0"/>
              <a:t>*       56 *        1 *      2112 *</a:t>
            </a:r>
          </a:p>
          <a:p>
            <a:r>
              <a:rPr kumimoji="1" lang="en-US" altLang="ja-JP" dirty="0"/>
              <a:t>Type &lt;CR&gt; to continue or q to quit ==&gt; c</a:t>
            </a:r>
          </a:p>
          <a:p>
            <a:r>
              <a:rPr kumimoji="1" lang="en-US" altLang="ja-JP" dirty="0"/>
              <a:t>*       56 *        2 *       211 *</a:t>
            </a:r>
          </a:p>
          <a:p>
            <a:r>
              <a:rPr kumimoji="1" lang="en-US" altLang="ja-JP" dirty="0"/>
              <a:t>*       56 *        3 *      -211 *</a:t>
            </a:r>
          </a:p>
          <a:p>
            <a:r>
              <a:rPr kumimoji="1" lang="en-US" altLang="ja-JP" dirty="0"/>
              <a:t>*       57 *        0 *           *</a:t>
            </a:r>
          </a:p>
          <a:p>
            <a:r>
              <a:rPr kumimoji="1" lang="en-US" altLang="ja-JP" dirty="0"/>
              <a:t>*       58 *        0 *       211 *</a:t>
            </a:r>
          </a:p>
          <a:p>
            <a:r>
              <a:rPr kumimoji="1" lang="en-US" altLang="ja-JP" dirty="0"/>
              <a:t>*       58 *        1 *        13 *</a:t>
            </a:r>
          </a:p>
          <a:p>
            <a:r>
              <a:rPr kumimoji="1" lang="en-US" altLang="ja-JP" dirty="0"/>
              <a:t>*       59 *        0 *           *</a:t>
            </a:r>
          </a:p>
          <a:p>
            <a:r>
              <a:rPr kumimoji="1" lang="en-US" altLang="ja-JP" dirty="0"/>
              <a:t>*       60 *        0 *           *</a:t>
            </a:r>
          </a:p>
          <a:p>
            <a:r>
              <a:rPr kumimoji="1" lang="en-US" altLang="ja-JP" dirty="0"/>
              <a:t>*       61 *        0 *       211 *</a:t>
            </a:r>
          </a:p>
          <a:p>
            <a:r>
              <a:rPr kumimoji="1" lang="en-US" altLang="ja-JP" dirty="0"/>
              <a:t>*       61 *        1 *        11 *</a:t>
            </a:r>
          </a:p>
          <a:p>
            <a:r>
              <a:rPr kumimoji="1" lang="en-US" altLang="ja-JP" dirty="0"/>
              <a:t>*       61 *        2 *       211 *</a:t>
            </a:r>
          </a:p>
          <a:p>
            <a:r>
              <a:rPr kumimoji="1" lang="en-US" altLang="ja-JP" dirty="0"/>
              <a:t>*       61 *        3 *      -211 *</a:t>
            </a:r>
          </a:p>
          <a:p>
            <a:r>
              <a:rPr kumimoji="1" lang="en-US" altLang="ja-JP" dirty="0"/>
              <a:t>*       62 *        0 *       211 *</a:t>
            </a:r>
          </a:p>
          <a:p>
            <a:r>
              <a:rPr kumimoji="1" lang="en-US" altLang="ja-JP" dirty="0"/>
              <a:t>*       62 *        1 *       211 *</a:t>
            </a:r>
          </a:p>
          <a:p>
            <a:r>
              <a:rPr kumimoji="1" lang="en-US" altLang="ja-JP" dirty="0"/>
              <a:t>*       62 *        2 *      -211 *</a:t>
            </a:r>
          </a:p>
          <a:p>
            <a:r>
              <a:rPr kumimoji="1" lang="en-US" altLang="ja-JP" dirty="0"/>
              <a:t>*       63 *        0 *           *</a:t>
            </a:r>
          </a:p>
          <a:p>
            <a:r>
              <a:rPr kumimoji="1" lang="en-US" altLang="ja-JP" dirty="0"/>
              <a:t>*       64 *        0 *       211 *</a:t>
            </a:r>
          </a:p>
          <a:p>
            <a:r>
              <a:rPr kumimoji="1" lang="en-US" altLang="ja-JP" dirty="0"/>
              <a:t>*       65 *        0 *        13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-13 *</a:t>
            </a:r>
          </a:p>
          <a:p>
            <a:r>
              <a:rPr kumimoji="1" lang="en-US" altLang="ja-JP" dirty="0"/>
              <a:t>*       69 *        0 *       211 *</a:t>
            </a:r>
          </a:p>
          <a:p>
            <a:r>
              <a:rPr kumimoji="1" lang="en-US" altLang="ja-JP" dirty="0"/>
              <a:t>*       70 *        0 *        13 *</a:t>
            </a:r>
          </a:p>
          <a:p>
            <a:r>
              <a:rPr kumimoji="1" lang="en-US" altLang="ja-JP" dirty="0"/>
              <a:t>*       71 *        0 *       211 *</a:t>
            </a:r>
          </a:p>
          <a:p>
            <a:r>
              <a:rPr kumimoji="1" lang="en-US" altLang="ja-JP" dirty="0"/>
              <a:t>*       71 *        1 *      -211 *</a:t>
            </a:r>
          </a:p>
          <a:p>
            <a:r>
              <a:rPr kumimoji="1" lang="en-US" altLang="ja-JP" dirty="0"/>
              <a:t>Type &lt;CR&gt; to continue or q to quit ==&gt; c</a:t>
            </a:r>
          </a:p>
          <a:p>
            <a:r>
              <a:rPr kumimoji="1" lang="en-US" altLang="ja-JP" dirty="0"/>
              <a:t>*       72 *        0 *       211 *</a:t>
            </a:r>
          </a:p>
          <a:p>
            <a:r>
              <a:rPr kumimoji="1" lang="en-US" altLang="ja-JP" dirty="0"/>
              <a:t>*       72 *        1 *      -211 *</a:t>
            </a:r>
          </a:p>
          <a:p>
            <a:r>
              <a:rPr kumimoji="1" lang="en-US" altLang="ja-JP" dirty="0"/>
              <a:t>*       72 *        2 *       211 *</a:t>
            </a:r>
          </a:p>
          <a:p>
            <a:r>
              <a:rPr kumimoji="1" lang="en-US" altLang="ja-JP" dirty="0"/>
              <a:t>*       72 *        3 *      -321 *</a:t>
            </a:r>
          </a:p>
          <a:p>
            <a:r>
              <a:rPr kumimoji="1" lang="en-US" altLang="ja-JP" dirty="0"/>
              <a:t>*       73 *        0 *       211 *</a:t>
            </a:r>
          </a:p>
          <a:p>
            <a:r>
              <a:rPr kumimoji="1" lang="en-US" altLang="ja-JP" dirty="0"/>
              <a:t>*       74 *        0 *        22 *</a:t>
            </a:r>
          </a:p>
          <a:p>
            <a:r>
              <a:rPr kumimoji="1" lang="en-US" altLang="ja-JP" dirty="0"/>
              <a:t>*       74 *        1 *       211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77 *        1 *      -211 *</a:t>
            </a:r>
          </a:p>
          <a:p>
            <a:r>
              <a:rPr kumimoji="1" lang="en-US" altLang="ja-JP" dirty="0"/>
              <a:t>*       78 *        0 *       130 *</a:t>
            </a:r>
          </a:p>
          <a:p>
            <a:r>
              <a:rPr kumimoji="1" lang="en-US" altLang="ja-JP" dirty="0"/>
              <a:t>*       79 *        0 *       211 *</a:t>
            </a:r>
          </a:p>
          <a:p>
            <a:r>
              <a:rPr kumimoji="1" lang="en-US" altLang="ja-JP" dirty="0"/>
              <a:t>*       79 *        1 *        22 *</a:t>
            </a:r>
          </a:p>
          <a:p>
            <a:r>
              <a:rPr kumimoji="1" lang="en-US" altLang="ja-JP" dirty="0"/>
              <a:t>*       80 *        0 *           *</a:t>
            </a:r>
          </a:p>
          <a:p>
            <a:r>
              <a:rPr kumimoji="1" lang="en-US" altLang="ja-JP" dirty="0"/>
              <a:t>*       81 *        0 *           *</a:t>
            </a:r>
          </a:p>
          <a:p>
            <a:r>
              <a:rPr kumimoji="1" lang="en-US" altLang="ja-JP" dirty="0"/>
              <a:t>*       82 *        0 *      -211 *</a:t>
            </a:r>
          </a:p>
          <a:p>
            <a:r>
              <a:rPr kumimoji="1" lang="en-US" altLang="ja-JP" dirty="0"/>
              <a:t>*       83 *        0 *        22 *</a:t>
            </a:r>
          </a:p>
          <a:p>
            <a:r>
              <a:rPr kumimoji="1" lang="en-US" altLang="ja-JP" dirty="0"/>
              <a:t>*       83 *        1 *     -2212 *</a:t>
            </a:r>
          </a:p>
          <a:p>
            <a:r>
              <a:rPr kumimoji="1" lang="en-US" altLang="ja-JP" dirty="0"/>
              <a:t>*       83 *        2 *     -2112 *</a:t>
            </a:r>
          </a:p>
          <a:p>
            <a:r>
              <a:rPr kumimoji="1" lang="en-US" altLang="ja-JP" dirty="0"/>
              <a:t>*       84 *        0 *      -211 *</a:t>
            </a:r>
          </a:p>
          <a:p>
            <a:r>
              <a:rPr kumimoji="1" lang="en-US" altLang="ja-JP" dirty="0"/>
              <a:t>*       85 *        0 *        13 *</a:t>
            </a:r>
          </a:p>
          <a:p>
            <a:r>
              <a:rPr kumimoji="1" lang="en-US" altLang="ja-JP" dirty="0"/>
              <a:t>*       85 *        1 *       211 *</a:t>
            </a:r>
          </a:p>
          <a:p>
            <a:r>
              <a:rPr kumimoji="1" lang="en-US" altLang="ja-JP" dirty="0"/>
              <a:t>*       86 *        0 *       -13 *</a:t>
            </a:r>
          </a:p>
          <a:p>
            <a:r>
              <a:rPr kumimoji="1" lang="en-US" altLang="ja-JP" dirty="0"/>
              <a:t>Type &lt;CR&gt; to continue or q to quit ==&gt; c</a:t>
            </a:r>
          </a:p>
          <a:p>
            <a:r>
              <a:rPr kumimoji="1" lang="en-US" altLang="ja-JP" dirty="0"/>
              <a:t>*       86 *        1 *       -11 *</a:t>
            </a:r>
          </a:p>
          <a:p>
            <a:r>
              <a:rPr kumimoji="1" lang="en-US" altLang="ja-JP" dirty="0"/>
              <a:t>*       86 *        2 *        22 *</a:t>
            </a:r>
          </a:p>
          <a:p>
            <a:r>
              <a:rPr kumimoji="1" lang="en-US" altLang="ja-JP" dirty="0"/>
              <a:t>*       86 *        3 *      -211 *</a:t>
            </a:r>
          </a:p>
          <a:p>
            <a:r>
              <a:rPr kumimoji="1" lang="en-US" altLang="ja-JP" dirty="0"/>
              <a:t>*       86 *        4 *       211 *</a:t>
            </a:r>
          </a:p>
          <a:p>
            <a:r>
              <a:rPr kumimoji="1" lang="en-US" altLang="ja-JP" dirty="0"/>
              <a:t>*       87 *        0 *       211 *</a:t>
            </a:r>
          </a:p>
          <a:p>
            <a:r>
              <a:rPr kumimoji="1" lang="en-US" altLang="ja-JP" dirty="0"/>
              <a:t>*       87 *        1 *       211 *</a:t>
            </a:r>
          </a:p>
          <a:p>
            <a:r>
              <a:rPr kumimoji="1" lang="en-US" altLang="ja-JP" dirty="0"/>
              <a:t>*       88 *        0 *        13 *</a:t>
            </a:r>
          </a:p>
          <a:p>
            <a:r>
              <a:rPr kumimoji="1" lang="en-US" altLang="ja-JP" dirty="0"/>
              <a:t>*       89 *        0 *       211 *</a:t>
            </a:r>
          </a:p>
          <a:p>
            <a:r>
              <a:rPr kumimoji="1" lang="en-US" altLang="ja-JP" dirty="0"/>
              <a:t>*       90 *        0 *           *</a:t>
            </a:r>
          </a:p>
          <a:p>
            <a:r>
              <a:rPr kumimoji="1" lang="en-US" altLang="ja-JP" dirty="0"/>
              <a:t>*       91 *        0 *       -13 *</a:t>
            </a:r>
          </a:p>
          <a:p>
            <a:r>
              <a:rPr kumimoji="1" lang="en-US" altLang="ja-JP" dirty="0"/>
              <a:t>*       91 *        1 *      -211 *</a:t>
            </a:r>
          </a:p>
          <a:p>
            <a:r>
              <a:rPr kumimoji="1" lang="en-US" altLang="ja-JP" dirty="0"/>
              <a:t>*       92 *        0 *           *</a:t>
            </a:r>
          </a:p>
          <a:p>
            <a:r>
              <a:rPr kumimoji="1" lang="en-US" altLang="ja-JP" dirty="0"/>
              <a:t>*       93 *        0 *        22 *</a:t>
            </a:r>
          </a:p>
          <a:p>
            <a:r>
              <a:rPr kumimoji="1" lang="en-US" altLang="ja-JP" dirty="0"/>
              <a:t>*       93 *        1 *        13 *</a:t>
            </a:r>
          </a:p>
          <a:p>
            <a:r>
              <a:rPr kumimoji="1" lang="en-US" altLang="ja-JP" dirty="0"/>
              <a:t>*       93 *        2 *       211 *</a:t>
            </a:r>
          </a:p>
          <a:p>
            <a:r>
              <a:rPr kumimoji="1" lang="en-US" altLang="ja-JP" dirty="0"/>
              <a:t>*       93 *        3 *       211 *</a:t>
            </a:r>
          </a:p>
          <a:p>
            <a:r>
              <a:rPr kumimoji="1" lang="en-US" altLang="ja-JP" dirty="0"/>
              <a:t>*       94 *        0 *        22 *</a:t>
            </a:r>
          </a:p>
          <a:p>
            <a:r>
              <a:rPr kumimoji="1" lang="en-US" altLang="ja-JP" dirty="0"/>
              <a:t>*       94 *        1 *      -211 *</a:t>
            </a:r>
          </a:p>
          <a:p>
            <a:r>
              <a:rPr kumimoji="1" lang="en-US" altLang="ja-JP" dirty="0"/>
              <a:t>*       95 *        0 *        13 *</a:t>
            </a:r>
          </a:p>
          <a:p>
            <a:r>
              <a:rPr kumimoji="1" lang="en-US" altLang="ja-JP" dirty="0"/>
              <a:t>*       96 *        0 *      2112 *</a:t>
            </a:r>
          </a:p>
          <a:p>
            <a:r>
              <a:rPr kumimoji="1" lang="en-US" altLang="ja-JP" dirty="0"/>
              <a:t>*       96 *        1 *      -211 *</a:t>
            </a:r>
          </a:p>
          <a:p>
            <a:r>
              <a:rPr kumimoji="1" lang="en-US" altLang="ja-JP" dirty="0"/>
              <a:t>*       96 *        2 *      -211 *</a:t>
            </a:r>
          </a:p>
          <a:p>
            <a:r>
              <a:rPr kumimoji="1" lang="en-US" altLang="ja-JP" dirty="0"/>
              <a:t>*       97 *        0 *      -211 *</a:t>
            </a:r>
          </a:p>
          <a:p>
            <a:r>
              <a:rPr kumimoji="1" lang="en-US" altLang="ja-JP" dirty="0"/>
              <a:t>*       97 *        1 *      -211 *</a:t>
            </a:r>
          </a:p>
          <a:p>
            <a:r>
              <a:rPr kumimoji="1" lang="en-US" altLang="ja-JP" dirty="0"/>
              <a:t>*       97 *        2 *       211 *</a:t>
            </a:r>
          </a:p>
          <a:p>
            <a:r>
              <a:rPr kumimoji="1" lang="en-US" altLang="ja-JP" dirty="0"/>
              <a:t>Type &lt;CR&gt; to continue or q to quit ==&gt; c</a:t>
            </a:r>
          </a:p>
          <a:p>
            <a:r>
              <a:rPr kumimoji="1" lang="en-US" altLang="ja-JP" dirty="0"/>
              <a:t>*       97 *        3 *      -211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14</a:t>
            </a:fld>
            <a:endParaRPr kumimoji="1" lang="ja-JP" altLang="en-US"/>
          </a:p>
        </p:txBody>
      </p:sp>
    </p:spTree>
    <p:extLst>
      <p:ext uri="{BB962C8B-B14F-4D97-AF65-F5344CB8AC3E}">
        <p14:creationId xmlns:p14="http://schemas.microsoft.com/office/powerpoint/2010/main" val="528267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[6]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22");</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3 *        1 *         1 *        22 *         0 * 55.999355 * 12.073707 * 11.262536 *</a:t>
            </a:r>
          </a:p>
          <a:p>
            <a:r>
              <a:rPr kumimoji="1" lang="en-US" altLang="ja-JP" dirty="0"/>
              <a:t>*        4 *        1 *        -1 *        22 *         0 * 21.510103 * 5.4292497 * 4.6974868 *</a:t>
            </a:r>
          </a:p>
          <a:p>
            <a:r>
              <a:rPr kumimoji="1" lang="en-US" altLang="ja-JP" dirty="0"/>
              <a:t>*       18 *        0 *        -1 *        22 *         0 * 42.110115 * 0.0644134 * 0.0416205 *</a:t>
            </a:r>
          </a:p>
          <a:p>
            <a:r>
              <a:rPr kumimoji="1" lang="en-US" altLang="ja-JP" dirty="0"/>
              <a:t>*       50 *        1 *        -1 *        22 *         0 * 51.788917 * 12.990167 * 12.965658 *</a:t>
            </a:r>
          </a:p>
          <a:p>
            <a:r>
              <a:rPr kumimoji="1" lang="en-US" altLang="ja-JP" dirty="0"/>
              <a:t>*       53 *        0 *         1 *        22 *         0 * 98.921234 * 31.671573 * 28.941190 *</a:t>
            </a:r>
          </a:p>
          <a:p>
            <a:r>
              <a:rPr kumimoji="1" lang="en-US" altLang="ja-JP" dirty="0"/>
              <a:t>*       78 *        0 *         1 *        22 *         0 * 53.554401 * 0.0097138 * 0.0026423 *</a:t>
            </a:r>
          </a:p>
          <a:p>
            <a:r>
              <a:rPr kumimoji="1" lang="en-US" altLang="ja-JP" dirty="0"/>
              <a:t>*       91 *        0 *         1 *        22 *         0 * 27.292024 * 18.595430 * 13.816087 *</a:t>
            </a:r>
          </a:p>
          <a:p>
            <a:r>
              <a:rPr kumimoji="1" lang="en-US" altLang="ja-JP" dirty="0"/>
              <a:t>***********************************************************************************************</a:t>
            </a:r>
          </a:p>
          <a:p>
            <a:endParaRPr kumimoji="1" lang="en-US" altLang="ja-JP" dirty="0"/>
          </a:p>
          <a:p>
            <a:r>
              <a:rPr kumimoji="1" lang="en-US" altLang="ja-JP" dirty="0"/>
              <a:t>root [5]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0 *        0 *         1 *       211 *         0 * 26.435142 * 26.405662 * 23.204174 *</a:t>
            </a:r>
          </a:p>
          <a:p>
            <a:r>
              <a:rPr kumimoji="1" lang="en-US" altLang="ja-JP" dirty="0"/>
              <a:t>*        1 *        0 *        -1 *        11 *         0 * 27.232547 * 21.993457 * 12.383510 *</a:t>
            </a:r>
          </a:p>
          <a:p>
            <a:r>
              <a:rPr kumimoji="1" lang="en-US" altLang="ja-JP" dirty="0"/>
              <a:t>*        1 *        1 *         1 *       -11 *         0 * 16.902833 * 14.799752 * 11.059344 *</a:t>
            </a:r>
          </a:p>
          <a:p>
            <a:r>
              <a:rPr kumimoji="1" lang="en-US" altLang="ja-JP" dirty="0"/>
              <a:t>*        2 *        0 *         1 *       211 *         0 * 12.118568 * 12.224950 * 6.0334105 *</a:t>
            </a:r>
          </a:p>
          <a:p>
            <a:r>
              <a:rPr kumimoji="1" lang="en-US" altLang="ja-JP" dirty="0"/>
              <a:t>*        3 *        0 *        -1 *      -211 *         0 * 108.10871 * 62.799022 * 59.505981 *</a:t>
            </a:r>
          </a:p>
          <a:p>
            <a:r>
              <a:rPr kumimoji="1" lang="en-US" altLang="ja-JP" dirty="0"/>
              <a:t>*        3 *        1 *         1 *        22 *         0 * 55.999355 * 12.073707 * 11.262536 *</a:t>
            </a:r>
          </a:p>
          <a:p>
            <a:r>
              <a:rPr kumimoji="1" lang="en-US" altLang="ja-JP" dirty="0"/>
              <a:t>*        4 *        0 *         1 *       211 *         0 * 112.06045 * 67.510322 * 10.428278 *</a:t>
            </a:r>
          </a:p>
          <a:p>
            <a:r>
              <a:rPr kumimoji="1" lang="en-US" altLang="ja-JP" dirty="0"/>
              <a:t>*        4 *        1 *        -1 *        22 *         0 * 21.510103 * 5.4292497 * 4.6974868 *</a:t>
            </a:r>
          </a:p>
          <a:p>
            <a:r>
              <a:rPr kumimoji="1" lang="en-US" altLang="ja-JP" dirty="0"/>
              <a:t>*        5 *        0 *         1 *       211 *         0 * 60.307292 * 17.443094 * 12.280165 *</a:t>
            </a:r>
          </a:p>
          <a:p>
            <a:r>
              <a:rPr kumimoji="1" lang="en-US" altLang="ja-JP" dirty="0"/>
              <a:t>*        5 *        1 *        -1 *        11 *         0 * 21.872768 * 13.247106 * 10.337274 *</a:t>
            </a:r>
          </a:p>
          <a:p>
            <a:r>
              <a:rPr kumimoji="1" lang="en-US" altLang="ja-JP" dirty="0"/>
              <a:t>*        6 *        0 *           *           *           *           *           *           *</a:t>
            </a:r>
          </a:p>
          <a:p>
            <a:r>
              <a:rPr kumimoji="1" lang="en-US" altLang="ja-JP" dirty="0"/>
              <a:t>*        7 *        0 *        -1 *        13 *         0 * 31.002630 * 31.228433 * 6.8696665 *</a:t>
            </a:r>
          </a:p>
          <a:p>
            <a:r>
              <a:rPr kumimoji="1" lang="en-US" altLang="ja-JP" dirty="0"/>
              <a:t>*        8 *        0 *           *           *           *           *           *           *</a:t>
            </a:r>
          </a:p>
          <a:p>
            <a:r>
              <a:rPr kumimoji="1" lang="en-US" altLang="ja-JP" dirty="0"/>
              <a:t>*        9 *        0 *           *           *           *           *           *           *</a:t>
            </a:r>
          </a:p>
          <a:p>
            <a:r>
              <a:rPr kumimoji="1" lang="en-US" altLang="ja-JP" dirty="0"/>
              <a:t>*       10 *        0 *         1 *       211 *         0 * 89.749298 * 38.503059 * 19.120130 *</a:t>
            </a:r>
          </a:p>
          <a:p>
            <a:r>
              <a:rPr kumimoji="1" lang="en-US" altLang="ja-JP" dirty="0"/>
              <a:t>*       10 *        1 *        -1 *      -211 *         0 * 32.284626 * 23.320142 * 19.254447 *</a:t>
            </a:r>
          </a:p>
          <a:p>
            <a:r>
              <a:rPr kumimoji="1" lang="en-US" altLang="ja-JP" dirty="0"/>
              <a:t>*       11 *        0 *        -1 *        13 *         0 * 50.518600 * 50.837581 * 18.919670 *</a:t>
            </a:r>
          </a:p>
          <a:p>
            <a:r>
              <a:rPr kumimoji="1" lang="en-US" altLang="ja-JP" dirty="0"/>
              <a:t>*       11 *        1 *         1 *       211 *         0 * 21.948780 * 4.8101449 * 4.5839624 *</a:t>
            </a:r>
          </a:p>
          <a:p>
            <a:r>
              <a:rPr kumimoji="1" lang="en-US" altLang="ja-JP" dirty="0"/>
              <a:t>*       12 *        0 *           *           *           *           *           *           *</a:t>
            </a:r>
          </a:p>
          <a:p>
            <a:r>
              <a:rPr kumimoji="1" lang="en-US" altLang="ja-JP" dirty="0"/>
              <a:t>*       13 *        0 *           *           *           *           *           *           *</a:t>
            </a:r>
          </a:p>
          <a:p>
            <a:r>
              <a:rPr kumimoji="1" lang="en-US" altLang="ja-JP" dirty="0"/>
              <a:t>*       14 *        0 *        -1 *        13 *         0 * 39.232013 * 39.039871 * 7.8781662 *</a:t>
            </a:r>
          </a:p>
          <a:p>
            <a:r>
              <a:rPr kumimoji="1" lang="en-US" altLang="ja-JP" dirty="0"/>
              <a:t>*       15 *        0 *         1 *       211 *         0 * 89.258438 * 83.364784 * 81.300659 *</a:t>
            </a:r>
          </a:p>
          <a:p>
            <a:r>
              <a:rPr kumimoji="1" lang="en-US" altLang="ja-JP" dirty="0"/>
              <a:t>*       15 *        1 *        -1 *        13 *         0 * 21.198230 * 20.225757 * 18.911205 *</a:t>
            </a:r>
          </a:p>
          <a:p>
            <a:r>
              <a:rPr kumimoji="1" lang="en-US" altLang="ja-JP" dirty="0"/>
              <a:t>*       16 *        0 *           *           *           *           *           *           *</a:t>
            </a:r>
          </a:p>
          <a:p>
            <a:r>
              <a:rPr kumimoji="1" lang="en-US" altLang="ja-JP" dirty="0"/>
              <a:t>*       17 *        0 *         1 *       -13 *         0 * 9.9023361 * 9.9417600 * 3.7408494 *</a:t>
            </a:r>
          </a:p>
          <a:p>
            <a:r>
              <a:rPr kumimoji="1" lang="en-US" altLang="ja-JP" dirty="0"/>
              <a:t>Type &lt;CR&gt; to continue or q to quit ==&gt;</a:t>
            </a:r>
          </a:p>
          <a:p>
            <a:r>
              <a:rPr kumimoji="1" lang="en-US" altLang="ja-JP" dirty="0"/>
              <a:t>*       18 *        0 *        -1 *        22 *         0 * 42.110115 * 0.0644134 * 0.0416205 *</a:t>
            </a:r>
          </a:p>
          <a:p>
            <a:r>
              <a:rPr kumimoji="1" lang="en-US" altLang="ja-JP" dirty="0"/>
              <a:t>*       19 *        0 *         1 *       -11 *         0 * 12.901440 * 12.690502 * 12.677562 *</a:t>
            </a:r>
          </a:p>
          <a:p>
            <a:r>
              <a:rPr kumimoji="1" lang="en-US" altLang="ja-JP" dirty="0"/>
              <a:t>*       20 *        0 *         1 *        11 *         0 * 81.766700 * 0.9036515 * 0.1911477 *</a:t>
            </a:r>
          </a:p>
          <a:p>
            <a:r>
              <a:rPr kumimoji="1" lang="en-US" altLang="ja-JP" dirty="0"/>
              <a:t>*       20 *        1 *        -1 *      -211 *         0 * 22.215723 * 6.1969881 * 2.5777401 *</a:t>
            </a:r>
          </a:p>
          <a:p>
            <a:r>
              <a:rPr kumimoji="1" lang="en-US" altLang="ja-JP" dirty="0"/>
              <a:t>*       21 *        0 *           *           *           *           *           *           *</a:t>
            </a:r>
          </a:p>
          <a:p>
            <a:r>
              <a:rPr kumimoji="1" lang="en-US" altLang="ja-JP" dirty="0"/>
              <a:t>*       22 *        0 *           *           *           *           *           *           *</a:t>
            </a:r>
          </a:p>
          <a:p>
            <a:r>
              <a:rPr kumimoji="1" lang="en-US" altLang="ja-JP" dirty="0"/>
              <a:t>*       23 *        0 *         1 *      -211 *         0 * 8.3777561 * 20.598747 * 0.2289028 *</a:t>
            </a:r>
          </a:p>
          <a:p>
            <a:r>
              <a:rPr kumimoji="1" lang="en-US" altLang="ja-JP" dirty="0"/>
              <a:t>*       24 *        0 *           *           *           *           *           *           *</a:t>
            </a:r>
          </a:p>
          <a:p>
            <a:r>
              <a:rPr kumimoji="1" lang="en-US" altLang="ja-JP" dirty="0"/>
              <a:t>*       25 *        0 *           *           *           *           *           *           *</a:t>
            </a:r>
          </a:p>
          <a:p>
            <a:r>
              <a:rPr kumimoji="1" lang="en-US" altLang="ja-JP" dirty="0"/>
              <a:t>*       26 *        0 *           *           *           *           *           *           *</a:t>
            </a:r>
          </a:p>
          <a:p>
            <a:r>
              <a:rPr kumimoji="1" lang="en-US" altLang="ja-JP" dirty="0"/>
              <a:t>*       27 *        0 *        -1 *      2112 *         0 * 54.266620 * 1.0043207 * 0.1305518 *</a:t>
            </a:r>
          </a:p>
          <a:p>
            <a:r>
              <a:rPr kumimoji="1" lang="en-US" altLang="ja-JP" dirty="0"/>
              <a:t>*       28 *        0 *           *           *           *           *           *           *</a:t>
            </a:r>
          </a:p>
          <a:p>
            <a:r>
              <a:rPr kumimoji="1" lang="en-US" altLang="ja-JP" dirty="0"/>
              <a:t>*       29 *        0 *           *           *           *           *           *           *</a:t>
            </a:r>
          </a:p>
          <a:p>
            <a:r>
              <a:rPr kumimoji="1" lang="en-US" altLang="ja-JP" dirty="0"/>
              <a:t>*       30 *        0 *         1 *       211 *         0 * 22.841827 * 12.487149 * 11.924778 *</a:t>
            </a:r>
          </a:p>
          <a:p>
            <a:r>
              <a:rPr kumimoji="1" lang="en-US" altLang="ja-JP" dirty="0"/>
              <a:t>*       31 *        0 *           *           *           *           *           *           *</a:t>
            </a:r>
          </a:p>
          <a:p>
            <a:r>
              <a:rPr kumimoji="1" lang="en-US" altLang="ja-JP" dirty="0"/>
              <a:t>*       32 *        0 *           *           *           *           *           *           *</a:t>
            </a:r>
          </a:p>
          <a:p>
            <a:r>
              <a:rPr kumimoji="1" lang="en-US" altLang="ja-JP" dirty="0"/>
              <a:t>*       33 *        0 *           *           *           *           *           *           *</a:t>
            </a:r>
          </a:p>
          <a:p>
            <a:r>
              <a:rPr kumimoji="1" lang="en-US" altLang="ja-JP" dirty="0"/>
              <a:t>*       34 *        0 *           *           *           *           *           *           *</a:t>
            </a:r>
          </a:p>
          <a:p>
            <a:r>
              <a:rPr kumimoji="1" lang="en-US" altLang="ja-JP" dirty="0"/>
              <a:t>*       35 *        0 *         1 *       -13 *         0 * 7.1479291 * 7.1626677 * 1.7928384 *</a:t>
            </a:r>
          </a:p>
          <a:p>
            <a:r>
              <a:rPr kumimoji="1" lang="en-US" altLang="ja-JP" dirty="0"/>
              <a:t>*       36 *        0 *         1 *      -211 *         0 * 91.441116 * 1.5639535 * 0.1677756 *</a:t>
            </a:r>
          </a:p>
          <a:p>
            <a:r>
              <a:rPr kumimoji="1" lang="en-US" altLang="ja-JP" dirty="0"/>
              <a:t>*       36 *        1 *        -1 *        13 *         0 * 5.2902975 * 5.2918200 * 5.1835007 *</a:t>
            </a:r>
          </a:p>
          <a:p>
            <a:r>
              <a:rPr kumimoji="1" lang="en-US" altLang="ja-JP" dirty="0"/>
              <a:t>*       37 *        0 *           *           *           *           *           *           *</a:t>
            </a:r>
          </a:p>
          <a:p>
            <a:r>
              <a:rPr kumimoji="1" lang="en-US" altLang="ja-JP" dirty="0"/>
              <a:t>*       38 *        0 *           *           *           *           *           *           *</a:t>
            </a:r>
          </a:p>
          <a:p>
            <a:r>
              <a:rPr kumimoji="1" lang="en-US" altLang="ja-JP" dirty="0"/>
              <a:t>*       39 *        0 *           *           *           *           *           *           *</a:t>
            </a:r>
          </a:p>
          <a:p>
            <a:r>
              <a:rPr kumimoji="1" lang="en-US" altLang="ja-JP" dirty="0"/>
              <a:t>*       40 *        0 *           *           *           *           *           *           *</a:t>
            </a:r>
          </a:p>
          <a:p>
            <a:r>
              <a:rPr kumimoji="1" lang="en-US" altLang="ja-JP" dirty="0"/>
              <a:t>Type &lt;CR&gt; to continue or q to quit ==&gt;</a:t>
            </a:r>
          </a:p>
          <a:p>
            <a:r>
              <a:rPr kumimoji="1" lang="en-US" altLang="ja-JP" dirty="0"/>
              <a:t>*       41 *        0 *           *           *           *           *           *           *</a:t>
            </a:r>
          </a:p>
          <a:p>
            <a:r>
              <a:rPr kumimoji="1" lang="en-US" altLang="ja-JP" dirty="0"/>
              <a:t>*       42 *        0 *           *           *           *           *           *           *</a:t>
            </a:r>
          </a:p>
          <a:p>
            <a:r>
              <a:rPr kumimoji="1" lang="en-US" altLang="ja-JP" dirty="0"/>
              <a:t>*       43 *        0 *        -1 *        13 *         0 * 25.681367 * 25.763250 * 25.758108 *</a:t>
            </a:r>
          </a:p>
          <a:p>
            <a:r>
              <a:rPr kumimoji="1" lang="en-US" altLang="ja-JP" dirty="0"/>
              <a:t>*       44 *        0 *        -1 *        11 *         0 * 63.269241 * 61.565898 * 43.117561 *</a:t>
            </a:r>
          </a:p>
          <a:p>
            <a:r>
              <a:rPr kumimoji="1" lang="en-US" altLang="ja-JP" dirty="0"/>
              <a:t>*       44 *        1 *         1 *       -13 *         0 * 6.4455695 * 6.4418931 * 4.3085770 *</a:t>
            </a:r>
          </a:p>
          <a:p>
            <a:r>
              <a:rPr kumimoji="1" lang="en-US" altLang="ja-JP" dirty="0"/>
              <a:t>*       45 *        0 *        -1 *      -211 *         0 * 123.80580 * 55.013824 * 54.238456 *</a:t>
            </a:r>
          </a:p>
          <a:p>
            <a:r>
              <a:rPr kumimoji="1" lang="en-US" altLang="ja-JP" dirty="0"/>
              <a:t>*       45 *        1 *         1 *       -13 *         0 * 17.376672 *  17.39011 * 17.110439 *</a:t>
            </a:r>
          </a:p>
          <a:p>
            <a:r>
              <a:rPr kumimoji="1" lang="en-US" altLang="ja-JP" dirty="0"/>
              <a:t>*       46 *        0 *           *           *           *           *           *           *</a:t>
            </a:r>
          </a:p>
          <a:p>
            <a:r>
              <a:rPr kumimoji="1" lang="en-US" altLang="ja-JP" dirty="0"/>
              <a:t>*       47 *        0 *        -1 *      2212 *         0 * 66.541946 * 1.7425292 * 0.9882031 *</a:t>
            </a:r>
          </a:p>
          <a:p>
            <a:r>
              <a:rPr kumimoji="1" lang="en-US" altLang="ja-JP" dirty="0"/>
              <a:t>*       47 *        1 *         1 *       211 *         0 * 26.478801 * 9.8930177 * 8.4657201 *</a:t>
            </a:r>
          </a:p>
          <a:p>
            <a:r>
              <a:rPr kumimoji="1" lang="en-US" altLang="ja-JP" dirty="0"/>
              <a:t>*       48 *        0 *        -1 *       211 *         0 * 89.554962 * 1.9201382 * 0.8061980 *</a:t>
            </a:r>
          </a:p>
          <a:p>
            <a:r>
              <a:rPr kumimoji="1" lang="en-US" altLang="ja-JP" dirty="0"/>
              <a:t>*       48 *        1 *         1 *       -11 *         0 * 13.554251 * 11.784381 * 5.1416111 *</a:t>
            </a:r>
          </a:p>
          <a:p>
            <a:r>
              <a:rPr kumimoji="1" lang="en-US" altLang="ja-JP" dirty="0"/>
              <a:t>*       49 *        0 *        -1 *      -211 *         0 * 88.267219 * 40.832138 * 19.039455 *</a:t>
            </a:r>
          </a:p>
          <a:p>
            <a:r>
              <a:rPr kumimoji="1" lang="en-US" altLang="ja-JP" dirty="0"/>
              <a:t>*       49 *        1 *         1 *       211 *         0 * 32.165199 * 11.260831 * 9.5266609 *</a:t>
            </a:r>
          </a:p>
          <a:p>
            <a:r>
              <a:rPr kumimoji="1" lang="en-US" altLang="ja-JP" dirty="0"/>
              <a:t>*       50 *        0 *         1 *       -13 *         0 * 75.096038 * 75.118003 * 74.783256 *</a:t>
            </a:r>
          </a:p>
          <a:p>
            <a:r>
              <a:rPr kumimoji="1" lang="en-US" altLang="ja-JP" dirty="0"/>
              <a:t>*       50 *        1 *        -1 *        22 *         0 * 51.788917 * 12.990167 * 12.965658 *</a:t>
            </a:r>
          </a:p>
          <a:p>
            <a:r>
              <a:rPr kumimoji="1" lang="en-US" altLang="ja-JP" dirty="0"/>
              <a:t>*       51 *        0 *         1 *       211 *         0 * 63.912868 * 20.217485 * 19.790779 *</a:t>
            </a:r>
          </a:p>
          <a:p>
            <a:r>
              <a:rPr kumimoji="1" lang="en-US" altLang="ja-JP" dirty="0"/>
              <a:t>*       51 *        1 *        -1 *      -211 *         0 * 20.943632 * 20.245027 * 6.5542869 *</a:t>
            </a:r>
          </a:p>
          <a:p>
            <a:r>
              <a:rPr kumimoji="1" lang="en-US" altLang="ja-JP" dirty="0"/>
              <a:t>*       52 *        0 *           *           *           *           *           *           *</a:t>
            </a:r>
          </a:p>
          <a:p>
            <a:r>
              <a:rPr kumimoji="1" lang="en-US" altLang="ja-JP" dirty="0"/>
              <a:t>*       53 *        0 *         1 *        22 *         0 * 98.921234 * 31.671573 * 28.941190 *</a:t>
            </a:r>
          </a:p>
          <a:p>
            <a:r>
              <a:rPr kumimoji="1" lang="en-US" altLang="ja-JP" dirty="0"/>
              <a:t>*       53 *        1 *        -1 *      -211 *         0 * 64.505546 * 38.910808 * 35.300380 *</a:t>
            </a:r>
          </a:p>
          <a:p>
            <a:r>
              <a:rPr kumimoji="1" lang="en-US" altLang="ja-JP" dirty="0"/>
              <a:t>*       54 *        0 *           *           *           *           *           *           *</a:t>
            </a:r>
          </a:p>
          <a:p>
            <a:r>
              <a:rPr kumimoji="1" lang="en-US" altLang="ja-JP" dirty="0"/>
              <a:t>*       55 *        0 *           *           *           *           *           *           *</a:t>
            </a:r>
          </a:p>
          <a:p>
            <a:r>
              <a:rPr kumimoji="1" lang="en-US" altLang="ja-JP" dirty="0"/>
              <a:t>*       56 *        0 *           *           *           *           *           *           *</a:t>
            </a:r>
          </a:p>
          <a:p>
            <a:r>
              <a:rPr kumimoji="1" lang="en-US" altLang="ja-JP" dirty="0"/>
              <a:t>*       57 *        0 *           *           *           *           *           *           *</a:t>
            </a:r>
          </a:p>
          <a:p>
            <a:r>
              <a:rPr kumimoji="1" lang="en-US" altLang="ja-JP" dirty="0"/>
              <a:t>Type &lt;CR&gt; to continue or q to quit ==&gt;</a:t>
            </a:r>
          </a:p>
          <a:p>
            <a:r>
              <a:rPr kumimoji="1" lang="en-US" altLang="ja-JP" dirty="0"/>
              <a:t>*       58 *        0 *           *           *           *           *           *           *</a:t>
            </a:r>
          </a:p>
          <a:p>
            <a:r>
              <a:rPr kumimoji="1" lang="en-US" altLang="ja-JP" dirty="0"/>
              <a:t>*       59 *        0 *           *           *           *           *           *           *</a:t>
            </a:r>
          </a:p>
          <a:p>
            <a:r>
              <a:rPr kumimoji="1" lang="en-US" altLang="ja-JP" dirty="0"/>
              <a:t>*       60 *        0 *        -1 *       -11 *         0 * 12.018406 * 2.3559978 * 1.1546980 *</a:t>
            </a:r>
          </a:p>
          <a:p>
            <a:r>
              <a:rPr kumimoji="1" lang="en-US" altLang="ja-JP" dirty="0"/>
              <a:t>*       61 *        0 *           *           *           *           *           *           *</a:t>
            </a:r>
          </a:p>
          <a:p>
            <a:r>
              <a:rPr kumimoji="1" lang="en-US" altLang="ja-JP" dirty="0"/>
              <a:t>*       62 *        0 *           *           *           *           *           *           *</a:t>
            </a:r>
          </a:p>
          <a:p>
            <a:r>
              <a:rPr kumimoji="1" lang="en-US" altLang="ja-JP" dirty="0"/>
              <a:t>*       63 *        0 *           *           *           *           *           *           *</a:t>
            </a:r>
          </a:p>
          <a:p>
            <a:r>
              <a:rPr kumimoji="1" lang="en-US" altLang="ja-JP" dirty="0"/>
              <a:t>*       64 *        0 *         1 *       -13 *         0 * 19.532331 * 19.507745 * 14.325646 *</a:t>
            </a:r>
          </a:p>
          <a:p>
            <a:r>
              <a:rPr kumimoji="1" lang="en-US" altLang="ja-JP" dirty="0"/>
              <a:t>*       64 *        1 *         1 *       321 *         0 * 10.073501 * 2.0628533 * 0.2974436 *</a:t>
            </a:r>
          </a:p>
          <a:p>
            <a:r>
              <a:rPr kumimoji="1" lang="en-US" altLang="ja-JP" dirty="0"/>
              <a:t>*       65 *        0 *           *           *           *           *           *           *</a:t>
            </a:r>
          </a:p>
          <a:p>
            <a:r>
              <a:rPr kumimoji="1" lang="en-US" altLang="ja-JP" dirty="0"/>
              <a:t>*       66 *        0 *        -1 *        13 *         0 * 74.981819 * 74.456703 * 26.071050 *</a:t>
            </a:r>
          </a:p>
          <a:p>
            <a:r>
              <a:rPr kumimoji="1" lang="en-US" altLang="ja-JP" dirty="0"/>
              <a:t>*       66 *        1 *         1 *       211 *         0 * 50.134380 * 3.7473726 * 2.9943590 *</a:t>
            </a:r>
          </a:p>
          <a:p>
            <a:r>
              <a:rPr kumimoji="1" lang="en-US" altLang="ja-JP" dirty="0"/>
              <a:t>*       67 *        0 *           *           *           *           *           *           *</a:t>
            </a:r>
          </a:p>
          <a:p>
            <a:r>
              <a:rPr kumimoji="1" lang="en-US" altLang="ja-JP" dirty="0"/>
              <a:t>*       68 *        0 *        -1 *      -211 *         0 * 34.447395 * 34.602317 * 33.300571 *</a:t>
            </a:r>
          </a:p>
          <a:p>
            <a:r>
              <a:rPr kumimoji="1" lang="en-US" altLang="ja-JP" dirty="0"/>
              <a:t>*       68 *        1 *         1 *       -13 *         0 * 12.546855 * 12.543544 * 12.069963 *</a:t>
            </a:r>
          </a:p>
          <a:p>
            <a:r>
              <a:rPr kumimoji="1" lang="en-US" altLang="ja-JP" dirty="0"/>
              <a:t>*       69 *        0 *           *           *           *           *           *           *</a:t>
            </a:r>
          </a:p>
          <a:p>
            <a:r>
              <a:rPr kumimoji="1" lang="en-US" altLang="ja-JP" dirty="0"/>
              <a:t>*       70 *        0 *           *           *           *           *           *           *</a:t>
            </a:r>
          </a:p>
          <a:p>
            <a:r>
              <a:rPr kumimoji="1" lang="en-US" altLang="ja-JP" dirty="0"/>
              <a:t>*       71 *        0 *           *           *           *           *           *           *</a:t>
            </a:r>
          </a:p>
          <a:p>
            <a:r>
              <a:rPr kumimoji="1" lang="en-US" altLang="ja-JP" dirty="0"/>
              <a:t>*       72 *        0 *           *           *           *           *           *           *</a:t>
            </a:r>
          </a:p>
          <a:p>
            <a:r>
              <a:rPr kumimoji="1" lang="en-US" altLang="ja-JP" dirty="0"/>
              <a:t>*       73 *        0 *           *           *           *           *           *           *</a:t>
            </a:r>
          </a:p>
          <a:p>
            <a:r>
              <a:rPr kumimoji="1" lang="en-US" altLang="ja-JP" dirty="0"/>
              <a:t>*       74 *        0 *           *           *           *           *           *           *</a:t>
            </a:r>
          </a:p>
          <a:p>
            <a:r>
              <a:rPr kumimoji="1" lang="en-US" altLang="ja-JP" dirty="0"/>
              <a:t>*       75 *        0 *         1 *       211 *         0 * 59.854847 * 59.895053 * 36.039371 *</a:t>
            </a:r>
          </a:p>
          <a:p>
            <a:r>
              <a:rPr kumimoji="1" lang="en-US" altLang="ja-JP" dirty="0"/>
              <a:t>*       75 *        1 *        -1 *      -211 *         0 * 106.14482 * 26.336179 * 16.191814 *</a:t>
            </a:r>
          </a:p>
          <a:p>
            <a:r>
              <a:rPr kumimoji="1" lang="en-US" altLang="ja-JP" dirty="0"/>
              <a:t>*       76 *        0 *           *           *           *           *           *           *</a:t>
            </a:r>
          </a:p>
          <a:p>
            <a:r>
              <a:rPr kumimoji="1" lang="en-US" altLang="ja-JP" dirty="0"/>
              <a:t>*       77 *        0 *        -1 *      -211 *         0 * 98.392616 * 65.611427 * 62.516391 *</a:t>
            </a:r>
          </a:p>
          <a:p>
            <a:r>
              <a:rPr kumimoji="1" lang="en-US" altLang="ja-JP" dirty="0"/>
              <a:t>*       78 *        0 *         1 *        22 *         0 * 53.554401 * 0.0097138 * 0.0026423 *</a:t>
            </a:r>
          </a:p>
          <a:p>
            <a:r>
              <a:rPr kumimoji="1" lang="en-US" altLang="ja-JP" dirty="0"/>
              <a:t>Type &lt;CR&gt; to continue or q to quit ==&gt;</a:t>
            </a:r>
          </a:p>
          <a:p>
            <a:r>
              <a:rPr kumimoji="1" lang="en-US" altLang="ja-JP" dirty="0"/>
              <a:t>*       79 *        0 *           *           *           *           *           *           *</a:t>
            </a:r>
          </a:p>
          <a:p>
            <a:r>
              <a:rPr kumimoji="1" lang="en-US" altLang="ja-JP" dirty="0"/>
              <a:t>*       80 *        0 *           *           *           *           *           *           *</a:t>
            </a:r>
          </a:p>
          <a:p>
            <a:r>
              <a:rPr kumimoji="1" lang="en-US" altLang="ja-JP" dirty="0"/>
              <a:t>*       81 *        0 *        -1 *       211 *         0 * 83.289405 * 1.7655605 * 0.3216032 *</a:t>
            </a:r>
          </a:p>
          <a:p>
            <a:r>
              <a:rPr kumimoji="1" lang="en-US" altLang="ja-JP" dirty="0"/>
              <a:t>*       81 *        1 *         1 *       211 *         0 * 49.893074 * 29.590889 * 24.777629 *</a:t>
            </a:r>
          </a:p>
          <a:p>
            <a:r>
              <a:rPr kumimoji="1" lang="en-US" altLang="ja-JP" dirty="0"/>
              <a:t>*       82 *        0 *        -1 *      -211 *         0 * 22.401170 * 9.7395477 * 5.8445401 *</a:t>
            </a:r>
          </a:p>
          <a:p>
            <a:r>
              <a:rPr kumimoji="1" lang="en-US" altLang="ja-JP" dirty="0"/>
              <a:t>*       82 *        1 *         1 *       -11 *         0 * 9.1361866 * 9.1688604 * 9.1620054 *</a:t>
            </a:r>
          </a:p>
          <a:p>
            <a:r>
              <a:rPr kumimoji="1" lang="en-US" altLang="ja-JP" dirty="0"/>
              <a:t>*       83 *        0 *         1 *       -11 *         0 * 42.170867 * 41.320995 * 24.933790 *</a:t>
            </a:r>
          </a:p>
          <a:p>
            <a:r>
              <a:rPr kumimoji="1" lang="en-US" altLang="ja-JP" dirty="0"/>
              <a:t>*       83 *        1 *        -1 *      -211 *         0 * 38.294612 * 7.5587668 * 6.2346801 *</a:t>
            </a:r>
          </a:p>
          <a:p>
            <a:r>
              <a:rPr kumimoji="1" lang="en-US" altLang="ja-JP" dirty="0"/>
              <a:t>*       84 *        0 *         1 *      -211 *         0 * 34.256084 * 20.586456 * 9.5329999 *</a:t>
            </a:r>
          </a:p>
          <a:p>
            <a:r>
              <a:rPr kumimoji="1" lang="en-US" altLang="ja-JP" dirty="0"/>
              <a:t>*       84 *        1 *        -1 *      -211 *         0 * 25.703062 * 12.803657 * 12.308531 *</a:t>
            </a:r>
          </a:p>
          <a:p>
            <a:r>
              <a:rPr kumimoji="1" lang="en-US" altLang="ja-JP" dirty="0"/>
              <a:t>*       85 *        0 *         1 *       211 *         0 * 16.787044 * 11.001704 * 5.8388371 *</a:t>
            </a:r>
          </a:p>
          <a:p>
            <a:r>
              <a:rPr kumimoji="1" lang="en-US" altLang="ja-JP" dirty="0"/>
              <a:t>*       85 *        1 *        -1 *      -211 *         0 * 16.633148 * 4.3491916 * 2.1728353 *</a:t>
            </a:r>
          </a:p>
          <a:p>
            <a:r>
              <a:rPr kumimoji="1" lang="en-US" altLang="ja-JP" dirty="0"/>
              <a:t>*       86 *        0 *           *           *           *           *           *           *</a:t>
            </a:r>
          </a:p>
          <a:p>
            <a:r>
              <a:rPr kumimoji="1" lang="en-US" altLang="ja-JP" dirty="0"/>
              <a:t>*       87 *        0 *        -1 *      -211 *         0 * 69.223495 * 39.771793 * 15.907454 *</a:t>
            </a:r>
          </a:p>
          <a:p>
            <a:r>
              <a:rPr kumimoji="1" lang="en-US" altLang="ja-JP" dirty="0"/>
              <a:t>*       87 *        1 *         1 *       211 *         0 * 29.998651 * 1.3569953 * 1.2995299 *</a:t>
            </a:r>
          </a:p>
          <a:p>
            <a:r>
              <a:rPr kumimoji="1" lang="en-US" altLang="ja-JP" dirty="0"/>
              <a:t>*       88 *        0 *        -1 *      2212 *         0 * 22.419227 * 1.1810571 * 0.6430254 *</a:t>
            </a:r>
          </a:p>
          <a:p>
            <a:r>
              <a:rPr kumimoji="1" lang="en-US" altLang="ja-JP" dirty="0"/>
              <a:t>*       89 *        0 *           *           *           *           *           *           *</a:t>
            </a:r>
          </a:p>
          <a:p>
            <a:r>
              <a:rPr kumimoji="1" lang="en-US" altLang="ja-JP" dirty="0"/>
              <a:t>*       90 *        0 *           *           *           *           *           *           *</a:t>
            </a:r>
          </a:p>
          <a:p>
            <a:r>
              <a:rPr kumimoji="1" lang="en-US" altLang="ja-JP" dirty="0"/>
              <a:t>*       91 *        0 *         1 *        22 *         0 * 27.292024 * 18.595430 * 13.816087 *</a:t>
            </a:r>
          </a:p>
          <a:p>
            <a:r>
              <a:rPr kumimoji="1" lang="en-US" altLang="ja-JP" dirty="0"/>
              <a:t>*       92 *        0 *        -1 *        13 *         0 * 14.032992 * 14.028530 * 6.4535880 *</a:t>
            </a:r>
          </a:p>
          <a:p>
            <a:r>
              <a:rPr kumimoji="1" lang="en-US" altLang="ja-JP" dirty="0"/>
              <a:t>*       92 *        1 *         1 *       -11 *         0 * 12.265436 * 15.031239 * 14.564904 *</a:t>
            </a:r>
          </a:p>
          <a:p>
            <a:r>
              <a:rPr kumimoji="1" lang="en-US" altLang="ja-JP" dirty="0"/>
              <a:t>*       93 *        0 *           *           *           *           *           *           *</a:t>
            </a:r>
          </a:p>
          <a:p>
            <a:r>
              <a:rPr kumimoji="1" lang="en-US" altLang="ja-JP" dirty="0"/>
              <a:t>*       94 *        0 *           *           *           *           *           *           *</a:t>
            </a:r>
          </a:p>
          <a:p>
            <a:r>
              <a:rPr kumimoji="1" lang="en-US" altLang="ja-JP" dirty="0"/>
              <a:t>*       95 *        0 *         1 *       -11 *         0 * 16.156374 * 15.919063 * 11.235208 *</a:t>
            </a:r>
          </a:p>
          <a:p>
            <a:r>
              <a:rPr kumimoji="1" lang="en-US" altLang="ja-JP" dirty="0"/>
              <a:t>*       96 *        0 *           *           *           *           *           *           *</a:t>
            </a:r>
          </a:p>
          <a:p>
            <a:r>
              <a:rPr kumimoji="1" lang="en-US" altLang="ja-JP" dirty="0"/>
              <a:t>Type &lt;CR&gt; to continue or q to quit ==&gt;</a:t>
            </a:r>
          </a:p>
          <a:p>
            <a:r>
              <a:rPr kumimoji="1" lang="en-US" altLang="ja-JP" dirty="0"/>
              <a:t>*       97 *        0 *           *           *           *           *           *           *</a:t>
            </a:r>
          </a:p>
          <a:p>
            <a:r>
              <a:rPr kumimoji="1" lang="en-US" altLang="ja-JP" dirty="0"/>
              <a:t>*       98 *        0 *           *           *           *           *           *           *</a:t>
            </a:r>
          </a:p>
          <a:p>
            <a:r>
              <a:rPr kumimoji="1" lang="en-US" altLang="ja-JP" dirty="0"/>
              <a:t>***********************************************************************************************</a:t>
            </a:r>
          </a:p>
          <a:p>
            <a:r>
              <a:rPr kumimoji="1" lang="en-US" altLang="ja-JP" dirty="0"/>
              <a:t>root [6]</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15</a:t>
            </a:fld>
            <a:endParaRPr kumimoji="1" lang="ja-JP" altLang="en-US"/>
          </a:p>
        </p:txBody>
      </p:sp>
    </p:spTree>
    <p:extLst>
      <p:ext uri="{BB962C8B-B14F-4D97-AF65-F5344CB8AC3E}">
        <p14:creationId xmlns:p14="http://schemas.microsoft.com/office/powerpoint/2010/main" val="1543208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new</a:t>
            </a:r>
          </a:p>
          <a:p>
            <a:r>
              <a:rPr kumimoji="1" lang="en-US" altLang="ja-JP" dirty="0"/>
              <a:t>root [6]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11");</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1 *        0 *        -1 *        11 *         0 * 27.232547 * 21.993457 * 12.383510 *</a:t>
            </a:r>
          </a:p>
          <a:p>
            <a:r>
              <a:rPr kumimoji="1" lang="en-US" altLang="ja-JP" dirty="0"/>
              <a:t>*        5 *        1 *        -1 *        11 *         0 * 21.872768 * 13.247106 * 10.337274 *</a:t>
            </a:r>
          </a:p>
          <a:p>
            <a:r>
              <a:rPr kumimoji="1" lang="en-US" altLang="ja-JP" dirty="0"/>
              <a:t>*       20 *        0 *         1 *        11 *         0 * 81.766700 * 0.9036515 * 0.1911477 *</a:t>
            </a:r>
          </a:p>
          <a:p>
            <a:r>
              <a:rPr kumimoji="1" lang="en-US" altLang="ja-JP" dirty="0"/>
              <a:t>*       44 *        0 *        -1 *        11 *         0 * 63.269241 * 61.565898 * 43.117561 *</a:t>
            </a:r>
          </a:p>
          <a:p>
            <a:r>
              <a:rPr kumimoji="1" lang="en-US" altLang="ja-JP" dirty="0"/>
              <a:t>***********************************************************************************************</a:t>
            </a:r>
          </a:p>
          <a:p>
            <a:endParaRPr kumimoji="1" lang="en-US" altLang="ja-JP" dirty="0"/>
          </a:p>
          <a:p>
            <a:r>
              <a:rPr kumimoji="1" lang="en-US" altLang="ja-JP" dirty="0"/>
              <a:t>root [1]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-11");</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1 *        1 *         1 *       -11 *         0 * 16.902833 * 14.799752 * 11.059344 *</a:t>
            </a:r>
          </a:p>
          <a:p>
            <a:r>
              <a:rPr kumimoji="1" lang="en-US" altLang="ja-JP" dirty="0"/>
              <a:t>*       19 *        0 *         1 *       -11 *         0 * 12.901440 * 12.690502 * 12.677562 *</a:t>
            </a:r>
          </a:p>
          <a:p>
            <a:r>
              <a:rPr kumimoji="1" lang="en-US" altLang="ja-JP" dirty="0"/>
              <a:t>*       48 *        1 *         1 *       -11 *         0 * 13.554251 * 11.784381 * 5.1416111 *</a:t>
            </a:r>
          </a:p>
          <a:p>
            <a:r>
              <a:rPr kumimoji="1" lang="en-US" altLang="ja-JP" dirty="0"/>
              <a:t>*       60 *        0 *        -1 *       -11 *         0 * 12.018406 * 2.3559978 * 1.1546980 *</a:t>
            </a:r>
          </a:p>
          <a:p>
            <a:r>
              <a:rPr kumimoji="1" lang="en-US" altLang="ja-JP" dirty="0"/>
              <a:t>*       82 *        1 *         1 *       -11 *         0 * 9.1361866 * 9.1688604 * 9.1620054 *</a:t>
            </a:r>
          </a:p>
          <a:p>
            <a:r>
              <a:rPr kumimoji="1" lang="en-US" altLang="ja-JP" dirty="0"/>
              <a:t>*       83 *        0 *         1 *       -11 *         0 * 42.170867 * 41.320995 * 24.933790 *</a:t>
            </a:r>
          </a:p>
          <a:p>
            <a:r>
              <a:rPr kumimoji="1" lang="en-US" altLang="ja-JP" dirty="0"/>
              <a:t>*       92 *        1 *         1 *       -11 *         0 * 12.265436 * 15.031239 * 14.564904 *</a:t>
            </a:r>
          </a:p>
          <a:p>
            <a:r>
              <a:rPr kumimoji="1" lang="en-US" altLang="ja-JP" dirty="0"/>
              <a:t>*       95 *        0 *         1 *       -11 *         0 * 16.156374 * 15.919063 * 11.235208 *</a:t>
            </a:r>
          </a:p>
          <a:p>
            <a:r>
              <a:rPr kumimoji="1" lang="en-US" altLang="ja-JP" dirty="0"/>
              <a:t>***********************************************************************************************</a:t>
            </a:r>
          </a:p>
          <a:p>
            <a:endParaRPr kumimoji="1" lang="en-US" altLang="ja-JP" dirty="0"/>
          </a:p>
          <a:p>
            <a:r>
              <a:rPr kumimoji="1" lang="en-US" altLang="ja-JP" dirty="0"/>
              <a:t>root [3]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13");</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7 *        0 *        -1 *        13 *         0 * 31.002630 * 31.228433 * 6.8696665 *</a:t>
            </a:r>
          </a:p>
          <a:p>
            <a:r>
              <a:rPr kumimoji="1" lang="en-US" altLang="ja-JP" dirty="0"/>
              <a:t>*       11 *        0 *        -1 *        13 *         0 * 50.518600 * 50.837581 * 18.919670 *</a:t>
            </a:r>
          </a:p>
          <a:p>
            <a:r>
              <a:rPr kumimoji="1" lang="en-US" altLang="ja-JP" dirty="0"/>
              <a:t>*       14 *        0 *        -1 *        13 *         0 * 39.232013 * 39.039871 * 7.8781662 *</a:t>
            </a:r>
          </a:p>
          <a:p>
            <a:r>
              <a:rPr kumimoji="1" lang="en-US" altLang="ja-JP" dirty="0"/>
              <a:t>*       15 *        1 *        -1 *        13 *         0 * 21.198230 * 20.225757 * 18.911205 *</a:t>
            </a:r>
          </a:p>
          <a:p>
            <a:r>
              <a:rPr kumimoji="1" lang="en-US" altLang="ja-JP" dirty="0"/>
              <a:t>*       36 *        1 *        -1 *        13 *         0 * 5.2902975 * 5.2918200 * 5.1835007 *</a:t>
            </a:r>
          </a:p>
          <a:p>
            <a:r>
              <a:rPr kumimoji="1" lang="en-US" altLang="ja-JP" dirty="0"/>
              <a:t>*       43 *        0 *        -1 *        13 *         0 * 25.681367 * 25.763250 * 25.758108 *</a:t>
            </a:r>
          </a:p>
          <a:p>
            <a:r>
              <a:rPr kumimoji="1" lang="en-US" altLang="ja-JP" dirty="0"/>
              <a:t>*       66 *        0 *        -1 *        13 *         0 * 74.981819 * 74.456703 * 26.071050 *</a:t>
            </a:r>
          </a:p>
          <a:p>
            <a:r>
              <a:rPr kumimoji="1" lang="en-US" altLang="ja-JP" dirty="0"/>
              <a:t>*       92 *        0 *        -1 *        13 *         0 * 14.032992 * 14.028530 * 6.4535880 *</a:t>
            </a:r>
          </a:p>
          <a:p>
            <a:r>
              <a:rPr kumimoji="1" lang="en-US" altLang="ja-JP" dirty="0"/>
              <a:t>***********************************************************************************************</a:t>
            </a:r>
          </a:p>
          <a:p>
            <a:endParaRPr kumimoji="1" lang="en-US" altLang="ja-JP" dirty="0"/>
          </a:p>
          <a:p>
            <a:r>
              <a:rPr kumimoji="1" lang="en-US" altLang="ja-JP" dirty="0"/>
              <a:t>root [2]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-13");</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17 *        0 *         1 *       -13 *         0 * 9.9023361 * 9.9417600 * 3.7408494 *</a:t>
            </a:r>
          </a:p>
          <a:p>
            <a:r>
              <a:rPr kumimoji="1" lang="en-US" altLang="ja-JP" dirty="0"/>
              <a:t>*       35 *        0 *         1 *       -13 *         0 * 7.1479291 * 7.1626677 * 1.7928384 *</a:t>
            </a:r>
          </a:p>
          <a:p>
            <a:r>
              <a:rPr kumimoji="1" lang="en-US" altLang="ja-JP" dirty="0"/>
              <a:t>*       44 *        1 *         1 *       -13 *         0 * 6.4455695 * 6.4418931 * 4.3085770 *</a:t>
            </a:r>
          </a:p>
          <a:p>
            <a:r>
              <a:rPr kumimoji="1" lang="en-US" altLang="ja-JP" dirty="0"/>
              <a:t>*       45 *        1 *         1 *       -13 *         0 * 17.376672 *  17.39011 * 17.110439 *</a:t>
            </a:r>
          </a:p>
          <a:p>
            <a:r>
              <a:rPr kumimoji="1" lang="en-US" altLang="ja-JP" dirty="0"/>
              <a:t>*       50 *        0 *         1 *       -13 *         0 * 75.096038 * 75.118003 * 74.783256 *</a:t>
            </a:r>
          </a:p>
          <a:p>
            <a:r>
              <a:rPr kumimoji="1" lang="en-US" altLang="ja-JP" dirty="0"/>
              <a:t>*       64 *        0 *         1 *       -13 *         0 * 19.532331 * 19.507745 * 14.325646 *</a:t>
            </a:r>
          </a:p>
          <a:p>
            <a:r>
              <a:rPr kumimoji="1" lang="en-US" altLang="ja-JP" dirty="0"/>
              <a:t>*       68 *        1 *         1 *       -13 *         0 * 12.546855 * 12.543544 * 12.069963 *</a:t>
            </a:r>
          </a:p>
          <a:p>
            <a:r>
              <a:rPr kumimoji="1" lang="en-US" altLang="ja-JP" dirty="0"/>
              <a:t>***********************************************************************************************</a:t>
            </a:r>
          </a:p>
          <a:p>
            <a:endParaRPr kumimoji="1" lang="en-US" altLang="ja-JP" dirty="0"/>
          </a:p>
          <a:p>
            <a:r>
              <a:rPr lang="en-US" altLang="ja-JP" dirty="0"/>
              <a:t>Fake tau </a:t>
            </a:r>
            <a:r>
              <a:rPr lang="ja-JP" altLang="en-US" dirty="0"/>
              <a:t>の手口②</a:t>
            </a:r>
            <a:r>
              <a:rPr lang="en-US" altLang="ja-JP" dirty="0"/>
              <a:t>(4f_ZZ_semileptonic)</a:t>
            </a:r>
          </a:p>
          <a:p>
            <a:endParaRPr kumimoji="1" lang="en-US" altLang="ja-JP" dirty="0"/>
          </a:p>
          <a:p>
            <a:pPr marL="0" indent="0">
              <a:buNone/>
            </a:pPr>
            <a:r>
              <a:rPr lang="ja-JP" altLang="en-US" dirty="0"/>
              <a:t>電子（</a:t>
            </a:r>
            <a:r>
              <a:rPr lang="en-US" altLang="ja-JP" dirty="0"/>
              <a:t>11, -11</a:t>
            </a:r>
            <a:r>
              <a:rPr lang="ja-JP" altLang="en-US" dirty="0"/>
              <a:t>）やミューオン（</a:t>
            </a:r>
            <a:r>
              <a:rPr lang="en-US" altLang="ja-JP" dirty="0"/>
              <a:t>13, -13</a:t>
            </a:r>
            <a:r>
              <a:rPr lang="ja-JP" altLang="en-US" dirty="0"/>
              <a:t>）の混入</a:t>
            </a:r>
            <a:endParaRPr lang="en-US" altLang="ja-JP" dirty="0"/>
          </a:p>
          <a:p>
            <a:pPr marL="0" indent="0">
              <a:buNone/>
            </a:pPr>
            <a:r>
              <a:rPr lang="ja-JP" altLang="en-US" dirty="0"/>
              <a:t>タウはレプトンなので、他の軽いレプトン（電子やミューオン）と見た目が非常に似ている。タウファインダーは孤立したレプトンをタウとして誤認しやすいという弱点を持っている。</a:t>
            </a:r>
            <a:endParaRPr lang="en-US" altLang="ja-JP" dirty="0"/>
          </a:p>
          <a:p>
            <a:pPr marL="0" indent="0">
              <a:buNone/>
            </a:pPr>
            <a:r>
              <a:rPr lang="ja-JP" altLang="en-US" dirty="0"/>
              <a:t>ただし、</a:t>
            </a:r>
            <a:r>
              <a:rPr lang="en-US" altLang="ja-JP" dirty="0"/>
              <a:t>Row 14</a:t>
            </a:r>
            <a:r>
              <a:rPr lang="ja-JP" altLang="en-US" dirty="0"/>
              <a:t>（</a:t>
            </a:r>
            <a:r>
              <a:rPr lang="en-US" altLang="ja-JP" dirty="0"/>
              <a:t>39 GeV vs 39 GeV</a:t>
            </a:r>
            <a:r>
              <a:rPr lang="ja-JP" altLang="en-US" dirty="0"/>
              <a:t>）や </a:t>
            </a:r>
            <a:r>
              <a:rPr lang="en-US" altLang="ja-JP" dirty="0"/>
              <a:t>Row 17</a:t>
            </a:r>
            <a:r>
              <a:rPr lang="ja-JP" altLang="en-US" dirty="0"/>
              <a:t>（</a:t>
            </a:r>
            <a:r>
              <a:rPr lang="en-US" altLang="ja-JP" dirty="0"/>
              <a:t>9.9 GeV vs 9.9 GeV</a:t>
            </a:r>
            <a:r>
              <a:rPr lang="ja-JP" altLang="en-US" dirty="0"/>
              <a:t>）のように、エネルギーが一致しているものはタウファインダーが電子やミューオンをタウと見間違えたという純粋な識別ミス</a:t>
            </a:r>
            <a:endParaRPr lang="en-US" altLang="ja-JP" dirty="0"/>
          </a:p>
          <a:p>
            <a:pPr marL="0" indent="0">
              <a:buNone/>
            </a:pPr>
            <a:r>
              <a:rPr lang="ja-JP" altLang="en-US" dirty="0"/>
              <a:t>一方、</a:t>
            </a:r>
            <a:r>
              <a:rPr lang="en-US" altLang="ja-JP" dirty="0"/>
              <a:t>Row 60</a:t>
            </a:r>
            <a:r>
              <a:rPr lang="ja-JP" altLang="en-US" dirty="0"/>
              <a:t>（</a:t>
            </a:r>
            <a:r>
              <a:rPr lang="en-US" altLang="ja-JP" dirty="0"/>
              <a:t>12 GeV vs 2.3 GeV</a:t>
            </a:r>
            <a:r>
              <a:rPr lang="ja-JP" altLang="en-US" dirty="0"/>
              <a:t>）のようにエネルギーがズレているものは、電子やミューオンを芯にした巻き込み事故</a:t>
            </a:r>
            <a:endParaRPr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17</a:t>
            </a:fld>
            <a:endParaRPr kumimoji="1" lang="ja-JP" altLang="en-US"/>
          </a:p>
        </p:txBody>
      </p:sp>
    </p:spTree>
    <p:extLst>
      <p:ext uri="{BB962C8B-B14F-4D97-AF65-F5344CB8AC3E}">
        <p14:creationId xmlns:p14="http://schemas.microsoft.com/office/powerpoint/2010/main" val="3424938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new</a:t>
            </a:r>
          </a:p>
          <a:p>
            <a:r>
              <a:rPr kumimoji="1" lang="en-US" altLang="ja-JP" dirty="0"/>
              <a:t>root [4]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2212");</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47 *        0 *        -1 *      2212 *         0 * 66.541946 * 1.7425292 * 0.9882031 *</a:t>
            </a:r>
          </a:p>
          <a:p>
            <a:r>
              <a:rPr kumimoji="1" lang="en-US" altLang="ja-JP" dirty="0"/>
              <a:t>*       88 *        0 *        -1 *      2212 *         0 * 22.419227 * 1.1810571 * 0.6430254 *</a:t>
            </a:r>
          </a:p>
          <a:p>
            <a:r>
              <a:rPr kumimoji="1" lang="en-US" altLang="ja-JP" dirty="0"/>
              <a:t>***********************************************************************************************</a:t>
            </a:r>
          </a:p>
          <a:p>
            <a:endParaRPr kumimoji="1" lang="en-US" altLang="ja-JP" dirty="0"/>
          </a:p>
          <a:p>
            <a:r>
              <a:rPr kumimoji="1" lang="en-US" altLang="ja-JP" dirty="0"/>
              <a:t>root [5] Tree-&gt;Scan("</a:t>
            </a:r>
            <a:r>
              <a:rPr kumimoji="1" lang="en-US" altLang="ja-JP" dirty="0" err="1"/>
              <a:t>tau_charge</a:t>
            </a:r>
            <a:r>
              <a:rPr kumimoji="1" lang="en-US" altLang="ja-JP" dirty="0"/>
              <a:t> : </a:t>
            </a:r>
            <a:r>
              <a:rPr kumimoji="1" lang="en-US" altLang="ja-JP" dirty="0" err="1"/>
              <a:t>tau_true_pdg</a:t>
            </a:r>
            <a:r>
              <a:rPr kumimoji="1" lang="en-US" altLang="ja-JP" dirty="0"/>
              <a:t> : </a:t>
            </a:r>
            <a:r>
              <a:rPr kumimoji="1" lang="en-US" altLang="ja-JP" dirty="0" err="1"/>
              <a:t>tau_n_tracks</a:t>
            </a:r>
            <a:r>
              <a:rPr kumimoji="1" lang="en-US" altLang="ja-JP" dirty="0"/>
              <a:t> : </a:t>
            </a:r>
            <a:r>
              <a:rPr kumimoji="1" lang="en-US" altLang="ja-JP" dirty="0" err="1"/>
              <a:t>tau_E</a:t>
            </a:r>
            <a:r>
              <a:rPr kumimoji="1" lang="en-US" altLang="ja-JP" dirty="0"/>
              <a:t> : </a:t>
            </a:r>
            <a:r>
              <a:rPr kumimoji="1" lang="en-US" altLang="ja-JP" dirty="0" err="1"/>
              <a:t>tau_linked_true_E</a:t>
            </a:r>
            <a:r>
              <a:rPr kumimoji="1" lang="en-US" altLang="ja-JP" dirty="0"/>
              <a:t> : </a:t>
            </a:r>
            <a:r>
              <a:rPr kumimoji="1" lang="en-US" altLang="ja-JP" dirty="0" err="1"/>
              <a:t>tau_linked_true_pT</a:t>
            </a:r>
            <a:r>
              <a:rPr kumimoji="1" lang="en-US" altLang="ja-JP" dirty="0"/>
              <a:t>", "</a:t>
            </a:r>
            <a:r>
              <a:rPr kumimoji="1" lang="en-US" altLang="ja-JP" dirty="0" err="1"/>
              <a:t>tau_true_pdg</a:t>
            </a:r>
            <a:r>
              <a:rPr kumimoji="1" lang="en-US" altLang="ja-JP" dirty="0"/>
              <a:t> == 321");</a:t>
            </a:r>
          </a:p>
          <a:p>
            <a:r>
              <a:rPr kumimoji="1" lang="en-US" altLang="ja-JP" dirty="0"/>
              <a:t>***********************************************************************************************</a:t>
            </a:r>
          </a:p>
          <a:p>
            <a:r>
              <a:rPr kumimoji="1" lang="en-US" altLang="ja-JP" dirty="0"/>
              <a:t>*    Row   * Instance * </a:t>
            </a:r>
            <a:r>
              <a:rPr kumimoji="1" lang="en-US" altLang="ja-JP" dirty="0" err="1"/>
              <a:t>tau_charg</a:t>
            </a:r>
            <a:r>
              <a:rPr kumimoji="1" lang="en-US" altLang="ja-JP" dirty="0"/>
              <a:t> *  </a:t>
            </a:r>
            <a:r>
              <a:rPr kumimoji="1" lang="en-US" altLang="ja-JP" dirty="0" err="1"/>
              <a:t>tau_true</a:t>
            </a:r>
            <a:r>
              <a:rPr kumimoji="1" lang="en-US" altLang="ja-JP" dirty="0"/>
              <a:t> *  </a:t>
            </a:r>
            <a:r>
              <a:rPr kumimoji="1" lang="en-US" altLang="ja-JP" dirty="0" err="1"/>
              <a:t>tau_n_tr</a:t>
            </a:r>
            <a:r>
              <a:rPr kumimoji="1" lang="en-US" altLang="ja-JP" dirty="0"/>
              <a:t> *    </a:t>
            </a:r>
            <a:r>
              <a:rPr kumimoji="1" lang="en-US" altLang="ja-JP" dirty="0" err="1"/>
              <a:t>tau_E</a:t>
            </a:r>
            <a:r>
              <a:rPr kumimoji="1" lang="en-US" altLang="ja-JP" dirty="0"/>
              <a:t>  *  </a:t>
            </a:r>
            <a:r>
              <a:rPr kumimoji="1" lang="en-US" altLang="ja-JP" dirty="0" err="1"/>
              <a:t>tau_link</a:t>
            </a:r>
            <a:r>
              <a:rPr kumimoji="1" lang="en-US" altLang="ja-JP" dirty="0"/>
              <a:t> *  </a:t>
            </a:r>
            <a:r>
              <a:rPr kumimoji="1" lang="en-US" altLang="ja-JP" dirty="0" err="1"/>
              <a:t>tau_link</a:t>
            </a:r>
            <a:r>
              <a:rPr kumimoji="1" lang="en-US" altLang="ja-JP" dirty="0"/>
              <a:t> *</a:t>
            </a:r>
          </a:p>
          <a:p>
            <a:r>
              <a:rPr kumimoji="1" lang="en-US" altLang="ja-JP" dirty="0"/>
              <a:t>***********************************************************************************************</a:t>
            </a:r>
          </a:p>
          <a:p>
            <a:r>
              <a:rPr kumimoji="1" lang="en-US" altLang="ja-JP" dirty="0"/>
              <a:t>*       64 *        1 *         1 *       321 *         0 * 10.073501 * 2.0628533 * 0.2974436 *</a:t>
            </a:r>
          </a:p>
          <a:p>
            <a:r>
              <a:rPr kumimoji="1" lang="en-US" altLang="ja-JP" dirty="0"/>
              <a:t>***********************************************************************************************</a:t>
            </a:r>
          </a:p>
          <a:p>
            <a:endParaRPr kumimoji="1" lang="en-US" altLang="ja-JP" dirty="0"/>
          </a:p>
          <a:p>
            <a:r>
              <a:rPr lang="en-US" altLang="ja-JP" dirty="0"/>
              <a:t>Fake tau </a:t>
            </a:r>
            <a:r>
              <a:rPr lang="ja-JP" altLang="en-US" dirty="0"/>
              <a:t>の手口③</a:t>
            </a:r>
            <a:r>
              <a:rPr lang="en-US" altLang="ja-JP" dirty="0"/>
              <a:t>(4f_ZZ_semileptonic)</a:t>
            </a:r>
          </a:p>
          <a:p>
            <a:endParaRPr kumimoji="1" lang="en-US" altLang="ja-JP" dirty="0"/>
          </a:p>
          <a:p>
            <a:pPr marL="0" indent="0">
              <a:buNone/>
            </a:pPr>
            <a:r>
              <a:rPr kumimoji="1" lang="ja-JP" altLang="en-US" dirty="0"/>
              <a:t>陽子（</a:t>
            </a:r>
            <a:r>
              <a:rPr kumimoji="1" lang="en-US" altLang="ja-JP" dirty="0"/>
              <a:t>2212</a:t>
            </a:r>
            <a:r>
              <a:rPr kumimoji="1" lang="ja-JP" altLang="en-US" dirty="0"/>
              <a:t>）や</a:t>
            </a:r>
            <a:r>
              <a:rPr kumimoji="1" lang="en-US" altLang="ja-JP" dirty="0"/>
              <a:t>K</a:t>
            </a:r>
            <a:r>
              <a:rPr kumimoji="1" lang="ja-JP" altLang="en-US" dirty="0"/>
              <a:t>中間子（</a:t>
            </a:r>
            <a:r>
              <a:rPr kumimoji="1" lang="en-US" altLang="ja-JP" dirty="0"/>
              <a:t>321</a:t>
            </a:r>
            <a:r>
              <a:rPr kumimoji="1" lang="ja-JP" altLang="en-US" dirty="0"/>
              <a:t>）の混入</a:t>
            </a:r>
            <a:endParaRPr lang="en-US" altLang="ja-JP" dirty="0"/>
          </a:p>
          <a:p>
            <a:pPr marL="0" indent="0">
              <a:buNone/>
            </a:pPr>
            <a:r>
              <a:rPr lang="ja-JP" altLang="en-US" dirty="0"/>
              <a:t>ジェット（クォークの破片）の中には、パイ中間子（</a:t>
            </a:r>
            <a:r>
              <a:rPr lang="en-US" altLang="ja-JP" dirty="0"/>
              <a:t>211</a:t>
            </a:r>
            <a:r>
              <a:rPr lang="ja-JP" altLang="en-US" dirty="0"/>
              <a:t>）だけでなく、陽子や</a:t>
            </a:r>
            <a:r>
              <a:rPr lang="en-US" altLang="ja-JP" dirty="0"/>
              <a:t>K</a:t>
            </a:r>
            <a:r>
              <a:rPr lang="ja-JP" altLang="en-US" dirty="0"/>
              <a:t>中間子も含まれる。これらも荷電粒子であるため、タウファインダーの網に引っかかってしまう。</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18</a:t>
            </a:fld>
            <a:endParaRPr kumimoji="1" lang="ja-JP" altLang="en-US"/>
          </a:p>
        </p:txBody>
      </p:sp>
    </p:spTree>
    <p:extLst>
      <p:ext uri="{BB962C8B-B14F-4D97-AF65-F5344CB8AC3E}">
        <p14:creationId xmlns:p14="http://schemas.microsoft.com/office/powerpoint/2010/main" val="3726159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new</a:t>
            </a:r>
          </a:p>
          <a:p>
            <a:r>
              <a:rPr lang="en-US" altLang="ja-JP" dirty="0"/>
              <a:t>Fake tau </a:t>
            </a:r>
            <a:r>
              <a:rPr lang="ja-JP" altLang="en-US" dirty="0"/>
              <a:t>の手口から導き出される</a:t>
            </a:r>
            <a:r>
              <a:rPr lang="en-US" altLang="ja-JP" dirty="0"/>
              <a:t>Tau Veto</a:t>
            </a:r>
            <a:r>
              <a:rPr lang="ja-JP" altLang="en-US" dirty="0"/>
              <a:t>の強化策</a:t>
            </a:r>
            <a:endParaRPr lang="en-US" altLang="ja-JP" dirty="0"/>
          </a:p>
          <a:p>
            <a:endParaRPr kumimoji="1" lang="en-US" altLang="ja-JP" dirty="0"/>
          </a:p>
          <a:p>
            <a:r>
              <a:rPr lang="ja-JP" altLang="en-US" dirty="0"/>
              <a:t>エネルギー比率カット（巻き込み事故対策）</a:t>
            </a:r>
            <a:br>
              <a:rPr lang="en-US" altLang="ja-JP" dirty="0"/>
            </a:br>
            <a:r>
              <a:rPr lang="en-US" altLang="ja-JP" dirty="0" err="1"/>
              <a:t>tau_linked_true_E</a:t>
            </a:r>
            <a:r>
              <a:rPr lang="en-US" altLang="ja-JP" dirty="0"/>
              <a:t> / </a:t>
            </a:r>
            <a:r>
              <a:rPr lang="en-US" altLang="ja-JP" dirty="0" err="1"/>
              <a:t>tau_E</a:t>
            </a:r>
            <a:r>
              <a:rPr lang="ja-JP" altLang="en-US" dirty="0"/>
              <a:t>（実際の解析では、</a:t>
            </a:r>
            <a:r>
              <a:rPr lang="en-US" altLang="ja-JP" dirty="0"/>
              <a:t>Reco</a:t>
            </a:r>
            <a:r>
              <a:rPr lang="ja-JP" altLang="en-US" dirty="0"/>
              <a:t>レベルで測定できる「一番エネルギーの高いトラックのエネルギー </a:t>
            </a:r>
            <a:r>
              <a:rPr lang="en-US" altLang="ja-JP" dirty="0"/>
              <a:t>/ </a:t>
            </a:r>
            <a:r>
              <a:rPr lang="ja-JP" altLang="en-US" dirty="0"/>
              <a:t>タウ全体のエネルギー」）に下限を設ける。これにより、</a:t>
            </a:r>
            <a:r>
              <a:rPr lang="en-US" altLang="ja-JP" dirty="0"/>
              <a:t>Row 18</a:t>
            </a:r>
            <a:r>
              <a:rPr lang="ja-JP" altLang="en-US" dirty="0"/>
              <a:t>（光子変換）や</a:t>
            </a:r>
            <a:r>
              <a:rPr lang="en-US" altLang="ja-JP" dirty="0"/>
              <a:t>Row 48</a:t>
            </a:r>
            <a:r>
              <a:rPr lang="ja-JP" altLang="en-US" dirty="0"/>
              <a:t>（極端な巻き込み）のようなものを一掃できます。</a:t>
            </a:r>
          </a:p>
          <a:p>
            <a:r>
              <a:rPr lang="ja-JP" altLang="en-US" dirty="0"/>
              <a:t>粒子識別（</a:t>
            </a:r>
            <a:r>
              <a:rPr lang="en-US" altLang="ja-JP" dirty="0"/>
              <a:t>PID</a:t>
            </a:r>
            <a:r>
              <a:rPr lang="ja-JP" altLang="en-US" dirty="0"/>
              <a:t>）情報の活用（レプトン誤認対策）</a:t>
            </a:r>
            <a:br>
              <a:rPr lang="en-US" altLang="ja-JP" dirty="0"/>
            </a:br>
            <a:r>
              <a:rPr lang="ja-JP" altLang="en-US" dirty="0"/>
              <a:t>タウファインダーが捕まえた塊の芯となっているトラックが、電子（</a:t>
            </a:r>
            <a:r>
              <a:rPr lang="en-US" altLang="ja-JP" dirty="0"/>
              <a:t>11</a:t>
            </a:r>
            <a:r>
              <a:rPr lang="ja-JP" altLang="en-US" dirty="0"/>
              <a:t>）やミューオン（</a:t>
            </a:r>
            <a:r>
              <a:rPr lang="en-US" altLang="ja-JP" dirty="0"/>
              <a:t>13</a:t>
            </a:r>
            <a:r>
              <a:rPr lang="ja-JP" altLang="en-US" dirty="0"/>
              <a:t>）の特徴を強く持っている場合は、タウ候補から外す（</a:t>
            </a:r>
            <a:r>
              <a:rPr lang="en-US" altLang="ja-JP" dirty="0"/>
              <a:t>Veto</a:t>
            </a:r>
            <a:r>
              <a:rPr lang="ja-JP" altLang="en-US" dirty="0"/>
              <a:t>しない）という処理を追加する。（すでに</a:t>
            </a:r>
            <a:r>
              <a:rPr lang="en-US" altLang="ja-JP" dirty="0"/>
              <a:t>Marlin</a:t>
            </a:r>
            <a:r>
              <a:rPr lang="ja-JP" altLang="en-US" dirty="0"/>
              <a:t>のプロセッサで </a:t>
            </a:r>
            <a:r>
              <a:rPr lang="en-US" altLang="ja-JP" dirty="0" err="1"/>
              <a:t>LeptonID</a:t>
            </a:r>
            <a:r>
              <a:rPr lang="ja-JP" altLang="en-US" dirty="0"/>
              <a:t> などを走らせている場合は、その情報を組み合わせます）。</a:t>
            </a:r>
          </a:p>
          <a:p>
            <a:r>
              <a:rPr lang="ja-JP" altLang="en-US" dirty="0"/>
              <a:t>トラックの分離度（</a:t>
            </a:r>
            <a:r>
              <a:rPr lang="en-US" altLang="ja-JP" dirty="0"/>
              <a:t>Isolation</a:t>
            </a:r>
            <a:r>
              <a:rPr lang="ja-JP" altLang="en-US" dirty="0"/>
              <a:t>）の確認</a:t>
            </a:r>
            <a:br>
              <a:rPr lang="en-US" altLang="ja-JP" dirty="0"/>
            </a:br>
            <a:r>
              <a:rPr lang="ja-JP" altLang="en-US" dirty="0"/>
              <a:t>タウは非常に細いジェットになる。周囲に他の粒子（特に中性粒子）が多すぎる場合はただのクォークジェットだと判定してタウ候補から外す。</a:t>
            </a:r>
          </a:p>
          <a:p>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19</a:t>
            </a:fld>
            <a:endParaRPr kumimoji="1" lang="ja-JP" altLang="en-US"/>
          </a:p>
        </p:txBody>
      </p:sp>
    </p:spTree>
    <p:extLst>
      <p:ext uri="{BB962C8B-B14F-4D97-AF65-F5344CB8AC3E}">
        <p14:creationId xmlns:p14="http://schemas.microsoft.com/office/powerpoint/2010/main" val="3321815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-merged/250-SetA/2f_leptonic_eL_pR/ILD_l5_o1_v02/v02-02/00015457/000/rv02-02.sv02-02.mILD_l5_o1_v02.E250-SetA.I500006.P2f_z_l.eL.pR.n160.d_dstm_15457_1.slcio</a:t>
            </a:r>
          </a:p>
          <a:p>
            <a:endParaRPr kumimoji="1" lang="en-US" altLang="ja-JP" dirty="0"/>
          </a:p>
          <a:p>
            <a:endParaRPr kumimoji="1" lang="en-US" altLang="ja-JP" dirty="0"/>
          </a:p>
          <a:p>
            <a:r>
              <a:rPr kumimoji="1" lang="ja-JP" altLang="en-US" sz="1200" kern="1200" dirty="0">
                <a:solidFill>
                  <a:schemeClr val="tx1"/>
                </a:solidFill>
                <a:effectLst/>
                <a:latin typeface="+mn-lt"/>
                <a:ea typeface="+mn-ea"/>
                <a:cs typeface="+mn-cs"/>
              </a:rPr>
              <a:t>このファイルに入っている事象は**「最初から最後までクォーク（ジェット）が全く出ない」**のが最大の特徴です。</a:t>
            </a:r>
          </a:p>
          <a:p>
            <a:r>
              <a:rPr kumimoji="1" lang="ja-JP" altLang="en-US" sz="1200" kern="1200" dirty="0">
                <a:solidFill>
                  <a:schemeClr val="tx1"/>
                </a:solidFill>
                <a:effectLst/>
                <a:latin typeface="+mn-lt"/>
                <a:ea typeface="+mn-ea"/>
                <a:cs typeface="+mn-cs"/>
              </a:rPr>
              <a:t>具体的にどうなっているのか、先ほどの</a:t>
            </a:r>
            <a:r>
              <a:rPr kumimoji="1" lang="en-US" altLang="ja-JP" sz="1200" kern="1200" dirty="0">
                <a:solidFill>
                  <a:schemeClr val="tx1"/>
                </a:solidFill>
                <a:effectLst/>
                <a:latin typeface="+mn-lt"/>
                <a:ea typeface="+mn-ea"/>
                <a:cs typeface="+mn-cs"/>
              </a:rPr>
              <a:t>PDG</a:t>
            </a:r>
            <a:r>
              <a:rPr kumimoji="1" lang="ja-JP" altLang="en-US" sz="1200" kern="1200" dirty="0">
                <a:solidFill>
                  <a:schemeClr val="tx1"/>
                </a:solidFill>
                <a:effectLst/>
                <a:latin typeface="+mn-lt"/>
                <a:ea typeface="+mn-ea"/>
                <a:cs typeface="+mn-cs"/>
              </a:rPr>
              <a:t>コードの謎解きも含めて解説します。</a:t>
            </a:r>
          </a:p>
          <a:p>
            <a:r>
              <a:rPr kumimoji="1" lang="en-US" altLang="ja-JP" sz="1200" b="1" kern="1200" dirty="0">
                <a:solidFill>
                  <a:schemeClr val="tx1"/>
                </a:solidFill>
                <a:effectLst/>
                <a:latin typeface="+mn-lt"/>
                <a:ea typeface="+mn-ea"/>
                <a:cs typeface="+mn-cs"/>
              </a:rPr>
              <a:t>2f_leptonic</a:t>
            </a:r>
            <a:r>
              <a:rPr kumimoji="1" lang="ja-JP" altLang="en-US" sz="1200" b="1" kern="1200" dirty="0">
                <a:solidFill>
                  <a:schemeClr val="tx1"/>
                </a:solidFill>
                <a:effectLst/>
                <a:latin typeface="+mn-lt"/>
                <a:ea typeface="+mn-ea"/>
                <a:cs typeface="+mn-cs"/>
              </a:rPr>
              <a:t> </a:t>
            </a:r>
            <a:r>
              <a:rPr kumimoji="1" lang="en-US" altLang="ja-JP" sz="1200" b="1" kern="1200" dirty="0">
                <a:solidFill>
                  <a:schemeClr val="tx1"/>
                </a:solidFill>
                <a:effectLst/>
                <a:latin typeface="+mn-lt"/>
                <a:ea typeface="+mn-ea"/>
                <a:cs typeface="+mn-cs"/>
              </a:rPr>
              <a:t>($e^+e^- \to \tau^+\tau^-$) </a:t>
            </a:r>
            <a:r>
              <a:rPr kumimoji="1" lang="ja-JP" altLang="en-US" sz="1200" b="1" kern="1200" dirty="0">
                <a:solidFill>
                  <a:schemeClr val="tx1"/>
                </a:solidFill>
                <a:effectLst/>
                <a:latin typeface="+mn-lt"/>
                <a:ea typeface="+mn-ea"/>
                <a:cs typeface="+mn-cs"/>
              </a:rPr>
              <a:t>のファインマンダイアグラム</a:t>
            </a:r>
          </a:p>
          <a:p>
            <a:r>
              <a:rPr kumimoji="1" lang="ja-JP" altLang="en-US" sz="1200" kern="1200" dirty="0">
                <a:solidFill>
                  <a:schemeClr val="tx1"/>
                </a:solidFill>
                <a:effectLst/>
                <a:latin typeface="+mn-lt"/>
                <a:ea typeface="+mn-ea"/>
                <a:cs typeface="+mn-cs"/>
              </a:rPr>
              <a:t>親粒子（</a:t>
            </a:r>
            <a:r>
              <a:rPr kumimoji="1" lang="en-US" altLang="ja-JP" sz="1200" kern="1200" dirty="0">
                <a:solidFill>
                  <a:schemeClr val="tx1"/>
                </a:solidFill>
                <a:effectLst/>
                <a:latin typeface="+mn-lt"/>
                <a:ea typeface="+mn-ea"/>
                <a:cs typeface="+mn-cs"/>
              </a:rPr>
              <a:t>$W$</a:t>
            </a:r>
            <a:r>
              <a:rPr kumimoji="1" lang="ja-JP" altLang="en-US" sz="1200" kern="1200" dirty="0">
                <a:solidFill>
                  <a:schemeClr val="tx1"/>
                </a:solidFill>
                <a:effectLst/>
                <a:latin typeface="+mn-lt"/>
                <a:ea typeface="+mn-ea"/>
                <a:cs typeface="+mn-cs"/>
              </a:rPr>
              <a:t>ペアや</a:t>
            </a:r>
            <a:r>
              <a:rPr kumimoji="1" lang="en-US" altLang="ja-JP" sz="1200"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ペア）を経由せず、直接レプトンが生まれる非常にシンプルな</a:t>
            </a:r>
            <a:r>
              <a:rPr kumimoji="1" lang="en-US" altLang="ja-JP" sz="1200" b="1" kern="1200" dirty="0">
                <a:solidFill>
                  <a:schemeClr val="tx1"/>
                </a:solidFill>
                <a:effectLst/>
                <a:latin typeface="+mn-lt"/>
                <a:ea typeface="+mn-ea"/>
                <a:cs typeface="+mn-cs"/>
              </a:rPr>
              <a:t>s</a:t>
            </a:r>
            <a:r>
              <a:rPr kumimoji="1" lang="ja-JP" altLang="en-US" sz="1200" b="1" kern="1200" dirty="0">
                <a:solidFill>
                  <a:schemeClr val="tx1"/>
                </a:solidFill>
                <a:effectLst/>
                <a:latin typeface="+mn-lt"/>
                <a:ea typeface="+mn-ea"/>
                <a:cs typeface="+mn-cs"/>
              </a:rPr>
              <a:t>チャンネル</a:t>
            </a:r>
            <a:r>
              <a:rPr kumimoji="1" lang="ja-JP" altLang="en-US" sz="1200" kern="1200" dirty="0">
                <a:solidFill>
                  <a:schemeClr val="tx1"/>
                </a:solidFill>
                <a:effectLst/>
                <a:latin typeface="+mn-lt"/>
                <a:ea typeface="+mn-ea"/>
                <a:cs typeface="+mn-cs"/>
              </a:rPr>
              <a:t>のダイアグラムになります。</a:t>
            </a:r>
          </a:p>
          <a:p>
            <a:r>
              <a:rPr kumimoji="1" lang="ja-JP" altLang="en-US" sz="1200" b="1" kern="1200" dirty="0">
                <a:solidFill>
                  <a:schemeClr val="tx1"/>
                </a:solidFill>
                <a:effectLst/>
                <a:latin typeface="+mn-lt"/>
                <a:ea typeface="+mn-ea"/>
                <a:cs typeface="+mn-cs"/>
              </a:rPr>
              <a:t>初期状態</a:t>
            </a:r>
            <a:r>
              <a:rPr kumimoji="1" lang="en-US" altLang="ja-JP" sz="1200" kern="1200" dirty="0">
                <a:solidFill>
                  <a:schemeClr val="tx1"/>
                </a:solidFill>
                <a:effectLst/>
                <a:latin typeface="+mn-lt"/>
                <a:ea typeface="+mn-ea"/>
                <a:cs typeface="+mn-cs"/>
              </a:rPr>
              <a:t>: </a:t>
            </a:r>
            <a:r>
              <a:rPr kumimoji="1" lang="ja-JP" altLang="en-US" sz="1200" kern="1200" dirty="0">
                <a:solidFill>
                  <a:schemeClr val="tx1"/>
                </a:solidFill>
                <a:effectLst/>
                <a:latin typeface="+mn-lt"/>
                <a:ea typeface="+mn-ea"/>
                <a:cs typeface="+mn-cs"/>
              </a:rPr>
              <a:t>電子 </a:t>
            </a:r>
            <a:r>
              <a:rPr kumimoji="1" lang="en-US" altLang="ja-JP" sz="1200" kern="1200" dirty="0">
                <a:solidFill>
                  <a:schemeClr val="tx1"/>
                </a:solidFill>
                <a:effectLst/>
                <a:latin typeface="+mn-lt"/>
                <a:ea typeface="+mn-ea"/>
                <a:cs typeface="+mn-cs"/>
              </a:rPr>
              <a:t>($e^-$) </a:t>
            </a:r>
            <a:r>
              <a:rPr kumimoji="1" lang="ja-JP" altLang="en-US" sz="1200" kern="1200" dirty="0">
                <a:solidFill>
                  <a:schemeClr val="tx1"/>
                </a:solidFill>
                <a:effectLst/>
                <a:latin typeface="+mn-lt"/>
                <a:ea typeface="+mn-ea"/>
                <a:cs typeface="+mn-cs"/>
              </a:rPr>
              <a:t>と陽電子 </a:t>
            </a:r>
            <a:r>
              <a:rPr kumimoji="1" lang="en-US" altLang="ja-JP" sz="1200" kern="1200" dirty="0">
                <a:solidFill>
                  <a:schemeClr val="tx1"/>
                </a:solidFill>
                <a:effectLst/>
                <a:latin typeface="+mn-lt"/>
                <a:ea typeface="+mn-ea"/>
                <a:cs typeface="+mn-cs"/>
              </a:rPr>
              <a:t>($e^+$) </a:t>
            </a:r>
            <a:r>
              <a:rPr kumimoji="1" lang="ja-JP" altLang="en-US" sz="1200" kern="1200" dirty="0">
                <a:solidFill>
                  <a:schemeClr val="tx1"/>
                </a:solidFill>
                <a:effectLst/>
                <a:latin typeface="+mn-lt"/>
                <a:ea typeface="+mn-ea"/>
                <a:cs typeface="+mn-cs"/>
              </a:rPr>
              <a:t>が衝突します。</a:t>
            </a:r>
          </a:p>
          <a:p>
            <a:r>
              <a:rPr kumimoji="1" lang="ja-JP" altLang="en-US" sz="1200" b="1" kern="1200" dirty="0">
                <a:solidFill>
                  <a:schemeClr val="tx1"/>
                </a:solidFill>
                <a:effectLst/>
                <a:latin typeface="+mn-lt"/>
                <a:ea typeface="+mn-ea"/>
                <a:cs typeface="+mn-cs"/>
              </a:rPr>
              <a:t>中間状態</a:t>
            </a:r>
            <a:r>
              <a:rPr kumimoji="1" lang="en-US" altLang="ja-JP" sz="1200" kern="1200" dirty="0">
                <a:solidFill>
                  <a:schemeClr val="tx1"/>
                </a:solidFill>
                <a:effectLst/>
                <a:latin typeface="+mn-lt"/>
                <a:ea typeface="+mn-ea"/>
                <a:cs typeface="+mn-cs"/>
              </a:rPr>
              <a:t>: 1</a:t>
            </a:r>
            <a:r>
              <a:rPr kumimoji="1" lang="ja-JP" altLang="en-US" sz="1200" kern="1200" dirty="0">
                <a:solidFill>
                  <a:schemeClr val="tx1"/>
                </a:solidFill>
                <a:effectLst/>
                <a:latin typeface="+mn-lt"/>
                <a:ea typeface="+mn-ea"/>
                <a:cs typeface="+mn-cs"/>
              </a:rPr>
              <a:t>つの</a:t>
            </a:r>
            <a:r>
              <a:rPr kumimoji="1" lang="ja-JP" altLang="en-US" sz="1200" b="1" kern="1200" dirty="0">
                <a:solidFill>
                  <a:schemeClr val="tx1"/>
                </a:solidFill>
                <a:effectLst/>
                <a:latin typeface="+mn-lt"/>
                <a:ea typeface="+mn-ea"/>
                <a:cs typeface="+mn-cs"/>
              </a:rPr>
              <a:t>仮想光子 </a:t>
            </a:r>
            <a:r>
              <a:rPr kumimoji="1" lang="en-US" altLang="ja-JP" sz="1200" b="1" kern="1200" dirty="0">
                <a:solidFill>
                  <a:schemeClr val="tx1"/>
                </a:solidFill>
                <a:effectLst/>
                <a:latin typeface="+mn-lt"/>
                <a:ea typeface="+mn-ea"/>
                <a:cs typeface="+mn-cs"/>
              </a:rPr>
              <a:t>($\gamma^*$)</a:t>
            </a:r>
            <a:r>
              <a:rPr kumimoji="1" lang="ja-JP" altLang="en-US" sz="1200" kern="1200" dirty="0">
                <a:solidFill>
                  <a:schemeClr val="tx1"/>
                </a:solidFill>
                <a:effectLst/>
                <a:latin typeface="+mn-lt"/>
                <a:ea typeface="+mn-ea"/>
                <a:cs typeface="+mn-cs"/>
              </a:rPr>
              <a:t> または </a:t>
            </a:r>
            <a:r>
              <a:rPr kumimoji="1" lang="ja-JP" altLang="en-US" sz="1200" b="1" kern="1200" dirty="0">
                <a:solidFill>
                  <a:schemeClr val="tx1"/>
                </a:solidFill>
                <a:effectLst/>
                <a:latin typeface="+mn-lt"/>
                <a:ea typeface="+mn-ea"/>
                <a:cs typeface="+mn-cs"/>
              </a:rPr>
              <a:t>仮想</a:t>
            </a:r>
            <a:r>
              <a:rPr kumimoji="1" lang="en-US" altLang="ja-JP" sz="1200" b="1" kern="1200" dirty="0">
                <a:solidFill>
                  <a:schemeClr val="tx1"/>
                </a:solidFill>
                <a:effectLst/>
                <a:latin typeface="+mn-lt"/>
                <a:ea typeface="+mn-ea"/>
                <a:cs typeface="+mn-cs"/>
              </a:rPr>
              <a:t>Z</a:t>
            </a:r>
            <a:r>
              <a:rPr kumimoji="1" lang="ja-JP" altLang="en-US" sz="1200" b="1" kern="1200" dirty="0">
                <a:solidFill>
                  <a:schemeClr val="tx1"/>
                </a:solidFill>
                <a:effectLst/>
                <a:latin typeface="+mn-lt"/>
                <a:ea typeface="+mn-ea"/>
                <a:cs typeface="+mn-cs"/>
              </a:rPr>
              <a:t>ボソン </a:t>
            </a:r>
            <a:r>
              <a:rPr kumimoji="1" lang="en-US" altLang="ja-JP" sz="1200" b="1" kern="1200" dirty="0">
                <a:solidFill>
                  <a:schemeClr val="tx1"/>
                </a:solidFill>
                <a:effectLst/>
                <a:latin typeface="+mn-lt"/>
                <a:ea typeface="+mn-ea"/>
                <a:cs typeface="+mn-cs"/>
              </a:rPr>
              <a:t>($Z^*$)</a:t>
            </a:r>
            <a:r>
              <a:rPr kumimoji="1" lang="ja-JP" altLang="en-US" sz="1200" kern="1200" dirty="0">
                <a:solidFill>
                  <a:schemeClr val="tx1"/>
                </a:solidFill>
                <a:effectLst/>
                <a:latin typeface="+mn-lt"/>
                <a:ea typeface="+mn-ea"/>
                <a:cs typeface="+mn-cs"/>
              </a:rPr>
              <a:t> になります。</a:t>
            </a:r>
          </a:p>
          <a:p>
            <a:r>
              <a:rPr kumimoji="1" lang="ja-JP" altLang="en-US" sz="1200" b="1" kern="1200" dirty="0">
                <a:solidFill>
                  <a:schemeClr val="tx1"/>
                </a:solidFill>
                <a:effectLst/>
                <a:latin typeface="+mn-lt"/>
                <a:ea typeface="+mn-ea"/>
                <a:cs typeface="+mn-cs"/>
              </a:rPr>
              <a:t>最終状態</a:t>
            </a:r>
            <a:r>
              <a:rPr kumimoji="1" lang="en-US" altLang="ja-JP" sz="1200" kern="1200" dirty="0">
                <a:solidFill>
                  <a:schemeClr val="tx1"/>
                </a:solidFill>
                <a:effectLst/>
                <a:latin typeface="+mn-lt"/>
                <a:ea typeface="+mn-ea"/>
                <a:cs typeface="+mn-cs"/>
              </a:rPr>
              <a:t>: </a:t>
            </a:r>
            <a:r>
              <a:rPr kumimoji="1" lang="ja-JP" altLang="en-US" sz="1200" kern="1200" dirty="0">
                <a:solidFill>
                  <a:schemeClr val="tx1"/>
                </a:solidFill>
                <a:effectLst/>
                <a:latin typeface="+mn-lt"/>
                <a:ea typeface="+mn-ea"/>
                <a:cs typeface="+mn-cs"/>
              </a:rPr>
              <a:t>そこから直接、</a:t>
            </a:r>
            <a:r>
              <a:rPr kumimoji="1" lang="ja-JP" altLang="en-US" sz="1200" b="1" kern="1200" dirty="0">
                <a:solidFill>
                  <a:schemeClr val="tx1"/>
                </a:solidFill>
                <a:effectLst/>
                <a:latin typeface="+mn-lt"/>
                <a:ea typeface="+mn-ea"/>
                <a:cs typeface="+mn-cs"/>
              </a:rPr>
              <a:t>タウ </a:t>
            </a:r>
            <a:r>
              <a:rPr kumimoji="1" lang="en-US" altLang="ja-JP" sz="1200" b="1" kern="1200" dirty="0">
                <a:solidFill>
                  <a:schemeClr val="tx1"/>
                </a:solidFill>
                <a:effectLst/>
                <a:latin typeface="+mn-lt"/>
                <a:ea typeface="+mn-ea"/>
                <a:cs typeface="+mn-cs"/>
              </a:rPr>
              <a:t>($\tau^-$)</a:t>
            </a:r>
            <a:r>
              <a:rPr kumimoji="1" lang="ja-JP" altLang="en-US" sz="1200" kern="1200" dirty="0">
                <a:solidFill>
                  <a:schemeClr val="tx1"/>
                </a:solidFill>
                <a:effectLst/>
                <a:latin typeface="+mn-lt"/>
                <a:ea typeface="+mn-ea"/>
                <a:cs typeface="+mn-cs"/>
              </a:rPr>
              <a:t> と </a:t>
            </a:r>
            <a:r>
              <a:rPr kumimoji="1" lang="ja-JP" altLang="en-US" sz="1200" b="1" kern="1200" dirty="0">
                <a:solidFill>
                  <a:schemeClr val="tx1"/>
                </a:solidFill>
                <a:effectLst/>
                <a:latin typeface="+mn-lt"/>
                <a:ea typeface="+mn-ea"/>
                <a:cs typeface="+mn-cs"/>
              </a:rPr>
              <a:t>反タウ </a:t>
            </a:r>
            <a:r>
              <a:rPr kumimoji="1" lang="en-US" altLang="ja-JP" sz="1200" b="1" kern="1200" dirty="0">
                <a:solidFill>
                  <a:schemeClr val="tx1"/>
                </a:solidFill>
                <a:effectLst/>
                <a:latin typeface="+mn-lt"/>
                <a:ea typeface="+mn-ea"/>
                <a:cs typeface="+mn-cs"/>
              </a:rPr>
              <a:t>($\tau^+$)</a:t>
            </a:r>
            <a:r>
              <a:rPr kumimoji="1" lang="ja-JP" altLang="en-US" sz="1200" kern="1200" dirty="0">
                <a:solidFill>
                  <a:schemeClr val="tx1"/>
                </a:solidFill>
                <a:effectLst/>
                <a:latin typeface="+mn-lt"/>
                <a:ea typeface="+mn-ea"/>
                <a:cs typeface="+mn-cs"/>
              </a:rPr>
              <a:t> の</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本だけが飛び出します。（</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ファイル内にはミューオンペア </a:t>
            </a:r>
            <a:r>
              <a:rPr kumimoji="1" lang="en-US" altLang="ja-JP" sz="1200" kern="1200" dirty="0">
                <a:solidFill>
                  <a:schemeClr val="tx1"/>
                </a:solidFill>
                <a:effectLst/>
                <a:latin typeface="+mn-lt"/>
                <a:ea typeface="+mn-ea"/>
                <a:cs typeface="+mn-cs"/>
              </a:rPr>
              <a:t>$\mu^+\mu^-$ </a:t>
            </a:r>
            <a:r>
              <a:rPr kumimoji="1" lang="ja-JP" altLang="en-US" sz="1200" kern="1200" dirty="0">
                <a:solidFill>
                  <a:schemeClr val="tx1"/>
                </a:solidFill>
                <a:effectLst/>
                <a:latin typeface="+mn-lt"/>
                <a:ea typeface="+mn-ea"/>
                <a:cs typeface="+mn-cs"/>
              </a:rPr>
              <a:t>や電子ペア </a:t>
            </a:r>
            <a:r>
              <a:rPr kumimoji="1" lang="en-US" altLang="ja-JP" sz="1200" kern="1200" dirty="0">
                <a:solidFill>
                  <a:schemeClr val="tx1"/>
                </a:solidFill>
                <a:effectLst/>
                <a:latin typeface="+mn-lt"/>
                <a:ea typeface="+mn-ea"/>
                <a:cs typeface="+mn-cs"/>
              </a:rPr>
              <a:t>$e^+e^-$ </a:t>
            </a:r>
            <a:r>
              <a:rPr kumimoji="1" lang="ja-JP" altLang="en-US" sz="1200" kern="1200" dirty="0">
                <a:solidFill>
                  <a:schemeClr val="tx1"/>
                </a:solidFill>
                <a:effectLst/>
                <a:latin typeface="+mn-lt"/>
                <a:ea typeface="+mn-ea"/>
                <a:cs typeface="+mn-cs"/>
              </a:rPr>
              <a:t>になる事象も含まれています）</a:t>
            </a:r>
          </a:p>
          <a:p>
            <a:r>
              <a:rPr kumimoji="1" lang="ja-JP" altLang="en-US" sz="1200" b="1" kern="1200" dirty="0">
                <a:solidFill>
                  <a:schemeClr val="tx1"/>
                </a:solidFill>
                <a:effectLst/>
                <a:latin typeface="+mn-lt"/>
                <a:ea typeface="+mn-ea"/>
                <a:cs typeface="+mn-cs"/>
              </a:rPr>
              <a:t>💡 「純粋なレプトン事象」なのに、なぜさっきはハドロン（</a:t>
            </a:r>
            <a:r>
              <a:rPr kumimoji="1" lang="en-US" altLang="ja-JP" sz="1200" b="1" kern="1200" dirty="0">
                <a:solidFill>
                  <a:schemeClr val="tx1"/>
                </a:solidFill>
                <a:effectLst/>
                <a:latin typeface="+mn-lt"/>
                <a:ea typeface="+mn-ea"/>
                <a:cs typeface="+mn-cs"/>
              </a:rPr>
              <a:t>211</a:t>
            </a:r>
            <a:r>
              <a:rPr kumimoji="1" lang="ja-JP" altLang="en-US" sz="1200" b="1" kern="1200" dirty="0">
                <a:solidFill>
                  <a:schemeClr val="tx1"/>
                </a:solidFill>
                <a:effectLst/>
                <a:latin typeface="+mn-lt"/>
                <a:ea typeface="+mn-ea"/>
                <a:cs typeface="+mn-cs"/>
              </a:rPr>
              <a:t>番）が出たのか？</a:t>
            </a:r>
          </a:p>
          <a:p>
            <a:r>
              <a:rPr kumimoji="1" lang="ja-JP" altLang="en-US" sz="1200" kern="1200" dirty="0">
                <a:solidFill>
                  <a:schemeClr val="tx1"/>
                </a:solidFill>
                <a:effectLst/>
                <a:latin typeface="+mn-lt"/>
                <a:ea typeface="+mn-ea"/>
                <a:cs typeface="+mn-cs"/>
              </a:rPr>
              <a:t>ここがタウという素粒子の最も面白い（そして解析が難しい）ところです。</a:t>
            </a:r>
          </a:p>
          <a:p>
            <a:r>
              <a:rPr kumimoji="1" lang="ja-JP" altLang="en-US" sz="1200" kern="1200" dirty="0">
                <a:solidFill>
                  <a:schemeClr val="tx1"/>
                </a:solidFill>
                <a:effectLst/>
                <a:latin typeface="+mn-lt"/>
                <a:ea typeface="+mn-ea"/>
                <a:cs typeface="+mn-cs"/>
              </a:rPr>
              <a:t>事象全体としてはクォークが出ない「レプトニック事象」なのですが、</a:t>
            </a:r>
            <a:r>
              <a:rPr kumimoji="1" lang="ja-JP" altLang="en-US" sz="1200" b="1" kern="1200" dirty="0">
                <a:solidFill>
                  <a:schemeClr val="tx1"/>
                </a:solidFill>
                <a:effectLst/>
                <a:latin typeface="+mn-lt"/>
                <a:ea typeface="+mn-ea"/>
                <a:cs typeface="+mn-cs"/>
              </a:rPr>
              <a:t>生成されたタウ自身が、検出器に届く前に「ハドロン崩壊」を起こす</a:t>
            </a:r>
            <a:r>
              <a:rPr kumimoji="1" lang="ja-JP" altLang="en-US" sz="1200" kern="1200" dirty="0">
                <a:solidFill>
                  <a:schemeClr val="tx1"/>
                </a:solidFill>
                <a:effectLst/>
                <a:latin typeface="+mn-lt"/>
                <a:ea typeface="+mn-ea"/>
                <a:cs typeface="+mn-cs"/>
              </a:rPr>
              <a:t>からです。</a:t>
            </a:r>
          </a:p>
          <a:p>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つのタウ（</a:t>
            </a:r>
            <a:r>
              <a:rPr kumimoji="1" lang="en-US" altLang="ja-JP" sz="1200" kern="1200" dirty="0">
                <a:solidFill>
                  <a:schemeClr val="tx1"/>
                </a:solidFill>
                <a:effectLst/>
                <a:latin typeface="+mn-lt"/>
                <a:ea typeface="+mn-ea"/>
                <a:cs typeface="+mn-cs"/>
              </a:rPr>
              <a:t>$\tau^+, \tau^-$</a:t>
            </a:r>
            <a:r>
              <a:rPr kumimoji="1" lang="ja-JP" altLang="en-US" sz="1200" kern="1200" dirty="0">
                <a:solidFill>
                  <a:schemeClr val="tx1"/>
                </a:solidFill>
                <a:effectLst/>
                <a:latin typeface="+mn-lt"/>
                <a:ea typeface="+mn-ea"/>
                <a:cs typeface="+mn-cs"/>
              </a:rPr>
              <a:t>）がそれぞれどのように崩壊するかで、検出器での見え方が以下の</a:t>
            </a:r>
            <a:r>
              <a:rPr kumimoji="1" lang="en-US" altLang="ja-JP" sz="1200" kern="1200" dirty="0">
                <a:solidFill>
                  <a:schemeClr val="tx1"/>
                </a:solidFill>
                <a:effectLst/>
                <a:latin typeface="+mn-lt"/>
                <a:ea typeface="+mn-ea"/>
                <a:cs typeface="+mn-cs"/>
              </a:rPr>
              <a:t>3</a:t>
            </a:r>
            <a:r>
              <a:rPr kumimoji="1" lang="ja-JP" altLang="en-US" sz="1200" kern="1200" dirty="0">
                <a:solidFill>
                  <a:schemeClr val="tx1"/>
                </a:solidFill>
                <a:effectLst/>
                <a:latin typeface="+mn-lt"/>
                <a:ea typeface="+mn-ea"/>
                <a:cs typeface="+mn-cs"/>
              </a:rPr>
              <a:t>パターンに分かれます。</a:t>
            </a:r>
          </a:p>
          <a:p>
            <a:r>
              <a:rPr kumimoji="1" lang="ja-JP" altLang="en-US" sz="1200" b="1" kern="1200" dirty="0">
                <a:solidFill>
                  <a:schemeClr val="tx1"/>
                </a:solidFill>
                <a:effectLst/>
                <a:latin typeface="+mn-lt"/>
                <a:ea typeface="+mn-ea"/>
                <a:cs typeface="+mn-cs"/>
              </a:rPr>
              <a:t>両方ともレプトン崩壊（全体の約</a:t>
            </a:r>
            <a:r>
              <a:rPr kumimoji="1" lang="en-US" altLang="ja-JP" sz="1200" b="1" kern="1200" dirty="0">
                <a:solidFill>
                  <a:schemeClr val="tx1"/>
                </a:solidFill>
                <a:effectLst/>
                <a:latin typeface="+mn-lt"/>
                <a:ea typeface="+mn-ea"/>
                <a:cs typeface="+mn-cs"/>
              </a:rPr>
              <a:t>12%</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en-US" altLang="ja-JP" sz="1200" kern="1200" dirty="0">
                <a:solidFill>
                  <a:schemeClr val="tx1"/>
                </a:solidFill>
                <a:effectLst/>
                <a:latin typeface="+mn-lt"/>
                <a:ea typeface="+mn-ea"/>
                <a:cs typeface="+mn-cs"/>
              </a:rPr>
              <a:t>$\tau \to e + \</a:t>
            </a:r>
            <a:r>
              <a:rPr kumimoji="1" lang="en-US" altLang="ja-JP" sz="1200" kern="1200" dirty="0" err="1">
                <a:solidFill>
                  <a:schemeClr val="tx1"/>
                </a:solidFill>
                <a:effectLst/>
                <a:latin typeface="+mn-lt"/>
                <a:ea typeface="+mn-ea"/>
                <a:cs typeface="+mn-cs"/>
              </a:rPr>
              <a:t>nu_e</a:t>
            </a:r>
            <a:r>
              <a:rPr kumimoji="1" lang="en-US" altLang="ja-JP" sz="1200" kern="1200" dirty="0">
                <a:solidFill>
                  <a:schemeClr val="tx1"/>
                </a:solidFill>
                <a:effectLst/>
                <a:latin typeface="+mn-lt"/>
                <a:ea typeface="+mn-ea"/>
                <a:cs typeface="+mn-cs"/>
              </a:rPr>
              <a:t> + \nu_\tau$ </a:t>
            </a:r>
            <a:r>
              <a:rPr kumimoji="1" lang="ja-JP" altLang="en-US" sz="1200" kern="1200" dirty="0">
                <a:solidFill>
                  <a:schemeClr val="tx1"/>
                </a:solidFill>
                <a:effectLst/>
                <a:latin typeface="+mn-lt"/>
                <a:ea typeface="+mn-ea"/>
                <a:cs typeface="+mn-cs"/>
              </a:rPr>
              <a:t>など</a:t>
            </a:r>
          </a:p>
          <a:p>
            <a:pPr lvl="1"/>
            <a:r>
              <a:rPr kumimoji="1" lang="ja-JP" altLang="en-US" sz="1200" kern="1200" dirty="0">
                <a:solidFill>
                  <a:schemeClr val="tx1"/>
                </a:solidFill>
                <a:effectLst/>
                <a:latin typeface="+mn-lt"/>
                <a:ea typeface="+mn-ea"/>
                <a:cs typeface="+mn-cs"/>
              </a:rPr>
              <a:t>検出器には電子やミューオンの飛跡（</a:t>
            </a:r>
            <a:r>
              <a:rPr kumimoji="1" lang="en-US" altLang="ja-JP" sz="1200" kern="1200" dirty="0">
                <a:solidFill>
                  <a:schemeClr val="tx1"/>
                </a:solidFill>
                <a:effectLst/>
                <a:latin typeface="+mn-lt"/>
                <a:ea typeface="+mn-ea"/>
                <a:cs typeface="+mn-cs"/>
              </a:rPr>
              <a:t>1-prong</a:t>
            </a:r>
            <a:r>
              <a:rPr kumimoji="1" lang="ja-JP" altLang="en-US" sz="1200" kern="1200" dirty="0">
                <a:solidFill>
                  <a:schemeClr val="tx1"/>
                </a:solidFill>
                <a:effectLst/>
                <a:latin typeface="+mn-lt"/>
                <a:ea typeface="+mn-ea"/>
                <a:cs typeface="+mn-cs"/>
              </a:rPr>
              <a:t>）と、見えないニュートリノの欠損エネルギーだけが残ります。</a:t>
            </a:r>
          </a:p>
          <a:p>
            <a:r>
              <a:rPr kumimoji="1" lang="ja-JP" altLang="en-US" sz="1200" b="1" kern="1200" dirty="0">
                <a:solidFill>
                  <a:schemeClr val="tx1"/>
                </a:solidFill>
                <a:effectLst/>
                <a:latin typeface="+mn-lt"/>
                <a:ea typeface="+mn-ea"/>
                <a:cs typeface="+mn-cs"/>
              </a:rPr>
              <a:t>片方レプトン、片方ハドロン崩壊（全体の約</a:t>
            </a:r>
            <a:r>
              <a:rPr kumimoji="1" lang="en-US" altLang="ja-JP" sz="1200" b="1" kern="1200" dirty="0">
                <a:solidFill>
                  <a:schemeClr val="tx1"/>
                </a:solidFill>
                <a:effectLst/>
                <a:latin typeface="+mn-lt"/>
                <a:ea typeface="+mn-ea"/>
                <a:cs typeface="+mn-cs"/>
              </a:rPr>
              <a:t>46%</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片方は電子などになり、もう片方は </a:t>
            </a:r>
            <a:r>
              <a:rPr kumimoji="1" lang="en-US" altLang="ja-JP" sz="1200" kern="1200" dirty="0">
                <a:solidFill>
                  <a:schemeClr val="tx1"/>
                </a:solidFill>
                <a:effectLst/>
                <a:latin typeface="+mn-lt"/>
                <a:ea typeface="+mn-ea"/>
                <a:cs typeface="+mn-cs"/>
              </a:rPr>
              <a:t>$\tau \to \pi + \nu_\tau$ </a:t>
            </a:r>
            <a:r>
              <a:rPr kumimoji="1" lang="ja-JP" altLang="en-US" sz="1200" kern="1200" dirty="0">
                <a:solidFill>
                  <a:schemeClr val="tx1"/>
                </a:solidFill>
                <a:effectLst/>
                <a:latin typeface="+mn-lt"/>
                <a:ea typeface="+mn-ea"/>
                <a:cs typeface="+mn-cs"/>
              </a:rPr>
              <a:t>などになります。</a:t>
            </a:r>
          </a:p>
          <a:p>
            <a:r>
              <a:rPr kumimoji="1" lang="ja-JP" altLang="en-US" sz="1200" b="1" kern="1200" dirty="0">
                <a:solidFill>
                  <a:schemeClr val="tx1"/>
                </a:solidFill>
                <a:effectLst/>
                <a:latin typeface="+mn-lt"/>
                <a:ea typeface="+mn-ea"/>
                <a:cs typeface="+mn-cs"/>
              </a:rPr>
              <a:t>両方ともハドロン崩壊（全体の約</a:t>
            </a:r>
            <a:r>
              <a:rPr kumimoji="1" lang="en-US" altLang="ja-JP" sz="1200" b="1" kern="1200" dirty="0">
                <a:solidFill>
                  <a:schemeClr val="tx1"/>
                </a:solidFill>
                <a:effectLst/>
                <a:latin typeface="+mn-lt"/>
                <a:ea typeface="+mn-ea"/>
                <a:cs typeface="+mn-cs"/>
              </a:rPr>
              <a:t>42%</a:t>
            </a:r>
            <a:r>
              <a:rPr kumimoji="1" lang="ja-JP" altLang="en-US"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pPr lvl="1"/>
            <a:r>
              <a:rPr kumimoji="1" lang="ja-JP" altLang="en-US" sz="1200" kern="1200" dirty="0">
                <a:solidFill>
                  <a:schemeClr val="tx1"/>
                </a:solidFill>
                <a:effectLst/>
                <a:latin typeface="+mn-lt"/>
                <a:ea typeface="+mn-ea"/>
                <a:cs typeface="+mn-cs"/>
              </a:rPr>
              <a:t>両方のタウがパイ中間子（</a:t>
            </a:r>
            <a:r>
              <a:rPr kumimoji="1" lang="en-US" altLang="ja-JP" sz="1200" kern="1200" dirty="0">
                <a:solidFill>
                  <a:schemeClr val="tx1"/>
                </a:solidFill>
                <a:effectLst/>
                <a:latin typeface="+mn-lt"/>
                <a:ea typeface="+mn-ea"/>
                <a:cs typeface="+mn-cs"/>
              </a:rPr>
              <a:t>PDG</a:t>
            </a:r>
            <a:r>
              <a:rPr kumimoji="1" lang="ja-JP" altLang="en-US" sz="1200" kern="1200" dirty="0">
                <a:solidFill>
                  <a:schemeClr val="tx1"/>
                </a:solidFill>
                <a:effectLst/>
                <a:latin typeface="+mn-lt"/>
                <a:ea typeface="+mn-ea"/>
                <a:cs typeface="+mn-cs"/>
              </a:rPr>
              <a:t>コード</a:t>
            </a:r>
            <a:r>
              <a:rPr kumimoji="1" lang="en-US" altLang="ja-JP" sz="1200" kern="1200" dirty="0">
                <a:solidFill>
                  <a:schemeClr val="tx1"/>
                </a:solidFill>
                <a:effectLst/>
                <a:latin typeface="+mn-lt"/>
                <a:ea typeface="+mn-ea"/>
                <a:cs typeface="+mn-cs"/>
              </a:rPr>
              <a:t>: 211, -211</a:t>
            </a:r>
            <a:r>
              <a:rPr kumimoji="1" lang="ja-JP" altLang="en-US" sz="1200" kern="1200" dirty="0">
                <a:solidFill>
                  <a:schemeClr val="tx1"/>
                </a:solidFill>
                <a:effectLst/>
                <a:latin typeface="+mn-lt"/>
                <a:ea typeface="+mn-ea"/>
                <a:cs typeface="+mn-cs"/>
              </a:rPr>
              <a:t>）などのハドロンに崩壊します。</a:t>
            </a:r>
          </a:p>
          <a:p>
            <a:r>
              <a:rPr kumimoji="1" lang="ja-JP" altLang="en-US" sz="1200" kern="1200" dirty="0">
                <a:solidFill>
                  <a:schemeClr val="tx1"/>
                </a:solidFill>
                <a:effectLst/>
                <a:latin typeface="+mn-lt"/>
                <a:ea typeface="+mn-ea"/>
                <a:cs typeface="+mn-cs"/>
              </a:rPr>
              <a:t>先ほど </a:t>
            </a:r>
            <a:r>
              <a:rPr kumimoji="1" lang="en-US" altLang="ja-JP" sz="1200" kern="1200" dirty="0">
                <a:solidFill>
                  <a:schemeClr val="tx1"/>
                </a:solidFill>
                <a:effectLst/>
                <a:latin typeface="+mn-lt"/>
                <a:ea typeface="+mn-ea"/>
                <a:cs typeface="+mn-cs"/>
              </a:rPr>
              <a:t>Scan() </a:t>
            </a:r>
            <a:r>
              <a:rPr kumimoji="1" lang="ja-JP" altLang="en-US" sz="1200" kern="1200" dirty="0">
                <a:solidFill>
                  <a:schemeClr val="tx1"/>
                </a:solidFill>
                <a:effectLst/>
                <a:latin typeface="+mn-lt"/>
                <a:ea typeface="+mn-ea"/>
                <a:cs typeface="+mn-cs"/>
              </a:rPr>
              <a:t>で見ていただいたのは、このハドロン崩壊をしたタウの中身（パイ中間子など）を</a:t>
            </a:r>
            <a:r>
              <a:rPr kumimoji="1" lang="en-US" altLang="ja-JP" sz="1200" kern="1200" dirty="0" err="1">
                <a:solidFill>
                  <a:schemeClr val="tx1"/>
                </a:solidFill>
                <a:effectLst/>
                <a:latin typeface="+mn-lt"/>
                <a:ea typeface="+mn-ea"/>
                <a:cs typeface="+mn-cs"/>
              </a:rPr>
              <a:t>TauFinder</a:t>
            </a:r>
            <a:r>
              <a:rPr kumimoji="1" lang="ja-JP" altLang="en-US" sz="1200" kern="1200" dirty="0">
                <a:solidFill>
                  <a:schemeClr val="tx1"/>
                </a:solidFill>
                <a:effectLst/>
                <a:latin typeface="+mn-lt"/>
                <a:ea typeface="+mn-ea"/>
                <a:cs typeface="+mn-cs"/>
              </a:rPr>
              <a:t>が見事にキャッチした結果、というわけです。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20</a:t>
            </a:fld>
            <a:endParaRPr kumimoji="1" lang="ja-JP" altLang="en-US"/>
          </a:p>
        </p:txBody>
      </p:sp>
    </p:spTree>
    <p:extLst>
      <p:ext uri="{BB962C8B-B14F-4D97-AF65-F5344CB8AC3E}">
        <p14:creationId xmlns:p14="http://schemas.microsoft.com/office/powerpoint/2010/main" val="2663211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11 *</a:t>
            </a:r>
          </a:p>
          <a:p>
            <a:r>
              <a:rPr kumimoji="1" lang="en-US" altLang="ja-JP" dirty="0"/>
              <a:t>*        1 *        1 *       -11 *</a:t>
            </a:r>
          </a:p>
          <a:p>
            <a:r>
              <a:rPr kumimoji="1" lang="en-US" altLang="ja-JP" dirty="0"/>
              <a:t>*        2 *        0 *       211 *</a:t>
            </a:r>
          </a:p>
          <a:p>
            <a:r>
              <a:rPr kumimoji="1" lang="en-US" altLang="ja-JP" dirty="0"/>
              <a:t>*        3 *        0 *      -211 *</a:t>
            </a:r>
          </a:p>
          <a:p>
            <a:r>
              <a:rPr kumimoji="1" lang="en-US" altLang="ja-JP" dirty="0"/>
              <a:t>*        3 *        1 *        22 *</a:t>
            </a:r>
          </a:p>
          <a:p>
            <a:r>
              <a:rPr kumimoji="1" lang="en-US" altLang="ja-JP" dirty="0"/>
              <a:t>*        4 *        0 *       211 *</a:t>
            </a:r>
          </a:p>
          <a:p>
            <a:r>
              <a:rPr kumimoji="1" lang="en-US" altLang="ja-JP" dirty="0"/>
              <a:t>*        4 *        1 *        22 *</a:t>
            </a:r>
          </a:p>
          <a:p>
            <a:r>
              <a:rPr kumimoji="1" lang="en-US" altLang="ja-JP" dirty="0"/>
              <a:t>*        5 *        0 *       211 *</a:t>
            </a:r>
          </a:p>
          <a:p>
            <a:r>
              <a:rPr kumimoji="1" lang="en-US" altLang="ja-JP" dirty="0"/>
              <a:t>*        5 *        1 *        11 *</a:t>
            </a:r>
          </a:p>
          <a:p>
            <a:r>
              <a:rPr kumimoji="1" lang="en-US" altLang="ja-JP" dirty="0"/>
              <a:t>*        6 *        0 *           *</a:t>
            </a:r>
          </a:p>
          <a:p>
            <a:r>
              <a:rPr kumimoji="1" lang="en-US" altLang="ja-JP" dirty="0"/>
              <a:t>*        7 *        0 *        13 *</a:t>
            </a:r>
          </a:p>
          <a:p>
            <a:r>
              <a:rPr kumimoji="1" lang="en-US" altLang="ja-JP" dirty="0"/>
              <a:t>*        8 *        0 *           *</a:t>
            </a:r>
          </a:p>
          <a:p>
            <a:r>
              <a:rPr kumimoji="1" lang="en-US" altLang="ja-JP" dirty="0"/>
              <a:t>*        9 *        0 *           *</a:t>
            </a:r>
          </a:p>
          <a:p>
            <a:r>
              <a:rPr kumimoji="1" lang="en-US" altLang="ja-JP" dirty="0"/>
              <a:t>*       10 *        0 *       211 *</a:t>
            </a:r>
          </a:p>
          <a:p>
            <a:r>
              <a:rPr kumimoji="1" lang="en-US" altLang="ja-JP" dirty="0"/>
              <a:t>*       10 *        1 *      -211 *</a:t>
            </a:r>
          </a:p>
          <a:p>
            <a:r>
              <a:rPr kumimoji="1" lang="en-US" altLang="ja-JP" dirty="0"/>
              <a:t>*       11 *        0 *        13 *</a:t>
            </a:r>
          </a:p>
          <a:p>
            <a:r>
              <a:rPr kumimoji="1" lang="en-US" altLang="ja-JP" dirty="0"/>
              <a:t>*       11 *        1 *       211 *</a:t>
            </a:r>
          </a:p>
          <a:p>
            <a:r>
              <a:rPr kumimoji="1" lang="en-US" altLang="ja-JP" dirty="0"/>
              <a:t>*       12 *        0 *           *</a:t>
            </a:r>
          </a:p>
          <a:p>
            <a:r>
              <a:rPr kumimoji="1" lang="en-US" altLang="ja-JP" dirty="0"/>
              <a:t>*       13 *        0 *           *</a:t>
            </a:r>
          </a:p>
          <a:p>
            <a:r>
              <a:rPr kumimoji="1" lang="en-US" altLang="ja-JP" dirty="0"/>
              <a:t>*       14 *        0 *        13 *</a:t>
            </a:r>
          </a:p>
          <a:p>
            <a:r>
              <a:rPr kumimoji="1" lang="en-US" altLang="ja-JP" dirty="0"/>
              <a:t>*       15 *        0 *       211 *</a:t>
            </a:r>
          </a:p>
          <a:p>
            <a:r>
              <a:rPr kumimoji="1" lang="en-US" altLang="ja-JP" dirty="0"/>
              <a:t>*       15 *        1 *        13 *</a:t>
            </a:r>
          </a:p>
          <a:p>
            <a:r>
              <a:rPr kumimoji="1" lang="en-US" altLang="ja-JP" dirty="0"/>
              <a:t>*       16 *        0 *           *</a:t>
            </a:r>
          </a:p>
          <a:p>
            <a:r>
              <a:rPr kumimoji="1" lang="en-US" altLang="ja-JP" dirty="0"/>
              <a:t>*       17 *        0 *       -13 *</a:t>
            </a:r>
          </a:p>
          <a:p>
            <a:r>
              <a:rPr kumimoji="1" lang="en-US" altLang="ja-JP" dirty="0"/>
              <a:t>Type &lt;CR&gt; to continue or q to quit ==&gt; c</a:t>
            </a:r>
          </a:p>
          <a:p>
            <a:r>
              <a:rPr kumimoji="1" lang="en-US" altLang="ja-JP" dirty="0"/>
              <a:t>*       18 *        0 *        22 *</a:t>
            </a:r>
          </a:p>
          <a:p>
            <a:r>
              <a:rPr kumimoji="1" lang="en-US" altLang="ja-JP" dirty="0"/>
              <a:t>*       19 *        0 *       -11 *</a:t>
            </a:r>
          </a:p>
          <a:p>
            <a:r>
              <a:rPr kumimoji="1" lang="en-US" altLang="ja-JP" dirty="0"/>
              <a:t>*       20 *        0 *        11 *</a:t>
            </a:r>
          </a:p>
          <a:p>
            <a:r>
              <a:rPr kumimoji="1" lang="en-US" altLang="ja-JP" dirty="0"/>
              <a:t>*       20 *        1 *      -211 *</a:t>
            </a:r>
          </a:p>
          <a:p>
            <a:r>
              <a:rPr kumimoji="1" lang="en-US" altLang="ja-JP" dirty="0"/>
              <a:t>*       21 *        0 *           *</a:t>
            </a:r>
          </a:p>
          <a:p>
            <a:r>
              <a:rPr kumimoji="1" lang="en-US" altLang="ja-JP" dirty="0"/>
              <a:t>*       22 *        0 *           *</a:t>
            </a:r>
          </a:p>
          <a:p>
            <a:r>
              <a:rPr kumimoji="1" lang="en-US" altLang="ja-JP" dirty="0"/>
              <a:t>*       23 *        0 *      -211 *</a:t>
            </a:r>
          </a:p>
          <a:p>
            <a:r>
              <a:rPr kumimoji="1" lang="en-US" altLang="ja-JP" dirty="0"/>
              <a:t>*       24 *        0 *           *</a:t>
            </a:r>
          </a:p>
          <a:p>
            <a:r>
              <a:rPr kumimoji="1" lang="en-US" altLang="ja-JP" dirty="0"/>
              <a:t>*       25 *        0 *           *</a:t>
            </a:r>
          </a:p>
          <a:p>
            <a:r>
              <a:rPr kumimoji="1" lang="en-US" altLang="ja-JP" dirty="0"/>
              <a:t>*       26 *        0 *           *</a:t>
            </a:r>
          </a:p>
          <a:p>
            <a:r>
              <a:rPr kumimoji="1" lang="en-US" altLang="ja-JP" dirty="0"/>
              <a:t>*       27 *        0 *      2112 *</a:t>
            </a:r>
          </a:p>
          <a:p>
            <a:r>
              <a:rPr kumimoji="1" lang="en-US" altLang="ja-JP" dirty="0"/>
              <a:t>*       28 *        0 *           *</a:t>
            </a:r>
          </a:p>
          <a:p>
            <a:r>
              <a:rPr kumimoji="1" lang="en-US" altLang="ja-JP" dirty="0"/>
              <a:t>*       29 *        0 *           *</a:t>
            </a:r>
          </a:p>
          <a:p>
            <a:r>
              <a:rPr kumimoji="1" lang="en-US" altLang="ja-JP" dirty="0"/>
              <a:t>*       30 *        0 *       211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-13 *</a:t>
            </a:r>
          </a:p>
          <a:p>
            <a:r>
              <a:rPr kumimoji="1" lang="en-US" altLang="ja-JP" dirty="0"/>
              <a:t>*       36 *        0 *      -211 *</a:t>
            </a:r>
          </a:p>
          <a:p>
            <a:r>
              <a:rPr kumimoji="1" lang="en-US" altLang="ja-JP" dirty="0"/>
              <a:t>*       36 *        1 *        13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Type &lt;CR&gt; to continue or q to quit ==&gt; c</a:t>
            </a:r>
          </a:p>
          <a:p>
            <a:r>
              <a:rPr kumimoji="1" lang="en-US" altLang="ja-JP" dirty="0"/>
              <a:t>*       41 *        0 *           *</a:t>
            </a:r>
          </a:p>
          <a:p>
            <a:r>
              <a:rPr kumimoji="1" lang="en-US" altLang="ja-JP" dirty="0"/>
              <a:t>*       42 *        0 *           *</a:t>
            </a:r>
          </a:p>
          <a:p>
            <a:r>
              <a:rPr kumimoji="1" lang="en-US" altLang="ja-JP" dirty="0"/>
              <a:t>*       43 *        0 *        13 *</a:t>
            </a:r>
          </a:p>
          <a:p>
            <a:r>
              <a:rPr kumimoji="1" lang="en-US" altLang="ja-JP" dirty="0"/>
              <a:t>*       44 *        0 *        11 *</a:t>
            </a:r>
          </a:p>
          <a:p>
            <a:r>
              <a:rPr kumimoji="1" lang="en-US" altLang="ja-JP" dirty="0"/>
              <a:t>*       44 *        1 *       -13 *</a:t>
            </a:r>
          </a:p>
          <a:p>
            <a:r>
              <a:rPr kumimoji="1" lang="en-US" altLang="ja-JP" dirty="0"/>
              <a:t>*       45 *        0 *      -211 *</a:t>
            </a:r>
          </a:p>
          <a:p>
            <a:r>
              <a:rPr kumimoji="1" lang="en-US" altLang="ja-JP" dirty="0"/>
              <a:t>*       45 *        1 *       -13 *</a:t>
            </a:r>
          </a:p>
          <a:p>
            <a:r>
              <a:rPr kumimoji="1" lang="en-US" altLang="ja-JP" dirty="0"/>
              <a:t>*       46 *        0 *           *</a:t>
            </a:r>
          </a:p>
          <a:p>
            <a:r>
              <a:rPr kumimoji="1" lang="en-US" altLang="ja-JP" dirty="0"/>
              <a:t>*       47 *        0 *      2212 *</a:t>
            </a:r>
          </a:p>
          <a:p>
            <a:r>
              <a:rPr kumimoji="1" lang="en-US" altLang="ja-JP" dirty="0"/>
              <a:t>*       47 *        1 *       211 *</a:t>
            </a:r>
          </a:p>
          <a:p>
            <a:r>
              <a:rPr kumimoji="1" lang="en-US" altLang="ja-JP" dirty="0"/>
              <a:t>*       48 *        0 *       211 *</a:t>
            </a:r>
          </a:p>
          <a:p>
            <a:r>
              <a:rPr kumimoji="1" lang="en-US" altLang="ja-JP" dirty="0"/>
              <a:t>*       48 *        1 *       -11 *</a:t>
            </a:r>
          </a:p>
          <a:p>
            <a:r>
              <a:rPr kumimoji="1" lang="en-US" altLang="ja-JP" dirty="0"/>
              <a:t>*       49 *        0 *      -211 *</a:t>
            </a:r>
          </a:p>
          <a:p>
            <a:r>
              <a:rPr kumimoji="1" lang="en-US" altLang="ja-JP" dirty="0"/>
              <a:t>*       49 *        1 *       211 *</a:t>
            </a:r>
          </a:p>
          <a:p>
            <a:r>
              <a:rPr kumimoji="1" lang="en-US" altLang="ja-JP" dirty="0"/>
              <a:t>*       50 *        0 *       -13 *</a:t>
            </a:r>
          </a:p>
          <a:p>
            <a:r>
              <a:rPr kumimoji="1" lang="en-US" altLang="ja-JP" dirty="0"/>
              <a:t>*       50 *        1 *        22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22 *</a:t>
            </a:r>
          </a:p>
          <a:p>
            <a:r>
              <a:rPr kumimoji="1" lang="en-US" altLang="ja-JP" dirty="0"/>
              <a:t>*       53 *        1 *      -211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Type &lt;CR&gt; to continue or q to quit ==&gt; c</a:t>
            </a:r>
          </a:p>
          <a:p>
            <a:r>
              <a:rPr kumimoji="1" lang="en-US" altLang="ja-JP" dirty="0"/>
              <a:t>*       58 *        0 *           *</a:t>
            </a:r>
          </a:p>
          <a:p>
            <a:r>
              <a:rPr kumimoji="1" lang="en-US" altLang="ja-JP" dirty="0"/>
              <a:t>*       59 *        0 *           *</a:t>
            </a:r>
          </a:p>
          <a:p>
            <a:r>
              <a:rPr kumimoji="1" lang="en-US" altLang="ja-JP" dirty="0"/>
              <a:t>*       60 *        0 *       -11 *</a:t>
            </a:r>
          </a:p>
          <a:p>
            <a:r>
              <a:rPr kumimoji="1" lang="en-US" altLang="ja-JP" dirty="0"/>
              <a:t>*       61 *        0 *           *</a:t>
            </a:r>
          </a:p>
          <a:p>
            <a:r>
              <a:rPr kumimoji="1" lang="en-US" altLang="ja-JP" dirty="0"/>
              <a:t>*       62 *        0 *           *</a:t>
            </a:r>
          </a:p>
          <a:p>
            <a:r>
              <a:rPr kumimoji="1" lang="en-US" altLang="ja-JP" dirty="0"/>
              <a:t>*       63 *        0 *           *</a:t>
            </a:r>
          </a:p>
          <a:p>
            <a:r>
              <a:rPr kumimoji="1" lang="en-US" altLang="ja-JP" dirty="0"/>
              <a:t>*       64 *        0 *       -13 *</a:t>
            </a:r>
          </a:p>
          <a:p>
            <a:r>
              <a:rPr kumimoji="1" lang="en-US" altLang="ja-JP" dirty="0"/>
              <a:t>*       64 *        1 *       321 *</a:t>
            </a:r>
          </a:p>
          <a:p>
            <a:r>
              <a:rPr kumimoji="1" lang="en-US" altLang="ja-JP" dirty="0"/>
              <a:t>*       65 *        0 *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-211 *</a:t>
            </a:r>
          </a:p>
          <a:p>
            <a:r>
              <a:rPr kumimoji="1" lang="en-US" altLang="ja-JP" dirty="0"/>
              <a:t>*       68 *        1 *       -13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78 *        0 *        22 *</a:t>
            </a:r>
          </a:p>
          <a:p>
            <a:r>
              <a:rPr kumimoji="1" lang="en-US" altLang="ja-JP" dirty="0"/>
              <a:t>Type &lt;CR&gt; to continue or q to quit ==&gt; c</a:t>
            </a:r>
          </a:p>
          <a:p>
            <a:r>
              <a:rPr kumimoji="1" lang="en-US" altLang="ja-JP" dirty="0"/>
              <a:t>*       79 *        0 *           *</a:t>
            </a:r>
          </a:p>
          <a:p>
            <a:r>
              <a:rPr kumimoji="1" lang="en-US" altLang="ja-JP" dirty="0"/>
              <a:t>*       80 *        0 *           *</a:t>
            </a:r>
          </a:p>
          <a:p>
            <a:r>
              <a:rPr kumimoji="1" lang="en-US" altLang="ja-JP" dirty="0"/>
              <a:t>*       81 *        0 *       211 *</a:t>
            </a:r>
          </a:p>
          <a:p>
            <a:r>
              <a:rPr kumimoji="1" lang="en-US" altLang="ja-JP" dirty="0"/>
              <a:t>*       81 *        1 *       211 *</a:t>
            </a:r>
          </a:p>
          <a:p>
            <a:r>
              <a:rPr kumimoji="1" lang="en-US" altLang="ja-JP" dirty="0"/>
              <a:t>*       82 *        0 *      -211 *</a:t>
            </a:r>
          </a:p>
          <a:p>
            <a:r>
              <a:rPr kumimoji="1" lang="en-US" altLang="ja-JP" dirty="0"/>
              <a:t>*       82 *        1 *       -11 *</a:t>
            </a:r>
          </a:p>
          <a:p>
            <a:r>
              <a:rPr kumimoji="1" lang="en-US" altLang="ja-JP" dirty="0"/>
              <a:t>*       83 *        0 *       -11 *</a:t>
            </a:r>
          </a:p>
          <a:p>
            <a:r>
              <a:rPr kumimoji="1" lang="en-US" altLang="ja-JP" dirty="0"/>
              <a:t>*       83 *        1 *      -211 *</a:t>
            </a:r>
          </a:p>
          <a:p>
            <a:r>
              <a:rPr kumimoji="1" lang="en-US" altLang="ja-JP" dirty="0"/>
              <a:t>*       84 *        0 *      -211 *</a:t>
            </a:r>
          </a:p>
          <a:p>
            <a:r>
              <a:rPr kumimoji="1" lang="en-US" altLang="ja-JP" dirty="0"/>
              <a:t>*       84 *        1 *      -211 *</a:t>
            </a:r>
          </a:p>
          <a:p>
            <a:r>
              <a:rPr kumimoji="1" lang="en-US" altLang="ja-JP" dirty="0"/>
              <a:t>*       85 *        0 *       211 *</a:t>
            </a:r>
          </a:p>
          <a:p>
            <a:r>
              <a:rPr kumimoji="1" lang="en-US" altLang="ja-JP" dirty="0"/>
              <a:t>*       85 *        1 *      -211 *</a:t>
            </a:r>
          </a:p>
          <a:p>
            <a:r>
              <a:rPr kumimoji="1" lang="en-US" altLang="ja-JP" dirty="0"/>
              <a:t>*       86 *        0 *           *</a:t>
            </a:r>
          </a:p>
          <a:p>
            <a:r>
              <a:rPr kumimoji="1" lang="en-US" altLang="ja-JP" dirty="0"/>
              <a:t>*       87 *        0 *      -211 *</a:t>
            </a:r>
          </a:p>
          <a:p>
            <a:r>
              <a:rPr kumimoji="1" lang="en-US" altLang="ja-JP" dirty="0"/>
              <a:t>*       87 *        1 *       211 *</a:t>
            </a:r>
          </a:p>
          <a:p>
            <a:r>
              <a:rPr kumimoji="1" lang="en-US" altLang="ja-JP" dirty="0"/>
              <a:t>*       88 *        0 *      2212 *</a:t>
            </a:r>
          </a:p>
          <a:p>
            <a:r>
              <a:rPr kumimoji="1" lang="en-US" altLang="ja-JP" dirty="0"/>
              <a:t>*       89 *        0 *           *</a:t>
            </a:r>
          </a:p>
          <a:p>
            <a:r>
              <a:rPr kumimoji="1" lang="en-US" altLang="ja-JP" dirty="0"/>
              <a:t>*       90 *        0 *           *</a:t>
            </a:r>
          </a:p>
          <a:p>
            <a:r>
              <a:rPr kumimoji="1" lang="en-US" altLang="ja-JP" dirty="0"/>
              <a:t>*       91 *        0 *        22 *</a:t>
            </a:r>
          </a:p>
          <a:p>
            <a:r>
              <a:rPr kumimoji="1" lang="en-US" altLang="ja-JP" dirty="0"/>
              <a:t>*       92 *        0 *        13 *</a:t>
            </a:r>
          </a:p>
          <a:p>
            <a:r>
              <a:rPr kumimoji="1" lang="en-US" altLang="ja-JP" dirty="0"/>
              <a:t>*       92 *        1 *       -11 *</a:t>
            </a:r>
          </a:p>
          <a:p>
            <a:r>
              <a:rPr kumimoji="1" lang="en-US" altLang="ja-JP" dirty="0"/>
              <a:t>*       93 *        0 *           *</a:t>
            </a:r>
          </a:p>
          <a:p>
            <a:r>
              <a:rPr kumimoji="1" lang="en-US" altLang="ja-JP" dirty="0"/>
              <a:t>*       94 *        0 *           *</a:t>
            </a:r>
          </a:p>
          <a:p>
            <a:r>
              <a:rPr kumimoji="1" lang="en-US" altLang="ja-JP" dirty="0"/>
              <a:t>*       95 *        0 *       -11 *</a:t>
            </a:r>
          </a:p>
          <a:p>
            <a:r>
              <a:rPr kumimoji="1" lang="en-US" altLang="ja-JP" dirty="0"/>
              <a:t>*       96 *        0 *           *</a:t>
            </a:r>
          </a:p>
          <a:p>
            <a:r>
              <a:rPr kumimoji="1" lang="en-US" altLang="ja-JP" dirty="0"/>
              <a:t>Type &lt;CR&gt; to continue or q to quit ==&gt; c</a:t>
            </a:r>
          </a:p>
          <a:p>
            <a:r>
              <a:rPr kumimoji="1" lang="en-US" altLang="ja-JP" dirty="0"/>
              <a:t>*       97 *        0 *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21</a:t>
            </a:fld>
            <a:endParaRPr kumimoji="1" lang="ja-JP" altLang="en-US"/>
          </a:p>
        </p:txBody>
      </p:sp>
    </p:spTree>
    <p:extLst>
      <p:ext uri="{BB962C8B-B14F-4D97-AF65-F5344CB8AC3E}">
        <p14:creationId xmlns:p14="http://schemas.microsoft.com/office/powerpoint/2010/main" val="2242874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-15 *</a:t>
            </a:r>
          </a:p>
          <a:p>
            <a:r>
              <a:rPr kumimoji="1" lang="en-US" altLang="ja-JP" dirty="0"/>
              <a:t>*        0 *       10 *        15 *</a:t>
            </a:r>
          </a:p>
          <a:p>
            <a:r>
              <a:rPr kumimoji="1" lang="en-US" altLang="ja-JP" dirty="0"/>
              <a:t>*        0 *       11 *       -16 *</a:t>
            </a:r>
          </a:p>
          <a:p>
            <a:r>
              <a:rPr kumimoji="1" lang="en-US" altLang="ja-JP" dirty="0"/>
              <a:t>*        0 *       12 *       211 *</a:t>
            </a:r>
          </a:p>
          <a:p>
            <a:r>
              <a:rPr kumimoji="1" lang="en-US" altLang="ja-JP" dirty="0"/>
              <a:t>*        0 *       13 *        16 *</a:t>
            </a:r>
          </a:p>
          <a:p>
            <a:r>
              <a:rPr kumimoji="1" lang="en-US" altLang="ja-JP" dirty="0"/>
              <a:t>*        0 *       14 *        11 *</a:t>
            </a:r>
          </a:p>
          <a:p>
            <a:r>
              <a:rPr kumimoji="1" lang="en-US" altLang="ja-JP" dirty="0"/>
              <a:t>*        0 *       15 *       -12 *</a:t>
            </a:r>
          </a:p>
          <a:p>
            <a:r>
              <a:rPr kumimoji="1" lang="en-US" altLang="ja-JP" dirty="0"/>
              <a:t>*        0 *       16 *        22 *</a:t>
            </a:r>
          </a:p>
          <a:p>
            <a:r>
              <a:rPr kumimoji="1" lang="en-US" altLang="ja-JP" dirty="0"/>
              <a:t>*        0 *       17 *        22 *</a:t>
            </a:r>
          </a:p>
          <a:p>
            <a:r>
              <a:rPr kumimoji="1" lang="en-US" altLang="ja-JP" dirty="0"/>
              <a:t>*        0 *       18 *        22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-16 *</a:t>
            </a:r>
          </a:p>
          <a:p>
            <a:r>
              <a:rPr kumimoji="1" lang="en-US" altLang="ja-JP" dirty="0"/>
              <a:t>*        1 *       11 *       -11 *</a:t>
            </a:r>
          </a:p>
          <a:p>
            <a:r>
              <a:rPr kumimoji="1" lang="en-US" altLang="ja-JP" dirty="0"/>
              <a:t>*        1 *       12 *        12 *</a:t>
            </a:r>
          </a:p>
          <a:p>
            <a:r>
              <a:rPr kumimoji="1" lang="en-US" altLang="ja-JP" dirty="0"/>
              <a:t>*        1 *       13 *        22 *</a:t>
            </a:r>
          </a:p>
          <a:p>
            <a:r>
              <a:rPr kumimoji="1" lang="en-US" altLang="ja-JP" dirty="0"/>
              <a:t>*        1 *       14 *        16 *</a:t>
            </a:r>
          </a:p>
          <a:p>
            <a:r>
              <a:rPr kumimoji="1" lang="en-US" altLang="ja-JP" dirty="0"/>
              <a:t>*        1 *       15 *        11 *</a:t>
            </a:r>
          </a:p>
          <a:p>
            <a:r>
              <a:rPr kumimoji="1" lang="en-US" altLang="ja-JP" dirty="0"/>
              <a:t>*        1 *       16 *       -12 *</a:t>
            </a:r>
          </a:p>
          <a:p>
            <a:r>
              <a:rPr kumimoji="1" lang="en-US" altLang="ja-JP" dirty="0"/>
              <a:t>*        1 *       17 *        22 *</a:t>
            </a:r>
          </a:p>
          <a:p>
            <a:r>
              <a:rPr kumimoji="1" lang="en-US" altLang="ja-JP" dirty="0"/>
              <a:t>*        1 *       18 *        22 *</a:t>
            </a:r>
          </a:p>
          <a:p>
            <a:r>
              <a:rPr kumimoji="1" lang="en-US" altLang="ja-JP" dirty="0"/>
              <a:t>*        1 *       19 *        22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-15 *</a:t>
            </a:r>
          </a:p>
          <a:p>
            <a:r>
              <a:rPr kumimoji="1" lang="en-US" altLang="ja-JP" dirty="0"/>
              <a:t>*        2 *       11 *       -16 *</a:t>
            </a:r>
          </a:p>
          <a:p>
            <a:r>
              <a:rPr kumimoji="1" lang="en-US" altLang="ja-JP" dirty="0"/>
              <a:t>*        2 *       12 *       211 *</a:t>
            </a:r>
          </a:p>
          <a:p>
            <a:r>
              <a:rPr kumimoji="1" lang="en-US" altLang="ja-JP" dirty="0"/>
              <a:t>*        2 *       13 *        16 *</a:t>
            </a:r>
          </a:p>
          <a:p>
            <a:r>
              <a:rPr kumimoji="1" lang="en-US" altLang="ja-JP" dirty="0"/>
              <a:t>*        2 *       14 *        11 *</a:t>
            </a:r>
          </a:p>
          <a:p>
            <a:r>
              <a:rPr kumimoji="1" lang="en-US" altLang="ja-JP" dirty="0"/>
              <a:t>*        2 *       15 *       -12 *</a:t>
            </a:r>
          </a:p>
          <a:p>
            <a:r>
              <a:rPr kumimoji="1" lang="en-US" altLang="ja-JP" dirty="0"/>
              <a:t>*        2 *       16 *        11 *</a:t>
            </a:r>
          </a:p>
          <a:p>
            <a:r>
              <a:rPr kumimoji="1" lang="en-US" altLang="ja-JP" dirty="0"/>
              <a:t>*        2 *       17 *       -11 *</a:t>
            </a:r>
          </a:p>
          <a:p>
            <a:r>
              <a:rPr kumimoji="1" lang="en-US" altLang="ja-JP" dirty="0"/>
              <a:t>*        2 *       18 *        22 *</a:t>
            </a:r>
          </a:p>
          <a:p>
            <a:r>
              <a:rPr kumimoji="1" lang="en-US" altLang="ja-JP" dirty="0"/>
              <a:t>*        2 *       19 *      -211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94 *</a:t>
            </a:r>
          </a:p>
          <a:p>
            <a:r>
              <a:rPr kumimoji="1" lang="en-US" altLang="ja-JP" dirty="0"/>
              <a:t>*        3 *       11 *       -15 *</a:t>
            </a:r>
          </a:p>
          <a:p>
            <a:r>
              <a:rPr kumimoji="1" lang="en-US" altLang="ja-JP" dirty="0"/>
              <a:t>*        3 *       12 *        15 *</a:t>
            </a:r>
          </a:p>
          <a:p>
            <a:r>
              <a:rPr kumimoji="1" lang="en-US" altLang="ja-JP" dirty="0"/>
              <a:t>*        3 *       13 *       -15 *</a:t>
            </a:r>
          </a:p>
          <a:p>
            <a:r>
              <a:rPr kumimoji="1" lang="en-US" altLang="ja-JP" dirty="0"/>
              <a:t>*        3 *       14 *        22 *</a:t>
            </a:r>
          </a:p>
          <a:p>
            <a:r>
              <a:rPr kumimoji="1" lang="en-US" altLang="ja-JP" dirty="0"/>
              <a:t>Type &lt;CR&gt; to continue or q to quit ==&gt;</a:t>
            </a:r>
          </a:p>
          <a:p>
            <a:r>
              <a:rPr kumimoji="1" lang="en-US" altLang="ja-JP" dirty="0"/>
              <a:t>*        3 *       15 *        15 *</a:t>
            </a:r>
          </a:p>
          <a:p>
            <a:r>
              <a:rPr kumimoji="1" lang="en-US" altLang="ja-JP" dirty="0"/>
              <a:t>*        3 *       16 *        22 *</a:t>
            </a:r>
          </a:p>
          <a:p>
            <a:r>
              <a:rPr kumimoji="1" lang="en-US" altLang="ja-JP" dirty="0"/>
              <a:t>*        3 *       17 *       -16 *</a:t>
            </a:r>
          </a:p>
          <a:p>
            <a:r>
              <a:rPr kumimoji="1" lang="en-US" altLang="ja-JP" dirty="0"/>
              <a:t>*        3 *       18 *       211 *</a:t>
            </a:r>
          </a:p>
          <a:p>
            <a:r>
              <a:rPr kumimoji="1" lang="en-US" altLang="ja-JP" dirty="0"/>
              <a:t>*        3 *       19 *        16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-15 *</a:t>
            </a:r>
          </a:p>
          <a:p>
            <a:r>
              <a:rPr kumimoji="1" lang="en-US" altLang="ja-JP" dirty="0"/>
              <a:t>*        4 *       10 *        15 *</a:t>
            </a:r>
          </a:p>
          <a:p>
            <a:r>
              <a:rPr kumimoji="1" lang="en-US" altLang="ja-JP" dirty="0"/>
              <a:t>*        4 *       11 *       -16 *</a:t>
            </a:r>
          </a:p>
          <a:p>
            <a:r>
              <a:rPr kumimoji="1" lang="en-US" altLang="ja-JP" dirty="0"/>
              <a:t>*        4 *       12 *       213 *</a:t>
            </a:r>
          </a:p>
          <a:p>
            <a:r>
              <a:rPr kumimoji="1" lang="en-US" altLang="ja-JP" dirty="0"/>
              <a:t>*        4 *       13 *       211 *</a:t>
            </a:r>
          </a:p>
          <a:p>
            <a:r>
              <a:rPr kumimoji="1" lang="en-US" altLang="ja-JP" dirty="0"/>
              <a:t>*        4 *       14 *       111 *</a:t>
            </a:r>
          </a:p>
          <a:p>
            <a:r>
              <a:rPr kumimoji="1" lang="en-US" altLang="ja-JP" dirty="0"/>
              <a:t>*        4 *       15 *        16 *</a:t>
            </a:r>
          </a:p>
          <a:p>
            <a:r>
              <a:rPr kumimoji="1" lang="en-US" altLang="ja-JP" dirty="0"/>
              <a:t>*        4 *       16 *      -213 *</a:t>
            </a:r>
          </a:p>
          <a:p>
            <a:r>
              <a:rPr kumimoji="1" lang="en-US" altLang="ja-JP" dirty="0"/>
              <a:t>*        4 *       17 *      -211 *</a:t>
            </a:r>
          </a:p>
          <a:p>
            <a:r>
              <a:rPr kumimoji="1" lang="en-US" altLang="ja-JP" dirty="0"/>
              <a:t>*        4 *       18 *       111 *</a:t>
            </a:r>
          </a:p>
          <a:p>
            <a:r>
              <a:rPr kumimoji="1" lang="en-US" altLang="ja-JP" dirty="0"/>
              <a:t>*        4 *       19 *        22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-16 *</a:t>
            </a:r>
          </a:p>
          <a:p>
            <a:r>
              <a:rPr kumimoji="1" lang="en-US" altLang="ja-JP" dirty="0"/>
              <a:t>*        5 *       11 *        24 *</a:t>
            </a:r>
          </a:p>
          <a:p>
            <a:r>
              <a:rPr kumimoji="1" lang="en-US" altLang="ja-JP" dirty="0"/>
              <a:t>*        5 *       12 *       211 *</a:t>
            </a:r>
          </a:p>
          <a:p>
            <a:r>
              <a:rPr kumimoji="1" lang="en-US" altLang="ja-JP" dirty="0"/>
              <a:t>*        5 *       13 *       211 *</a:t>
            </a:r>
          </a:p>
          <a:p>
            <a:r>
              <a:rPr kumimoji="1" lang="en-US" altLang="ja-JP" dirty="0"/>
              <a:t>*        5 *       14 *       111 *</a:t>
            </a:r>
          </a:p>
          <a:p>
            <a:r>
              <a:rPr kumimoji="1" lang="en-US" altLang="ja-JP" dirty="0"/>
              <a:t>*        5 *       15 *      -211 *</a:t>
            </a:r>
          </a:p>
          <a:p>
            <a:r>
              <a:rPr kumimoji="1" lang="en-US" altLang="ja-JP" dirty="0"/>
              <a:t>*        5 *       16 *        16 *</a:t>
            </a:r>
          </a:p>
          <a:p>
            <a:r>
              <a:rPr kumimoji="1" lang="en-US" altLang="ja-JP" dirty="0"/>
              <a:t>*        5 *       17 *        11 *</a:t>
            </a:r>
          </a:p>
          <a:p>
            <a:r>
              <a:rPr kumimoji="1" lang="en-US" altLang="ja-JP" dirty="0"/>
              <a:t>*        5 *       18 *       -12 *</a:t>
            </a:r>
          </a:p>
          <a:p>
            <a:r>
              <a:rPr kumimoji="1" lang="en-US" altLang="ja-JP" dirty="0"/>
              <a:t>*        5 *       19 *        22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-13 *</a:t>
            </a:r>
          </a:p>
          <a:p>
            <a:r>
              <a:rPr kumimoji="1" lang="en-US" altLang="ja-JP" dirty="0"/>
              <a:t>*        6 *        9 *        13 *</a:t>
            </a:r>
          </a:p>
          <a:p>
            <a:r>
              <a:rPr kumimoji="1" lang="en-US" altLang="ja-JP" dirty="0"/>
              <a:t>*        6 *       10 *       -13 *</a:t>
            </a:r>
          </a:p>
          <a:p>
            <a:r>
              <a:rPr kumimoji="1" lang="en-US" altLang="ja-JP" dirty="0"/>
              <a:t>*        6 *       11 *        13 *</a:t>
            </a:r>
          </a:p>
          <a:p>
            <a:r>
              <a:rPr kumimoji="1" lang="en-US" altLang="ja-JP" dirty="0"/>
              <a:t>*        6 *       12 *       -13 *</a:t>
            </a:r>
          </a:p>
          <a:p>
            <a:r>
              <a:rPr kumimoji="1" lang="en-US" altLang="ja-JP" dirty="0"/>
              <a:t>*        6 *       13 *        14 *</a:t>
            </a:r>
          </a:p>
          <a:p>
            <a:r>
              <a:rPr kumimoji="1" lang="en-US" altLang="ja-JP" dirty="0"/>
              <a:t>*        6 *       14 *      -211 *</a:t>
            </a:r>
          </a:p>
          <a:p>
            <a:r>
              <a:rPr kumimoji="1" lang="en-US" altLang="ja-JP" dirty="0"/>
              <a:t>*        6 *       15 *       211 *</a:t>
            </a:r>
          </a:p>
          <a:p>
            <a:r>
              <a:rPr kumimoji="1" lang="en-US" altLang="ja-JP" dirty="0"/>
              <a:t>*        6 *       16 *       -11 *</a:t>
            </a:r>
          </a:p>
          <a:p>
            <a:r>
              <a:rPr kumimoji="1" lang="en-US" altLang="ja-JP" dirty="0"/>
              <a:t>*        6 *       17 *        11 *</a:t>
            </a:r>
          </a:p>
          <a:p>
            <a:r>
              <a:rPr kumimoji="1" lang="en-US" altLang="ja-JP" dirty="0"/>
              <a:t>*        6 *       18 *       -11 *</a:t>
            </a:r>
          </a:p>
          <a:p>
            <a:r>
              <a:rPr kumimoji="1" lang="en-US" altLang="ja-JP" dirty="0"/>
              <a:t>*        6 *       19 *        22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94 *</a:t>
            </a:r>
          </a:p>
          <a:p>
            <a:r>
              <a:rPr kumimoji="1" lang="en-US" altLang="ja-JP" dirty="0"/>
              <a:t>*        7 *       11 *       -15 *</a:t>
            </a:r>
          </a:p>
          <a:p>
            <a:r>
              <a:rPr kumimoji="1" lang="en-US" altLang="ja-JP" dirty="0"/>
              <a:t>*        7 *       12 *        15 *</a:t>
            </a:r>
          </a:p>
          <a:p>
            <a:r>
              <a:rPr kumimoji="1" lang="en-US" altLang="ja-JP" dirty="0"/>
              <a:t>*        7 *       13 *       -15 *</a:t>
            </a:r>
          </a:p>
          <a:p>
            <a:r>
              <a:rPr kumimoji="1" lang="en-US" altLang="ja-JP" dirty="0"/>
              <a:t>*        7 *       14 *        22 *</a:t>
            </a:r>
          </a:p>
          <a:p>
            <a:r>
              <a:rPr kumimoji="1" lang="en-US" altLang="ja-JP" dirty="0"/>
              <a:t>*        7 *       15 *        15 *</a:t>
            </a:r>
          </a:p>
          <a:p>
            <a:r>
              <a:rPr kumimoji="1" lang="en-US" altLang="ja-JP" dirty="0"/>
              <a:t>*        7 *       16 *        22 *</a:t>
            </a:r>
          </a:p>
          <a:p>
            <a:r>
              <a:rPr kumimoji="1" lang="en-US" altLang="ja-JP" dirty="0"/>
              <a:t>*        7 *       17 *       -16 *</a:t>
            </a:r>
          </a:p>
          <a:p>
            <a:r>
              <a:rPr kumimoji="1" lang="en-US" altLang="ja-JP" dirty="0"/>
              <a:t>*        7 *       18 *        24 *</a:t>
            </a:r>
          </a:p>
          <a:p>
            <a:r>
              <a:rPr kumimoji="1" lang="en-US" altLang="ja-JP" dirty="0"/>
              <a:t>*        7 *       19 *       211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-13 *</a:t>
            </a:r>
          </a:p>
          <a:p>
            <a:r>
              <a:rPr kumimoji="1" lang="en-US" altLang="ja-JP" dirty="0"/>
              <a:t>*        8 *        9 *        13 *</a:t>
            </a:r>
          </a:p>
          <a:p>
            <a:r>
              <a:rPr kumimoji="1" lang="en-US" altLang="ja-JP" dirty="0"/>
              <a:t>*        8 *       10 *        94 *</a:t>
            </a:r>
          </a:p>
          <a:p>
            <a:r>
              <a:rPr kumimoji="1" lang="en-US" altLang="ja-JP" dirty="0"/>
              <a:t>*        8 *       11 *       -13 *</a:t>
            </a:r>
          </a:p>
          <a:p>
            <a:r>
              <a:rPr kumimoji="1" lang="en-US" altLang="ja-JP" dirty="0"/>
              <a:t>*        8 *       12 *        13 *</a:t>
            </a:r>
          </a:p>
          <a:p>
            <a:r>
              <a:rPr kumimoji="1" lang="en-US" altLang="ja-JP" dirty="0"/>
              <a:t>*        8 *       13 *       -13 *</a:t>
            </a:r>
          </a:p>
          <a:p>
            <a:r>
              <a:rPr kumimoji="1" lang="en-US" altLang="ja-JP" dirty="0"/>
              <a:t>*        8 *       14 *        22 *</a:t>
            </a:r>
          </a:p>
          <a:p>
            <a:r>
              <a:rPr kumimoji="1" lang="en-US" altLang="ja-JP" dirty="0"/>
              <a:t>Type &lt;CR&gt; to continue or q to quit ==&gt;</a:t>
            </a:r>
          </a:p>
          <a:p>
            <a:r>
              <a:rPr kumimoji="1" lang="en-US" altLang="ja-JP" dirty="0"/>
              <a:t>*        8 *       15 *        13 *</a:t>
            </a:r>
          </a:p>
          <a:p>
            <a:r>
              <a:rPr kumimoji="1" lang="en-US" altLang="ja-JP" dirty="0"/>
              <a:t>*        8 *       16 *        22 *</a:t>
            </a:r>
          </a:p>
          <a:p>
            <a:r>
              <a:rPr kumimoji="1" lang="en-US" altLang="ja-JP" dirty="0"/>
              <a:t>*        8 *       17 *       -13 *</a:t>
            </a:r>
          </a:p>
          <a:p>
            <a:r>
              <a:rPr kumimoji="1" lang="en-US" altLang="ja-JP" dirty="0"/>
              <a:t>*        8 *       18 *        22 *</a:t>
            </a:r>
          </a:p>
          <a:p>
            <a:r>
              <a:rPr kumimoji="1" lang="en-US" altLang="ja-JP" dirty="0"/>
              <a:t>*        8 *       19 *      -211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-13 *</a:t>
            </a:r>
          </a:p>
          <a:p>
            <a:r>
              <a:rPr kumimoji="1" lang="en-US" altLang="ja-JP" dirty="0"/>
              <a:t>*        9 *       10 *        13 *</a:t>
            </a:r>
          </a:p>
          <a:p>
            <a:r>
              <a:rPr kumimoji="1" lang="en-US" altLang="ja-JP" dirty="0"/>
              <a:t>*        9 *       11 *       -13 *</a:t>
            </a:r>
          </a:p>
          <a:p>
            <a:r>
              <a:rPr kumimoji="1" lang="en-US" altLang="ja-JP" dirty="0"/>
              <a:t>*        9 *       12 *        13 *</a:t>
            </a:r>
          </a:p>
          <a:p>
            <a:r>
              <a:rPr kumimoji="1" lang="en-US" altLang="ja-JP" dirty="0"/>
              <a:t>*        9 *       13 *      -211 *</a:t>
            </a:r>
          </a:p>
          <a:p>
            <a:r>
              <a:rPr kumimoji="1" lang="en-US" altLang="ja-JP" dirty="0"/>
              <a:t>*        9 *       14 *       211 *</a:t>
            </a:r>
          </a:p>
          <a:p>
            <a:r>
              <a:rPr kumimoji="1" lang="en-US" altLang="ja-JP" dirty="0"/>
              <a:t>*        9 *       15 *       -11 *</a:t>
            </a:r>
          </a:p>
          <a:p>
            <a:r>
              <a:rPr kumimoji="1" lang="en-US" altLang="ja-JP" dirty="0"/>
              <a:t>*        9 *       16 *        11 *</a:t>
            </a:r>
          </a:p>
          <a:p>
            <a:r>
              <a:rPr kumimoji="1" lang="en-US" altLang="ja-JP" dirty="0"/>
              <a:t>*        9 *       17 *       -11 *</a:t>
            </a:r>
          </a:p>
          <a:p>
            <a:r>
              <a:rPr kumimoji="1" lang="en-US" altLang="ja-JP" dirty="0"/>
              <a:t>*        9 *       18 *        11 *</a:t>
            </a:r>
          </a:p>
          <a:p>
            <a:r>
              <a:rPr kumimoji="1" lang="en-US" altLang="ja-JP" dirty="0"/>
              <a:t>*        9 *       19 *       -11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-15 *</a:t>
            </a:r>
          </a:p>
          <a:p>
            <a:r>
              <a:rPr kumimoji="1" lang="en-US" altLang="ja-JP" dirty="0"/>
              <a:t>*       10 *       10 *        15 *</a:t>
            </a:r>
          </a:p>
          <a:p>
            <a:r>
              <a:rPr kumimoji="1" lang="en-US" altLang="ja-JP" dirty="0"/>
              <a:t>*       10 *       11 *       -16 *</a:t>
            </a:r>
          </a:p>
          <a:p>
            <a:r>
              <a:rPr kumimoji="1" lang="en-US" altLang="ja-JP" dirty="0"/>
              <a:t>*       10 *       12 *        24 *</a:t>
            </a:r>
          </a:p>
          <a:p>
            <a:r>
              <a:rPr kumimoji="1" lang="en-US" altLang="ja-JP" dirty="0"/>
              <a:t>*       10 *       13 *       211 *</a:t>
            </a:r>
          </a:p>
          <a:p>
            <a:r>
              <a:rPr kumimoji="1" lang="en-US" altLang="ja-JP" dirty="0"/>
              <a:t>*       10 *       14 *       211 *</a:t>
            </a:r>
          </a:p>
          <a:p>
            <a:r>
              <a:rPr kumimoji="1" lang="en-US" altLang="ja-JP" dirty="0"/>
              <a:t>*       10 *       15 *       111 *</a:t>
            </a:r>
          </a:p>
          <a:p>
            <a:r>
              <a:rPr kumimoji="1" lang="en-US" altLang="ja-JP" dirty="0"/>
              <a:t>*       10 *       16 *      -211 *</a:t>
            </a:r>
          </a:p>
          <a:p>
            <a:r>
              <a:rPr kumimoji="1" lang="en-US" altLang="ja-JP" dirty="0"/>
              <a:t>*       10 *       17 *        16 *</a:t>
            </a:r>
          </a:p>
          <a:p>
            <a:r>
              <a:rPr kumimoji="1" lang="en-US" altLang="ja-JP" dirty="0"/>
              <a:t>*       10 *       18 *    -20213 *</a:t>
            </a:r>
          </a:p>
          <a:p>
            <a:r>
              <a:rPr kumimoji="1" lang="en-US" altLang="ja-JP" dirty="0"/>
              <a:t>*       10 *       19 *       111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-15 *</a:t>
            </a:r>
          </a:p>
          <a:p>
            <a:r>
              <a:rPr kumimoji="1" lang="en-US" altLang="ja-JP" dirty="0"/>
              <a:t>*       11 *       10 *        15 *</a:t>
            </a:r>
          </a:p>
          <a:p>
            <a:r>
              <a:rPr kumimoji="1" lang="en-US" altLang="ja-JP" dirty="0"/>
              <a:t>*       11 *       11 *       -16 *</a:t>
            </a:r>
          </a:p>
          <a:p>
            <a:r>
              <a:rPr kumimoji="1" lang="en-US" altLang="ja-JP" dirty="0"/>
              <a:t>*       11 *       12 *     20213 *</a:t>
            </a:r>
          </a:p>
          <a:p>
            <a:r>
              <a:rPr kumimoji="1" lang="en-US" altLang="ja-JP" dirty="0"/>
              <a:t>*       11 *       13 *       111 *</a:t>
            </a:r>
          </a:p>
          <a:p>
            <a:r>
              <a:rPr kumimoji="1" lang="en-US" altLang="ja-JP" dirty="0"/>
              <a:t>*       11 *       14 *       111 *</a:t>
            </a:r>
          </a:p>
          <a:p>
            <a:r>
              <a:rPr kumimoji="1" lang="en-US" altLang="ja-JP" dirty="0"/>
              <a:t>*       11 *       15 *       211 *</a:t>
            </a:r>
          </a:p>
          <a:p>
            <a:r>
              <a:rPr kumimoji="1" lang="en-US" altLang="ja-JP" dirty="0"/>
              <a:t>*       11 *       16 *        16 *</a:t>
            </a:r>
          </a:p>
          <a:p>
            <a:r>
              <a:rPr kumimoji="1" lang="en-US" altLang="ja-JP" dirty="0"/>
              <a:t>*       11 *       17 *        13 *</a:t>
            </a:r>
          </a:p>
          <a:p>
            <a:r>
              <a:rPr kumimoji="1" lang="en-US" altLang="ja-JP" dirty="0"/>
              <a:t>*       11 *       18 *       -14 *</a:t>
            </a:r>
          </a:p>
          <a:p>
            <a:r>
              <a:rPr kumimoji="1" lang="en-US" altLang="ja-JP" dirty="0"/>
              <a:t>*       11 *       19 *        22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-13 *</a:t>
            </a:r>
          </a:p>
          <a:p>
            <a:r>
              <a:rPr kumimoji="1" lang="en-US" altLang="ja-JP" dirty="0"/>
              <a:t>*       12 *        9 *        13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-11 *</a:t>
            </a:r>
          </a:p>
          <a:p>
            <a:r>
              <a:rPr kumimoji="1" lang="en-US" altLang="ja-JP" dirty="0"/>
              <a:t>*       12 *       13 *        11 *</a:t>
            </a:r>
          </a:p>
          <a:p>
            <a:r>
              <a:rPr kumimoji="1" lang="en-US" altLang="ja-JP" dirty="0"/>
              <a:t>*       12 *       14 *       -11 *</a:t>
            </a:r>
          </a:p>
          <a:p>
            <a:r>
              <a:rPr kumimoji="1" lang="en-US" altLang="ja-JP" dirty="0"/>
              <a:t>*       12 *       15 *       -11 *</a:t>
            </a:r>
          </a:p>
          <a:p>
            <a:r>
              <a:rPr kumimoji="1" lang="en-US" altLang="ja-JP" dirty="0"/>
              <a:t>*       12 *       16 *       -11 *</a:t>
            </a:r>
          </a:p>
          <a:p>
            <a:r>
              <a:rPr kumimoji="1" lang="en-US" altLang="ja-JP" dirty="0"/>
              <a:t>*       12 *       17 *       -11 *</a:t>
            </a:r>
          </a:p>
          <a:p>
            <a:r>
              <a:rPr kumimoji="1" lang="en-US" altLang="ja-JP" dirty="0"/>
              <a:t>*       12 *       18 *        11 *</a:t>
            </a:r>
          </a:p>
          <a:p>
            <a:r>
              <a:rPr kumimoji="1" lang="en-US" altLang="ja-JP" dirty="0"/>
              <a:t>*       12 *       19 *        11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-13 *</a:t>
            </a:r>
          </a:p>
          <a:p>
            <a:r>
              <a:rPr kumimoji="1" lang="en-US" altLang="ja-JP" dirty="0"/>
              <a:t>*       13 *        9 *        13 *</a:t>
            </a:r>
          </a:p>
          <a:p>
            <a:r>
              <a:rPr kumimoji="1" lang="en-US" altLang="ja-JP" dirty="0"/>
              <a:t>*       13 *       10 *        94 *</a:t>
            </a:r>
          </a:p>
          <a:p>
            <a:r>
              <a:rPr kumimoji="1" lang="en-US" altLang="ja-JP" dirty="0"/>
              <a:t>*       13 *       11 *       -13 *</a:t>
            </a:r>
          </a:p>
          <a:p>
            <a:r>
              <a:rPr kumimoji="1" lang="en-US" altLang="ja-JP" dirty="0"/>
              <a:t>*       13 *       12 *        13 *</a:t>
            </a:r>
          </a:p>
          <a:p>
            <a:r>
              <a:rPr kumimoji="1" lang="en-US" altLang="ja-JP" dirty="0"/>
              <a:t>*       13 *       13 *       -13 *</a:t>
            </a:r>
          </a:p>
          <a:p>
            <a:r>
              <a:rPr kumimoji="1" lang="en-US" altLang="ja-JP" dirty="0"/>
              <a:t>*       13 *       14 *        22 *</a:t>
            </a:r>
          </a:p>
          <a:p>
            <a:r>
              <a:rPr kumimoji="1" lang="en-US" altLang="ja-JP" dirty="0"/>
              <a:t>Type &lt;CR&gt; to continue or q to quit ==&gt;</a:t>
            </a:r>
          </a:p>
          <a:p>
            <a:r>
              <a:rPr kumimoji="1" lang="en-US" altLang="ja-JP" dirty="0"/>
              <a:t>*       13 *       15 *        13 *</a:t>
            </a:r>
          </a:p>
          <a:p>
            <a:r>
              <a:rPr kumimoji="1" lang="en-US" altLang="ja-JP" dirty="0"/>
              <a:t>*       13 *       16 *        22 *</a:t>
            </a:r>
          </a:p>
          <a:p>
            <a:r>
              <a:rPr kumimoji="1" lang="en-US" altLang="ja-JP" dirty="0"/>
              <a:t>*       13 *       17 *       -11 *</a:t>
            </a:r>
          </a:p>
          <a:p>
            <a:r>
              <a:rPr kumimoji="1" lang="en-US" altLang="ja-JP" dirty="0"/>
              <a:t>*       13 *       18 *        11 *</a:t>
            </a:r>
          </a:p>
          <a:p>
            <a:r>
              <a:rPr kumimoji="1" lang="en-US" altLang="ja-JP" dirty="0"/>
              <a:t>*       13 *       19 *        13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-13 *</a:t>
            </a:r>
          </a:p>
          <a:p>
            <a:r>
              <a:rPr kumimoji="1" lang="en-US" altLang="ja-JP" dirty="0"/>
              <a:t>*       14 *       10 *        13 *</a:t>
            </a:r>
          </a:p>
          <a:p>
            <a:r>
              <a:rPr kumimoji="1" lang="en-US" altLang="ja-JP" dirty="0"/>
              <a:t>*       14 *       11 *        94 *</a:t>
            </a:r>
          </a:p>
          <a:p>
            <a:r>
              <a:rPr kumimoji="1" lang="en-US" altLang="ja-JP" dirty="0"/>
              <a:t>*       14 *       12 *       -13 *</a:t>
            </a:r>
          </a:p>
          <a:p>
            <a:r>
              <a:rPr kumimoji="1" lang="en-US" altLang="ja-JP" dirty="0"/>
              <a:t>*       14 *       13 *        13 *</a:t>
            </a:r>
          </a:p>
          <a:p>
            <a:r>
              <a:rPr kumimoji="1" lang="en-US" altLang="ja-JP" dirty="0"/>
              <a:t>*       14 *       14 *        13 *</a:t>
            </a:r>
          </a:p>
          <a:p>
            <a:r>
              <a:rPr kumimoji="1" lang="en-US" altLang="ja-JP" dirty="0"/>
              <a:t>*       14 *       15 *        22 *</a:t>
            </a:r>
          </a:p>
          <a:p>
            <a:r>
              <a:rPr kumimoji="1" lang="en-US" altLang="ja-JP" dirty="0"/>
              <a:t>*       14 *       16 *        11 *</a:t>
            </a:r>
          </a:p>
          <a:p>
            <a:r>
              <a:rPr kumimoji="1" lang="en-US" altLang="ja-JP" dirty="0"/>
              <a:t>*       14 *       17 *       -11 *</a:t>
            </a:r>
          </a:p>
          <a:p>
            <a:r>
              <a:rPr kumimoji="1" lang="en-US" altLang="ja-JP" dirty="0"/>
              <a:t>*       14 *       18 *       -13 *</a:t>
            </a:r>
          </a:p>
          <a:p>
            <a:r>
              <a:rPr kumimoji="1" lang="en-US" altLang="ja-JP" dirty="0"/>
              <a:t>*       14 *       19 *        14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94 *</a:t>
            </a:r>
          </a:p>
          <a:p>
            <a:r>
              <a:rPr kumimoji="1" lang="en-US" altLang="ja-JP" dirty="0"/>
              <a:t>*       15 *       11 *       -15 *</a:t>
            </a:r>
          </a:p>
          <a:p>
            <a:r>
              <a:rPr kumimoji="1" lang="en-US" altLang="ja-JP" dirty="0"/>
              <a:t>*       15 *       12 *        15 *</a:t>
            </a:r>
          </a:p>
          <a:p>
            <a:r>
              <a:rPr kumimoji="1" lang="en-US" altLang="ja-JP" dirty="0"/>
              <a:t>*       15 *       13 *        15 *</a:t>
            </a:r>
          </a:p>
          <a:p>
            <a:r>
              <a:rPr kumimoji="1" lang="en-US" altLang="ja-JP" dirty="0"/>
              <a:t>*       15 *       14 *        22 *</a:t>
            </a:r>
          </a:p>
          <a:p>
            <a:r>
              <a:rPr kumimoji="1" lang="en-US" altLang="ja-JP" dirty="0"/>
              <a:t>*       15 *       15 *        15 *</a:t>
            </a:r>
          </a:p>
          <a:p>
            <a:r>
              <a:rPr kumimoji="1" lang="en-US" altLang="ja-JP" dirty="0"/>
              <a:t>*       15 *       16 *        22 *</a:t>
            </a:r>
          </a:p>
          <a:p>
            <a:r>
              <a:rPr kumimoji="1" lang="en-US" altLang="ja-JP" dirty="0"/>
              <a:t>*       15 *       17 *       -16 *</a:t>
            </a:r>
          </a:p>
          <a:p>
            <a:r>
              <a:rPr kumimoji="1" lang="en-US" altLang="ja-JP" dirty="0"/>
              <a:t>*       15 *       18 *       213 *</a:t>
            </a:r>
          </a:p>
          <a:p>
            <a:r>
              <a:rPr kumimoji="1" lang="en-US" altLang="ja-JP" dirty="0"/>
              <a:t>*       15 *       19 *       211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-13 *</a:t>
            </a:r>
          </a:p>
          <a:p>
            <a:r>
              <a:rPr kumimoji="1" lang="en-US" altLang="ja-JP" dirty="0"/>
              <a:t>*       16 *        9 *        13 *</a:t>
            </a:r>
          </a:p>
          <a:p>
            <a:r>
              <a:rPr kumimoji="1" lang="en-US" altLang="ja-JP" dirty="0"/>
              <a:t>*       16 *       10 *        94 *</a:t>
            </a:r>
          </a:p>
          <a:p>
            <a:r>
              <a:rPr kumimoji="1" lang="en-US" altLang="ja-JP" dirty="0"/>
              <a:t>*       16 *       11 *       -13 *</a:t>
            </a:r>
          </a:p>
          <a:p>
            <a:r>
              <a:rPr kumimoji="1" lang="en-US" altLang="ja-JP" dirty="0"/>
              <a:t>*       16 *       12 *        13 *</a:t>
            </a:r>
          </a:p>
          <a:p>
            <a:r>
              <a:rPr kumimoji="1" lang="en-US" altLang="ja-JP" dirty="0"/>
              <a:t>*       16 *       13 *       -13 *</a:t>
            </a:r>
          </a:p>
          <a:p>
            <a:r>
              <a:rPr kumimoji="1" lang="en-US" altLang="ja-JP" dirty="0"/>
              <a:t>*       16 *       14 *        22 *</a:t>
            </a:r>
          </a:p>
          <a:p>
            <a:r>
              <a:rPr kumimoji="1" lang="en-US" altLang="ja-JP" dirty="0"/>
              <a:t>*       16 *       15 * 1.000e+09 *</a:t>
            </a:r>
          </a:p>
          <a:p>
            <a:r>
              <a:rPr kumimoji="1" lang="en-US" altLang="ja-JP" dirty="0"/>
              <a:t>*       16 *       16 *       211 *</a:t>
            </a:r>
          </a:p>
          <a:p>
            <a:r>
              <a:rPr kumimoji="1" lang="en-US" altLang="ja-JP" dirty="0"/>
              <a:t>*       16 *       17 *        22 *</a:t>
            </a:r>
          </a:p>
          <a:p>
            <a:r>
              <a:rPr kumimoji="1" lang="en-US" altLang="ja-JP" dirty="0"/>
              <a:t>*       16 *       18 *      -211 *</a:t>
            </a:r>
          </a:p>
          <a:p>
            <a:r>
              <a:rPr kumimoji="1" lang="en-US" altLang="ja-JP" dirty="0"/>
              <a:t>*       16 *       19 *       211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-13 *</a:t>
            </a:r>
          </a:p>
          <a:p>
            <a:r>
              <a:rPr kumimoji="1" lang="en-US" altLang="ja-JP" dirty="0"/>
              <a:t>*       17 *        9 *        13 *</a:t>
            </a:r>
          </a:p>
          <a:p>
            <a:r>
              <a:rPr kumimoji="1" lang="en-US" altLang="ja-JP" dirty="0"/>
              <a:t>Type &lt;CR&gt; to continue or q to quit ==&gt;</a:t>
            </a:r>
          </a:p>
          <a:p>
            <a:r>
              <a:rPr kumimoji="1" lang="en-US" altLang="ja-JP" dirty="0"/>
              <a:t>*       17 *       10 *       -13 *</a:t>
            </a:r>
          </a:p>
          <a:p>
            <a:r>
              <a:rPr kumimoji="1" lang="en-US" altLang="ja-JP" dirty="0"/>
              <a:t>*       17 *       11 *        13 *</a:t>
            </a:r>
          </a:p>
          <a:p>
            <a:r>
              <a:rPr kumimoji="1" lang="en-US" altLang="ja-JP" dirty="0"/>
              <a:t>*       17 *       12 *       -13 *</a:t>
            </a:r>
          </a:p>
          <a:p>
            <a:r>
              <a:rPr kumimoji="1" lang="en-US" altLang="ja-JP" dirty="0"/>
              <a:t>*       17 *       13 *        14 *</a:t>
            </a:r>
          </a:p>
          <a:p>
            <a:r>
              <a:rPr kumimoji="1" lang="en-US" altLang="ja-JP" dirty="0"/>
              <a:t>*       17 *       14 *      -211 *</a:t>
            </a:r>
          </a:p>
          <a:p>
            <a:r>
              <a:rPr kumimoji="1" lang="en-US" altLang="ja-JP" dirty="0"/>
              <a:t>*       17 *       15 *       211 *</a:t>
            </a:r>
          </a:p>
          <a:p>
            <a:r>
              <a:rPr kumimoji="1" lang="en-US" altLang="ja-JP" dirty="0"/>
              <a:t>*       17 *       16 *       -11 *</a:t>
            </a:r>
          </a:p>
          <a:p>
            <a:r>
              <a:rPr kumimoji="1" lang="en-US" altLang="ja-JP" dirty="0"/>
              <a:t>*       17 *       17 *        11 *</a:t>
            </a:r>
          </a:p>
          <a:p>
            <a:r>
              <a:rPr kumimoji="1" lang="en-US" altLang="ja-JP" dirty="0"/>
              <a:t>*       17 *       18 *        22 *</a:t>
            </a:r>
          </a:p>
          <a:p>
            <a:r>
              <a:rPr kumimoji="1" lang="en-US" altLang="ja-JP" dirty="0"/>
              <a:t>*       17 *       19 *        22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-15 *</a:t>
            </a:r>
          </a:p>
          <a:p>
            <a:r>
              <a:rPr kumimoji="1" lang="en-US" altLang="ja-JP" dirty="0"/>
              <a:t>*       18 *       10 *        15 *</a:t>
            </a:r>
          </a:p>
          <a:p>
            <a:r>
              <a:rPr kumimoji="1" lang="en-US" altLang="ja-JP" dirty="0"/>
              <a:t>*       18 *       11 *       -16 *</a:t>
            </a:r>
          </a:p>
          <a:p>
            <a:r>
              <a:rPr kumimoji="1" lang="en-US" altLang="ja-JP" dirty="0"/>
              <a:t>*       18 *       12 *       -13 *</a:t>
            </a:r>
          </a:p>
          <a:p>
            <a:r>
              <a:rPr kumimoji="1" lang="en-US" altLang="ja-JP" dirty="0"/>
              <a:t>*       18 *       13 *        14 *</a:t>
            </a:r>
          </a:p>
          <a:p>
            <a:r>
              <a:rPr kumimoji="1" lang="en-US" altLang="ja-JP" dirty="0"/>
              <a:t>*       18 *       14 *        16 *</a:t>
            </a:r>
          </a:p>
          <a:p>
            <a:r>
              <a:rPr kumimoji="1" lang="en-US" altLang="ja-JP" dirty="0"/>
              <a:t>Type &lt;CR&gt; to continue or q to quit ==&gt;</a:t>
            </a:r>
          </a:p>
          <a:p>
            <a:r>
              <a:rPr kumimoji="1" lang="en-US" altLang="ja-JP" dirty="0"/>
              <a:t>*       18 *       15 *    -20213 *</a:t>
            </a:r>
          </a:p>
          <a:p>
            <a:r>
              <a:rPr kumimoji="1" lang="en-US" altLang="ja-JP" dirty="0"/>
              <a:t>*       18 *       16 *       111 *</a:t>
            </a:r>
          </a:p>
          <a:p>
            <a:r>
              <a:rPr kumimoji="1" lang="en-US" altLang="ja-JP" dirty="0"/>
              <a:t>*       18 *       17 *       111 *</a:t>
            </a:r>
          </a:p>
          <a:p>
            <a:r>
              <a:rPr kumimoji="1" lang="en-US" altLang="ja-JP" dirty="0"/>
              <a:t>*       18 *       18 *      -211 *</a:t>
            </a:r>
          </a:p>
          <a:p>
            <a:r>
              <a:rPr kumimoji="1" lang="en-US" altLang="ja-JP" dirty="0"/>
              <a:t>*       18 *       19 *        22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-15 *</a:t>
            </a:r>
          </a:p>
          <a:p>
            <a:r>
              <a:rPr kumimoji="1" lang="en-US" altLang="ja-JP" dirty="0"/>
              <a:t>*       19 *       10 *        15 *</a:t>
            </a:r>
          </a:p>
          <a:p>
            <a:r>
              <a:rPr kumimoji="1" lang="en-US" altLang="ja-JP" dirty="0"/>
              <a:t>*       19 *       11 *        94 *</a:t>
            </a:r>
          </a:p>
          <a:p>
            <a:r>
              <a:rPr kumimoji="1" lang="en-US" altLang="ja-JP" dirty="0"/>
              <a:t>*       19 *       12 *       -15 *</a:t>
            </a:r>
          </a:p>
          <a:p>
            <a:r>
              <a:rPr kumimoji="1" lang="en-US" altLang="ja-JP" dirty="0"/>
              <a:t>*       19 *       13 *        15 *</a:t>
            </a:r>
          </a:p>
          <a:p>
            <a:r>
              <a:rPr kumimoji="1" lang="en-US" altLang="ja-JP" dirty="0"/>
              <a:t>*       19 *       14 *        15 *</a:t>
            </a:r>
          </a:p>
          <a:p>
            <a:r>
              <a:rPr kumimoji="1" lang="en-US" altLang="ja-JP" dirty="0"/>
              <a:t>*       19 *       15 *        22 *</a:t>
            </a:r>
          </a:p>
          <a:p>
            <a:r>
              <a:rPr kumimoji="1" lang="en-US" altLang="ja-JP" dirty="0"/>
              <a:t>*       19 *       16 *       -16 *</a:t>
            </a:r>
          </a:p>
          <a:p>
            <a:r>
              <a:rPr kumimoji="1" lang="en-US" altLang="ja-JP" dirty="0"/>
              <a:t>*       19 *       17 *       -11 *</a:t>
            </a:r>
          </a:p>
          <a:p>
            <a:r>
              <a:rPr kumimoji="1" lang="en-US" altLang="ja-JP" dirty="0"/>
              <a:t>*       19 *       18 *        12 *</a:t>
            </a:r>
          </a:p>
          <a:p>
            <a:r>
              <a:rPr kumimoji="1" lang="en-US" altLang="ja-JP" dirty="0"/>
              <a:t>*       19 *       19 *        16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-16 *</a:t>
            </a:r>
          </a:p>
          <a:p>
            <a:r>
              <a:rPr kumimoji="1" lang="en-US" altLang="ja-JP" dirty="0"/>
              <a:t>*       20 *       11 *        24 *</a:t>
            </a:r>
          </a:p>
          <a:p>
            <a:r>
              <a:rPr kumimoji="1" lang="en-US" altLang="ja-JP" dirty="0"/>
              <a:t>*       20 *       12 *       111 *</a:t>
            </a:r>
          </a:p>
          <a:p>
            <a:r>
              <a:rPr kumimoji="1" lang="en-US" altLang="ja-JP" dirty="0"/>
              <a:t>*       20 *       13 *       111 *</a:t>
            </a:r>
          </a:p>
          <a:p>
            <a:r>
              <a:rPr kumimoji="1" lang="en-US" altLang="ja-JP" dirty="0"/>
              <a:t>*       20 *       14 *       111 *</a:t>
            </a:r>
          </a:p>
          <a:p>
            <a:r>
              <a:rPr kumimoji="1" lang="en-US" altLang="ja-JP" dirty="0"/>
              <a:t>*       20 *       15 *       211 *</a:t>
            </a:r>
          </a:p>
          <a:p>
            <a:r>
              <a:rPr kumimoji="1" lang="en-US" altLang="ja-JP" dirty="0"/>
              <a:t>*       20 *       16 *        16 *</a:t>
            </a:r>
          </a:p>
          <a:p>
            <a:r>
              <a:rPr kumimoji="1" lang="en-US" altLang="ja-JP" dirty="0"/>
              <a:t>*       20 *       17 *    -20213 *</a:t>
            </a:r>
          </a:p>
          <a:p>
            <a:r>
              <a:rPr kumimoji="1" lang="en-US" altLang="ja-JP" dirty="0"/>
              <a:t>*       20 *       18 *       111 *</a:t>
            </a:r>
          </a:p>
          <a:p>
            <a:r>
              <a:rPr kumimoji="1" lang="en-US" altLang="ja-JP" dirty="0"/>
              <a:t>*       20 *       19 *       111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-13 *</a:t>
            </a:r>
          </a:p>
          <a:p>
            <a:r>
              <a:rPr kumimoji="1" lang="en-US" altLang="ja-JP" dirty="0"/>
              <a:t>*       21 *       10 *        13 *</a:t>
            </a:r>
          </a:p>
          <a:p>
            <a:r>
              <a:rPr kumimoji="1" lang="en-US" altLang="ja-JP" dirty="0"/>
              <a:t>*       21 *       11 *        94 *</a:t>
            </a:r>
          </a:p>
          <a:p>
            <a:r>
              <a:rPr kumimoji="1" lang="en-US" altLang="ja-JP" dirty="0"/>
              <a:t>*       21 *       12 *       -13 *</a:t>
            </a:r>
          </a:p>
          <a:p>
            <a:r>
              <a:rPr kumimoji="1" lang="en-US" altLang="ja-JP" dirty="0"/>
              <a:t>*       21 *       13 *        13 *</a:t>
            </a:r>
          </a:p>
          <a:p>
            <a:r>
              <a:rPr kumimoji="1" lang="en-US" altLang="ja-JP" dirty="0"/>
              <a:t>*       21 *       14 *       -13 *</a:t>
            </a:r>
          </a:p>
          <a:p>
            <a:r>
              <a:rPr kumimoji="1" lang="en-US" altLang="ja-JP" dirty="0"/>
              <a:t>*       21 *       15 *        22 *</a:t>
            </a:r>
          </a:p>
          <a:p>
            <a:r>
              <a:rPr kumimoji="1" lang="en-US" altLang="ja-JP" dirty="0"/>
              <a:t>*       21 *       16 *        13 *</a:t>
            </a:r>
          </a:p>
          <a:p>
            <a:r>
              <a:rPr kumimoji="1" lang="en-US" altLang="ja-JP" dirty="0"/>
              <a:t>*       21 *       17 *      -211 *</a:t>
            </a:r>
          </a:p>
          <a:p>
            <a:r>
              <a:rPr kumimoji="1" lang="en-US" altLang="ja-JP" dirty="0"/>
              <a:t>*       21 *       18 *       211 *</a:t>
            </a:r>
          </a:p>
          <a:p>
            <a:r>
              <a:rPr kumimoji="1" lang="en-US" altLang="ja-JP" dirty="0"/>
              <a:t>*       21 *       19 *        11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-13 *</a:t>
            </a:r>
          </a:p>
          <a:p>
            <a:r>
              <a:rPr kumimoji="1" lang="en-US" altLang="ja-JP" dirty="0"/>
              <a:t>*       22 *       11 *        13 *</a:t>
            </a:r>
          </a:p>
          <a:p>
            <a:r>
              <a:rPr kumimoji="1" lang="en-US" altLang="ja-JP" dirty="0"/>
              <a:t>*       22 *       12 *        22 *</a:t>
            </a:r>
          </a:p>
          <a:p>
            <a:r>
              <a:rPr kumimoji="1" lang="en-US" altLang="ja-JP" dirty="0"/>
              <a:t>*       22 *       13 *       -11 *</a:t>
            </a:r>
          </a:p>
          <a:p>
            <a:r>
              <a:rPr kumimoji="1" lang="en-US" altLang="ja-JP" dirty="0"/>
              <a:t>*       22 *       14 *        11 *</a:t>
            </a:r>
          </a:p>
          <a:p>
            <a:r>
              <a:rPr kumimoji="1" lang="en-US" altLang="ja-JP" dirty="0"/>
              <a:t>*       22 *       15 *        11 *</a:t>
            </a:r>
          </a:p>
          <a:p>
            <a:r>
              <a:rPr kumimoji="1" lang="en-US" altLang="ja-JP" dirty="0"/>
              <a:t>*       22 *       16 *       -11 *</a:t>
            </a:r>
          </a:p>
          <a:p>
            <a:r>
              <a:rPr kumimoji="1" lang="en-US" altLang="ja-JP" dirty="0"/>
              <a:t>*       22 *       17 *       -11 *</a:t>
            </a:r>
          </a:p>
          <a:p>
            <a:r>
              <a:rPr kumimoji="1" lang="en-US" altLang="ja-JP" dirty="0"/>
              <a:t>*       22 *       18 *        11 *</a:t>
            </a:r>
          </a:p>
          <a:p>
            <a:r>
              <a:rPr kumimoji="1" lang="en-US" altLang="ja-JP" dirty="0"/>
              <a:t>*       22 *       19 *        11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94 *</a:t>
            </a:r>
          </a:p>
          <a:p>
            <a:r>
              <a:rPr kumimoji="1" lang="en-US" altLang="ja-JP" dirty="0"/>
              <a:t>*       23 *       11 *       -15 *</a:t>
            </a:r>
          </a:p>
          <a:p>
            <a:r>
              <a:rPr kumimoji="1" lang="en-US" altLang="ja-JP" dirty="0"/>
              <a:t>*       23 *       12 *        15 *</a:t>
            </a:r>
          </a:p>
          <a:p>
            <a:r>
              <a:rPr kumimoji="1" lang="en-US" altLang="ja-JP" dirty="0"/>
              <a:t>*       23 *       13 *       -15 *</a:t>
            </a:r>
          </a:p>
          <a:p>
            <a:r>
              <a:rPr kumimoji="1" lang="en-US" altLang="ja-JP" dirty="0"/>
              <a:t>*       23 *       14 *        22 *</a:t>
            </a:r>
          </a:p>
          <a:p>
            <a:r>
              <a:rPr kumimoji="1" lang="en-US" altLang="ja-JP" dirty="0"/>
              <a:t>Type &lt;CR&gt; to continue or q to quit ==&gt;</a:t>
            </a:r>
          </a:p>
          <a:p>
            <a:r>
              <a:rPr kumimoji="1" lang="en-US" altLang="ja-JP" dirty="0"/>
              <a:t>*       23 *       15 *        16 *</a:t>
            </a:r>
          </a:p>
          <a:p>
            <a:r>
              <a:rPr kumimoji="1" lang="en-US" altLang="ja-JP" dirty="0"/>
              <a:t>*       23 *       16 *        11 *</a:t>
            </a:r>
          </a:p>
          <a:p>
            <a:r>
              <a:rPr kumimoji="1" lang="en-US" altLang="ja-JP" dirty="0"/>
              <a:t>*       23 *       17 *       -12 *</a:t>
            </a:r>
          </a:p>
          <a:p>
            <a:r>
              <a:rPr kumimoji="1" lang="en-US" altLang="ja-JP" dirty="0"/>
              <a:t>*       23 *       18 *       -16 *</a:t>
            </a:r>
          </a:p>
          <a:p>
            <a:r>
              <a:rPr kumimoji="1" lang="en-US" altLang="ja-JP" dirty="0"/>
              <a:t>*       23 *       19 *       -13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-13 *</a:t>
            </a:r>
          </a:p>
          <a:p>
            <a:r>
              <a:rPr kumimoji="1" lang="en-US" altLang="ja-JP" dirty="0"/>
              <a:t>*       24 *       10 *        13 *</a:t>
            </a:r>
          </a:p>
          <a:p>
            <a:r>
              <a:rPr kumimoji="1" lang="en-US" altLang="ja-JP" dirty="0"/>
              <a:t>*       24 *       11 *       -13 *</a:t>
            </a:r>
          </a:p>
          <a:p>
            <a:r>
              <a:rPr kumimoji="1" lang="en-US" altLang="ja-JP" dirty="0"/>
              <a:t>*       24 *       12 *        13 *</a:t>
            </a:r>
          </a:p>
          <a:p>
            <a:r>
              <a:rPr kumimoji="1" lang="en-US" altLang="ja-JP" dirty="0"/>
              <a:t>*       24 *       13 *       -11 *</a:t>
            </a:r>
          </a:p>
          <a:p>
            <a:r>
              <a:rPr kumimoji="1" lang="en-US" altLang="ja-JP" dirty="0"/>
              <a:t>*       24 *       14 *        11 *</a:t>
            </a:r>
          </a:p>
          <a:p>
            <a:r>
              <a:rPr kumimoji="1" lang="en-US" altLang="ja-JP" dirty="0"/>
              <a:t>*       24 *       15 *      2112 *</a:t>
            </a:r>
          </a:p>
          <a:p>
            <a:r>
              <a:rPr kumimoji="1" lang="en-US" altLang="ja-JP" dirty="0"/>
              <a:t>*       24 *       16 *      2112 *</a:t>
            </a:r>
          </a:p>
          <a:p>
            <a:r>
              <a:rPr kumimoji="1" lang="en-US" altLang="ja-JP" dirty="0"/>
              <a:t>*       24 *       17 *      2212 *</a:t>
            </a:r>
          </a:p>
          <a:p>
            <a:r>
              <a:rPr kumimoji="1" lang="en-US" altLang="ja-JP" dirty="0"/>
              <a:t>*       24 *       18 *      -211 *</a:t>
            </a:r>
          </a:p>
          <a:p>
            <a:r>
              <a:rPr kumimoji="1" lang="en-US" altLang="ja-JP" dirty="0"/>
              <a:t>*       24 *       19 *       -11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-13 *</a:t>
            </a:r>
          </a:p>
          <a:p>
            <a:r>
              <a:rPr kumimoji="1" lang="en-US" altLang="ja-JP" dirty="0"/>
              <a:t>*       25 *        9 *        13 *</a:t>
            </a:r>
          </a:p>
          <a:p>
            <a:r>
              <a:rPr kumimoji="1" lang="en-US" altLang="ja-JP" dirty="0"/>
              <a:t>*       25 *       10 *        94 *</a:t>
            </a:r>
          </a:p>
          <a:p>
            <a:r>
              <a:rPr kumimoji="1" lang="en-US" altLang="ja-JP" dirty="0"/>
              <a:t>*       25 *       11 *       -13 *</a:t>
            </a:r>
          </a:p>
          <a:p>
            <a:r>
              <a:rPr kumimoji="1" lang="en-US" altLang="ja-JP" dirty="0"/>
              <a:t>*       25 *       12 *        13 *</a:t>
            </a:r>
          </a:p>
          <a:p>
            <a:r>
              <a:rPr kumimoji="1" lang="en-US" altLang="ja-JP" dirty="0"/>
              <a:t>*       25 *       13 *        13 *</a:t>
            </a:r>
          </a:p>
          <a:p>
            <a:r>
              <a:rPr kumimoji="1" lang="en-US" altLang="ja-JP" dirty="0"/>
              <a:t>*       25 *       14 *        22 *</a:t>
            </a:r>
          </a:p>
          <a:p>
            <a:r>
              <a:rPr kumimoji="1" lang="en-US" altLang="ja-JP" dirty="0"/>
              <a:t>*       25 *       15 *       -11 *</a:t>
            </a:r>
          </a:p>
          <a:p>
            <a:r>
              <a:rPr kumimoji="1" lang="en-US" altLang="ja-JP" dirty="0"/>
              <a:t>*       25 *       16 *        11 *</a:t>
            </a:r>
          </a:p>
          <a:p>
            <a:r>
              <a:rPr kumimoji="1" lang="en-US" altLang="ja-JP" dirty="0"/>
              <a:t>*       25 *       17 *       -11 *</a:t>
            </a:r>
          </a:p>
          <a:p>
            <a:r>
              <a:rPr kumimoji="1" lang="en-US" altLang="ja-JP" dirty="0"/>
              <a:t>*       25 *       18 *        11 *</a:t>
            </a:r>
          </a:p>
          <a:p>
            <a:r>
              <a:rPr kumimoji="1" lang="en-US" altLang="ja-JP" dirty="0"/>
              <a:t>*       25 *       19 *       -11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-13 *</a:t>
            </a:r>
          </a:p>
          <a:p>
            <a:r>
              <a:rPr kumimoji="1" lang="en-US" altLang="ja-JP" dirty="0"/>
              <a:t>*       26 *        9 *        13 *</a:t>
            </a:r>
          </a:p>
          <a:p>
            <a:r>
              <a:rPr kumimoji="1" lang="en-US" altLang="ja-JP" dirty="0"/>
              <a:t>*       26 *       10 *        94 *</a:t>
            </a:r>
          </a:p>
          <a:p>
            <a:r>
              <a:rPr kumimoji="1" lang="en-US" altLang="ja-JP" dirty="0"/>
              <a:t>*       26 *       11 *       -13 *</a:t>
            </a:r>
          </a:p>
          <a:p>
            <a:r>
              <a:rPr kumimoji="1" lang="en-US" altLang="ja-JP" dirty="0"/>
              <a:t>*       26 *       12 *        13 *</a:t>
            </a:r>
          </a:p>
          <a:p>
            <a:r>
              <a:rPr kumimoji="1" lang="en-US" altLang="ja-JP" dirty="0"/>
              <a:t>*       26 *       13 *       -13 *</a:t>
            </a:r>
          </a:p>
          <a:p>
            <a:r>
              <a:rPr kumimoji="1" lang="en-US" altLang="ja-JP" dirty="0"/>
              <a:t>*       26 *       14 *        22 *</a:t>
            </a:r>
          </a:p>
          <a:p>
            <a:r>
              <a:rPr kumimoji="1" lang="en-US" altLang="ja-JP" dirty="0"/>
              <a:t>*       26 *       15 *        13 *</a:t>
            </a:r>
          </a:p>
          <a:p>
            <a:r>
              <a:rPr kumimoji="1" lang="en-US" altLang="ja-JP" dirty="0"/>
              <a:t>*       26 *       16 *        22 *</a:t>
            </a:r>
          </a:p>
          <a:p>
            <a:r>
              <a:rPr kumimoji="1" lang="en-US" altLang="ja-JP" dirty="0"/>
              <a:t>*       26 *       17 *       -11 *</a:t>
            </a:r>
          </a:p>
          <a:p>
            <a:r>
              <a:rPr kumimoji="1" lang="en-US" altLang="ja-JP" dirty="0"/>
              <a:t>*       26 *       18 *        11 *</a:t>
            </a:r>
          </a:p>
          <a:p>
            <a:r>
              <a:rPr kumimoji="1" lang="en-US" altLang="ja-JP" dirty="0"/>
              <a:t>*       26 *       19 *       -11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-15 *</a:t>
            </a:r>
          </a:p>
          <a:p>
            <a:r>
              <a:rPr kumimoji="1" lang="en-US" altLang="ja-JP" dirty="0"/>
              <a:t>Type &lt;CR&gt; to continue or q to quit ==&gt;</a:t>
            </a:r>
          </a:p>
          <a:p>
            <a:r>
              <a:rPr kumimoji="1" lang="en-US" altLang="ja-JP" dirty="0"/>
              <a:t>*       27 *       10 *        15 *</a:t>
            </a:r>
          </a:p>
          <a:p>
            <a:r>
              <a:rPr kumimoji="1" lang="en-US" altLang="ja-JP" dirty="0"/>
              <a:t>*       27 *       11 *       -16 *</a:t>
            </a:r>
          </a:p>
          <a:p>
            <a:r>
              <a:rPr kumimoji="1" lang="en-US" altLang="ja-JP" dirty="0"/>
              <a:t>*       27 *       12 *       -11 *</a:t>
            </a:r>
          </a:p>
          <a:p>
            <a:r>
              <a:rPr kumimoji="1" lang="en-US" altLang="ja-JP" dirty="0"/>
              <a:t>*       27 *       13 *        12 *</a:t>
            </a:r>
          </a:p>
          <a:p>
            <a:r>
              <a:rPr kumimoji="1" lang="en-US" altLang="ja-JP" dirty="0"/>
              <a:t>*       27 *       14 *        16 *</a:t>
            </a:r>
          </a:p>
          <a:p>
            <a:r>
              <a:rPr kumimoji="1" lang="en-US" altLang="ja-JP" dirty="0"/>
              <a:t>*       27 *       15 *    -20213 *</a:t>
            </a:r>
          </a:p>
          <a:p>
            <a:r>
              <a:rPr kumimoji="1" lang="en-US" altLang="ja-JP" dirty="0"/>
              <a:t>*       27 *       16 *      -211 *</a:t>
            </a:r>
          </a:p>
          <a:p>
            <a:r>
              <a:rPr kumimoji="1" lang="en-US" altLang="ja-JP" dirty="0"/>
              <a:t>*       27 *       17 *      -211 *</a:t>
            </a:r>
          </a:p>
          <a:p>
            <a:r>
              <a:rPr kumimoji="1" lang="en-US" altLang="ja-JP" dirty="0"/>
              <a:t>*       27 *       18 *       211 *</a:t>
            </a:r>
          </a:p>
          <a:p>
            <a:r>
              <a:rPr kumimoji="1" lang="en-US" altLang="ja-JP" dirty="0"/>
              <a:t>*       27 *       19 *        11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-13 *</a:t>
            </a:r>
          </a:p>
          <a:p>
            <a:r>
              <a:rPr kumimoji="1" lang="en-US" altLang="ja-JP" dirty="0"/>
              <a:t>*       28 *        9 *        13 *</a:t>
            </a:r>
          </a:p>
          <a:p>
            <a:r>
              <a:rPr kumimoji="1" lang="en-US" altLang="ja-JP" dirty="0"/>
              <a:t>*       28 *       10 *       -13 *</a:t>
            </a:r>
          </a:p>
          <a:p>
            <a:r>
              <a:rPr kumimoji="1" lang="en-US" altLang="ja-JP" dirty="0"/>
              <a:t>*       28 *       11 *        13 *</a:t>
            </a:r>
          </a:p>
          <a:p>
            <a:r>
              <a:rPr kumimoji="1" lang="en-US" altLang="ja-JP" dirty="0"/>
              <a:t>*       28 *       12 *        11 *</a:t>
            </a:r>
          </a:p>
          <a:p>
            <a:r>
              <a:rPr kumimoji="1" lang="en-US" altLang="ja-JP" dirty="0"/>
              <a:t>*       28 *       13 *        11 *</a:t>
            </a:r>
          </a:p>
          <a:p>
            <a:r>
              <a:rPr kumimoji="1" lang="en-US" altLang="ja-JP" dirty="0"/>
              <a:t>*       28 *       14 *        11 *</a:t>
            </a:r>
          </a:p>
          <a:p>
            <a:r>
              <a:rPr kumimoji="1" lang="en-US" altLang="ja-JP" dirty="0"/>
              <a:t>Type &lt;CR&gt; to continue or q to quit ==&gt;</a:t>
            </a:r>
          </a:p>
          <a:p>
            <a:r>
              <a:rPr kumimoji="1" lang="en-US" altLang="ja-JP" dirty="0"/>
              <a:t>*       28 *       15 *       -11 *</a:t>
            </a:r>
          </a:p>
          <a:p>
            <a:r>
              <a:rPr kumimoji="1" lang="en-US" altLang="ja-JP" dirty="0"/>
              <a:t>*       28 *       16 *       -11 *</a:t>
            </a:r>
          </a:p>
          <a:p>
            <a:r>
              <a:rPr kumimoji="1" lang="en-US" altLang="ja-JP" dirty="0"/>
              <a:t>*       28 *       17 *       -11 *</a:t>
            </a:r>
          </a:p>
          <a:p>
            <a:r>
              <a:rPr kumimoji="1" lang="en-US" altLang="ja-JP" dirty="0"/>
              <a:t>*       28 *       18 *        11 *</a:t>
            </a:r>
          </a:p>
          <a:p>
            <a:r>
              <a:rPr kumimoji="1" lang="en-US" altLang="ja-JP" dirty="0"/>
              <a:t>*       28 *       19 *       -11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-13 *</a:t>
            </a:r>
          </a:p>
          <a:p>
            <a:r>
              <a:rPr kumimoji="1" lang="en-US" altLang="ja-JP" dirty="0"/>
              <a:t>*       29 *       10 *        13 *</a:t>
            </a:r>
          </a:p>
          <a:p>
            <a:r>
              <a:rPr kumimoji="1" lang="en-US" altLang="ja-JP" dirty="0"/>
              <a:t>*       29 *       11 *        94 *</a:t>
            </a:r>
          </a:p>
          <a:p>
            <a:r>
              <a:rPr kumimoji="1" lang="en-US" altLang="ja-JP" dirty="0"/>
              <a:t>*       29 *       12 *       -13 *</a:t>
            </a:r>
          </a:p>
          <a:p>
            <a:r>
              <a:rPr kumimoji="1" lang="en-US" altLang="ja-JP" dirty="0"/>
              <a:t>*       29 *       13 *        13 *</a:t>
            </a:r>
          </a:p>
          <a:p>
            <a:r>
              <a:rPr kumimoji="1" lang="en-US" altLang="ja-JP" dirty="0"/>
              <a:t>*       29 *       14 *       -13 *</a:t>
            </a:r>
          </a:p>
          <a:p>
            <a:r>
              <a:rPr kumimoji="1" lang="en-US" altLang="ja-JP" dirty="0"/>
              <a:t>*       29 *       15 *        22 *</a:t>
            </a:r>
          </a:p>
          <a:p>
            <a:r>
              <a:rPr kumimoji="1" lang="en-US" altLang="ja-JP" dirty="0"/>
              <a:t>*       29 *       16 *        22 *</a:t>
            </a:r>
          </a:p>
          <a:p>
            <a:r>
              <a:rPr kumimoji="1" lang="en-US" altLang="ja-JP" dirty="0"/>
              <a:t>*       29 *       17 *        22 *</a:t>
            </a:r>
          </a:p>
          <a:p>
            <a:r>
              <a:rPr kumimoji="1" lang="en-US" altLang="ja-JP" dirty="0"/>
              <a:t>*       29 *       18 *       -11 *</a:t>
            </a:r>
          </a:p>
          <a:p>
            <a:r>
              <a:rPr kumimoji="1" lang="en-US" altLang="ja-JP" dirty="0"/>
              <a:t>*       29 *       19 *        11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-15 *</a:t>
            </a:r>
          </a:p>
          <a:p>
            <a:r>
              <a:rPr kumimoji="1" lang="en-US" altLang="ja-JP" dirty="0"/>
              <a:t>*       30 *       10 *        15 *</a:t>
            </a:r>
          </a:p>
          <a:p>
            <a:r>
              <a:rPr kumimoji="1" lang="en-US" altLang="ja-JP" dirty="0"/>
              <a:t>*       30 *       11 *        94 *</a:t>
            </a:r>
          </a:p>
          <a:p>
            <a:r>
              <a:rPr kumimoji="1" lang="en-US" altLang="ja-JP" dirty="0"/>
              <a:t>*       30 *       12 *       -15 *</a:t>
            </a:r>
          </a:p>
          <a:p>
            <a:r>
              <a:rPr kumimoji="1" lang="en-US" altLang="ja-JP" dirty="0"/>
              <a:t>*       30 *       13 *        15 *</a:t>
            </a:r>
          </a:p>
          <a:p>
            <a:r>
              <a:rPr kumimoji="1" lang="en-US" altLang="ja-JP" dirty="0"/>
              <a:t>*       30 *       14 *       -15 *</a:t>
            </a:r>
          </a:p>
          <a:p>
            <a:r>
              <a:rPr kumimoji="1" lang="en-US" altLang="ja-JP" dirty="0"/>
              <a:t>*       30 *       15 *        22 *</a:t>
            </a:r>
          </a:p>
          <a:p>
            <a:r>
              <a:rPr kumimoji="1" lang="en-US" altLang="ja-JP" dirty="0"/>
              <a:t>*       30 *       16 *       -15 *</a:t>
            </a:r>
          </a:p>
          <a:p>
            <a:r>
              <a:rPr kumimoji="1" lang="en-US" altLang="ja-JP" dirty="0"/>
              <a:t>*       30 *       17 *        22 *</a:t>
            </a:r>
          </a:p>
          <a:p>
            <a:r>
              <a:rPr kumimoji="1" lang="en-US" altLang="ja-JP" dirty="0"/>
              <a:t>*       30 *       18 *        16 *</a:t>
            </a:r>
          </a:p>
          <a:p>
            <a:r>
              <a:rPr kumimoji="1" lang="en-US" altLang="ja-JP" dirty="0"/>
              <a:t>*       30 *       19 *    -20213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-13 *</a:t>
            </a:r>
          </a:p>
          <a:p>
            <a:r>
              <a:rPr kumimoji="1" lang="en-US" altLang="ja-JP" dirty="0"/>
              <a:t>*       31 *        9 *        13 *</a:t>
            </a:r>
          </a:p>
          <a:p>
            <a:r>
              <a:rPr kumimoji="1" lang="en-US" altLang="ja-JP" dirty="0"/>
              <a:t>*       31 *       10 *       -13 *</a:t>
            </a:r>
          </a:p>
          <a:p>
            <a:r>
              <a:rPr kumimoji="1" lang="en-US" altLang="ja-JP" dirty="0"/>
              <a:t>*       31 *       11 *        13 *</a:t>
            </a:r>
          </a:p>
          <a:p>
            <a:r>
              <a:rPr kumimoji="1" lang="en-US" altLang="ja-JP" dirty="0"/>
              <a:t>*       31 *       12 *       -11 *</a:t>
            </a:r>
          </a:p>
          <a:p>
            <a:r>
              <a:rPr kumimoji="1" lang="en-US" altLang="ja-JP" dirty="0"/>
              <a:t>*       31 *       13 *        11 *</a:t>
            </a:r>
          </a:p>
          <a:p>
            <a:r>
              <a:rPr kumimoji="1" lang="en-US" altLang="ja-JP" dirty="0"/>
              <a:t>*       31 *       14 *       -11 *</a:t>
            </a:r>
          </a:p>
          <a:p>
            <a:r>
              <a:rPr kumimoji="1" lang="en-US" altLang="ja-JP" dirty="0"/>
              <a:t>*       31 *       15 *        11 *</a:t>
            </a:r>
          </a:p>
          <a:p>
            <a:r>
              <a:rPr kumimoji="1" lang="en-US" altLang="ja-JP" dirty="0"/>
              <a:t>*       31 *       16 *        22 *</a:t>
            </a:r>
          </a:p>
          <a:p>
            <a:r>
              <a:rPr kumimoji="1" lang="en-US" altLang="ja-JP" dirty="0"/>
              <a:t>*       31 *       17 *        22 *</a:t>
            </a:r>
          </a:p>
          <a:p>
            <a:r>
              <a:rPr kumimoji="1" lang="en-US" altLang="ja-JP" dirty="0"/>
              <a:t>*       31 *       18 *        22 *</a:t>
            </a:r>
          </a:p>
          <a:p>
            <a:r>
              <a:rPr kumimoji="1" lang="en-US" altLang="ja-JP" dirty="0"/>
              <a:t>*       31 *       19 *        22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-13 *</a:t>
            </a:r>
          </a:p>
          <a:p>
            <a:r>
              <a:rPr kumimoji="1" lang="en-US" altLang="ja-JP" dirty="0"/>
              <a:t>*       32 *        9 *        13 *</a:t>
            </a:r>
          </a:p>
          <a:p>
            <a:r>
              <a:rPr kumimoji="1" lang="en-US" altLang="ja-JP" dirty="0"/>
              <a:t>Type &lt;CR&gt; to continue or q to quit ==&gt;</a:t>
            </a:r>
          </a:p>
          <a:p>
            <a:r>
              <a:rPr kumimoji="1" lang="en-US" altLang="ja-JP" dirty="0"/>
              <a:t>*       32 *       10 *       -13 *</a:t>
            </a:r>
          </a:p>
          <a:p>
            <a:r>
              <a:rPr kumimoji="1" lang="en-US" altLang="ja-JP" dirty="0"/>
              <a:t>*       32 *       11 *        13 *</a:t>
            </a:r>
          </a:p>
          <a:p>
            <a:r>
              <a:rPr kumimoji="1" lang="en-US" altLang="ja-JP" dirty="0"/>
              <a:t>*       32 *       12 *        22 *</a:t>
            </a:r>
          </a:p>
          <a:p>
            <a:r>
              <a:rPr kumimoji="1" lang="en-US" altLang="ja-JP" dirty="0"/>
              <a:t>*       32 *       13 *        22 *</a:t>
            </a:r>
          </a:p>
          <a:p>
            <a:r>
              <a:rPr kumimoji="1" lang="en-US" altLang="ja-JP" dirty="0"/>
              <a:t>*       32 *       14 *       -11 *</a:t>
            </a:r>
          </a:p>
          <a:p>
            <a:r>
              <a:rPr kumimoji="1" lang="en-US" altLang="ja-JP" dirty="0"/>
              <a:t>*       32 *       15 *       -11 *</a:t>
            </a:r>
          </a:p>
          <a:p>
            <a:r>
              <a:rPr kumimoji="1" lang="en-US" altLang="ja-JP" dirty="0"/>
              <a:t>*       32 *       16 *        11 *</a:t>
            </a:r>
          </a:p>
          <a:p>
            <a:r>
              <a:rPr kumimoji="1" lang="en-US" altLang="ja-JP" dirty="0"/>
              <a:t>*       32 *       17 *        11 *</a:t>
            </a:r>
          </a:p>
          <a:p>
            <a:r>
              <a:rPr kumimoji="1" lang="en-US" altLang="ja-JP" dirty="0"/>
              <a:t>*       32 *       18 *       -11 *</a:t>
            </a:r>
          </a:p>
          <a:p>
            <a:r>
              <a:rPr kumimoji="1" lang="en-US" altLang="ja-JP" dirty="0"/>
              <a:t>*       32 *       19 *       -11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-13 *</a:t>
            </a:r>
          </a:p>
          <a:p>
            <a:r>
              <a:rPr kumimoji="1" lang="en-US" altLang="ja-JP" dirty="0"/>
              <a:t>*       33 *        9 *        13 *</a:t>
            </a:r>
          </a:p>
          <a:p>
            <a:r>
              <a:rPr kumimoji="1" lang="en-US" altLang="ja-JP" dirty="0"/>
              <a:t>*       33 *       10 *       -13 *</a:t>
            </a:r>
          </a:p>
          <a:p>
            <a:r>
              <a:rPr kumimoji="1" lang="en-US" altLang="ja-JP" dirty="0"/>
              <a:t>*       33 *       11 *        13 *</a:t>
            </a:r>
          </a:p>
          <a:p>
            <a:r>
              <a:rPr kumimoji="1" lang="en-US" altLang="ja-JP" dirty="0"/>
              <a:t>*       33 *       12 *        11 *</a:t>
            </a:r>
          </a:p>
          <a:p>
            <a:r>
              <a:rPr kumimoji="1" lang="en-US" altLang="ja-JP" dirty="0"/>
              <a:t>*       33 *       13 *        11 *</a:t>
            </a:r>
          </a:p>
          <a:p>
            <a:r>
              <a:rPr kumimoji="1" lang="en-US" altLang="ja-JP" dirty="0"/>
              <a:t>*       33 *       14 *        11 *</a:t>
            </a:r>
          </a:p>
          <a:p>
            <a:r>
              <a:rPr kumimoji="1" lang="en-US" altLang="ja-JP" dirty="0"/>
              <a:t>Type &lt;CR&gt; to continue or q to quit ==&gt;</a:t>
            </a:r>
          </a:p>
          <a:p>
            <a:r>
              <a:rPr kumimoji="1" lang="en-US" altLang="ja-JP" dirty="0"/>
              <a:t>*       33 *       15 *       -11 *</a:t>
            </a:r>
          </a:p>
          <a:p>
            <a:r>
              <a:rPr kumimoji="1" lang="en-US" altLang="ja-JP" dirty="0"/>
              <a:t>*       33 *       16 *       -11 *</a:t>
            </a:r>
          </a:p>
          <a:p>
            <a:r>
              <a:rPr kumimoji="1" lang="en-US" altLang="ja-JP" dirty="0"/>
              <a:t>*       33 *       17 *        11 *</a:t>
            </a:r>
          </a:p>
          <a:p>
            <a:r>
              <a:rPr kumimoji="1" lang="en-US" altLang="ja-JP" dirty="0"/>
              <a:t>*       33 *       18 *       -11 *</a:t>
            </a:r>
          </a:p>
          <a:p>
            <a:r>
              <a:rPr kumimoji="1" lang="en-US" altLang="ja-JP" dirty="0"/>
              <a:t>*       33 *       19 *        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94 *</a:t>
            </a:r>
          </a:p>
          <a:p>
            <a:r>
              <a:rPr kumimoji="1" lang="en-US" altLang="ja-JP" dirty="0"/>
              <a:t>*       34 *       12 *       -13 *</a:t>
            </a:r>
          </a:p>
          <a:p>
            <a:r>
              <a:rPr kumimoji="1" lang="en-US" altLang="ja-JP" dirty="0"/>
              <a:t>*       34 *       13 *        13 *</a:t>
            </a:r>
          </a:p>
          <a:p>
            <a:r>
              <a:rPr kumimoji="1" lang="en-US" altLang="ja-JP" dirty="0"/>
              <a:t>*       34 *       14 *       -13 *</a:t>
            </a:r>
          </a:p>
          <a:p>
            <a:r>
              <a:rPr kumimoji="1" lang="en-US" altLang="ja-JP" dirty="0"/>
              <a:t>*       34 *       15 *        22 *</a:t>
            </a:r>
          </a:p>
          <a:p>
            <a:r>
              <a:rPr kumimoji="1" lang="en-US" altLang="ja-JP" dirty="0"/>
              <a:t>*       34 *       16 *        13 *</a:t>
            </a:r>
          </a:p>
          <a:p>
            <a:r>
              <a:rPr kumimoji="1" lang="en-US" altLang="ja-JP" dirty="0"/>
              <a:t>*       34 *       17 *        22 *</a:t>
            </a:r>
          </a:p>
          <a:p>
            <a:r>
              <a:rPr kumimoji="1" lang="en-US" altLang="ja-JP" dirty="0"/>
              <a:t>*       34 *       18 *        11 *</a:t>
            </a:r>
          </a:p>
          <a:p>
            <a:r>
              <a:rPr kumimoji="1" lang="en-US" altLang="ja-JP" dirty="0"/>
              <a:t>*       34 *       19 *       -11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-15 *</a:t>
            </a:r>
          </a:p>
          <a:p>
            <a:r>
              <a:rPr kumimoji="1" lang="en-US" altLang="ja-JP" dirty="0"/>
              <a:t>*       35 *       11 *       -16 *</a:t>
            </a:r>
          </a:p>
          <a:p>
            <a:r>
              <a:rPr kumimoji="1" lang="en-US" altLang="ja-JP" dirty="0"/>
              <a:t>*       35 *       12 *       -13 *</a:t>
            </a:r>
          </a:p>
          <a:p>
            <a:r>
              <a:rPr kumimoji="1" lang="en-US" altLang="ja-JP" dirty="0"/>
              <a:t>*       35 *       13 *        14 *</a:t>
            </a:r>
          </a:p>
          <a:p>
            <a:r>
              <a:rPr kumimoji="1" lang="en-US" altLang="ja-JP" dirty="0"/>
              <a:t>*       35 *       14 *        16 *</a:t>
            </a:r>
          </a:p>
          <a:p>
            <a:r>
              <a:rPr kumimoji="1" lang="en-US" altLang="ja-JP" dirty="0"/>
              <a:t>*       35 *       15 *        13 *</a:t>
            </a:r>
          </a:p>
          <a:p>
            <a:r>
              <a:rPr kumimoji="1" lang="en-US" altLang="ja-JP" dirty="0"/>
              <a:t>*       35 *       16 *       -14 *</a:t>
            </a:r>
          </a:p>
          <a:p>
            <a:r>
              <a:rPr kumimoji="1" lang="en-US" altLang="ja-JP" dirty="0"/>
              <a:t>*       35 *       17 *       -13 *</a:t>
            </a:r>
          </a:p>
          <a:p>
            <a:r>
              <a:rPr kumimoji="1" lang="en-US" altLang="ja-JP" dirty="0"/>
              <a:t>*       35 *       18 *        14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-16 *</a:t>
            </a:r>
          </a:p>
          <a:p>
            <a:r>
              <a:rPr kumimoji="1" lang="en-US" altLang="ja-JP" dirty="0"/>
              <a:t>*       36 *       11 *       211 *</a:t>
            </a:r>
          </a:p>
          <a:p>
            <a:r>
              <a:rPr kumimoji="1" lang="en-US" altLang="ja-JP" dirty="0"/>
              <a:t>*       36 *       12 *        16 *</a:t>
            </a:r>
          </a:p>
          <a:p>
            <a:r>
              <a:rPr kumimoji="1" lang="en-US" altLang="ja-JP" dirty="0"/>
              <a:t>*       36 *       13 *        13 *</a:t>
            </a:r>
          </a:p>
          <a:p>
            <a:r>
              <a:rPr kumimoji="1" lang="en-US" altLang="ja-JP" dirty="0"/>
              <a:t>*       36 *       14 *       -14 *</a:t>
            </a:r>
          </a:p>
          <a:p>
            <a:r>
              <a:rPr kumimoji="1" lang="en-US" altLang="ja-JP" dirty="0"/>
              <a:t>*       36 *       15 *       -11 *</a:t>
            </a:r>
          </a:p>
          <a:p>
            <a:r>
              <a:rPr kumimoji="1" lang="en-US" altLang="ja-JP" dirty="0"/>
              <a:t>*       36 *       16 *        11 *</a:t>
            </a:r>
          </a:p>
          <a:p>
            <a:r>
              <a:rPr kumimoji="1" lang="en-US" altLang="ja-JP" dirty="0"/>
              <a:t>*       36 *       17 *        11 *</a:t>
            </a:r>
          </a:p>
          <a:p>
            <a:r>
              <a:rPr kumimoji="1" lang="en-US" altLang="ja-JP" dirty="0"/>
              <a:t>*       36 *       18 *       -11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13 *</a:t>
            </a:r>
          </a:p>
          <a:p>
            <a:r>
              <a:rPr kumimoji="1" lang="en-US" altLang="ja-JP" dirty="0"/>
              <a:t>*       37 *       12 *       211 *</a:t>
            </a:r>
          </a:p>
          <a:p>
            <a:r>
              <a:rPr kumimoji="1" lang="en-US" altLang="ja-JP" dirty="0"/>
              <a:t>*       37 *       13 *      -211 *</a:t>
            </a:r>
          </a:p>
          <a:p>
            <a:r>
              <a:rPr kumimoji="1" lang="en-US" altLang="ja-JP" dirty="0"/>
              <a:t>*       37 *       14 *      -211 *</a:t>
            </a:r>
          </a:p>
          <a:p>
            <a:r>
              <a:rPr kumimoji="1" lang="en-US" altLang="ja-JP" dirty="0"/>
              <a:t>*       37 *       15 *       211 *</a:t>
            </a:r>
          </a:p>
          <a:p>
            <a:r>
              <a:rPr kumimoji="1" lang="en-US" altLang="ja-JP" dirty="0"/>
              <a:t>*       37 *       16 *       113 *</a:t>
            </a:r>
          </a:p>
          <a:p>
            <a:r>
              <a:rPr kumimoji="1" lang="en-US" altLang="ja-JP" dirty="0"/>
              <a:t>*       37 *       17 *       113 *</a:t>
            </a:r>
          </a:p>
          <a:p>
            <a:r>
              <a:rPr kumimoji="1" lang="en-US" altLang="ja-JP" dirty="0"/>
              <a:t>*       37 *       18 *       -11 *</a:t>
            </a:r>
          </a:p>
          <a:p>
            <a:r>
              <a:rPr kumimoji="1" lang="en-US" altLang="ja-JP" dirty="0"/>
              <a:t>*       37 *       19 *        11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-13 *</a:t>
            </a:r>
          </a:p>
          <a:p>
            <a:r>
              <a:rPr kumimoji="1" lang="en-US" altLang="ja-JP" dirty="0"/>
              <a:t>*       38 *       10 *        13 *</a:t>
            </a:r>
          </a:p>
          <a:p>
            <a:r>
              <a:rPr kumimoji="1" lang="en-US" altLang="ja-JP" dirty="0"/>
              <a:t>*       38 *       11 *        94 *</a:t>
            </a:r>
          </a:p>
          <a:p>
            <a:r>
              <a:rPr kumimoji="1" lang="en-US" altLang="ja-JP" dirty="0"/>
              <a:t>*       38 *       12 *       -13 *</a:t>
            </a:r>
          </a:p>
          <a:p>
            <a:r>
              <a:rPr kumimoji="1" lang="en-US" altLang="ja-JP" dirty="0"/>
              <a:t>*       38 *       13 *        13 *</a:t>
            </a:r>
          </a:p>
          <a:p>
            <a:r>
              <a:rPr kumimoji="1" lang="en-US" altLang="ja-JP" dirty="0"/>
              <a:t>*       38 *       14 *       -13 *</a:t>
            </a:r>
          </a:p>
          <a:p>
            <a:r>
              <a:rPr kumimoji="1" lang="en-US" altLang="ja-JP" dirty="0"/>
              <a:t>Type &lt;CR&gt; to continue or q to quit ==&gt;</a:t>
            </a:r>
          </a:p>
          <a:p>
            <a:r>
              <a:rPr kumimoji="1" lang="en-US" altLang="ja-JP" dirty="0"/>
              <a:t>*       38 *       15 *        22 *</a:t>
            </a:r>
          </a:p>
          <a:p>
            <a:r>
              <a:rPr kumimoji="1" lang="en-US" altLang="ja-JP" dirty="0"/>
              <a:t>*       38 *       16 *        13 *</a:t>
            </a:r>
          </a:p>
          <a:p>
            <a:r>
              <a:rPr kumimoji="1" lang="en-US" altLang="ja-JP" dirty="0"/>
              <a:t>*       38 *       17 *        22 *</a:t>
            </a:r>
          </a:p>
          <a:p>
            <a:r>
              <a:rPr kumimoji="1" lang="en-US" altLang="ja-JP" dirty="0"/>
              <a:t>*       38 *       18 *       -13 *</a:t>
            </a:r>
          </a:p>
          <a:p>
            <a:r>
              <a:rPr kumimoji="1" lang="en-US" altLang="ja-JP" dirty="0"/>
              <a:t>*       38 *       19 *        22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94 *</a:t>
            </a:r>
          </a:p>
          <a:p>
            <a:r>
              <a:rPr kumimoji="1" lang="en-US" altLang="ja-JP" dirty="0"/>
              <a:t>*       39 *       11 *       -15 *</a:t>
            </a:r>
          </a:p>
          <a:p>
            <a:r>
              <a:rPr kumimoji="1" lang="en-US" altLang="ja-JP" dirty="0"/>
              <a:t>*       39 *       12 *        15 *</a:t>
            </a:r>
          </a:p>
          <a:p>
            <a:r>
              <a:rPr kumimoji="1" lang="en-US" altLang="ja-JP" dirty="0"/>
              <a:t>*       39 *       13 *        15 *</a:t>
            </a:r>
          </a:p>
          <a:p>
            <a:r>
              <a:rPr kumimoji="1" lang="en-US" altLang="ja-JP" dirty="0"/>
              <a:t>*       39 *       14 *        22 *</a:t>
            </a:r>
          </a:p>
          <a:p>
            <a:r>
              <a:rPr kumimoji="1" lang="en-US" altLang="ja-JP" dirty="0"/>
              <a:t>*       39 *       15 *       -16 *</a:t>
            </a:r>
          </a:p>
          <a:p>
            <a:r>
              <a:rPr kumimoji="1" lang="en-US" altLang="ja-JP" dirty="0"/>
              <a:t>*       39 *       16 *       -13 *</a:t>
            </a:r>
          </a:p>
          <a:p>
            <a:r>
              <a:rPr kumimoji="1" lang="en-US" altLang="ja-JP" dirty="0"/>
              <a:t>*       39 *       17 *        14 *</a:t>
            </a:r>
          </a:p>
          <a:p>
            <a:r>
              <a:rPr kumimoji="1" lang="en-US" altLang="ja-JP" dirty="0"/>
              <a:t>*       39 *       18 *        16 *</a:t>
            </a:r>
          </a:p>
          <a:p>
            <a:r>
              <a:rPr kumimoji="1" lang="en-US" altLang="ja-JP" dirty="0"/>
              <a:t>*       39 *       19 *      -211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-13 *</a:t>
            </a:r>
          </a:p>
          <a:p>
            <a:r>
              <a:rPr kumimoji="1" lang="en-US" altLang="ja-JP" dirty="0"/>
              <a:t>*       40 *        9 *        13 *</a:t>
            </a:r>
          </a:p>
          <a:p>
            <a:r>
              <a:rPr kumimoji="1" lang="en-US" altLang="ja-JP" dirty="0"/>
              <a:t>*       40 *       10 *        94 *</a:t>
            </a:r>
          </a:p>
          <a:p>
            <a:r>
              <a:rPr kumimoji="1" lang="en-US" altLang="ja-JP" dirty="0"/>
              <a:t>*       40 *       11 *       -13 *</a:t>
            </a:r>
          </a:p>
          <a:p>
            <a:r>
              <a:rPr kumimoji="1" lang="en-US" altLang="ja-JP" dirty="0"/>
              <a:t>*       40 *       12 *        13 *</a:t>
            </a:r>
          </a:p>
          <a:p>
            <a:r>
              <a:rPr kumimoji="1" lang="en-US" altLang="ja-JP" dirty="0"/>
              <a:t>*       40 *       13 *        13 *</a:t>
            </a:r>
          </a:p>
          <a:p>
            <a:r>
              <a:rPr kumimoji="1" lang="en-US" altLang="ja-JP" dirty="0"/>
              <a:t>*       40 *       14 *        22 *</a:t>
            </a:r>
          </a:p>
          <a:p>
            <a:r>
              <a:rPr kumimoji="1" lang="en-US" altLang="ja-JP" dirty="0"/>
              <a:t>*       40 *       15 *      -211 *</a:t>
            </a:r>
          </a:p>
          <a:p>
            <a:r>
              <a:rPr kumimoji="1" lang="en-US" altLang="ja-JP" dirty="0"/>
              <a:t>*       40 *       16 *       211 *</a:t>
            </a:r>
          </a:p>
          <a:p>
            <a:r>
              <a:rPr kumimoji="1" lang="en-US" altLang="ja-JP" dirty="0"/>
              <a:t>*       40 *       17 *       -11 *</a:t>
            </a:r>
          </a:p>
          <a:p>
            <a:r>
              <a:rPr kumimoji="1" lang="en-US" altLang="ja-JP" dirty="0"/>
              <a:t>*       40 *       18 *        11 *</a:t>
            </a:r>
          </a:p>
          <a:p>
            <a:r>
              <a:rPr kumimoji="1" lang="en-US" altLang="ja-JP" dirty="0"/>
              <a:t>*       40 *       19 *        22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94 *</a:t>
            </a:r>
          </a:p>
          <a:p>
            <a:r>
              <a:rPr kumimoji="1" lang="en-US" altLang="ja-JP" dirty="0"/>
              <a:t>*       41 *       12 *       -13 *</a:t>
            </a:r>
          </a:p>
          <a:p>
            <a:r>
              <a:rPr kumimoji="1" lang="en-US" altLang="ja-JP" dirty="0"/>
              <a:t>*       41 *       13 *        13 *</a:t>
            </a:r>
          </a:p>
          <a:p>
            <a:r>
              <a:rPr kumimoji="1" lang="en-US" altLang="ja-JP" dirty="0"/>
              <a:t>*       41 *       14 *       -13 *</a:t>
            </a:r>
          </a:p>
          <a:p>
            <a:r>
              <a:rPr kumimoji="1" lang="en-US" altLang="ja-JP" dirty="0"/>
              <a:t>*       41 *       15 *        22 *</a:t>
            </a:r>
          </a:p>
          <a:p>
            <a:r>
              <a:rPr kumimoji="1" lang="en-US" altLang="ja-JP" dirty="0"/>
              <a:t>*       41 *       16 *      2212 *</a:t>
            </a:r>
          </a:p>
          <a:p>
            <a:r>
              <a:rPr kumimoji="1" lang="en-US" altLang="ja-JP" dirty="0"/>
              <a:t>*       41 *       17 *       -13 *</a:t>
            </a:r>
          </a:p>
          <a:p>
            <a:r>
              <a:rPr kumimoji="1" lang="en-US" altLang="ja-JP" dirty="0"/>
              <a:t>*       41 *       18 *        14 *</a:t>
            </a:r>
          </a:p>
          <a:p>
            <a:r>
              <a:rPr kumimoji="1" lang="en-US" altLang="ja-JP" dirty="0"/>
              <a:t>*       41 *       19 *       -11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-13 *</a:t>
            </a:r>
          </a:p>
          <a:p>
            <a:r>
              <a:rPr kumimoji="1" lang="en-US" altLang="ja-JP" dirty="0"/>
              <a:t>*       42 *        9 *        13 *</a:t>
            </a:r>
          </a:p>
          <a:p>
            <a:r>
              <a:rPr kumimoji="1" lang="en-US" altLang="ja-JP" dirty="0"/>
              <a:t>Type &lt;CR&gt; to continue or q to quit ==&gt;</a:t>
            </a:r>
          </a:p>
          <a:p>
            <a:r>
              <a:rPr kumimoji="1" lang="en-US" altLang="ja-JP" dirty="0"/>
              <a:t>*       42 *       10 *       -13 *</a:t>
            </a:r>
          </a:p>
          <a:p>
            <a:r>
              <a:rPr kumimoji="1" lang="en-US" altLang="ja-JP" dirty="0"/>
              <a:t>*       42 *       11 *        13 *</a:t>
            </a:r>
          </a:p>
          <a:p>
            <a:r>
              <a:rPr kumimoji="1" lang="en-US" altLang="ja-JP" dirty="0"/>
              <a:t>*       42 *       12 *        13 *</a:t>
            </a:r>
          </a:p>
          <a:p>
            <a:r>
              <a:rPr kumimoji="1" lang="en-US" altLang="ja-JP" dirty="0"/>
              <a:t>*       42 *       13 *       -14 *</a:t>
            </a:r>
          </a:p>
          <a:p>
            <a:r>
              <a:rPr kumimoji="1" lang="en-US" altLang="ja-JP" dirty="0"/>
              <a:t>*       42 *       14 * 1.000e+09 *</a:t>
            </a:r>
          </a:p>
          <a:p>
            <a:r>
              <a:rPr kumimoji="1" lang="en-US" altLang="ja-JP" dirty="0"/>
              <a:t>*       42 *       15 * 1.000e+09 *</a:t>
            </a:r>
          </a:p>
          <a:p>
            <a:r>
              <a:rPr kumimoji="1" lang="en-US" altLang="ja-JP" dirty="0"/>
              <a:t>*       42 *       16 * 1.000e+09 *</a:t>
            </a:r>
          </a:p>
          <a:p>
            <a:r>
              <a:rPr kumimoji="1" lang="en-US" altLang="ja-JP" dirty="0"/>
              <a:t>*       42 *       17 * 1.000e+09 *</a:t>
            </a:r>
          </a:p>
          <a:p>
            <a:r>
              <a:rPr kumimoji="1" lang="en-US" altLang="ja-JP" dirty="0"/>
              <a:t>*       42 *       18 *      2112 *</a:t>
            </a:r>
          </a:p>
          <a:p>
            <a:r>
              <a:rPr kumimoji="1" lang="en-US" altLang="ja-JP" dirty="0"/>
              <a:t>*       42 *       19 *      2112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-13 *</a:t>
            </a:r>
          </a:p>
          <a:p>
            <a:r>
              <a:rPr kumimoji="1" lang="en-US" altLang="ja-JP" dirty="0"/>
              <a:t>*       43 *        9 *        13 *</a:t>
            </a:r>
          </a:p>
          <a:p>
            <a:r>
              <a:rPr kumimoji="1" lang="en-US" altLang="ja-JP" dirty="0"/>
              <a:t>*       43 *       10 *       -13 *</a:t>
            </a:r>
          </a:p>
          <a:p>
            <a:r>
              <a:rPr kumimoji="1" lang="en-US" altLang="ja-JP" dirty="0"/>
              <a:t>*       43 *       11 *        13 *</a:t>
            </a:r>
          </a:p>
          <a:p>
            <a:r>
              <a:rPr kumimoji="1" lang="en-US" altLang="ja-JP" dirty="0"/>
              <a:t>*       43 *       12 *       -13 *</a:t>
            </a:r>
          </a:p>
          <a:p>
            <a:r>
              <a:rPr kumimoji="1" lang="en-US" altLang="ja-JP" dirty="0"/>
              <a:t>*       43 *       13 *        14 *</a:t>
            </a:r>
          </a:p>
          <a:p>
            <a:r>
              <a:rPr kumimoji="1" lang="en-US" altLang="ja-JP" dirty="0"/>
              <a:t>*       43 *       14 *        13 *</a:t>
            </a:r>
          </a:p>
          <a:p>
            <a:r>
              <a:rPr kumimoji="1" lang="en-US" altLang="ja-JP" dirty="0"/>
              <a:t>Type &lt;CR&gt; to continue or q to quit ==&gt;</a:t>
            </a:r>
          </a:p>
          <a:p>
            <a:r>
              <a:rPr kumimoji="1" lang="en-US" altLang="ja-JP" dirty="0"/>
              <a:t>*       43 *       15 *       -14 *</a:t>
            </a:r>
          </a:p>
          <a:p>
            <a:r>
              <a:rPr kumimoji="1" lang="en-US" altLang="ja-JP" dirty="0"/>
              <a:t>*       43 *       16 *      -321 *</a:t>
            </a:r>
          </a:p>
          <a:p>
            <a:r>
              <a:rPr kumimoji="1" lang="en-US" altLang="ja-JP" dirty="0"/>
              <a:t>*       43 *       17 *       321 *</a:t>
            </a:r>
          </a:p>
          <a:p>
            <a:r>
              <a:rPr kumimoji="1" lang="en-US" altLang="ja-JP" dirty="0"/>
              <a:t>*       43 *       18 *       -11 *</a:t>
            </a:r>
          </a:p>
          <a:p>
            <a:r>
              <a:rPr kumimoji="1" lang="en-US" altLang="ja-JP" dirty="0"/>
              <a:t>*       43 *       19 *        11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-16 *</a:t>
            </a:r>
          </a:p>
          <a:p>
            <a:r>
              <a:rPr kumimoji="1" lang="en-US" altLang="ja-JP" dirty="0"/>
              <a:t>*       44 *       11 *       -13 *</a:t>
            </a:r>
          </a:p>
          <a:p>
            <a:r>
              <a:rPr kumimoji="1" lang="en-US" altLang="ja-JP" dirty="0"/>
              <a:t>*       44 *       12 *        14 *</a:t>
            </a:r>
          </a:p>
          <a:p>
            <a:r>
              <a:rPr kumimoji="1" lang="en-US" altLang="ja-JP" dirty="0"/>
              <a:t>*       44 *       13 *        16 *</a:t>
            </a:r>
          </a:p>
          <a:p>
            <a:r>
              <a:rPr kumimoji="1" lang="en-US" altLang="ja-JP" dirty="0"/>
              <a:t>*       44 *       14 *        11 *</a:t>
            </a:r>
          </a:p>
          <a:p>
            <a:r>
              <a:rPr kumimoji="1" lang="en-US" altLang="ja-JP" dirty="0"/>
              <a:t>*       44 *       15 *       -12 *</a:t>
            </a:r>
          </a:p>
          <a:p>
            <a:r>
              <a:rPr kumimoji="1" lang="en-US" altLang="ja-JP" dirty="0"/>
              <a:t>*       44 *       16 *        22 *</a:t>
            </a:r>
          </a:p>
          <a:p>
            <a:r>
              <a:rPr kumimoji="1" lang="en-US" altLang="ja-JP" dirty="0"/>
              <a:t>*       44 *       17 *        22 *</a:t>
            </a:r>
          </a:p>
          <a:p>
            <a:r>
              <a:rPr kumimoji="1" lang="en-US" altLang="ja-JP" dirty="0"/>
              <a:t>*       44 *       18 *       -13 *</a:t>
            </a:r>
          </a:p>
          <a:p>
            <a:r>
              <a:rPr kumimoji="1" lang="en-US" altLang="ja-JP" dirty="0"/>
              <a:t>*       44 *       19 *        14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-16 *</a:t>
            </a:r>
          </a:p>
          <a:p>
            <a:r>
              <a:rPr kumimoji="1" lang="en-US" altLang="ja-JP" dirty="0"/>
              <a:t>*       45 *       11 *       -13 *</a:t>
            </a:r>
          </a:p>
          <a:p>
            <a:r>
              <a:rPr kumimoji="1" lang="en-US" altLang="ja-JP" dirty="0"/>
              <a:t>*       45 *       12 *        14 *</a:t>
            </a:r>
          </a:p>
          <a:p>
            <a:r>
              <a:rPr kumimoji="1" lang="en-US" altLang="ja-JP" dirty="0"/>
              <a:t>*       45 *       13 *        16 *</a:t>
            </a:r>
          </a:p>
          <a:p>
            <a:r>
              <a:rPr kumimoji="1" lang="en-US" altLang="ja-JP" dirty="0"/>
              <a:t>*       45 *       14 *    -20213 *</a:t>
            </a:r>
          </a:p>
          <a:p>
            <a:r>
              <a:rPr kumimoji="1" lang="en-US" altLang="ja-JP" dirty="0"/>
              <a:t>*       45 *       15 *      -211 *</a:t>
            </a:r>
          </a:p>
          <a:p>
            <a:r>
              <a:rPr kumimoji="1" lang="en-US" altLang="ja-JP" dirty="0"/>
              <a:t>*       45 *       16 *      -211 *</a:t>
            </a:r>
          </a:p>
          <a:p>
            <a:r>
              <a:rPr kumimoji="1" lang="en-US" altLang="ja-JP" dirty="0"/>
              <a:t>*       45 *       17 *       211 *</a:t>
            </a:r>
          </a:p>
          <a:p>
            <a:r>
              <a:rPr kumimoji="1" lang="en-US" altLang="ja-JP" dirty="0"/>
              <a:t>*       45 *       18 *       -13 *</a:t>
            </a:r>
          </a:p>
          <a:p>
            <a:r>
              <a:rPr kumimoji="1" lang="en-US" altLang="ja-JP" dirty="0"/>
              <a:t>*       45 *       19 *        14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-13 *</a:t>
            </a:r>
          </a:p>
          <a:p>
            <a:r>
              <a:rPr kumimoji="1" lang="en-US" altLang="ja-JP" dirty="0"/>
              <a:t>*       46 *        9 *        13 *</a:t>
            </a:r>
          </a:p>
          <a:p>
            <a:r>
              <a:rPr kumimoji="1" lang="en-US" altLang="ja-JP" dirty="0"/>
              <a:t>*       46 *       10 *       -13 *</a:t>
            </a:r>
          </a:p>
          <a:p>
            <a:r>
              <a:rPr kumimoji="1" lang="en-US" altLang="ja-JP" dirty="0"/>
              <a:t>*       46 *       11 *        13 *</a:t>
            </a:r>
          </a:p>
          <a:p>
            <a:r>
              <a:rPr kumimoji="1" lang="en-US" altLang="ja-JP" dirty="0"/>
              <a:t>*       46 *       12 *        22 *</a:t>
            </a:r>
          </a:p>
          <a:p>
            <a:r>
              <a:rPr kumimoji="1" lang="en-US" altLang="ja-JP" dirty="0"/>
              <a:t>*       46 *       13 *        22 *</a:t>
            </a:r>
          </a:p>
          <a:p>
            <a:r>
              <a:rPr kumimoji="1" lang="en-US" altLang="ja-JP" dirty="0"/>
              <a:t>*       46 *       14 *        22 *</a:t>
            </a:r>
          </a:p>
          <a:p>
            <a:r>
              <a:rPr kumimoji="1" lang="en-US" altLang="ja-JP" dirty="0"/>
              <a:t>*       46 *       15 *        22 *</a:t>
            </a:r>
          </a:p>
          <a:p>
            <a:r>
              <a:rPr kumimoji="1" lang="en-US" altLang="ja-JP" dirty="0"/>
              <a:t>*       46 *       16 *       111 *</a:t>
            </a:r>
          </a:p>
          <a:p>
            <a:r>
              <a:rPr kumimoji="1" lang="en-US" altLang="ja-JP" dirty="0"/>
              <a:t>*       46 *       17 *       111 *</a:t>
            </a:r>
          </a:p>
          <a:p>
            <a:r>
              <a:rPr kumimoji="1" lang="en-US" altLang="ja-JP" dirty="0"/>
              <a:t>*       46 *       18 *       -11 *</a:t>
            </a:r>
          </a:p>
          <a:p>
            <a:r>
              <a:rPr kumimoji="1" lang="en-US" altLang="ja-JP" dirty="0"/>
              <a:t>*       46 *       19 *        11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-15 *</a:t>
            </a:r>
          </a:p>
          <a:p>
            <a:r>
              <a:rPr kumimoji="1" lang="en-US" altLang="ja-JP" dirty="0"/>
              <a:t>Type &lt;CR&gt; to continue or q to quit ==&gt;</a:t>
            </a:r>
          </a:p>
          <a:p>
            <a:r>
              <a:rPr kumimoji="1" lang="en-US" altLang="ja-JP" dirty="0"/>
              <a:t>*       47 *       10 *        15 *</a:t>
            </a:r>
          </a:p>
          <a:p>
            <a:r>
              <a:rPr kumimoji="1" lang="en-US" altLang="ja-JP" dirty="0"/>
              <a:t>*       47 *       11 *        94 *</a:t>
            </a:r>
          </a:p>
          <a:p>
            <a:r>
              <a:rPr kumimoji="1" lang="en-US" altLang="ja-JP" dirty="0"/>
              <a:t>*       47 *       12 *       -15 *</a:t>
            </a:r>
          </a:p>
          <a:p>
            <a:r>
              <a:rPr kumimoji="1" lang="en-US" altLang="ja-JP" dirty="0"/>
              <a:t>*       47 *       13 *        15 *</a:t>
            </a:r>
          </a:p>
          <a:p>
            <a:r>
              <a:rPr kumimoji="1" lang="en-US" altLang="ja-JP" dirty="0"/>
              <a:t>*       47 *       14 *       -15 *</a:t>
            </a:r>
          </a:p>
          <a:p>
            <a:r>
              <a:rPr kumimoji="1" lang="en-US" altLang="ja-JP" dirty="0"/>
              <a:t>*       47 *       15 *        22 *</a:t>
            </a:r>
          </a:p>
          <a:p>
            <a:r>
              <a:rPr kumimoji="1" lang="en-US" altLang="ja-JP" dirty="0"/>
              <a:t>*       47 *       16 *        15 *</a:t>
            </a:r>
          </a:p>
          <a:p>
            <a:r>
              <a:rPr kumimoji="1" lang="en-US" altLang="ja-JP" dirty="0"/>
              <a:t>*       47 *       17 *        22 *</a:t>
            </a:r>
          </a:p>
          <a:p>
            <a:r>
              <a:rPr kumimoji="1" lang="en-US" altLang="ja-JP" dirty="0"/>
              <a:t>*       47 *       18 *       -15 *</a:t>
            </a:r>
          </a:p>
          <a:p>
            <a:r>
              <a:rPr kumimoji="1" lang="en-US" altLang="ja-JP" dirty="0"/>
              <a:t>*       47 *       19 *        22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-16 *</a:t>
            </a:r>
          </a:p>
          <a:p>
            <a:r>
              <a:rPr kumimoji="1" lang="en-US" altLang="ja-JP" dirty="0"/>
              <a:t>*       48 *       11 *       -11 *</a:t>
            </a:r>
          </a:p>
          <a:p>
            <a:r>
              <a:rPr kumimoji="1" lang="en-US" altLang="ja-JP" dirty="0"/>
              <a:t>*       48 *       12 *        12 *</a:t>
            </a:r>
          </a:p>
          <a:p>
            <a:r>
              <a:rPr kumimoji="1" lang="en-US" altLang="ja-JP" dirty="0"/>
              <a:t>*       48 *       13 *        16 *</a:t>
            </a:r>
          </a:p>
          <a:p>
            <a:r>
              <a:rPr kumimoji="1" lang="en-US" altLang="ja-JP" dirty="0"/>
              <a:t>*       48 *       14 *      -213 *</a:t>
            </a:r>
          </a:p>
          <a:p>
            <a:r>
              <a:rPr kumimoji="1" lang="en-US" altLang="ja-JP" dirty="0"/>
              <a:t>Type &lt;CR&gt; to continue or q to quit ==&gt;</a:t>
            </a:r>
          </a:p>
          <a:p>
            <a:r>
              <a:rPr kumimoji="1" lang="en-US" altLang="ja-JP" dirty="0"/>
              <a:t>*       48 *       15 *      -211 *</a:t>
            </a:r>
          </a:p>
          <a:p>
            <a:r>
              <a:rPr kumimoji="1" lang="en-US" altLang="ja-JP" dirty="0"/>
              <a:t>*       48 *       16 *       111 *</a:t>
            </a:r>
          </a:p>
          <a:p>
            <a:r>
              <a:rPr kumimoji="1" lang="en-US" altLang="ja-JP" dirty="0"/>
              <a:t>*       48 *       17 *        22 *</a:t>
            </a:r>
          </a:p>
          <a:p>
            <a:r>
              <a:rPr kumimoji="1" lang="en-US" altLang="ja-JP" dirty="0"/>
              <a:t>*       48 *       18 *        22 *</a:t>
            </a:r>
          </a:p>
          <a:p>
            <a:r>
              <a:rPr kumimoji="1" lang="en-US" altLang="ja-JP" dirty="0"/>
              <a:t>*       48 *       19 *        11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-15 *</a:t>
            </a:r>
          </a:p>
          <a:p>
            <a:r>
              <a:rPr kumimoji="1" lang="en-US" altLang="ja-JP" dirty="0"/>
              <a:t>*       49 *       10 *        15 *</a:t>
            </a:r>
          </a:p>
          <a:p>
            <a:r>
              <a:rPr kumimoji="1" lang="en-US" altLang="ja-JP" dirty="0"/>
              <a:t>*       49 *       11 *        94 *</a:t>
            </a:r>
          </a:p>
          <a:p>
            <a:r>
              <a:rPr kumimoji="1" lang="en-US" altLang="ja-JP" dirty="0"/>
              <a:t>*       49 *       12 *       -15 *</a:t>
            </a:r>
          </a:p>
          <a:p>
            <a:r>
              <a:rPr kumimoji="1" lang="en-US" altLang="ja-JP" dirty="0"/>
              <a:t>*       49 *       13 *        15 *</a:t>
            </a:r>
          </a:p>
          <a:p>
            <a:r>
              <a:rPr kumimoji="1" lang="en-US" altLang="ja-JP" dirty="0"/>
              <a:t>*       49 *       14 *       -15 *</a:t>
            </a:r>
          </a:p>
          <a:p>
            <a:r>
              <a:rPr kumimoji="1" lang="en-US" altLang="ja-JP" dirty="0"/>
              <a:t>*       49 *       15 *        22 *</a:t>
            </a:r>
          </a:p>
          <a:p>
            <a:r>
              <a:rPr kumimoji="1" lang="en-US" altLang="ja-JP" dirty="0"/>
              <a:t>*       49 *       16 *       -15 *</a:t>
            </a:r>
          </a:p>
          <a:p>
            <a:r>
              <a:rPr kumimoji="1" lang="en-US" altLang="ja-JP" dirty="0"/>
              <a:t>*       49 *       17 *        22 *</a:t>
            </a:r>
          </a:p>
          <a:p>
            <a:r>
              <a:rPr kumimoji="1" lang="en-US" altLang="ja-JP" dirty="0"/>
              <a:t>*       49 *       18 *        16 *</a:t>
            </a:r>
          </a:p>
          <a:p>
            <a:r>
              <a:rPr kumimoji="1" lang="en-US" altLang="ja-JP" dirty="0"/>
              <a:t>*       49 *       19 *      -213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94 *</a:t>
            </a:r>
          </a:p>
          <a:p>
            <a:r>
              <a:rPr kumimoji="1" lang="en-US" altLang="ja-JP" dirty="0"/>
              <a:t>*       50 *       11 *       -15 *</a:t>
            </a:r>
          </a:p>
          <a:p>
            <a:r>
              <a:rPr kumimoji="1" lang="en-US" altLang="ja-JP" dirty="0"/>
              <a:t>*       50 *       12 *        15 *</a:t>
            </a:r>
          </a:p>
          <a:p>
            <a:r>
              <a:rPr kumimoji="1" lang="en-US" altLang="ja-JP" dirty="0"/>
              <a:t>*       50 *       13 *       -15 *</a:t>
            </a:r>
          </a:p>
          <a:p>
            <a:r>
              <a:rPr kumimoji="1" lang="en-US" altLang="ja-JP" dirty="0"/>
              <a:t>*       50 *       14 *        22 *</a:t>
            </a:r>
          </a:p>
          <a:p>
            <a:r>
              <a:rPr kumimoji="1" lang="en-US" altLang="ja-JP" dirty="0"/>
              <a:t>*       50 *       15 *        15 *</a:t>
            </a:r>
          </a:p>
          <a:p>
            <a:r>
              <a:rPr kumimoji="1" lang="en-US" altLang="ja-JP" dirty="0"/>
              <a:t>*       50 *       16 *        22 *</a:t>
            </a:r>
          </a:p>
          <a:p>
            <a:r>
              <a:rPr kumimoji="1" lang="en-US" altLang="ja-JP" dirty="0"/>
              <a:t>*       50 *       17 *       -16 *</a:t>
            </a:r>
          </a:p>
          <a:p>
            <a:r>
              <a:rPr kumimoji="1" lang="en-US" altLang="ja-JP" dirty="0"/>
              <a:t>*       50 *       18 *       -13 *</a:t>
            </a:r>
          </a:p>
          <a:p>
            <a:r>
              <a:rPr kumimoji="1" lang="en-US" altLang="ja-JP" dirty="0"/>
              <a:t>*       50 *       19 *        14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94 *</a:t>
            </a:r>
          </a:p>
          <a:p>
            <a:r>
              <a:rPr kumimoji="1" lang="en-US" altLang="ja-JP" dirty="0"/>
              <a:t>*       51 *       11 *       -15 *</a:t>
            </a:r>
          </a:p>
          <a:p>
            <a:r>
              <a:rPr kumimoji="1" lang="en-US" altLang="ja-JP" dirty="0"/>
              <a:t>*       51 *       12 *        15 *</a:t>
            </a:r>
          </a:p>
          <a:p>
            <a:r>
              <a:rPr kumimoji="1" lang="en-US" altLang="ja-JP" dirty="0"/>
              <a:t>*       51 *       13 *       -15 *</a:t>
            </a:r>
          </a:p>
          <a:p>
            <a:r>
              <a:rPr kumimoji="1" lang="en-US" altLang="ja-JP" dirty="0"/>
              <a:t>*       51 *       14 *        22 *</a:t>
            </a:r>
          </a:p>
          <a:p>
            <a:r>
              <a:rPr kumimoji="1" lang="en-US" altLang="ja-JP" dirty="0"/>
              <a:t>*       51 *       15 *        16 *</a:t>
            </a:r>
          </a:p>
          <a:p>
            <a:r>
              <a:rPr kumimoji="1" lang="en-US" altLang="ja-JP" dirty="0"/>
              <a:t>*       51 *       16 *      -211 *</a:t>
            </a:r>
          </a:p>
          <a:p>
            <a:r>
              <a:rPr kumimoji="1" lang="en-US" altLang="ja-JP" dirty="0"/>
              <a:t>*       51 *       17 *       -16 *</a:t>
            </a:r>
          </a:p>
          <a:p>
            <a:r>
              <a:rPr kumimoji="1" lang="en-US" altLang="ja-JP" dirty="0"/>
              <a:t>*       51 *       18 *     20213 *</a:t>
            </a:r>
          </a:p>
          <a:p>
            <a:r>
              <a:rPr kumimoji="1" lang="en-US" altLang="ja-JP" dirty="0"/>
              <a:t>*       51 *       19 *       111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-13 *</a:t>
            </a:r>
          </a:p>
          <a:p>
            <a:r>
              <a:rPr kumimoji="1" lang="en-US" altLang="ja-JP" dirty="0"/>
              <a:t>*       52 *        9 *        13 *</a:t>
            </a:r>
          </a:p>
          <a:p>
            <a:r>
              <a:rPr kumimoji="1" lang="en-US" altLang="ja-JP" dirty="0"/>
              <a:t>Type &lt;CR&gt; to continue or q to quit ==&gt;</a:t>
            </a:r>
          </a:p>
          <a:p>
            <a:r>
              <a:rPr kumimoji="1" lang="en-US" altLang="ja-JP" dirty="0"/>
              <a:t>*       52 *       10 *        94 *</a:t>
            </a:r>
          </a:p>
          <a:p>
            <a:r>
              <a:rPr kumimoji="1" lang="en-US" altLang="ja-JP" dirty="0"/>
              <a:t>*       52 *       11 *       -13 *</a:t>
            </a:r>
          </a:p>
          <a:p>
            <a:r>
              <a:rPr kumimoji="1" lang="en-US" altLang="ja-JP" dirty="0"/>
              <a:t>*       52 *       12 *        13 *</a:t>
            </a:r>
          </a:p>
          <a:p>
            <a:r>
              <a:rPr kumimoji="1" lang="en-US" altLang="ja-JP" dirty="0"/>
              <a:t>*       52 *       13 *       -13 *</a:t>
            </a:r>
          </a:p>
          <a:p>
            <a:r>
              <a:rPr kumimoji="1" lang="en-US" altLang="ja-JP" dirty="0"/>
              <a:t>*       52 *       14 *        22 *</a:t>
            </a:r>
          </a:p>
          <a:p>
            <a:r>
              <a:rPr kumimoji="1" lang="en-US" altLang="ja-JP" dirty="0"/>
              <a:t>*       52 *       15 *       -13 *</a:t>
            </a:r>
          </a:p>
          <a:p>
            <a:r>
              <a:rPr kumimoji="1" lang="en-US" altLang="ja-JP" dirty="0"/>
              <a:t>*       52 *       16 *      2212 *</a:t>
            </a:r>
          </a:p>
          <a:p>
            <a:r>
              <a:rPr kumimoji="1" lang="en-US" altLang="ja-JP" dirty="0"/>
              <a:t>*       52 *       17 *       211 *</a:t>
            </a:r>
          </a:p>
          <a:p>
            <a:r>
              <a:rPr kumimoji="1" lang="en-US" altLang="ja-JP" dirty="0"/>
              <a:t>*       52 *       18 *       211 *</a:t>
            </a:r>
          </a:p>
          <a:p>
            <a:r>
              <a:rPr kumimoji="1" lang="en-US" altLang="ja-JP" dirty="0"/>
              <a:t>*       52 *       19 *      -211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-16 *</a:t>
            </a:r>
          </a:p>
          <a:p>
            <a:r>
              <a:rPr kumimoji="1" lang="en-US" altLang="ja-JP" dirty="0"/>
              <a:t>*       53 *       11 *     20213 *</a:t>
            </a:r>
          </a:p>
          <a:p>
            <a:r>
              <a:rPr kumimoji="1" lang="en-US" altLang="ja-JP" dirty="0"/>
              <a:t>*       53 *       12 *       111 *</a:t>
            </a:r>
          </a:p>
          <a:p>
            <a:r>
              <a:rPr kumimoji="1" lang="en-US" altLang="ja-JP" dirty="0"/>
              <a:t>*       53 *       13 *       111 *</a:t>
            </a:r>
          </a:p>
          <a:p>
            <a:r>
              <a:rPr kumimoji="1" lang="en-US" altLang="ja-JP" dirty="0"/>
              <a:t>*       53 *       14 *       211 *</a:t>
            </a:r>
          </a:p>
          <a:p>
            <a:r>
              <a:rPr kumimoji="1" lang="en-US" altLang="ja-JP" dirty="0"/>
              <a:t>Type &lt;CR&gt; to continue or q to quit ==&gt;</a:t>
            </a:r>
          </a:p>
          <a:p>
            <a:r>
              <a:rPr kumimoji="1" lang="en-US" altLang="ja-JP" dirty="0"/>
              <a:t>*       53 *       15 *        16 *</a:t>
            </a:r>
          </a:p>
          <a:p>
            <a:r>
              <a:rPr kumimoji="1" lang="en-US" altLang="ja-JP" dirty="0"/>
              <a:t>*       53 *       16 *    -20213 *</a:t>
            </a:r>
          </a:p>
          <a:p>
            <a:r>
              <a:rPr kumimoji="1" lang="en-US" altLang="ja-JP" dirty="0"/>
              <a:t>*       53 *       17 *      -211 *</a:t>
            </a:r>
          </a:p>
          <a:p>
            <a:r>
              <a:rPr kumimoji="1" lang="en-US" altLang="ja-JP" dirty="0"/>
              <a:t>*       53 *       18 *      -211 *</a:t>
            </a:r>
          </a:p>
          <a:p>
            <a:r>
              <a:rPr kumimoji="1" lang="en-US" altLang="ja-JP" dirty="0"/>
              <a:t>*       53 *       19 *       211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-13 *</a:t>
            </a:r>
          </a:p>
          <a:p>
            <a:r>
              <a:rPr kumimoji="1" lang="en-US" altLang="ja-JP" dirty="0"/>
              <a:t>*       54 *        9 *        13 *</a:t>
            </a:r>
          </a:p>
          <a:p>
            <a:r>
              <a:rPr kumimoji="1" lang="en-US" altLang="ja-JP" dirty="0"/>
              <a:t>*       54 *       10 *       -13 *</a:t>
            </a:r>
          </a:p>
          <a:p>
            <a:r>
              <a:rPr kumimoji="1" lang="en-US" altLang="ja-JP" dirty="0"/>
              <a:t>*       54 *       11 *        13 *</a:t>
            </a:r>
          </a:p>
          <a:p>
            <a:r>
              <a:rPr kumimoji="1" lang="en-US" altLang="ja-JP" dirty="0"/>
              <a:t>*       54 *       12 *        11 *</a:t>
            </a:r>
          </a:p>
          <a:p>
            <a:r>
              <a:rPr kumimoji="1" lang="en-US" altLang="ja-JP" dirty="0"/>
              <a:t>*       54 *       13 *       -11 *</a:t>
            </a:r>
          </a:p>
          <a:p>
            <a:r>
              <a:rPr kumimoji="1" lang="en-US" altLang="ja-JP" dirty="0"/>
              <a:t>*       54 *       14 *        22 *</a:t>
            </a:r>
          </a:p>
          <a:p>
            <a:r>
              <a:rPr kumimoji="1" lang="en-US" altLang="ja-JP" dirty="0"/>
              <a:t>*       54 *       15 *        22 *</a:t>
            </a:r>
          </a:p>
          <a:p>
            <a:r>
              <a:rPr kumimoji="1" lang="en-US" altLang="ja-JP" dirty="0"/>
              <a:t>*       54 *       16 *        22 *</a:t>
            </a:r>
          </a:p>
          <a:p>
            <a:r>
              <a:rPr kumimoji="1" lang="en-US" altLang="ja-JP" dirty="0"/>
              <a:t>*       54 *       17 *        22 *</a:t>
            </a:r>
          </a:p>
          <a:p>
            <a:r>
              <a:rPr kumimoji="1" lang="en-US" altLang="ja-JP" dirty="0"/>
              <a:t>*       54 *       18 *        22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-15 *</a:t>
            </a:r>
          </a:p>
          <a:p>
            <a:r>
              <a:rPr kumimoji="1" lang="en-US" altLang="ja-JP" dirty="0"/>
              <a:t>*       55 *       11 *        15 *</a:t>
            </a:r>
          </a:p>
          <a:p>
            <a:r>
              <a:rPr kumimoji="1" lang="en-US" altLang="ja-JP" dirty="0"/>
              <a:t>*       55 *       12 *       -16 *</a:t>
            </a:r>
          </a:p>
          <a:p>
            <a:r>
              <a:rPr kumimoji="1" lang="en-US" altLang="ja-JP" dirty="0"/>
              <a:t>*       55 *       13 *       213 *</a:t>
            </a:r>
          </a:p>
          <a:p>
            <a:r>
              <a:rPr kumimoji="1" lang="en-US" altLang="ja-JP" dirty="0"/>
              <a:t>*       55 *       14 *       211 *</a:t>
            </a:r>
          </a:p>
          <a:p>
            <a:r>
              <a:rPr kumimoji="1" lang="en-US" altLang="ja-JP" dirty="0"/>
              <a:t>*       55 *       15 *       111 *</a:t>
            </a:r>
          </a:p>
          <a:p>
            <a:r>
              <a:rPr kumimoji="1" lang="en-US" altLang="ja-JP" dirty="0"/>
              <a:t>*       55 *       16 *        16 *</a:t>
            </a:r>
          </a:p>
          <a:p>
            <a:r>
              <a:rPr kumimoji="1" lang="en-US" altLang="ja-JP" dirty="0"/>
              <a:t>*       55 *       17 *      -213 *</a:t>
            </a:r>
          </a:p>
          <a:p>
            <a:r>
              <a:rPr kumimoji="1" lang="en-US" altLang="ja-JP" dirty="0"/>
              <a:t>*       55 *       18 *      -211 *</a:t>
            </a:r>
          </a:p>
          <a:p>
            <a:r>
              <a:rPr kumimoji="1" lang="en-US" altLang="ja-JP" dirty="0"/>
              <a:t>*       55 *       19 *       111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-13 *</a:t>
            </a:r>
          </a:p>
          <a:p>
            <a:r>
              <a:rPr kumimoji="1" lang="en-US" altLang="ja-JP" dirty="0"/>
              <a:t>*       56 *        9 *        13 *</a:t>
            </a:r>
          </a:p>
          <a:p>
            <a:r>
              <a:rPr kumimoji="1" lang="en-US" altLang="ja-JP" dirty="0"/>
              <a:t>*       56 *       10 *       -13 *</a:t>
            </a:r>
          </a:p>
          <a:p>
            <a:r>
              <a:rPr kumimoji="1" lang="en-US" altLang="ja-JP" dirty="0"/>
              <a:t>*       56 *       11 *        13 *</a:t>
            </a:r>
          </a:p>
          <a:p>
            <a:r>
              <a:rPr kumimoji="1" lang="en-US" altLang="ja-JP" dirty="0"/>
              <a:t>*       56 *       12 *        22 *</a:t>
            </a:r>
          </a:p>
          <a:p>
            <a:r>
              <a:rPr kumimoji="1" lang="en-US" altLang="ja-JP" dirty="0"/>
              <a:t>*       56 *       13 *        22 *</a:t>
            </a:r>
          </a:p>
          <a:p>
            <a:r>
              <a:rPr kumimoji="1" lang="en-US" altLang="ja-JP" dirty="0"/>
              <a:t>*       56 *       14 *        22 *</a:t>
            </a:r>
          </a:p>
          <a:p>
            <a:r>
              <a:rPr kumimoji="1" lang="en-US" altLang="ja-JP" dirty="0"/>
              <a:t>*       56 *       15 *        22 *</a:t>
            </a:r>
          </a:p>
          <a:p>
            <a:r>
              <a:rPr kumimoji="1" lang="en-US" altLang="ja-JP" dirty="0"/>
              <a:t>*       56 *       16 *       111 *</a:t>
            </a:r>
          </a:p>
          <a:p>
            <a:r>
              <a:rPr kumimoji="1" lang="en-US" altLang="ja-JP" dirty="0"/>
              <a:t>*       56 *       17 *       111 *</a:t>
            </a:r>
          </a:p>
          <a:p>
            <a:r>
              <a:rPr kumimoji="1" lang="en-US" altLang="ja-JP" dirty="0"/>
              <a:t>*       56 *       18 *       -11 *</a:t>
            </a:r>
          </a:p>
          <a:p>
            <a:r>
              <a:rPr kumimoji="1" lang="en-US" altLang="ja-JP" dirty="0"/>
              <a:t>*       56 *       19 *        11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-13 *</a:t>
            </a:r>
          </a:p>
          <a:p>
            <a:r>
              <a:rPr kumimoji="1" lang="en-US" altLang="ja-JP" dirty="0"/>
              <a:t>*       57 *        9 *        13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22 *</a:t>
            </a:r>
          </a:p>
          <a:p>
            <a:r>
              <a:rPr kumimoji="1" lang="en-US" altLang="ja-JP" dirty="0"/>
              <a:t>*       57 *       13 *       -11 *</a:t>
            </a:r>
          </a:p>
          <a:p>
            <a:r>
              <a:rPr kumimoji="1" lang="en-US" altLang="ja-JP" dirty="0"/>
              <a:t>*       57 *       14 *        11 *</a:t>
            </a:r>
          </a:p>
          <a:p>
            <a:r>
              <a:rPr kumimoji="1" lang="en-US" altLang="ja-JP" dirty="0"/>
              <a:t>*       57 *       15 *        22 *</a:t>
            </a:r>
          </a:p>
          <a:p>
            <a:r>
              <a:rPr kumimoji="1" lang="en-US" altLang="ja-JP" dirty="0"/>
              <a:t>*       57 *       16 *        11 *</a:t>
            </a:r>
          </a:p>
          <a:p>
            <a:r>
              <a:rPr kumimoji="1" lang="en-US" altLang="ja-JP" dirty="0"/>
              <a:t>*       57 *       17 *       -11 *</a:t>
            </a:r>
          </a:p>
          <a:p>
            <a:r>
              <a:rPr kumimoji="1" lang="en-US" altLang="ja-JP" dirty="0"/>
              <a:t>*       57 *       18 *        11 *</a:t>
            </a:r>
          </a:p>
          <a:p>
            <a:r>
              <a:rPr kumimoji="1" lang="en-US" altLang="ja-JP" dirty="0"/>
              <a:t>*       57 *       19 *        11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-13 *</a:t>
            </a:r>
          </a:p>
          <a:p>
            <a:r>
              <a:rPr kumimoji="1" lang="en-US" altLang="ja-JP" dirty="0"/>
              <a:t>*       58 *        9 *        13 *</a:t>
            </a:r>
          </a:p>
          <a:p>
            <a:r>
              <a:rPr kumimoji="1" lang="en-US" altLang="ja-JP" dirty="0"/>
              <a:t>*       58 *       10 *        94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22 *</a:t>
            </a:r>
          </a:p>
          <a:p>
            <a:r>
              <a:rPr kumimoji="1" lang="en-US" altLang="ja-JP" dirty="0"/>
              <a:t>Type &lt;CR&gt; to continue or q to quit ==&gt;</a:t>
            </a:r>
          </a:p>
          <a:p>
            <a:r>
              <a:rPr kumimoji="1" lang="en-US" altLang="ja-JP" dirty="0"/>
              <a:t>*       58 *       15 *       -13 *</a:t>
            </a:r>
          </a:p>
          <a:p>
            <a:r>
              <a:rPr kumimoji="1" lang="en-US" altLang="ja-JP" dirty="0"/>
              <a:t>*       58 *       16 *        22 *</a:t>
            </a:r>
          </a:p>
          <a:p>
            <a:r>
              <a:rPr kumimoji="1" lang="en-US" altLang="ja-JP" dirty="0"/>
              <a:t>*       58 *       17 *        11 *</a:t>
            </a:r>
          </a:p>
          <a:p>
            <a:r>
              <a:rPr kumimoji="1" lang="en-US" altLang="ja-JP" dirty="0"/>
              <a:t>*       58 *       18 *       -11 *</a:t>
            </a:r>
          </a:p>
          <a:p>
            <a:r>
              <a:rPr kumimoji="1" lang="en-US" altLang="ja-JP" dirty="0"/>
              <a:t>*       58 *       19 *        13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-13 *</a:t>
            </a:r>
          </a:p>
          <a:p>
            <a:r>
              <a:rPr kumimoji="1" lang="en-US" altLang="ja-JP" dirty="0"/>
              <a:t>*       59 *       10 *        13 *</a:t>
            </a:r>
          </a:p>
          <a:p>
            <a:r>
              <a:rPr kumimoji="1" lang="en-US" altLang="ja-JP" dirty="0"/>
              <a:t>*       59 *       11 *        94 *</a:t>
            </a:r>
          </a:p>
          <a:p>
            <a:r>
              <a:rPr kumimoji="1" lang="en-US" altLang="ja-JP" dirty="0"/>
              <a:t>*       59 *       12 *       -13 *</a:t>
            </a:r>
          </a:p>
          <a:p>
            <a:r>
              <a:rPr kumimoji="1" lang="en-US" altLang="ja-JP" dirty="0"/>
              <a:t>*       59 *       13 *        13 *</a:t>
            </a:r>
          </a:p>
          <a:p>
            <a:r>
              <a:rPr kumimoji="1" lang="en-US" altLang="ja-JP" dirty="0"/>
              <a:t>*       59 *       14 *       -13 *</a:t>
            </a:r>
          </a:p>
          <a:p>
            <a:r>
              <a:rPr kumimoji="1" lang="en-US" altLang="ja-JP" dirty="0"/>
              <a:t>*       59 *       15 *        22 *</a:t>
            </a:r>
          </a:p>
          <a:p>
            <a:r>
              <a:rPr kumimoji="1" lang="en-US" altLang="ja-JP" dirty="0"/>
              <a:t>*       59 *       16 *        22 *</a:t>
            </a:r>
          </a:p>
          <a:p>
            <a:r>
              <a:rPr kumimoji="1" lang="en-US" altLang="ja-JP" dirty="0"/>
              <a:t>*       59 *       17 *       -11 *</a:t>
            </a:r>
          </a:p>
          <a:p>
            <a:r>
              <a:rPr kumimoji="1" lang="en-US" altLang="ja-JP" dirty="0"/>
              <a:t>*       59 *       18 *        11 *</a:t>
            </a:r>
          </a:p>
          <a:p>
            <a:r>
              <a:rPr kumimoji="1" lang="en-US" altLang="ja-JP" dirty="0"/>
              <a:t>*       59 *       19 *       -11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-15 *</a:t>
            </a:r>
          </a:p>
          <a:p>
            <a:r>
              <a:rPr kumimoji="1" lang="en-US" altLang="ja-JP" dirty="0"/>
              <a:t>*       60 *       10 *        15 *</a:t>
            </a:r>
          </a:p>
          <a:p>
            <a:r>
              <a:rPr kumimoji="1" lang="en-US" altLang="ja-JP" dirty="0"/>
              <a:t>*       60 *       11 *       -16 *</a:t>
            </a:r>
          </a:p>
          <a:p>
            <a:r>
              <a:rPr kumimoji="1" lang="en-US" altLang="ja-JP" dirty="0"/>
              <a:t>*       60 *       12 *       -11 *</a:t>
            </a:r>
          </a:p>
          <a:p>
            <a:r>
              <a:rPr kumimoji="1" lang="en-US" altLang="ja-JP" dirty="0"/>
              <a:t>*       60 *       13 *        12 *</a:t>
            </a:r>
          </a:p>
          <a:p>
            <a:r>
              <a:rPr kumimoji="1" lang="en-US" altLang="ja-JP" dirty="0"/>
              <a:t>*       60 *       14 *        16 *</a:t>
            </a:r>
          </a:p>
          <a:p>
            <a:r>
              <a:rPr kumimoji="1" lang="en-US" altLang="ja-JP" dirty="0"/>
              <a:t>*       60 *       15 *      -213 *</a:t>
            </a:r>
          </a:p>
          <a:p>
            <a:r>
              <a:rPr kumimoji="1" lang="en-US" altLang="ja-JP" dirty="0"/>
              <a:t>*       60 *       16 *      -211 *</a:t>
            </a:r>
          </a:p>
          <a:p>
            <a:r>
              <a:rPr kumimoji="1" lang="en-US" altLang="ja-JP" dirty="0"/>
              <a:t>*       60 *       17 *       111 *</a:t>
            </a:r>
          </a:p>
          <a:p>
            <a:r>
              <a:rPr kumimoji="1" lang="en-US" altLang="ja-JP" dirty="0"/>
              <a:t>*       60 *       18 *        22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-13 *</a:t>
            </a:r>
          </a:p>
          <a:p>
            <a:r>
              <a:rPr kumimoji="1" lang="en-US" altLang="ja-JP" dirty="0"/>
              <a:t>*       61 *       10 *        13 *</a:t>
            </a:r>
          </a:p>
          <a:p>
            <a:r>
              <a:rPr kumimoji="1" lang="en-US" altLang="ja-JP" dirty="0"/>
              <a:t>*       61 *       11 *        94 *</a:t>
            </a:r>
          </a:p>
          <a:p>
            <a:r>
              <a:rPr kumimoji="1" lang="en-US" altLang="ja-JP" dirty="0"/>
              <a:t>*       61 *       12 *       -13 *</a:t>
            </a:r>
          </a:p>
          <a:p>
            <a:r>
              <a:rPr kumimoji="1" lang="en-US" altLang="ja-JP" dirty="0"/>
              <a:t>*       61 *       13 *        13 *</a:t>
            </a:r>
          </a:p>
          <a:p>
            <a:r>
              <a:rPr kumimoji="1" lang="en-US" altLang="ja-JP" dirty="0"/>
              <a:t>*       61 *       14 *        13 *</a:t>
            </a:r>
          </a:p>
          <a:p>
            <a:r>
              <a:rPr kumimoji="1" lang="en-US" altLang="ja-JP" dirty="0"/>
              <a:t>*       61 *       15 *        22 *</a:t>
            </a:r>
          </a:p>
          <a:p>
            <a:r>
              <a:rPr kumimoji="1" lang="en-US" altLang="ja-JP" dirty="0"/>
              <a:t>*       61 *       16 * 1.000e+09 *</a:t>
            </a:r>
          </a:p>
          <a:p>
            <a:r>
              <a:rPr kumimoji="1" lang="en-US" altLang="ja-JP" dirty="0"/>
              <a:t>*       61 *       17 * 1.000e+09 *</a:t>
            </a:r>
          </a:p>
          <a:p>
            <a:r>
              <a:rPr kumimoji="1" lang="en-US" altLang="ja-JP" dirty="0"/>
              <a:t>*       61 *       18 *      2112 *</a:t>
            </a:r>
          </a:p>
          <a:p>
            <a:r>
              <a:rPr kumimoji="1" lang="en-US" altLang="ja-JP" dirty="0"/>
              <a:t>*       61 *       19 *      2212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-13 *</a:t>
            </a:r>
          </a:p>
          <a:p>
            <a:r>
              <a:rPr kumimoji="1" lang="en-US" altLang="ja-JP" dirty="0"/>
              <a:t>*       62 *        9 *        13 *</a:t>
            </a:r>
          </a:p>
          <a:p>
            <a:r>
              <a:rPr kumimoji="1" lang="en-US" altLang="ja-JP" dirty="0"/>
              <a:t>Type &lt;CR&gt; to continue or q to quit ==&gt;</a:t>
            </a:r>
          </a:p>
          <a:p>
            <a:r>
              <a:rPr kumimoji="1" lang="en-US" altLang="ja-JP" dirty="0"/>
              <a:t>*       62 *       10 *       -13 *</a:t>
            </a:r>
          </a:p>
          <a:p>
            <a:r>
              <a:rPr kumimoji="1" lang="en-US" altLang="ja-JP" dirty="0"/>
              <a:t>*       62 *       11 *        13 *</a:t>
            </a:r>
          </a:p>
          <a:p>
            <a:r>
              <a:rPr kumimoji="1" lang="en-US" altLang="ja-JP" dirty="0"/>
              <a:t>*       62 *       12 *       -13 *</a:t>
            </a:r>
          </a:p>
          <a:p>
            <a:r>
              <a:rPr kumimoji="1" lang="en-US" altLang="ja-JP" dirty="0"/>
              <a:t>*       62 *       13 *        14 *</a:t>
            </a:r>
          </a:p>
          <a:p>
            <a:r>
              <a:rPr kumimoji="1" lang="en-US" altLang="ja-JP" dirty="0"/>
              <a:t>*       62 *       14 *        13 *</a:t>
            </a:r>
          </a:p>
          <a:p>
            <a:r>
              <a:rPr kumimoji="1" lang="en-US" altLang="ja-JP" dirty="0"/>
              <a:t>*       62 *       15 *       -14 *</a:t>
            </a:r>
          </a:p>
          <a:p>
            <a:r>
              <a:rPr kumimoji="1" lang="en-US" altLang="ja-JP" dirty="0"/>
              <a:t>*       62 *       16 *        22 *</a:t>
            </a:r>
          </a:p>
          <a:p>
            <a:r>
              <a:rPr kumimoji="1" lang="en-US" altLang="ja-JP" dirty="0"/>
              <a:t>*       62 *       17 *       -11 *</a:t>
            </a:r>
          </a:p>
          <a:p>
            <a:r>
              <a:rPr kumimoji="1" lang="en-US" altLang="ja-JP" dirty="0"/>
              <a:t>*       62 *       18 *        11 *</a:t>
            </a:r>
          </a:p>
          <a:p>
            <a:r>
              <a:rPr kumimoji="1" lang="en-US" altLang="ja-JP" dirty="0"/>
              <a:t>*       62 *       19 *        22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-13 *</a:t>
            </a:r>
          </a:p>
          <a:p>
            <a:r>
              <a:rPr kumimoji="1" lang="en-US" altLang="ja-JP" dirty="0"/>
              <a:t>*       63 *        9 *        13 *</a:t>
            </a:r>
          </a:p>
          <a:p>
            <a:r>
              <a:rPr kumimoji="1" lang="en-US" altLang="ja-JP" dirty="0"/>
              <a:t>*       63 *       10 *        94 *</a:t>
            </a:r>
          </a:p>
          <a:p>
            <a:r>
              <a:rPr kumimoji="1" lang="en-US" altLang="ja-JP" dirty="0"/>
              <a:t>*       63 *       11 *       -13 *</a:t>
            </a:r>
          </a:p>
          <a:p>
            <a:r>
              <a:rPr kumimoji="1" lang="en-US" altLang="ja-JP" dirty="0"/>
              <a:t>*       63 *       12 *        13 *</a:t>
            </a:r>
          </a:p>
          <a:p>
            <a:r>
              <a:rPr kumimoji="1" lang="en-US" altLang="ja-JP" dirty="0"/>
              <a:t>*       63 *       13 *        13 *</a:t>
            </a:r>
          </a:p>
          <a:p>
            <a:r>
              <a:rPr kumimoji="1" lang="en-US" altLang="ja-JP" dirty="0"/>
              <a:t>*       63 *       14 *        22 *</a:t>
            </a:r>
          </a:p>
          <a:p>
            <a:r>
              <a:rPr kumimoji="1" lang="en-US" altLang="ja-JP" dirty="0"/>
              <a:t>Type &lt;CR&gt; to continue or q to quit ==&gt;</a:t>
            </a:r>
          </a:p>
          <a:p>
            <a:r>
              <a:rPr kumimoji="1" lang="en-US" altLang="ja-JP" dirty="0"/>
              <a:t>*       63 *       15 *       -11 *</a:t>
            </a:r>
          </a:p>
          <a:p>
            <a:r>
              <a:rPr kumimoji="1" lang="en-US" altLang="ja-JP" dirty="0"/>
              <a:t>*       63 *       16 *        11 *</a:t>
            </a:r>
          </a:p>
          <a:p>
            <a:r>
              <a:rPr kumimoji="1" lang="en-US" altLang="ja-JP" dirty="0"/>
              <a:t>*       63 *       17 *       -13 *</a:t>
            </a:r>
          </a:p>
          <a:p>
            <a:r>
              <a:rPr kumimoji="1" lang="en-US" altLang="ja-JP" dirty="0"/>
              <a:t>*       63 *       18 *        14 *</a:t>
            </a:r>
          </a:p>
          <a:p>
            <a:r>
              <a:rPr kumimoji="1" lang="en-US" altLang="ja-JP" dirty="0"/>
              <a:t>*       63 *       19 *        11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-15 *</a:t>
            </a:r>
          </a:p>
          <a:p>
            <a:r>
              <a:rPr kumimoji="1" lang="en-US" altLang="ja-JP" dirty="0"/>
              <a:t>*       64 *       10 *        15 *</a:t>
            </a:r>
          </a:p>
          <a:p>
            <a:r>
              <a:rPr kumimoji="1" lang="en-US" altLang="ja-JP" dirty="0"/>
              <a:t>*       64 *       11 *        15 *</a:t>
            </a:r>
          </a:p>
          <a:p>
            <a:r>
              <a:rPr kumimoji="1" lang="en-US" altLang="ja-JP" dirty="0"/>
              <a:t>*       64 *       12 *       -16 *</a:t>
            </a:r>
          </a:p>
          <a:p>
            <a:r>
              <a:rPr kumimoji="1" lang="en-US" altLang="ja-JP" dirty="0"/>
              <a:t>*       64 *       13 *       -13 *</a:t>
            </a:r>
          </a:p>
          <a:p>
            <a:r>
              <a:rPr kumimoji="1" lang="en-US" altLang="ja-JP" dirty="0"/>
              <a:t>*       64 *       14 *        14 *</a:t>
            </a:r>
          </a:p>
          <a:p>
            <a:r>
              <a:rPr kumimoji="1" lang="en-US" altLang="ja-JP" dirty="0"/>
              <a:t>*       64 *       15 *        16 *</a:t>
            </a:r>
          </a:p>
          <a:p>
            <a:r>
              <a:rPr kumimoji="1" lang="en-US" altLang="ja-JP" dirty="0"/>
              <a:t>*       64 *       16 *    -20213 *</a:t>
            </a:r>
          </a:p>
          <a:p>
            <a:r>
              <a:rPr kumimoji="1" lang="en-US" altLang="ja-JP" dirty="0"/>
              <a:t>*       64 *       17 *       111 *</a:t>
            </a:r>
          </a:p>
          <a:p>
            <a:r>
              <a:rPr kumimoji="1" lang="en-US" altLang="ja-JP" dirty="0"/>
              <a:t>*       64 *       18 *       111 *</a:t>
            </a:r>
          </a:p>
          <a:p>
            <a:r>
              <a:rPr kumimoji="1" lang="en-US" altLang="ja-JP" dirty="0"/>
              <a:t>*       64 *       19 *      -211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-13 *</a:t>
            </a:r>
          </a:p>
          <a:p>
            <a:r>
              <a:rPr kumimoji="1" lang="en-US" altLang="ja-JP" dirty="0"/>
              <a:t>*       65 *        9 *        13 *</a:t>
            </a:r>
          </a:p>
          <a:p>
            <a:r>
              <a:rPr kumimoji="1" lang="en-US" altLang="ja-JP" dirty="0"/>
              <a:t>*       65 *       10 *        94 *</a:t>
            </a:r>
          </a:p>
          <a:p>
            <a:r>
              <a:rPr kumimoji="1" lang="en-US" altLang="ja-JP" dirty="0"/>
              <a:t>*       65 *       11 *       -13 *</a:t>
            </a:r>
          </a:p>
          <a:p>
            <a:r>
              <a:rPr kumimoji="1" lang="en-US" altLang="ja-JP" dirty="0"/>
              <a:t>*       65 *       12 *        13 *</a:t>
            </a:r>
          </a:p>
          <a:p>
            <a:r>
              <a:rPr kumimoji="1" lang="en-US" altLang="ja-JP" dirty="0"/>
              <a:t>*       65 *       13 *       -13 *</a:t>
            </a:r>
          </a:p>
          <a:p>
            <a:r>
              <a:rPr kumimoji="1" lang="en-US" altLang="ja-JP" dirty="0"/>
              <a:t>*       65 *       14 *        22 *</a:t>
            </a:r>
          </a:p>
          <a:p>
            <a:r>
              <a:rPr kumimoji="1" lang="en-US" altLang="ja-JP" dirty="0"/>
              <a:t>*       65 *       15 *        13 *</a:t>
            </a:r>
          </a:p>
          <a:p>
            <a:r>
              <a:rPr kumimoji="1" lang="en-US" altLang="ja-JP" dirty="0"/>
              <a:t>*       65 *       16 *        22 *</a:t>
            </a:r>
          </a:p>
          <a:p>
            <a:r>
              <a:rPr kumimoji="1" lang="en-US" altLang="ja-JP" dirty="0"/>
              <a:t>*       65 *       17 *      -211 *</a:t>
            </a:r>
          </a:p>
          <a:p>
            <a:r>
              <a:rPr kumimoji="1" lang="en-US" altLang="ja-JP" dirty="0"/>
              <a:t>*       65 *       18 *       211 *</a:t>
            </a:r>
          </a:p>
          <a:p>
            <a:r>
              <a:rPr kumimoji="1" lang="en-US" altLang="ja-JP" dirty="0"/>
              <a:t>*       65 *       19 *       -11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-16 *</a:t>
            </a:r>
          </a:p>
          <a:p>
            <a:r>
              <a:rPr kumimoji="1" lang="en-US" altLang="ja-JP" dirty="0"/>
              <a:t>*       66 *       11 *     20213 *</a:t>
            </a:r>
          </a:p>
          <a:p>
            <a:r>
              <a:rPr kumimoji="1" lang="en-US" altLang="ja-JP" dirty="0"/>
              <a:t>*       66 *       12 *       111 *</a:t>
            </a:r>
          </a:p>
          <a:p>
            <a:r>
              <a:rPr kumimoji="1" lang="en-US" altLang="ja-JP" dirty="0"/>
              <a:t>*       66 *       13 *       111 *</a:t>
            </a:r>
          </a:p>
          <a:p>
            <a:r>
              <a:rPr kumimoji="1" lang="en-US" altLang="ja-JP" dirty="0"/>
              <a:t>*       66 *       14 *       211 *</a:t>
            </a:r>
          </a:p>
          <a:p>
            <a:r>
              <a:rPr kumimoji="1" lang="en-US" altLang="ja-JP" dirty="0"/>
              <a:t>*       66 *       15 *        16 *</a:t>
            </a:r>
          </a:p>
          <a:p>
            <a:r>
              <a:rPr kumimoji="1" lang="en-US" altLang="ja-JP" dirty="0"/>
              <a:t>*       66 *       16 *        13 *</a:t>
            </a:r>
          </a:p>
          <a:p>
            <a:r>
              <a:rPr kumimoji="1" lang="en-US" altLang="ja-JP" dirty="0"/>
              <a:t>*       66 *       17 *       -14 *</a:t>
            </a:r>
          </a:p>
          <a:p>
            <a:r>
              <a:rPr kumimoji="1" lang="en-US" altLang="ja-JP" dirty="0"/>
              <a:t>*       66 *       18 *        22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-13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13 *</a:t>
            </a:r>
          </a:p>
          <a:p>
            <a:r>
              <a:rPr kumimoji="1" lang="en-US" altLang="ja-JP" dirty="0"/>
              <a:t>*       67 *       13 *        13 *</a:t>
            </a:r>
          </a:p>
          <a:p>
            <a:r>
              <a:rPr kumimoji="1" lang="en-US" altLang="ja-JP" dirty="0"/>
              <a:t>*       67 *       14 *       -14 *</a:t>
            </a:r>
          </a:p>
          <a:p>
            <a:r>
              <a:rPr kumimoji="1" lang="en-US" altLang="ja-JP" dirty="0"/>
              <a:t>*       67 *       15 *       -13 *</a:t>
            </a:r>
          </a:p>
          <a:p>
            <a:r>
              <a:rPr kumimoji="1" lang="en-US" altLang="ja-JP" dirty="0"/>
              <a:t>*       67 *       16 *        14 *</a:t>
            </a:r>
          </a:p>
          <a:p>
            <a:r>
              <a:rPr kumimoji="1" lang="en-US" altLang="ja-JP" dirty="0"/>
              <a:t>*       67 *       17 *       -11 *</a:t>
            </a:r>
          </a:p>
          <a:p>
            <a:r>
              <a:rPr kumimoji="1" lang="en-US" altLang="ja-JP" dirty="0"/>
              <a:t>*       67 *       18 *        11 *</a:t>
            </a:r>
          </a:p>
          <a:p>
            <a:r>
              <a:rPr kumimoji="1" lang="en-US" altLang="ja-JP" dirty="0"/>
              <a:t>*       67 *       19 *        22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-16 *</a:t>
            </a:r>
          </a:p>
          <a:p>
            <a:r>
              <a:rPr kumimoji="1" lang="en-US" altLang="ja-JP" dirty="0"/>
              <a:t>*       68 *       11 *       -13 *</a:t>
            </a:r>
          </a:p>
          <a:p>
            <a:r>
              <a:rPr kumimoji="1" lang="en-US" altLang="ja-JP" dirty="0"/>
              <a:t>*       68 *       12 *        14 *</a:t>
            </a:r>
          </a:p>
          <a:p>
            <a:r>
              <a:rPr kumimoji="1" lang="en-US" altLang="ja-JP" dirty="0"/>
              <a:t>*       68 *       13 *        16 *</a:t>
            </a:r>
          </a:p>
          <a:p>
            <a:r>
              <a:rPr kumimoji="1" lang="en-US" altLang="ja-JP" dirty="0"/>
              <a:t>*       68 *       14 *      -211 *</a:t>
            </a:r>
          </a:p>
          <a:p>
            <a:r>
              <a:rPr kumimoji="1" lang="en-US" altLang="ja-JP" dirty="0"/>
              <a:t>Type &lt;CR&gt; to continue or q to quit ==&gt;</a:t>
            </a:r>
          </a:p>
          <a:p>
            <a:r>
              <a:rPr kumimoji="1" lang="en-US" altLang="ja-JP" dirty="0"/>
              <a:t>*       68 *       15 *       -13 *</a:t>
            </a:r>
          </a:p>
          <a:p>
            <a:r>
              <a:rPr kumimoji="1" lang="en-US" altLang="ja-JP" dirty="0"/>
              <a:t>*       68 *       16 *        14 *</a:t>
            </a:r>
          </a:p>
          <a:p>
            <a:r>
              <a:rPr kumimoji="1" lang="en-US" altLang="ja-JP" dirty="0"/>
              <a:t>*       68 *       17 *        22 *</a:t>
            </a:r>
          </a:p>
          <a:p>
            <a:r>
              <a:rPr kumimoji="1" lang="en-US" altLang="ja-JP" dirty="0"/>
              <a:t>*       68 *       18 *        22 *</a:t>
            </a:r>
          </a:p>
          <a:p>
            <a:r>
              <a:rPr kumimoji="1" lang="en-US" altLang="ja-JP" dirty="0"/>
              <a:t>*       68 *       19 *        22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-13 *</a:t>
            </a:r>
          </a:p>
          <a:p>
            <a:r>
              <a:rPr kumimoji="1" lang="en-US" altLang="ja-JP" dirty="0"/>
              <a:t>*       69 *       10 *        13 *</a:t>
            </a:r>
          </a:p>
          <a:p>
            <a:r>
              <a:rPr kumimoji="1" lang="en-US" altLang="ja-JP" dirty="0"/>
              <a:t>*       69 *       11 *        94 *</a:t>
            </a:r>
          </a:p>
          <a:p>
            <a:r>
              <a:rPr kumimoji="1" lang="en-US" altLang="ja-JP" dirty="0"/>
              <a:t>*       69 *       12 *       -13 *</a:t>
            </a:r>
          </a:p>
          <a:p>
            <a:r>
              <a:rPr kumimoji="1" lang="en-US" altLang="ja-JP" dirty="0"/>
              <a:t>*       69 *       13 *        13 *</a:t>
            </a:r>
          </a:p>
          <a:p>
            <a:r>
              <a:rPr kumimoji="1" lang="en-US" altLang="ja-JP" dirty="0"/>
              <a:t>*       69 *       14 *        13 *</a:t>
            </a:r>
          </a:p>
          <a:p>
            <a:r>
              <a:rPr kumimoji="1" lang="en-US" altLang="ja-JP" dirty="0"/>
              <a:t>*       69 *       15 *        22 *</a:t>
            </a:r>
          </a:p>
          <a:p>
            <a:r>
              <a:rPr kumimoji="1" lang="en-US" altLang="ja-JP" dirty="0"/>
              <a:t>*       69 *       16 *        11 *</a:t>
            </a:r>
          </a:p>
          <a:p>
            <a:r>
              <a:rPr kumimoji="1" lang="en-US" altLang="ja-JP" dirty="0"/>
              <a:t>*       69 *       17 *        11 *</a:t>
            </a:r>
          </a:p>
          <a:p>
            <a:r>
              <a:rPr kumimoji="1" lang="en-US" altLang="ja-JP" dirty="0"/>
              <a:t>*       69 *       18 *       -11 *</a:t>
            </a:r>
          </a:p>
          <a:p>
            <a:r>
              <a:rPr kumimoji="1" lang="en-US" altLang="ja-JP" dirty="0"/>
              <a:t>*       69 *       19 *        11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-13 *</a:t>
            </a:r>
          </a:p>
          <a:p>
            <a:r>
              <a:rPr kumimoji="1" lang="en-US" altLang="ja-JP" dirty="0"/>
              <a:t>*       70 *       10 *        13 *</a:t>
            </a:r>
          </a:p>
          <a:p>
            <a:r>
              <a:rPr kumimoji="1" lang="en-US" altLang="ja-JP" dirty="0"/>
              <a:t>*       70 *       11 *        94 *</a:t>
            </a:r>
          </a:p>
          <a:p>
            <a:r>
              <a:rPr kumimoji="1" lang="en-US" altLang="ja-JP" dirty="0"/>
              <a:t>*       70 *       12 *       -13 *</a:t>
            </a:r>
          </a:p>
          <a:p>
            <a:r>
              <a:rPr kumimoji="1" lang="en-US" altLang="ja-JP" dirty="0"/>
              <a:t>*       70 *       13 *        13 *</a:t>
            </a:r>
          </a:p>
          <a:p>
            <a:r>
              <a:rPr kumimoji="1" lang="en-US" altLang="ja-JP" dirty="0"/>
              <a:t>*       70 *       14 *       -13 *</a:t>
            </a:r>
          </a:p>
          <a:p>
            <a:r>
              <a:rPr kumimoji="1" lang="en-US" altLang="ja-JP" dirty="0"/>
              <a:t>*       70 *       15 *        22 *</a:t>
            </a:r>
          </a:p>
          <a:p>
            <a:r>
              <a:rPr kumimoji="1" lang="en-US" altLang="ja-JP" dirty="0"/>
              <a:t>*       70 *       16 *        13 *</a:t>
            </a:r>
          </a:p>
          <a:p>
            <a:r>
              <a:rPr kumimoji="1" lang="en-US" altLang="ja-JP" dirty="0"/>
              <a:t>*       70 *       17 *        22 *</a:t>
            </a:r>
          </a:p>
          <a:p>
            <a:r>
              <a:rPr kumimoji="1" lang="en-US" altLang="ja-JP" dirty="0"/>
              <a:t>*       70 *       18 *       -11 *</a:t>
            </a:r>
          </a:p>
          <a:p>
            <a:r>
              <a:rPr kumimoji="1" lang="en-US" altLang="ja-JP" dirty="0"/>
              <a:t>*       70 *       19 *        11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-13 *</a:t>
            </a:r>
          </a:p>
          <a:p>
            <a:r>
              <a:rPr kumimoji="1" lang="en-US" altLang="ja-JP" dirty="0"/>
              <a:t>*       71 *       10 *        13 *</a:t>
            </a:r>
          </a:p>
          <a:p>
            <a:r>
              <a:rPr kumimoji="1" lang="en-US" altLang="ja-JP" dirty="0"/>
              <a:t>*       71 *       11 *        94 *</a:t>
            </a:r>
          </a:p>
          <a:p>
            <a:r>
              <a:rPr kumimoji="1" lang="en-US" altLang="ja-JP" dirty="0"/>
              <a:t>*       71 *       12 *       -13 *</a:t>
            </a:r>
          </a:p>
          <a:p>
            <a:r>
              <a:rPr kumimoji="1" lang="en-US" altLang="ja-JP" dirty="0"/>
              <a:t>*       71 *       13 *        13 *</a:t>
            </a:r>
          </a:p>
          <a:p>
            <a:r>
              <a:rPr kumimoji="1" lang="en-US" altLang="ja-JP" dirty="0"/>
              <a:t>*       71 *       14 *        13 *</a:t>
            </a:r>
          </a:p>
          <a:p>
            <a:r>
              <a:rPr kumimoji="1" lang="en-US" altLang="ja-JP" dirty="0"/>
              <a:t>*       71 *       15 *        22 *</a:t>
            </a:r>
          </a:p>
          <a:p>
            <a:r>
              <a:rPr kumimoji="1" lang="en-US" altLang="ja-JP" dirty="0"/>
              <a:t>*       71 *       16 *       -11 *</a:t>
            </a:r>
          </a:p>
          <a:p>
            <a:r>
              <a:rPr kumimoji="1" lang="en-US" altLang="ja-JP" dirty="0"/>
              <a:t>*       71 *       17 *        11 *</a:t>
            </a:r>
          </a:p>
          <a:p>
            <a:r>
              <a:rPr kumimoji="1" lang="en-US" altLang="ja-JP" dirty="0"/>
              <a:t>*       71 *       18 *        11 *</a:t>
            </a:r>
          </a:p>
          <a:p>
            <a:r>
              <a:rPr kumimoji="1" lang="en-US" altLang="ja-JP" dirty="0"/>
              <a:t>*       71 *       19 *       -11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-13 *</a:t>
            </a:r>
          </a:p>
          <a:p>
            <a:r>
              <a:rPr kumimoji="1" lang="en-US" altLang="ja-JP" dirty="0"/>
              <a:t>*       72 *        9 *        13 *</a:t>
            </a:r>
          </a:p>
          <a:p>
            <a:r>
              <a:rPr kumimoji="1" lang="en-US" altLang="ja-JP" dirty="0"/>
              <a:t>Type &lt;CR&gt; to continue or q to quit ==&gt;</a:t>
            </a:r>
          </a:p>
          <a:p>
            <a:r>
              <a:rPr kumimoji="1" lang="en-US" altLang="ja-JP" dirty="0"/>
              <a:t>*       72 *       10 *       -13 *</a:t>
            </a:r>
          </a:p>
          <a:p>
            <a:r>
              <a:rPr kumimoji="1" lang="en-US" altLang="ja-JP" dirty="0"/>
              <a:t>*       72 *       11 *        13 *</a:t>
            </a:r>
          </a:p>
          <a:p>
            <a:r>
              <a:rPr kumimoji="1" lang="en-US" altLang="ja-JP" dirty="0"/>
              <a:t>*       72 *       12 *        11 *</a:t>
            </a:r>
          </a:p>
          <a:p>
            <a:r>
              <a:rPr kumimoji="1" lang="en-US" altLang="ja-JP" dirty="0"/>
              <a:t>*       72 *       13 *       -11 *</a:t>
            </a:r>
          </a:p>
          <a:p>
            <a:r>
              <a:rPr kumimoji="1" lang="en-US" altLang="ja-JP" dirty="0"/>
              <a:t>*       72 *       14 *        11 *</a:t>
            </a:r>
          </a:p>
          <a:p>
            <a:r>
              <a:rPr kumimoji="1" lang="en-US" altLang="ja-JP" dirty="0"/>
              <a:t>*       72 *       15 *        11 *</a:t>
            </a:r>
          </a:p>
          <a:p>
            <a:r>
              <a:rPr kumimoji="1" lang="en-US" altLang="ja-JP" dirty="0"/>
              <a:t>*       72 *       16 *       -11 *</a:t>
            </a:r>
          </a:p>
          <a:p>
            <a:r>
              <a:rPr kumimoji="1" lang="en-US" altLang="ja-JP" dirty="0"/>
              <a:t>*       72 *       17 *        22 *</a:t>
            </a:r>
          </a:p>
          <a:p>
            <a:r>
              <a:rPr kumimoji="1" lang="en-US" altLang="ja-JP" dirty="0"/>
              <a:t>*       72 *       18 *        22 *</a:t>
            </a:r>
          </a:p>
          <a:p>
            <a:r>
              <a:rPr kumimoji="1" lang="en-US" altLang="ja-JP" dirty="0"/>
              <a:t>*       72 *       19 *       111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-13 *</a:t>
            </a:r>
          </a:p>
          <a:p>
            <a:r>
              <a:rPr kumimoji="1" lang="en-US" altLang="ja-JP" dirty="0"/>
              <a:t>*       73 *        9 *        13 *</a:t>
            </a:r>
          </a:p>
          <a:p>
            <a:r>
              <a:rPr kumimoji="1" lang="en-US" altLang="ja-JP" dirty="0"/>
              <a:t>*       73 *       10 *       -13 *</a:t>
            </a:r>
          </a:p>
          <a:p>
            <a:r>
              <a:rPr kumimoji="1" lang="en-US" altLang="ja-JP" dirty="0"/>
              <a:t>*       73 *       11 *        13 *</a:t>
            </a:r>
          </a:p>
          <a:p>
            <a:r>
              <a:rPr kumimoji="1" lang="en-US" altLang="ja-JP" dirty="0"/>
              <a:t>*       73 *       12 *        13 *</a:t>
            </a:r>
          </a:p>
          <a:p>
            <a:r>
              <a:rPr kumimoji="1" lang="en-US" altLang="ja-JP" dirty="0"/>
              <a:t>*       73 *       13 *       -14 *</a:t>
            </a:r>
          </a:p>
          <a:p>
            <a:r>
              <a:rPr kumimoji="1" lang="en-US" altLang="ja-JP" dirty="0"/>
              <a:t>*       73 *       14 *       -11 *</a:t>
            </a:r>
          </a:p>
          <a:p>
            <a:r>
              <a:rPr kumimoji="1" lang="en-US" altLang="ja-JP" dirty="0"/>
              <a:t>Type &lt;CR&gt; to continue or q to quit ==&gt;</a:t>
            </a:r>
          </a:p>
          <a:p>
            <a:r>
              <a:rPr kumimoji="1" lang="en-US" altLang="ja-JP" dirty="0"/>
              <a:t>*       73 *       15 *        11 *</a:t>
            </a:r>
          </a:p>
          <a:p>
            <a:r>
              <a:rPr kumimoji="1" lang="en-US" altLang="ja-JP" dirty="0"/>
              <a:t>*       73 *       16 *        22 *</a:t>
            </a:r>
          </a:p>
          <a:p>
            <a:r>
              <a:rPr kumimoji="1" lang="en-US" altLang="ja-JP" dirty="0"/>
              <a:t>*       73 *       17 *        22 *</a:t>
            </a:r>
          </a:p>
          <a:p>
            <a:r>
              <a:rPr kumimoji="1" lang="en-US" altLang="ja-JP" dirty="0"/>
              <a:t>*       73 *       18 * 1.000e+09 *</a:t>
            </a:r>
          </a:p>
          <a:p>
            <a:r>
              <a:rPr kumimoji="1" lang="en-US" altLang="ja-JP" dirty="0"/>
              <a:t>*       73 *       19 *       111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-13 *</a:t>
            </a:r>
          </a:p>
          <a:p>
            <a:r>
              <a:rPr kumimoji="1" lang="en-US" altLang="ja-JP" dirty="0"/>
              <a:t>*       74 *        9 *        13 *</a:t>
            </a:r>
          </a:p>
          <a:p>
            <a:r>
              <a:rPr kumimoji="1" lang="en-US" altLang="ja-JP" dirty="0"/>
              <a:t>*       74 *       10 *       -13 *</a:t>
            </a:r>
          </a:p>
          <a:p>
            <a:r>
              <a:rPr kumimoji="1" lang="en-US" altLang="ja-JP" dirty="0"/>
              <a:t>*       74 *       11 *        13 *</a:t>
            </a:r>
          </a:p>
          <a:p>
            <a:r>
              <a:rPr kumimoji="1" lang="en-US" altLang="ja-JP" dirty="0"/>
              <a:t>*       74 *       12 *       -11 *</a:t>
            </a:r>
          </a:p>
          <a:p>
            <a:r>
              <a:rPr kumimoji="1" lang="en-US" altLang="ja-JP" dirty="0"/>
              <a:t>*       74 *       13 *        11 *</a:t>
            </a:r>
          </a:p>
          <a:p>
            <a:r>
              <a:rPr kumimoji="1" lang="en-US" altLang="ja-JP" dirty="0"/>
              <a:t>*       74 *       14 *        22 *</a:t>
            </a:r>
          </a:p>
          <a:p>
            <a:r>
              <a:rPr kumimoji="1" lang="en-US" altLang="ja-JP" dirty="0"/>
              <a:t>*       74 *       15 *        22 *</a:t>
            </a:r>
          </a:p>
          <a:p>
            <a:r>
              <a:rPr kumimoji="1" lang="en-US" altLang="ja-JP" dirty="0"/>
              <a:t>*       74 *       16 *       111 *</a:t>
            </a:r>
          </a:p>
          <a:p>
            <a:r>
              <a:rPr kumimoji="1" lang="en-US" altLang="ja-JP" dirty="0"/>
              <a:t>*       74 *       17 *       211 *</a:t>
            </a:r>
          </a:p>
          <a:p>
            <a:r>
              <a:rPr kumimoji="1" lang="en-US" altLang="ja-JP" dirty="0"/>
              <a:t>*       74 *       18 *        22 *</a:t>
            </a:r>
          </a:p>
          <a:p>
            <a:r>
              <a:rPr kumimoji="1" lang="en-US" altLang="ja-JP" dirty="0"/>
              <a:t>*       74 *       19 *        22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94 *</a:t>
            </a:r>
          </a:p>
          <a:p>
            <a:r>
              <a:rPr kumimoji="1" lang="en-US" altLang="ja-JP" dirty="0"/>
              <a:t>*       75 *       11 *       -15 *</a:t>
            </a:r>
          </a:p>
          <a:p>
            <a:r>
              <a:rPr kumimoji="1" lang="en-US" altLang="ja-JP" dirty="0"/>
              <a:t>*       75 *       12 *        15 *</a:t>
            </a:r>
          </a:p>
          <a:p>
            <a:r>
              <a:rPr kumimoji="1" lang="en-US" altLang="ja-JP" dirty="0"/>
              <a:t>*       75 *       13 *        15 *</a:t>
            </a:r>
          </a:p>
          <a:p>
            <a:r>
              <a:rPr kumimoji="1" lang="en-US" altLang="ja-JP" dirty="0"/>
              <a:t>*       75 *       14 *        22 *</a:t>
            </a:r>
          </a:p>
          <a:p>
            <a:r>
              <a:rPr kumimoji="1" lang="en-US" altLang="ja-JP" dirty="0"/>
              <a:t>*       75 *       15 *       -16 *</a:t>
            </a:r>
          </a:p>
          <a:p>
            <a:r>
              <a:rPr kumimoji="1" lang="en-US" altLang="ja-JP" dirty="0"/>
              <a:t>*       75 *       16 *       211 *</a:t>
            </a:r>
          </a:p>
          <a:p>
            <a:r>
              <a:rPr kumimoji="1" lang="en-US" altLang="ja-JP" dirty="0"/>
              <a:t>*       75 *       17 *        16 *</a:t>
            </a:r>
          </a:p>
          <a:p>
            <a:r>
              <a:rPr kumimoji="1" lang="en-US" altLang="ja-JP" dirty="0"/>
              <a:t>*       75 *       18 *       -24 *</a:t>
            </a:r>
          </a:p>
          <a:p>
            <a:r>
              <a:rPr kumimoji="1" lang="en-US" altLang="ja-JP" dirty="0"/>
              <a:t>*       75 *       19 *      -211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-13 *</a:t>
            </a:r>
          </a:p>
          <a:p>
            <a:r>
              <a:rPr kumimoji="1" lang="en-US" altLang="ja-JP" dirty="0"/>
              <a:t>*       76 *        9 *        13 *</a:t>
            </a:r>
          </a:p>
          <a:p>
            <a:r>
              <a:rPr kumimoji="1" lang="en-US" altLang="ja-JP" dirty="0"/>
              <a:t>*       76 *       10 *       -13 *</a:t>
            </a:r>
          </a:p>
          <a:p>
            <a:r>
              <a:rPr kumimoji="1" lang="en-US" altLang="ja-JP" dirty="0"/>
              <a:t>*       76 *       11 *        13 *</a:t>
            </a:r>
          </a:p>
          <a:p>
            <a:r>
              <a:rPr kumimoji="1" lang="en-US" altLang="ja-JP" dirty="0"/>
              <a:t>*       76 *       12 *       -11 *</a:t>
            </a:r>
          </a:p>
          <a:p>
            <a:r>
              <a:rPr kumimoji="1" lang="en-US" altLang="ja-JP" dirty="0"/>
              <a:t>*       76 *       13 *       -11 *</a:t>
            </a:r>
          </a:p>
          <a:p>
            <a:r>
              <a:rPr kumimoji="1" lang="en-US" altLang="ja-JP" dirty="0"/>
              <a:t>*       76 *       14 *        11 *</a:t>
            </a:r>
          </a:p>
          <a:p>
            <a:r>
              <a:rPr kumimoji="1" lang="en-US" altLang="ja-JP" dirty="0"/>
              <a:t>*       76 *       15 *        11 *</a:t>
            </a:r>
          </a:p>
          <a:p>
            <a:r>
              <a:rPr kumimoji="1" lang="en-US" altLang="ja-JP" dirty="0"/>
              <a:t>*       76 *       16 *        11 *</a:t>
            </a:r>
          </a:p>
          <a:p>
            <a:r>
              <a:rPr kumimoji="1" lang="en-US" altLang="ja-JP" dirty="0"/>
              <a:t>*       76 *       17 *        11 *</a:t>
            </a:r>
          </a:p>
          <a:p>
            <a:r>
              <a:rPr kumimoji="1" lang="en-US" altLang="ja-JP" dirty="0"/>
              <a:t>*       76 *       18 *       -11 *</a:t>
            </a:r>
          </a:p>
          <a:p>
            <a:r>
              <a:rPr kumimoji="1" lang="en-US" altLang="ja-JP" dirty="0"/>
              <a:t>*       76 *       19 *        11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94 *</a:t>
            </a:r>
          </a:p>
          <a:p>
            <a:r>
              <a:rPr kumimoji="1" lang="en-US" altLang="ja-JP" dirty="0"/>
              <a:t>*       77 *       11 *       -15 *</a:t>
            </a:r>
          </a:p>
          <a:p>
            <a:r>
              <a:rPr kumimoji="1" lang="en-US" altLang="ja-JP" dirty="0"/>
              <a:t>*       77 *       12 *        15 *</a:t>
            </a:r>
          </a:p>
          <a:p>
            <a:r>
              <a:rPr kumimoji="1" lang="en-US" altLang="ja-JP" dirty="0"/>
              <a:t>*       77 *       13 *        15 *</a:t>
            </a:r>
          </a:p>
          <a:p>
            <a:r>
              <a:rPr kumimoji="1" lang="en-US" altLang="ja-JP" dirty="0"/>
              <a:t>*       77 *       14 *        22 *</a:t>
            </a:r>
          </a:p>
          <a:p>
            <a:r>
              <a:rPr kumimoji="1" lang="en-US" altLang="ja-JP" dirty="0"/>
              <a:t>*       77 *       15 *       -16 *</a:t>
            </a:r>
          </a:p>
          <a:p>
            <a:r>
              <a:rPr kumimoji="1" lang="en-US" altLang="ja-JP" dirty="0"/>
              <a:t>*       77 *       16 *       -13 *</a:t>
            </a:r>
          </a:p>
          <a:p>
            <a:r>
              <a:rPr kumimoji="1" lang="en-US" altLang="ja-JP" dirty="0"/>
              <a:t>*       77 *       17 *        14 *</a:t>
            </a:r>
          </a:p>
          <a:p>
            <a:r>
              <a:rPr kumimoji="1" lang="en-US" altLang="ja-JP" dirty="0"/>
              <a:t>*       77 *       18 *        16 *</a:t>
            </a:r>
          </a:p>
          <a:p>
            <a:r>
              <a:rPr kumimoji="1" lang="en-US" altLang="ja-JP" dirty="0"/>
              <a:t>*       77 *       19 *    -20213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94 *</a:t>
            </a:r>
          </a:p>
          <a:p>
            <a:r>
              <a:rPr kumimoji="1" lang="en-US" altLang="ja-JP" dirty="0"/>
              <a:t>*       78 *       11 *       -15 *</a:t>
            </a:r>
          </a:p>
          <a:p>
            <a:r>
              <a:rPr kumimoji="1" lang="en-US" altLang="ja-JP" dirty="0"/>
              <a:t>*       78 *       12 *        15 *</a:t>
            </a:r>
          </a:p>
          <a:p>
            <a:r>
              <a:rPr kumimoji="1" lang="en-US" altLang="ja-JP" dirty="0"/>
              <a:t>*       78 *       13 *       -15 *</a:t>
            </a:r>
          </a:p>
          <a:p>
            <a:r>
              <a:rPr kumimoji="1" lang="en-US" altLang="ja-JP" dirty="0"/>
              <a:t>*       78 *       14 *        22 *</a:t>
            </a:r>
          </a:p>
          <a:p>
            <a:r>
              <a:rPr kumimoji="1" lang="en-US" altLang="ja-JP" dirty="0"/>
              <a:t>Type &lt;CR&gt; to continue or q to quit ==&gt;</a:t>
            </a:r>
          </a:p>
          <a:p>
            <a:r>
              <a:rPr kumimoji="1" lang="en-US" altLang="ja-JP" dirty="0"/>
              <a:t>*       78 *       15 *        16 *</a:t>
            </a:r>
          </a:p>
          <a:p>
            <a:r>
              <a:rPr kumimoji="1" lang="en-US" altLang="ja-JP" dirty="0"/>
              <a:t>*       78 *       16 *      -211 *</a:t>
            </a:r>
          </a:p>
          <a:p>
            <a:r>
              <a:rPr kumimoji="1" lang="en-US" altLang="ja-JP" dirty="0"/>
              <a:t>*       78 *       17 *       -16 *</a:t>
            </a:r>
          </a:p>
          <a:p>
            <a:r>
              <a:rPr kumimoji="1" lang="en-US" altLang="ja-JP" dirty="0"/>
              <a:t>*       78 *       18 *       -11 *</a:t>
            </a:r>
          </a:p>
          <a:p>
            <a:r>
              <a:rPr kumimoji="1" lang="en-US" altLang="ja-JP" dirty="0"/>
              <a:t>*       78 *       19 *        12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-13 *</a:t>
            </a:r>
          </a:p>
          <a:p>
            <a:r>
              <a:rPr kumimoji="1" lang="en-US" altLang="ja-JP" dirty="0"/>
              <a:t>*       79 *       10 *        13 *</a:t>
            </a:r>
          </a:p>
          <a:p>
            <a:r>
              <a:rPr kumimoji="1" lang="en-US" altLang="ja-JP" dirty="0"/>
              <a:t>*       79 *       11 *       -13 *</a:t>
            </a:r>
          </a:p>
          <a:p>
            <a:r>
              <a:rPr kumimoji="1" lang="en-US" altLang="ja-JP" dirty="0"/>
              <a:t>*       79 *       12 *        13 *</a:t>
            </a:r>
          </a:p>
          <a:p>
            <a:r>
              <a:rPr kumimoji="1" lang="en-US" altLang="ja-JP" dirty="0"/>
              <a:t>*       79 *       13 *        22 *</a:t>
            </a:r>
          </a:p>
          <a:p>
            <a:r>
              <a:rPr kumimoji="1" lang="en-US" altLang="ja-JP" dirty="0"/>
              <a:t>*       79 *       14 *       -11 *</a:t>
            </a:r>
          </a:p>
          <a:p>
            <a:r>
              <a:rPr kumimoji="1" lang="en-US" altLang="ja-JP" dirty="0"/>
              <a:t>*       79 *       15 *        11 *</a:t>
            </a:r>
          </a:p>
          <a:p>
            <a:r>
              <a:rPr kumimoji="1" lang="en-US" altLang="ja-JP" dirty="0"/>
              <a:t>*       79 *       16 *        11 *</a:t>
            </a:r>
          </a:p>
          <a:p>
            <a:r>
              <a:rPr kumimoji="1" lang="en-US" altLang="ja-JP" dirty="0"/>
              <a:t>*       79 *       17 *       -11 *</a:t>
            </a:r>
          </a:p>
          <a:p>
            <a:r>
              <a:rPr kumimoji="1" lang="en-US" altLang="ja-JP" dirty="0"/>
              <a:t>*       79 *       18 *       -11 *</a:t>
            </a:r>
          </a:p>
          <a:p>
            <a:r>
              <a:rPr kumimoji="1" lang="en-US" altLang="ja-JP" dirty="0"/>
              <a:t>*       79 *       19 *        11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94 *</a:t>
            </a:r>
          </a:p>
          <a:p>
            <a:r>
              <a:rPr kumimoji="1" lang="en-US" altLang="ja-JP" dirty="0"/>
              <a:t>*       80 *       11 *       -13 *</a:t>
            </a:r>
          </a:p>
          <a:p>
            <a:r>
              <a:rPr kumimoji="1" lang="en-US" altLang="ja-JP" dirty="0"/>
              <a:t>*       80 *       12 *        13 *</a:t>
            </a:r>
          </a:p>
          <a:p>
            <a:r>
              <a:rPr kumimoji="1" lang="en-US" altLang="ja-JP" dirty="0"/>
              <a:t>*       80 *       13 *        13 *</a:t>
            </a:r>
          </a:p>
          <a:p>
            <a:r>
              <a:rPr kumimoji="1" lang="en-US" altLang="ja-JP" dirty="0"/>
              <a:t>*       80 *       14 *        22 *</a:t>
            </a:r>
          </a:p>
          <a:p>
            <a:r>
              <a:rPr kumimoji="1" lang="en-US" altLang="ja-JP" dirty="0"/>
              <a:t>*       80 *       15 *        11 *</a:t>
            </a:r>
          </a:p>
          <a:p>
            <a:r>
              <a:rPr kumimoji="1" lang="en-US" altLang="ja-JP" dirty="0"/>
              <a:t>*       80 *       16 *       -11 *</a:t>
            </a:r>
          </a:p>
          <a:p>
            <a:r>
              <a:rPr kumimoji="1" lang="en-US" altLang="ja-JP" dirty="0"/>
              <a:t>*       80 *       17 *        11 *</a:t>
            </a:r>
          </a:p>
          <a:p>
            <a:r>
              <a:rPr kumimoji="1" lang="en-US" altLang="ja-JP" dirty="0"/>
              <a:t>*       80 *       18 *       -11 *</a:t>
            </a:r>
          </a:p>
          <a:p>
            <a:r>
              <a:rPr kumimoji="1" lang="en-US" altLang="ja-JP" dirty="0"/>
              <a:t>*       80 *       19 *      2112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-16 *</a:t>
            </a:r>
          </a:p>
          <a:p>
            <a:r>
              <a:rPr kumimoji="1" lang="en-US" altLang="ja-JP" dirty="0"/>
              <a:t>*       81 *       11 *       323 *</a:t>
            </a:r>
          </a:p>
          <a:p>
            <a:r>
              <a:rPr kumimoji="1" lang="en-US" altLang="ja-JP" dirty="0"/>
              <a:t>*       81 *       12 *       211 *</a:t>
            </a:r>
          </a:p>
          <a:p>
            <a:r>
              <a:rPr kumimoji="1" lang="en-US" altLang="ja-JP" dirty="0"/>
              <a:t>*       81 *       13 *       310 *</a:t>
            </a:r>
          </a:p>
          <a:p>
            <a:r>
              <a:rPr kumimoji="1" lang="en-US" altLang="ja-JP" dirty="0"/>
              <a:t>*       81 *       14 *        16 *</a:t>
            </a:r>
          </a:p>
          <a:p>
            <a:r>
              <a:rPr kumimoji="1" lang="en-US" altLang="ja-JP" dirty="0"/>
              <a:t>*       81 *       15 *      -213 *</a:t>
            </a:r>
          </a:p>
          <a:p>
            <a:r>
              <a:rPr kumimoji="1" lang="en-US" altLang="ja-JP" dirty="0"/>
              <a:t>*       81 *       16 *      -211 *</a:t>
            </a:r>
          </a:p>
          <a:p>
            <a:r>
              <a:rPr kumimoji="1" lang="en-US" altLang="ja-JP" dirty="0"/>
              <a:t>*       81 *       17 *       111 *</a:t>
            </a:r>
          </a:p>
          <a:p>
            <a:r>
              <a:rPr kumimoji="1" lang="en-US" altLang="ja-JP" dirty="0"/>
              <a:t>*       81 *       18 *      -211 *</a:t>
            </a:r>
          </a:p>
          <a:p>
            <a:r>
              <a:rPr kumimoji="1" lang="en-US" altLang="ja-JP" dirty="0"/>
              <a:t>*       81 *       19 *       211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94 *</a:t>
            </a:r>
          </a:p>
          <a:p>
            <a:r>
              <a:rPr kumimoji="1" lang="en-US" altLang="ja-JP" dirty="0"/>
              <a:t>*       82 *       11 *       -15 *</a:t>
            </a:r>
          </a:p>
          <a:p>
            <a:r>
              <a:rPr kumimoji="1" lang="en-US" altLang="ja-JP" dirty="0"/>
              <a:t>*       82 *       12 *        15 *</a:t>
            </a:r>
          </a:p>
          <a:p>
            <a:r>
              <a:rPr kumimoji="1" lang="en-US" altLang="ja-JP" dirty="0"/>
              <a:t>*       82 *       13 *       -15 *</a:t>
            </a:r>
          </a:p>
          <a:p>
            <a:r>
              <a:rPr kumimoji="1" lang="en-US" altLang="ja-JP" dirty="0"/>
              <a:t>*       82 *       14 *        22 *</a:t>
            </a:r>
          </a:p>
          <a:p>
            <a:r>
              <a:rPr kumimoji="1" lang="en-US" altLang="ja-JP" dirty="0"/>
              <a:t>*       82 *       15 *        16 *</a:t>
            </a:r>
          </a:p>
          <a:p>
            <a:r>
              <a:rPr kumimoji="1" lang="en-US" altLang="ja-JP" dirty="0"/>
              <a:t>*       82 *       16 *      -213 *</a:t>
            </a:r>
          </a:p>
          <a:p>
            <a:r>
              <a:rPr kumimoji="1" lang="en-US" altLang="ja-JP" dirty="0"/>
              <a:t>*       82 *       17 *      -211 *</a:t>
            </a:r>
          </a:p>
          <a:p>
            <a:r>
              <a:rPr kumimoji="1" lang="en-US" altLang="ja-JP" dirty="0"/>
              <a:t>*       82 *       18 *       111 *</a:t>
            </a:r>
          </a:p>
          <a:p>
            <a:r>
              <a:rPr kumimoji="1" lang="en-US" altLang="ja-JP" dirty="0"/>
              <a:t>*       82 *       19 *       -16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-16 *</a:t>
            </a:r>
          </a:p>
          <a:p>
            <a:r>
              <a:rPr kumimoji="1" lang="en-US" altLang="ja-JP" dirty="0"/>
              <a:t>*       83 *       11 *       -11 *</a:t>
            </a:r>
          </a:p>
          <a:p>
            <a:r>
              <a:rPr kumimoji="1" lang="en-US" altLang="ja-JP" dirty="0"/>
              <a:t>*       83 *       12 *        12 *</a:t>
            </a:r>
          </a:p>
          <a:p>
            <a:r>
              <a:rPr kumimoji="1" lang="en-US" altLang="ja-JP" dirty="0"/>
              <a:t>*       83 *       13 *        16 *</a:t>
            </a:r>
          </a:p>
          <a:p>
            <a:r>
              <a:rPr kumimoji="1" lang="en-US" altLang="ja-JP" dirty="0"/>
              <a:t>*       83 *       14 *    -20213 *</a:t>
            </a:r>
          </a:p>
          <a:p>
            <a:r>
              <a:rPr kumimoji="1" lang="en-US" altLang="ja-JP" dirty="0"/>
              <a:t>Type &lt;CR&gt; to continue or q to quit ==&gt;</a:t>
            </a:r>
          </a:p>
          <a:p>
            <a:r>
              <a:rPr kumimoji="1" lang="en-US" altLang="ja-JP" dirty="0"/>
              <a:t>*       83 *       15 *      -211 *</a:t>
            </a:r>
          </a:p>
          <a:p>
            <a:r>
              <a:rPr kumimoji="1" lang="en-US" altLang="ja-JP" dirty="0"/>
              <a:t>*       83 *       16 *      -211 *</a:t>
            </a:r>
          </a:p>
          <a:p>
            <a:r>
              <a:rPr kumimoji="1" lang="en-US" altLang="ja-JP" dirty="0"/>
              <a:t>*       83 *       17 *       211 *</a:t>
            </a:r>
          </a:p>
          <a:p>
            <a:r>
              <a:rPr kumimoji="1" lang="en-US" altLang="ja-JP" dirty="0"/>
              <a:t>*       83 *       18 *        22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94 *</a:t>
            </a:r>
          </a:p>
          <a:p>
            <a:r>
              <a:rPr kumimoji="1" lang="en-US" altLang="ja-JP" dirty="0"/>
              <a:t>*       84 *       11 *       -15 *</a:t>
            </a:r>
          </a:p>
          <a:p>
            <a:r>
              <a:rPr kumimoji="1" lang="en-US" altLang="ja-JP" dirty="0"/>
              <a:t>*       84 *       12 *        15 *</a:t>
            </a:r>
          </a:p>
          <a:p>
            <a:r>
              <a:rPr kumimoji="1" lang="en-US" altLang="ja-JP" dirty="0"/>
              <a:t>*       84 *       13 *       -15 *</a:t>
            </a:r>
          </a:p>
          <a:p>
            <a:r>
              <a:rPr kumimoji="1" lang="en-US" altLang="ja-JP" dirty="0"/>
              <a:t>*       84 *       14 *        22 *</a:t>
            </a:r>
          </a:p>
          <a:p>
            <a:r>
              <a:rPr kumimoji="1" lang="en-US" altLang="ja-JP" dirty="0"/>
              <a:t>*       84 *       15 *        15 *</a:t>
            </a:r>
          </a:p>
          <a:p>
            <a:r>
              <a:rPr kumimoji="1" lang="en-US" altLang="ja-JP" dirty="0"/>
              <a:t>*       84 *       16 *        22 *</a:t>
            </a:r>
          </a:p>
          <a:p>
            <a:r>
              <a:rPr kumimoji="1" lang="en-US" altLang="ja-JP" dirty="0"/>
              <a:t>*       84 *       17 *       -16 *</a:t>
            </a:r>
          </a:p>
          <a:p>
            <a:r>
              <a:rPr kumimoji="1" lang="en-US" altLang="ja-JP" dirty="0"/>
              <a:t>*       84 *       18 *     20213 *</a:t>
            </a:r>
          </a:p>
          <a:p>
            <a:r>
              <a:rPr kumimoji="1" lang="en-US" altLang="ja-JP" dirty="0"/>
              <a:t>*       84 *       19 *       211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-15 *</a:t>
            </a:r>
          </a:p>
          <a:p>
            <a:r>
              <a:rPr kumimoji="1" lang="en-US" altLang="ja-JP" dirty="0"/>
              <a:t>*       85 *       10 *        15 *</a:t>
            </a:r>
          </a:p>
          <a:p>
            <a:r>
              <a:rPr kumimoji="1" lang="en-US" altLang="ja-JP" dirty="0"/>
              <a:t>*       85 *       11 *        94 *</a:t>
            </a:r>
          </a:p>
          <a:p>
            <a:r>
              <a:rPr kumimoji="1" lang="en-US" altLang="ja-JP" dirty="0"/>
              <a:t>*       85 *       12 *       -15 *</a:t>
            </a:r>
          </a:p>
          <a:p>
            <a:r>
              <a:rPr kumimoji="1" lang="en-US" altLang="ja-JP" dirty="0"/>
              <a:t>*       85 *       13 *        15 *</a:t>
            </a:r>
          </a:p>
          <a:p>
            <a:r>
              <a:rPr kumimoji="1" lang="en-US" altLang="ja-JP" dirty="0"/>
              <a:t>*       85 *       14 *       -15 *</a:t>
            </a:r>
          </a:p>
          <a:p>
            <a:r>
              <a:rPr kumimoji="1" lang="en-US" altLang="ja-JP" dirty="0"/>
              <a:t>*       85 *       15 *        22 *</a:t>
            </a:r>
          </a:p>
          <a:p>
            <a:r>
              <a:rPr kumimoji="1" lang="en-US" altLang="ja-JP" dirty="0"/>
              <a:t>*       85 *       16 *        16 *</a:t>
            </a:r>
          </a:p>
          <a:p>
            <a:r>
              <a:rPr kumimoji="1" lang="en-US" altLang="ja-JP" dirty="0"/>
              <a:t>*       85 *       17 *      -213 *</a:t>
            </a:r>
          </a:p>
          <a:p>
            <a:r>
              <a:rPr kumimoji="1" lang="en-US" altLang="ja-JP" dirty="0"/>
              <a:t>*       85 *       18 *      -211 *</a:t>
            </a:r>
          </a:p>
          <a:p>
            <a:r>
              <a:rPr kumimoji="1" lang="en-US" altLang="ja-JP" dirty="0"/>
              <a:t>*       85 *       19 *       111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-13 *</a:t>
            </a:r>
          </a:p>
          <a:p>
            <a:r>
              <a:rPr kumimoji="1" lang="en-US" altLang="ja-JP" dirty="0"/>
              <a:t>*       86 *       12 *        13 *</a:t>
            </a:r>
          </a:p>
          <a:p>
            <a:r>
              <a:rPr kumimoji="1" lang="en-US" altLang="ja-JP" dirty="0"/>
              <a:t>*       86 *       13 *       -13 *</a:t>
            </a:r>
          </a:p>
          <a:p>
            <a:r>
              <a:rPr kumimoji="1" lang="en-US" altLang="ja-JP" dirty="0"/>
              <a:t>*       86 *       14 *        14 *</a:t>
            </a:r>
          </a:p>
          <a:p>
            <a:r>
              <a:rPr kumimoji="1" lang="en-US" altLang="ja-JP" dirty="0"/>
              <a:t>*       86 *       15 *      -211 *</a:t>
            </a:r>
          </a:p>
          <a:p>
            <a:r>
              <a:rPr kumimoji="1" lang="en-US" altLang="ja-JP" dirty="0"/>
              <a:t>*       86 *       16 *       211 *</a:t>
            </a:r>
          </a:p>
          <a:p>
            <a:r>
              <a:rPr kumimoji="1" lang="en-US" altLang="ja-JP" dirty="0"/>
              <a:t>*       86 *       17 *        11 *</a:t>
            </a:r>
          </a:p>
          <a:p>
            <a:r>
              <a:rPr kumimoji="1" lang="en-US" altLang="ja-JP" dirty="0"/>
              <a:t>*       86 *       18 *       -11 *</a:t>
            </a:r>
          </a:p>
          <a:p>
            <a:r>
              <a:rPr kumimoji="1" lang="en-US" altLang="ja-JP" dirty="0"/>
              <a:t>*       86 *       19 *        22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-15 *</a:t>
            </a:r>
          </a:p>
          <a:p>
            <a:r>
              <a:rPr kumimoji="1" lang="en-US" altLang="ja-JP" dirty="0"/>
              <a:t>Type &lt;CR&gt; to continue or q to quit ==&gt;</a:t>
            </a:r>
          </a:p>
          <a:p>
            <a:r>
              <a:rPr kumimoji="1" lang="en-US" altLang="ja-JP" dirty="0"/>
              <a:t>*       87 *       10 *        15 *</a:t>
            </a:r>
          </a:p>
          <a:p>
            <a:r>
              <a:rPr kumimoji="1" lang="en-US" altLang="ja-JP" dirty="0"/>
              <a:t>*       87 *       11 *        94 *</a:t>
            </a:r>
          </a:p>
          <a:p>
            <a:r>
              <a:rPr kumimoji="1" lang="en-US" altLang="ja-JP" dirty="0"/>
              <a:t>*       87 *       12 *       -15 *</a:t>
            </a:r>
          </a:p>
          <a:p>
            <a:r>
              <a:rPr kumimoji="1" lang="en-US" altLang="ja-JP" dirty="0"/>
              <a:t>*       87 *       13 *        15 *</a:t>
            </a:r>
          </a:p>
          <a:p>
            <a:r>
              <a:rPr kumimoji="1" lang="en-US" altLang="ja-JP" dirty="0"/>
              <a:t>*       87 *       14 *       -15 *</a:t>
            </a:r>
          </a:p>
          <a:p>
            <a:r>
              <a:rPr kumimoji="1" lang="en-US" altLang="ja-JP" dirty="0"/>
              <a:t>*       87 *       15 *        22 *</a:t>
            </a:r>
          </a:p>
          <a:p>
            <a:r>
              <a:rPr kumimoji="1" lang="en-US" altLang="ja-JP" dirty="0"/>
              <a:t>*       87 *       16 *        16 *</a:t>
            </a:r>
          </a:p>
          <a:p>
            <a:r>
              <a:rPr kumimoji="1" lang="en-US" altLang="ja-JP" dirty="0"/>
              <a:t>*       87 *       17 *      -213 *</a:t>
            </a:r>
          </a:p>
          <a:p>
            <a:r>
              <a:rPr kumimoji="1" lang="en-US" altLang="ja-JP" dirty="0"/>
              <a:t>*       87 *       18 *      -211 *</a:t>
            </a:r>
          </a:p>
          <a:p>
            <a:r>
              <a:rPr kumimoji="1" lang="en-US" altLang="ja-JP" dirty="0"/>
              <a:t>*       87 *       19 *       111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-15 *</a:t>
            </a:r>
          </a:p>
          <a:p>
            <a:r>
              <a:rPr kumimoji="1" lang="en-US" altLang="ja-JP" dirty="0"/>
              <a:t>*       88 *       10 *        15 *</a:t>
            </a:r>
          </a:p>
          <a:p>
            <a:r>
              <a:rPr kumimoji="1" lang="en-US" altLang="ja-JP" dirty="0"/>
              <a:t>*       88 *       11 *       -16 *</a:t>
            </a:r>
          </a:p>
          <a:p>
            <a:r>
              <a:rPr kumimoji="1" lang="en-US" altLang="ja-JP" dirty="0"/>
              <a:t>*       88 *       12 *       -11 *</a:t>
            </a:r>
          </a:p>
          <a:p>
            <a:r>
              <a:rPr kumimoji="1" lang="en-US" altLang="ja-JP" dirty="0"/>
              <a:t>*       88 *       13 *        12 *</a:t>
            </a:r>
          </a:p>
          <a:p>
            <a:r>
              <a:rPr kumimoji="1" lang="en-US" altLang="ja-JP" dirty="0"/>
              <a:t>*       88 *       14 *        16 *</a:t>
            </a:r>
          </a:p>
          <a:p>
            <a:r>
              <a:rPr kumimoji="1" lang="en-US" altLang="ja-JP" dirty="0"/>
              <a:t>Type &lt;CR&gt; to continue or q to quit ==&gt;</a:t>
            </a:r>
          </a:p>
          <a:p>
            <a:r>
              <a:rPr kumimoji="1" lang="en-US" altLang="ja-JP" dirty="0"/>
              <a:t>*       88 *       15 *      -323 *</a:t>
            </a:r>
          </a:p>
          <a:p>
            <a:r>
              <a:rPr kumimoji="1" lang="en-US" altLang="ja-JP" dirty="0"/>
              <a:t>*       88 *       16 *       111 *</a:t>
            </a:r>
          </a:p>
          <a:p>
            <a:r>
              <a:rPr kumimoji="1" lang="en-US" altLang="ja-JP" dirty="0"/>
              <a:t>*       88 *       17 *      -321 *</a:t>
            </a:r>
          </a:p>
          <a:p>
            <a:r>
              <a:rPr kumimoji="1" lang="en-US" altLang="ja-JP" dirty="0"/>
              <a:t>*       88 *       18 *        22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-13 *</a:t>
            </a:r>
          </a:p>
          <a:p>
            <a:r>
              <a:rPr kumimoji="1" lang="en-US" altLang="ja-JP" dirty="0"/>
              <a:t>*       89 *        9 *        13 *</a:t>
            </a:r>
          </a:p>
          <a:p>
            <a:r>
              <a:rPr kumimoji="1" lang="en-US" altLang="ja-JP" dirty="0"/>
              <a:t>*       89 *       10 *       -13 *</a:t>
            </a:r>
          </a:p>
          <a:p>
            <a:r>
              <a:rPr kumimoji="1" lang="en-US" altLang="ja-JP" dirty="0"/>
              <a:t>*       89 *       11 *        13 *</a:t>
            </a:r>
          </a:p>
          <a:p>
            <a:r>
              <a:rPr kumimoji="1" lang="en-US" altLang="ja-JP" dirty="0"/>
              <a:t>*       89 *       12 *      -211 *</a:t>
            </a:r>
          </a:p>
          <a:p>
            <a:r>
              <a:rPr kumimoji="1" lang="en-US" altLang="ja-JP" dirty="0"/>
              <a:t>*       89 *       13 *       211 *</a:t>
            </a:r>
          </a:p>
          <a:p>
            <a:r>
              <a:rPr kumimoji="1" lang="en-US" altLang="ja-JP" dirty="0"/>
              <a:t>*       89 *       14 *        11 *</a:t>
            </a:r>
          </a:p>
          <a:p>
            <a:r>
              <a:rPr kumimoji="1" lang="en-US" altLang="ja-JP" dirty="0"/>
              <a:t>*       89 *       15 *       -11 *</a:t>
            </a:r>
          </a:p>
          <a:p>
            <a:r>
              <a:rPr kumimoji="1" lang="en-US" altLang="ja-JP" dirty="0"/>
              <a:t>*       89 *       16 *        22 *</a:t>
            </a:r>
          </a:p>
          <a:p>
            <a:r>
              <a:rPr kumimoji="1" lang="en-US" altLang="ja-JP" dirty="0"/>
              <a:t>*       89 *       17 *        11 *</a:t>
            </a:r>
          </a:p>
          <a:p>
            <a:r>
              <a:rPr kumimoji="1" lang="en-US" altLang="ja-JP" dirty="0"/>
              <a:t>*       89 *       18 *        22 *</a:t>
            </a:r>
          </a:p>
          <a:p>
            <a:r>
              <a:rPr kumimoji="1" lang="en-US" altLang="ja-JP" dirty="0"/>
              <a:t>*       89 *       19 *        11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-13 *</a:t>
            </a:r>
          </a:p>
          <a:p>
            <a:r>
              <a:rPr kumimoji="1" lang="en-US" altLang="ja-JP" dirty="0"/>
              <a:t>*       90 *        9 *        13 *</a:t>
            </a:r>
          </a:p>
          <a:p>
            <a:r>
              <a:rPr kumimoji="1" lang="en-US" altLang="ja-JP" dirty="0"/>
              <a:t>*       90 *       10 *       -13 *</a:t>
            </a:r>
          </a:p>
          <a:p>
            <a:r>
              <a:rPr kumimoji="1" lang="en-US" altLang="ja-JP" dirty="0"/>
              <a:t>*       90 *       11 *        13 *</a:t>
            </a:r>
          </a:p>
          <a:p>
            <a:r>
              <a:rPr kumimoji="1" lang="en-US" altLang="ja-JP" dirty="0"/>
              <a:t>*       90 *       12 *      -321 *</a:t>
            </a:r>
          </a:p>
          <a:p>
            <a:r>
              <a:rPr kumimoji="1" lang="en-US" altLang="ja-JP" dirty="0"/>
              <a:t>*       90 *       13 *       321 *</a:t>
            </a:r>
          </a:p>
          <a:p>
            <a:r>
              <a:rPr kumimoji="1" lang="en-US" altLang="ja-JP" dirty="0"/>
              <a:t>*       90 *       14 *       -11 *</a:t>
            </a:r>
          </a:p>
          <a:p>
            <a:r>
              <a:rPr kumimoji="1" lang="en-US" altLang="ja-JP" dirty="0"/>
              <a:t>*       90 *       15 *        11 *</a:t>
            </a:r>
          </a:p>
          <a:p>
            <a:r>
              <a:rPr kumimoji="1" lang="en-US" altLang="ja-JP" dirty="0"/>
              <a:t>*       90 *       16 *       -11 *</a:t>
            </a:r>
          </a:p>
          <a:p>
            <a:r>
              <a:rPr kumimoji="1" lang="en-US" altLang="ja-JP" dirty="0"/>
              <a:t>*       90 *       17 *        22 *</a:t>
            </a:r>
          </a:p>
          <a:p>
            <a:r>
              <a:rPr kumimoji="1" lang="en-US" altLang="ja-JP" dirty="0"/>
              <a:t>*       90 *       18 *       -11 *</a:t>
            </a:r>
          </a:p>
          <a:p>
            <a:r>
              <a:rPr kumimoji="1" lang="en-US" altLang="ja-JP" dirty="0"/>
              <a:t>*       90 *       19 *        22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-16 *</a:t>
            </a:r>
          </a:p>
          <a:p>
            <a:r>
              <a:rPr kumimoji="1" lang="en-US" altLang="ja-JP" dirty="0"/>
              <a:t>*       91 *       11 *       213 *</a:t>
            </a:r>
          </a:p>
          <a:p>
            <a:r>
              <a:rPr kumimoji="1" lang="en-US" altLang="ja-JP" dirty="0"/>
              <a:t>*       91 *       12 *       211 *</a:t>
            </a:r>
          </a:p>
          <a:p>
            <a:r>
              <a:rPr kumimoji="1" lang="en-US" altLang="ja-JP" dirty="0"/>
              <a:t>*       91 *       13 *       111 *</a:t>
            </a:r>
          </a:p>
          <a:p>
            <a:r>
              <a:rPr kumimoji="1" lang="en-US" altLang="ja-JP" dirty="0"/>
              <a:t>*       91 *       14 *        16 *</a:t>
            </a:r>
          </a:p>
          <a:p>
            <a:r>
              <a:rPr kumimoji="1" lang="en-US" altLang="ja-JP" dirty="0"/>
              <a:t>*       91 *       15 *      -211 *</a:t>
            </a:r>
          </a:p>
          <a:p>
            <a:r>
              <a:rPr kumimoji="1" lang="en-US" altLang="ja-JP" dirty="0"/>
              <a:t>*       91 *       16 *        22 *</a:t>
            </a:r>
          </a:p>
          <a:p>
            <a:r>
              <a:rPr kumimoji="1" lang="en-US" altLang="ja-JP" dirty="0"/>
              <a:t>*       91 *       17 *        22 *</a:t>
            </a:r>
          </a:p>
          <a:p>
            <a:r>
              <a:rPr kumimoji="1" lang="en-US" altLang="ja-JP" dirty="0"/>
              <a:t>*       91 *       18 *        22 *</a:t>
            </a:r>
          </a:p>
          <a:p>
            <a:r>
              <a:rPr kumimoji="1" lang="en-US" altLang="ja-JP" dirty="0"/>
              <a:t>*       91 *       19 *       -11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-15 *</a:t>
            </a:r>
          </a:p>
          <a:p>
            <a:r>
              <a:rPr kumimoji="1" lang="en-US" altLang="ja-JP" dirty="0"/>
              <a:t>Type &lt;CR&gt; to continue or q to quit ==&gt;</a:t>
            </a:r>
          </a:p>
          <a:p>
            <a:r>
              <a:rPr kumimoji="1" lang="en-US" altLang="ja-JP" dirty="0"/>
              <a:t>*       92 *       10 *        15 *</a:t>
            </a:r>
          </a:p>
          <a:p>
            <a:r>
              <a:rPr kumimoji="1" lang="en-US" altLang="ja-JP" dirty="0"/>
              <a:t>*       92 *       11 *        94 *</a:t>
            </a:r>
          </a:p>
          <a:p>
            <a:r>
              <a:rPr kumimoji="1" lang="en-US" altLang="ja-JP" dirty="0"/>
              <a:t>*       92 *       12 *       -15 *</a:t>
            </a:r>
          </a:p>
          <a:p>
            <a:r>
              <a:rPr kumimoji="1" lang="en-US" altLang="ja-JP" dirty="0"/>
              <a:t>*       92 *       13 *        15 *</a:t>
            </a:r>
          </a:p>
          <a:p>
            <a:r>
              <a:rPr kumimoji="1" lang="en-US" altLang="ja-JP" dirty="0"/>
              <a:t>*       92 *       14 *       -15 *</a:t>
            </a:r>
          </a:p>
          <a:p>
            <a:r>
              <a:rPr kumimoji="1" lang="en-US" altLang="ja-JP" dirty="0"/>
              <a:t>*       92 *       15 *        22 *</a:t>
            </a:r>
          </a:p>
          <a:p>
            <a:r>
              <a:rPr kumimoji="1" lang="en-US" altLang="ja-JP" dirty="0"/>
              <a:t>*       92 *       16 *        16 *</a:t>
            </a:r>
          </a:p>
          <a:p>
            <a:r>
              <a:rPr kumimoji="1" lang="en-US" altLang="ja-JP" dirty="0"/>
              <a:t>*       92 *       17 *        13 *</a:t>
            </a:r>
          </a:p>
          <a:p>
            <a:r>
              <a:rPr kumimoji="1" lang="en-US" altLang="ja-JP" dirty="0"/>
              <a:t>*       92 *       18 *       -14 *</a:t>
            </a:r>
          </a:p>
          <a:p>
            <a:r>
              <a:rPr kumimoji="1" lang="en-US" altLang="ja-JP" dirty="0"/>
              <a:t>*       92 *       19 *       -16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-13 *</a:t>
            </a:r>
          </a:p>
          <a:p>
            <a:r>
              <a:rPr kumimoji="1" lang="en-US" altLang="ja-JP" dirty="0"/>
              <a:t>*       93 *       10 *        13 *</a:t>
            </a:r>
          </a:p>
          <a:p>
            <a:r>
              <a:rPr kumimoji="1" lang="en-US" altLang="ja-JP" dirty="0"/>
              <a:t>*       93 *       11 *        94 *</a:t>
            </a:r>
          </a:p>
          <a:p>
            <a:r>
              <a:rPr kumimoji="1" lang="en-US" altLang="ja-JP" dirty="0"/>
              <a:t>*       93 *       12 *       -13 *</a:t>
            </a:r>
          </a:p>
          <a:p>
            <a:r>
              <a:rPr kumimoji="1" lang="en-US" altLang="ja-JP" dirty="0"/>
              <a:t>*       93 *       13 *        13 *</a:t>
            </a:r>
          </a:p>
          <a:p>
            <a:r>
              <a:rPr kumimoji="1" lang="en-US" altLang="ja-JP" dirty="0"/>
              <a:t>*       93 *       14 *        13 *</a:t>
            </a:r>
          </a:p>
          <a:p>
            <a:r>
              <a:rPr kumimoji="1" lang="en-US" altLang="ja-JP" dirty="0"/>
              <a:t>Type &lt;CR&gt; to continue or q to quit ==&gt;</a:t>
            </a:r>
          </a:p>
          <a:p>
            <a:r>
              <a:rPr kumimoji="1" lang="en-US" altLang="ja-JP" dirty="0"/>
              <a:t>*       93 *       15 *        22 *</a:t>
            </a:r>
          </a:p>
          <a:p>
            <a:r>
              <a:rPr kumimoji="1" lang="en-US" altLang="ja-JP" dirty="0"/>
              <a:t>*       93 *       16 *        13 *</a:t>
            </a:r>
          </a:p>
          <a:p>
            <a:r>
              <a:rPr kumimoji="1" lang="en-US" altLang="ja-JP" dirty="0"/>
              <a:t>*       93 *       17 *        22 *</a:t>
            </a:r>
          </a:p>
          <a:p>
            <a:r>
              <a:rPr kumimoji="1" lang="en-US" altLang="ja-JP" dirty="0"/>
              <a:t>*       93 *       18 *        22 *</a:t>
            </a:r>
          </a:p>
          <a:p>
            <a:r>
              <a:rPr kumimoji="1" lang="en-US" altLang="ja-JP" dirty="0"/>
              <a:t>*       93 *       19 *        22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-13 *</a:t>
            </a:r>
          </a:p>
          <a:p>
            <a:r>
              <a:rPr kumimoji="1" lang="en-US" altLang="ja-JP" dirty="0"/>
              <a:t>*       94 *        9 *        13 *</a:t>
            </a:r>
          </a:p>
          <a:p>
            <a:r>
              <a:rPr kumimoji="1" lang="en-US" altLang="ja-JP" dirty="0"/>
              <a:t>*       94 *       10 *       -13 *</a:t>
            </a:r>
          </a:p>
          <a:p>
            <a:r>
              <a:rPr kumimoji="1" lang="en-US" altLang="ja-JP" dirty="0"/>
              <a:t>*       94 *       11 *        13 *</a:t>
            </a:r>
          </a:p>
          <a:p>
            <a:r>
              <a:rPr kumimoji="1" lang="en-US" altLang="ja-JP" dirty="0"/>
              <a:t>*       94 *       12 * 1.000e+09 *</a:t>
            </a:r>
          </a:p>
          <a:p>
            <a:r>
              <a:rPr kumimoji="1" lang="en-US" altLang="ja-JP" dirty="0"/>
              <a:t>*       94 *       13 *      2112 *</a:t>
            </a:r>
          </a:p>
          <a:p>
            <a:r>
              <a:rPr kumimoji="1" lang="en-US" altLang="ja-JP" dirty="0"/>
              <a:t>*       94 *       14 *      2212 *</a:t>
            </a:r>
          </a:p>
          <a:p>
            <a:r>
              <a:rPr kumimoji="1" lang="en-US" altLang="ja-JP" dirty="0"/>
              <a:t>*       94 *       15 *      2112 *</a:t>
            </a:r>
          </a:p>
          <a:p>
            <a:r>
              <a:rPr kumimoji="1" lang="en-US" altLang="ja-JP" dirty="0"/>
              <a:t>*       94 *       16 *       130 *</a:t>
            </a:r>
          </a:p>
          <a:p>
            <a:r>
              <a:rPr kumimoji="1" lang="en-US" altLang="ja-JP" dirty="0"/>
              <a:t>*       94 *       17 *      2212 *</a:t>
            </a:r>
          </a:p>
          <a:p>
            <a:r>
              <a:rPr kumimoji="1" lang="en-US" altLang="ja-JP" dirty="0"/>
              <a:t>*       94 *       18 *      -211 *</a:t>
            </a:r>
          </a:p>
          <a:p>
            <a:r>
              <a:rPr kumimoji="1" lang="en-US" altLang="ja-JP" dirty="0"/>
              <a:t>*       94 *       19 *      2212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-15 *</a:t>
            </a:r>
          </a:p>
          <a:p>
            <a:r>
              <a:rPr kumimoji="1" lang="en-US" altLang="ja-JP" dirty="0"/>
              <a:t>*       95 *       10 *        15 *</a:t>
            </a:r>
          </a:p>
          <a:p>
            <a:r>
              <a:rPr kumimoji="1" lang="en-US" altLang="ja-JP" dirty="0"/>
              <a:t>*       95 *       11 *        94 *</a:t>
            </a:r>
          </a:p>
          <a:p>
            <a:r>
              <a:rPr kumimoji="1" lang="en-US" altLang="ja-JP" dirty="0"/>
              <a:t>*       95 *       12 *       -15 *</a:t>
            </a:r>
          </a:p>
          <a:p>
            <a:r>
              <a:rPr kumimoji="1" lang="en-US" altLang="ja-JP" dirty="0"/>
              <a:t>*       95 *       13 *        15 *</a:t>
            </a:r>
          </a:p>
          <a:p>
            <a:r>
              <a:rPr kumimoji="1" lang="en-US" altLang="ja-JP" dirty="0"/>
              <a:t>*       95 *       14 *        15 *</a:t>
            </a:r>
          </a:p>
          <a:p>
            <a:r>
              <a:rPr kumimoji="1" lang="en-US" altLang="ja-JP" dirty="0"/>
              <a:t>*       95 *       15 *        22 *</a:t>
            </a:r>
          </a:p>
          <a:p>
            <a:r>
              <a:rPr kumimoji="1" lang="en-US" altLang="ja-JP" dirty="0"/>
              <a:t>*       95 *       16 *       -16 *</a:t>
            </a:r>
          </a:p>
          <a:p>
            <a:r>
              <a:rPr kumimoji="1" lang="en-US" altLang="ja-JP" dirty="0"/>
              <a:t>*       95 *       17 *       -11 *</a:t>
            </a:r>
          </a:p>
          <a:p>
            <a:r>
              <a:rPr kumimoji="1" lang="en-US" altLang="ja-JP" dirty="0"/>
              <a:t>*       95 *       18 *        12 *</a:t>
            </a:r>
          </a:p>
          <a:p>
            <a:r>
              <a:rPr kumimoji="1" lang="en-US" altLang="ja-JP" dirty="0"/>
              <a:t>*       95 *       19 *        16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-15 *</a:t>
            </a:r>
          </a:p>
          <a:p>
            <a:r>
              <a:rPr kumimoji="1" lang="en-US" altLang="ja-JP" dirty="0"/>
              <a:t>*       96 *       10 *        15 *</a:t>
            </a:r>
          </a:p>
          <a:p>
            <a:r>
              <a:rPr kumimoji="1" lang="en-US" altLang="ja-JP" dirty="0"/>
              <a:t>*       96 *       11 *       -16 *</a:t>
            </a:r>
          </a:p>
          <a:p>
            <a:r>
              <a:rPr kumimoji="1" lang="en-US" altLang="ja-JP" dirty="0"/>
              <a:t>*       96 *       12 *       -13 *</a:t>
            </a:r>
          </a:p>
          <a:p>
            <a:r>
              <a:rPr kumimoji="1" lang="en-US" altLang="ja-JP" dirty="0"/>
              <a:t>*       96 *       13 *        14 *</a:t>
            </a:r>
          </a:p>
          <a:p>
            <a:r>
              <a:rPr kumimoji="1" lang="en-US" altLang="ja-JP" dirty="0"/>
              <a:t>*       96 *       14 *        16 *</a:t>
            </a:r>
          </a:p>
          <a:p>
            <a:r>
              <a:rPr kumimoji="1" lang="en-US" altLang="ja-JP" dirty="0"/>
              <a:t>*       96 *       15 *        11 *</a:t>
            </a:r>
          </a:p>
          <a:p>
            <a:r>
              <a:rPr kumimoji="1" lang="en-US" altLang="ja-JP" dirty="0"/>
              <a:t>*       96 *       16 *       -12 *</a:t>
            </a:r>
          </a:p>
          <a:p>
            <a:r>
              <a:rPr kumimoji="1" lang="en-US" altLang="ja-JP" dirty="0"/>
              <a:t>*       96 *       17 *        22 *</a:t>
            </a:r>
          </a:p>
          <a:p>
            <a:r>
              <a:rPr kumimoji="1" lang="en-US" altLang="ja-JP" dirty="0"/>
              <a:t>*       96 *       18 *      -211 *</a:t>
            </a:r>
          </a:p>
          <a:p>
            <a:r>
              <a:rPr kumimoji="1" lang="en-US" altLang="ja-JP" dirty="0"/>
              <a:t>*       96 *       19 *       211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-13 *</a:t>
            </a:r>
          </a:p>
          <a:p>
            <a:r>
              <a:rPr kumimoji="1" lang="en-US" altLang="ja-JP" dirty="0"/>
              <a:t>*       97 *        9 *        13 *</a:t>
            </a:r>
          </a:p>
          <a:p>
            <a:r>
              <a:rPr kumimoji="1" lang="en-US" altLang="ja-JP" dirty="0"/>
              <a:t>Type &lt;CR&gt; to continue or q to quit ==&gt;</a:t>
            </a:r>
          </a:p>
          <a:p>
            <a:r>
              <a:rPr kumimoji="1" lang="en-US" altLang="ja-JP" dirty="0"/>
              <a:t>*       97 *       10 *       -13 *</a:t>
            </a:r>
          </a:p>
          <a:p>
            <a:r>
              <a:rPr kumimoji="1" lang="en-US" altLang="ja-JP" dirty="0"/>
              <a:t>*       97 *       11 *        13 *</a:t>
            </a:r>
          </a:p>
          <a:p>
            <a:r>
              <a:rPr kumimoji="1" lang="en-US" altLang="ja-JP" dirty="0"/>
              <a:t>*       97 *       12 *      -211 *</a:t>
            </a:r>
          </a:p>
          <a:p>
            <a:r>
              <a:rPr kumimoji="1" lang="en-US" altLang="ja-JP" dirty="0"/>
              <a:t>*       97 *       13 *      -211 *</a:t>
            </a:r>
          </a:p>
          <a:p>
            <a:r>
              <a:rPr kumimoji="1" lang="en-US" altLang="ja-JP" dirty="0"/>
              <a:t>*       97 *       14 *       211 *</a:t>
            </a:r>
          </a:p>
          <a:p>
            <a:r>
              <a:rPr kumimoji="1" lang="en-US" altLang="ja-JP" dirty="0"/>
              <a:t>*       97 *       15 *       -11 *</a:t>
            </a:r>
          </a:p>
          <a:p>
            <a:r>
              <a:rPr kumimoji="1" lang="en-US" altLang="ja-JP" dirty="0"/>
              <a:t>*       97 *       16 *        11 *</a:t>
            </a:r>
          </a:p>
          <a:p>
            <a:r>
              <a:rPr kumimoji="1" lang="en-US" altLang="ja-JP" dirty="0"/>
              <a:t>*       97 *       17 *        22 *</a:t>
            </a:r>
          </a:p>
          <a:p>
            <a:r>
              <a:rPr kumimoji="1" lang="en-US" altLang="ja-JP" dirty="0"/>
              <a:t>*       97 *       18 *        22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-13 *</a:t>
            </a:r>
          </a:p>
          <a:p>
            <a:r>
              <a:rPr kumimoji="1" lang="en-US" altLang="ja-JP" dirty="0"/>
              <a:t>*       98 *        9 *        13 *</a:t>
            </a:r>
          </a:p>
          <a:p>
            <a:r>
              <a:rPr kumimoji="1" lang="en-US" altLang="ja-JP" dirty="0"/>
              <a:t>*       98 *       10 *        94 *</a:t>
            </a:r>
          </a:p>
          <a:p>
            <a:r>
              <a:rPr kumimoji="1" lang="en-US" altLang="ja-JP" dirty="0"/>
              <a:t>*       98 *       11 *       -13 *</a:t>
            </a:r>
          </a:p>
          <a:p>
            <a:r>
              <a:rPr kumimoji="1" lang="en-US" altLang="ja-JP" dirty="0"/>
              <a:t>*       98 *       12 *        13 *</a:t>
            </a:r>
          </a:p>
          <a:p>
            <a:r>
              <a:rPr kumimoji="1" lang="en-US" altLang="ja-JP" dirty="0"/>
              <a:t>*       98 *       13 *        13 *</a:t>
            </a:r>
          </a:p>
          <a:p>
            <a:r>
              <a:rPr kumimoji="1" lang="en-US" altLang="ja-JP" dirty="0"/>
              <a:t>*       98 *       14 *        22 *</a:t>
            </a:r>
          </a:p>
          <a:p>
            <a:r>
              <a:rPr kumimoji="1" lang="en-US" altLang="ja-JP" dirty="0"/>
              <a:t>Type &lt;CR&gt; to continue or q to quit ==&gt;</a:t>
            </a:r>
          </a:p>
          <a:p>
            <a:r>
              <a:rPr kumimoji="1" lang="en-US" altLang="ja-JP" dirty="0"/>
              <a:t>*       98 *       15 * 1.000e+09 *</a:t>
            </a:r>
          </a:p>
          <a:p>
            <a:r>
              <a:rPr kumimoji="1" lang="en-US" altLang="ja-JP" dirty="0"/>
              <a:t>*       98 *       16 * 1.000e+09 *</a:t>
            </a:r>
          </a:p>
          <a:p>
            <a:r>
              <a:rPr kumimoji="1" lang="en-US" altLang="ja-JP" dirty="0"/>
              <a:t>*       98 *       17 * 1.000e+09 *</a:t>
            </a:r>
          </a:p>
          <a:p>
            <a:r>
              <a:rPr kumimoji="1" lang="en-US" altLang="ja-JP" dirty="0"/>
              <a:t>*       98 *       18 *      2112 *</a:t>
            </a:r>
          </a:p>
          <a:p>
            <a:r>
              <a:rPr kumimoji="1" lang="en-US" altLang="ja-JP" dirty="0"/>
              <a:t>*       98 *       19 *      -211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22</a:t>
            </a:fld>
            <a:endParaRPr kumimoji="1" lang="ja-JP" altLang="en-US"/>
          </a:p>
        </p:txBody>
      </p:sp>
    </p:spTree>
    <p:extLst>
      <p:ext uri="{BB962C8B-B14F-4D97-AF65-F5344CB8AC3E}">
        <p14:creationId xmlns:p14="http://schemas.microsoft.com/office/powerpoint/2010/main" val="725720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[3]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23 *</a:t>
            </a:r>
          </a:p>
          <a:p>
            <a:r>
              <a:rPr kumimoji="1" lang="en-US" altLang="ja-JP" dirty="0"/>
              <a:t>*        0 *        1 *        23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-15 *</a:t>
            </a:r>
          </a:p>
          <a:p>
            <a:r>
              <a:rPr kumimoji="1" lang="en-US" altLang="ja-JP" dirty="0"/>
              <a:t>*        3 *        0 *        11 *</a:t>
            </a:r>
          </a:p>
          <a:p>
            <a:r>
              <a:rPr kumimoji="1" lang="en-US" altLang="ja-JP" dirty="0"/>
              <a:t>*        3 *        1 *        11 *</a:t>
            </a:r>
          </a:p>
          <a:p>
            <a:r>
              <a:rPr kumimoji="1" lang="en-US" altLang="ja-JP" dirty="0"/>
              <a:t>*        3 *        2 *        94 *</a:t>
            </a:r>
          </a:p>
          <a:p>
            <a:r>
              <a:rPr kumimoji="1" lang="en-US" altLang="ja-JP" dirty="0"/>
              <a:t>*        3 *        3 *        94 *</a:t>
            </a:r>
          </a:p>
          <a:p>
            <a:r>
              <a:rPr kumimoji="1" lang="en-US" altLang="ja-JP" dirty="0"/>
              <a:t>*        3 *        4 *       -15 *</a:t>
            </a:r>
          </a:p>
          <a:p>
            <a:r>
              <a:rPr kumimoji="1" lang="en-US" altLang="ja-JP" dirty="0"/>
              <a:t>*        3 *        5 *        15 *</a:t>
            </a:r>
          </a:p>
          <a:p>
            <a:r>
              <a:rPr kumimoji="1" lang="en-US" altLang="ja-JP" dirty="0"/>
              <a:t>*        4 *        0 *        23 *</a:t>
            </a:r>
          </a:p>
          <a:p>
            <a:r>
              <a:rPr kumimoji="1" lang="en-US" altLang="ja-JP" dirty="0"/>
              <a:t>*        4 *        1 *        23 *</a:t>
            </a:r>
          </a:p>
          <a:p>
            <a:r>
              <a:rPr kumimoji="1" lang="en-US" altLang="ja-JP" dirty="0"/>
              <a:t>*        5 *        0 *        11 *</a:t>
            </a:r>
          </a:p>
          <a:p>
            <a:r>
              <a:rPr kumimoji="1" lang="en-US" altLang="ja-JP" dirty="0"/>
              <a:t>*        5 *        1 *        11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7 *        5 *        15 *</a:t>
            </a:r>
          </a:p>
          <a:p>
            <a:r>
              <a:rPr kumimoji="1" lang="en-US" altLang="ja-JP" dirty="0"/>
              <a:t>*        8 *        0 *           *</a:t>
            </a:r>
          </a:p>
          <a:p>
            <a:r>
              <a:rPr kumimoji="1" lang="en-US" altLang="ja-JP" dirty="0"/>
              <a:t>Type &lt;CR&gt; to continue or q to quit ==&gt;</a:t>
            </a:r>
          </a:p>
          <a:p>
            <a:r>
              <a:rPr kumimoji="1" lang="en-US" altLang="ja-JP" dirty="0"/>
              <a:t>*        9 *        0 *           *</a:t>
            </a:r>
          </a:p>
          <a:p>
            <a:r>
              <a:rPr kumimoji="1" lang="en-US" altLang="ja-JP" dirty="0"/>
              <a:t>*       10 *        0 *        23 *</a:t>
            </a:r>
          </a:p>
          <a:p>
            <a:r>
              <a:rPr kumimoji="1" lang="en-US" altLang="ja-JP" dirty="0"/>
              <a:t>*       10 *        1 *        23 *</a:t>
            </a:r>
          </a:p>
          <a:p>
            <a:r>
              <a:rPr kumimoji="1" lang="en-US" altLang="ja-JP" dirty="0"/>
              <a:t>*       11 *        0 *        23 *</a:t>
            </a:r>
          </a:p>
          <a:p>
            <a:r>
              <a:rPr kumimoji="1" lang="en-US" altLang="ja-JP" dirty="0"/>
              <a:t>*       11 *        1 *        23 *</a:t>
            </a:r>
          </a:p>
          <a:p>
            <a:r>
              <a:rPr kumimoji="1" lang="en-US" altLang="ja-JP" dirty="0"/>
              <a:t>*       12 *        0 *           *</a:t>
            </a:r>
          </a:p>
          <a:p>
            <a:r>
              <a:rPr kumimoji="1" lang="en-US" altLang="ja-JP" dirty="0"/>
              <a:t>*       13 *        0 *           *</a:t>
            </a:r>
          </a:p>
          <a:p>
            <a:r>
              <a:rPr kumimoji="1" lang="en-US" altLang="ja-JP" dirty="0"/>
              <a:t>*       14 *        0 *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15 *        5 *        15 *</a:t>
            </a:r>
          </a:p>
          <a:p>
            <a:r>
              <a:rPr kumimoji="1" lang="en-US" altLang="ja-JP" dirty="0"/>
              <a:t>*       16 *        0 *           *</a:t>
            </a:r>
          </a:p>
          <a:p>
            <a:r>
              <a:rPr kumimoji="1" lang="en-US" altLang="ja-JP" dirty="0"/>
              <a:t>*       17 *        0 *           *</a:t>
            </a:r>
          </a:p>
          <a:p>
            <a:r>
              <a:rPr kumimoji="1" lang="en-US" altLang="ja-JP" dirty="0"/>
              <a:t>*       18 *        0 *        23 *</a:t>
            </a:r>
          </a:p>
          <a:p>
            <a:r>
              <a:rPr kumimoji="1" lang="en-US" altLang="ja-JP" dirty="0"/>
              <a:t>*       18 *        1 *        23 *</a:t>
            </a:r>
          </a:p>
          <a:p>
            <a:r>
              <a:rPr kumimoji="1" lang="en-US" altLang="ja-JP" dirty="0"/>
              <a:t>*       19 *        0 *        23 *</a:t>
            </a:r>
          </a:p>
          <a:p>
            <a:r>
              <a:rPr kumimoji="1" lang="en-US" altLang="ja-JP" dirty="0"/>
              <a:t>*       19 *        1 *        23 *</a:t>
            </a:r>
          </a:p>
          <a:p>
            <a:r>
              <a:rPr kumimoji="1" lang="en-US" altLang="ja-JP" dirty="0"/>
              <a:t>*       19 *        2 *        94 *</a:t>
            </a:r>
          </a:p>
          <a:p>
            <a:r>
              <a:rPr kumimoji="1" lang="en-US" altLang="ja-JP" dirty="0"/>
              <a:t>*       19 *        3 *        94 *</a:t>
            </a:r>
          </a:p>
          <a:p>
            <a:r>
              <a:rPr kumimoji="1" lang="en-US" altLang="ja-JP" dirty="0"/>
              <a:t>*       19 *        4 *        15 *</a:t>
            </a:r>
          </a:p>
          <a:p>
            <a:r>
              <a:rPr kumimoji="1" lang="en-US" altLang="ja-JP" dirty="0"/>
              <a:t>*       20 *        0 *        11 *</a:t>
            </a:r>
          </a:p>
          <a:p>
            <a:r>
              <a:rPr kumimoji="1" lang="en-US" altLang="ja-JP" dirty="0"/>
              <a:t>*       20 *        1 *        11 *</a:t>
            </a:r>
          </a:p>
          <a:p>
            <a:r>
              <a:rPr kumimoji="1" lang="en-US" altLang="ja-JP" dirty="0"/>
              <a:t>Type &lt;CR&gt; to continue or q to quit ==&gt;</a:t>
            </a:r>
          </a:p>
          <a:p>
            <a:r>
              <a:rPr kumimoji="1" lang="en-US" altLang="ja-JP" dirty="0"/>
              <a:t>*       21 *        0 *           *</a:t>
            </a:r>
          </a:p>
          <a:p>
            <a:r>
              <a:rPr kumimoji="1" lang="en-US" altLang="ja-JP" dirty="0"/>
              <a:t>*       22 *        0 *           *</a:t>
            </a:r>
          </a:p>
          <a:p>
            <a:r>
              <a:rPr kumimoji="1" lang="en-US" altLang="ja-JP" dirty="0"/>
              <a:t>*       23 *        0 *        11 *</a:t>
            </a:r>
          </a:p>
          <a:p>
            <a:r>
              <a:rPr kumimoji="1" lang="en-US" altLang="ja-JP" dirty="0"/>
              <a:t>*       23 *        1 *        11 *</a:t>
            </a:r>
          </a:p>
          <a:p>
            <a:r>
              <a:rPr kumimoji="1" lang="en-US" altLang="ja-JP" dirty="0"/>
              <a:t>*       23 *        2 *        94 *</a:t>
            </a:r>
          </a:p>
          <a:p>
            <a:r>
              <a:rPr kumimoji="1" lang="en-US" altLang="ja-JP" dirty="0"/>
              <a:t>*       23 *        3 *        94 *</a:t>
            </a:r>
          </a:p>
          <a:p>
            <a:r>
              <a:rPr kumimoji="1" lang="en-US" altLang="ja-JP" dirty="0"/>
              <a:t>*       23 *        4 *       -15 *</a:t>
            </a:r>
          </a:p>
          <a:p>
            <a:r>
              <a:rPr kumimoji="1" lang="en-US" altLang="ja-JP" dirty="0"/>
              <a:t>*       24 *        0 *           *</a:t>
            </a:r>
          </a:p>
          <a:p>
            <a:r>
              <a:rPr kumimoji="1" lang="en-US" altLang="ja-JP" dirty="0"/>
              <a:t>*       25 *        0 *           *</a:t>
            </a:r>
          </a:p>
          <a:p>
            <a:r>
              <a:rPr kumimoji="1" lang="en-US" altLang="ja-JP" dirty="0"/>
              <a:t>*       26 *        0 *           *</a:t>
            </a:r>
          </a:p>
          <a:p>
            <a:r>
              <a:rPr kumimoji="1" lang="en-US" altLang="ja-JP" dirty="0"/>
              <a:t>*       27 *        0 *        23 *</a:t>
            </a:r>
          </a:p>
          <a:p>
            <a:r>
              <a:rPr kumimoji="1" lang="en-US" altLang="ja-JP" dirty="0"/>
              <a:t>*       27 *        1 *        23 *</a:t>
            </a:r>
          </a:p>
          <a:p>
            <a:r>
              <a:rPr kumimoji="1" lang="en-US" altLang="ja-JP" dirty="0"/>
              <a:t>*       28 *        0 *           *</a:t>
            </a:r>
          </a:p>
          <a:p>
            <a:r>
              <a:rPr kumimoji="1" lang="en-US" altLang="ja-JP" dirty="0"/>
              <a:t>*       29 *        0 *           *</a:t>
            </a:r>
          </a:p>
          <a:p>
            <a:r>
              <a:rPr kumimoji="1" lang="en-US" altLang="ja-JP" dirty="0"/>
              <a:t>*       30 *        0 *        23 *</a:t>
            </a:r>
          </a:p>
          <a:p>
            <a:r>
              <a:rPr kumimoji="1" lang="en-US" altLang="ja-JP" dirty="0"/>
              <a:t>*       30 *        1 *        23 *</a:t>
            </a:r>
          </a:p>
          <a:p>
            <a:r>
              <a:rPr kumimoji="1" lang="en-US" altLang="ja-JP" dirty="0"/>
              <a:t>*       30 *        2 *        94 *</a:t>
            </a:r>
          </a:p>
          <a:p>
            <a:r>
              <a:rPr kumimoji="1" lang="en-US" altLang="ja-JP" dirty="0"/>
              <a:t>*       30 *        3 *        94 *</a:t>
            </a:r>
          </a:p>
          <a:p>
            <a:r>
              <a:rPr kumimoji="1" lang="en-US" altLang="ja-JP" dirty="0"/>
              <a:t>*       30 *        4 *       -15 *</a:t>
            </a:r>
          </a:p>
          <a:p>
            <a:r>
              <a:rPr kumimoji="1" lang="en-US" altLang="ja-JP" dirty="0"/>
              <a:t>*       30 *        5 *       -15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11 *</a:t>
            </a:r>
          </a:p>
          <a:p>
            <a:r>
              <a:rPr kumimoji="1" lang="en-US" altLang="ja-JP" dirty="0"/>
              <a:t>Type &lt;CR&gt; to continue or q to quit ==&gt;</a:t>
            </a:r>
          </a:p>
          <a:p>
            <a:r>
              <a:rPr kumimoji="1" lang="en-US" altLang="ja-JP" dirty="0"/>
              <a:t>*       35 *        1 *        11 *</a:t>
            </a:r>
          </a:p>
          <a:p>
            <a:r>
              <a:rPr kumimoji="1" lang="en-US" altLang="ja-JP" dirty="0"/>
              <a:t>*       35 *        2 *       -15 *</a:t>
            </a:r>
          </a:p>
          <a:p>
            <a:r>
              <a:rPr kumimoji="1" lang="en-US" altLang="ja-JP" dirty="0"/>
              <a:t>*       36 *        0 *        11 *</a:t>
            </a:r>
          </a:p>
          <a:p>
            <a:r>
              <a:rPr kumimoji="1" lang="en-US" altLang="ja-JP" dirty="0"/>
              <a:t>*       36 *        1 *        11 *</a:t>
            </a:r>
          </a:p>
          <a:p>
            <a:r>
              <a:rPr kumimoji="1" lang="en-US" altLang="ja-JP" dirty="0"/>
              <a:t>*       37 *        0 *           *</a:t>
            </a:r>
          </a:p>
          <a:p>
            <a:r>
              <a:rPr kumimoji="1" lang="en-US" altLang="ja-JP" dirty="0"/>
              <a:t>*       38 *        0 *           *</a:t>
            </a:r>
          </a:p>
          <a:p>
            <a:r>
              <a:rPr kumimoji="1" lang="en-US" altLang="ja-JP" dirty="0"/>
              <a:t>*       39 *        0 *        11 *</a:t>
            </a:r>
          </a:p>
          <a:p>
            <a:r>
              <a:rPr kumimoji="1" lang="en-US" altLang="ja-JP" dirty="0"/>
              <a:t>*       39 *        1 *        11 *</a:t>
            </a:r>
          </a:p>
          <a:p>
            <a:r>
              <a:rPr kumimoji="1" lang="en-US" altLang="ja-JP" dirty="0"/>
              <a:t>*       39 *        2 *        94 *</a:t>
            </a:r>
          </a:p>
          <a:p>
            <a:r>
              <a:rPr kumimoji="1" lang="en-US" altLang="ja-JP" dirty="0"/>
              <a:t>*       39 *        3 *        94 *</a:t>
            </a:r>
          </a:p>
          <a:p>
            <a:r>
              <a:rPr kumimoji="1" lang="en-US" altLang="ja-JP" dirty="0"/>
              <a:t>*       39 *        4 *        15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a:t>
            </a:r>
          </a:p>
          <a:p>
            <a:r>
              <a:rPr kumimoji="1" lang="en-US" altLang="ja-JP" dirty="0"/>
              <a:t>*       47 *        0 *        23 *</a:t>
            </a:r>
          </a:p>
          <a:p>
            <a:r>
              <a:rPr kumimoji="1" lang="en-US" altLang="ja-JP" dirty="0"/>
              <a:t>*       47 *        1 *        23 *</a:t>
            </a:r>
          </a:p>
          <a:p>
            <a:r>
              <a:rPr kumimoji="1" lang="en-US" altLang="ja-JP" dirty="0"/>
              <a:t>*       47 *        2 *        94 *</a:t>
            </a:r>
          </a:p>
          <a:p>
            <a:r>
              <a:rPr kumimoji="1" lang="en-US" altLang="ja-JP" dirty="0"/>
              <a:t>*       47 *        3 *        94 *</a:t>
            </a:r>
          </a:p>
          <a:p>
            <a:r>
              <a:rPr kumimoji="1" lang="en-US" altLang="ja-JP" dirty="0"/>
              <a:t>*       47 *        4 *       -15 *</a:t>
            </a:r>
          </a:p>
          <a:p>
            <a:r>
              <a:rPr kumimoji="1" lang="en-US" altLang="ja-JP" dirty="0"/>
              <a:t>Type &lt;CR&gt; to continue or q to quit ==&gt;</a:t>
            </a:r>
          </a:p>
          <a:p>
            <a:r>
              <a:rPr kumimoji="1" lang="en-US" altLang="ja-JP" dirty="0"/>
              <a:t>*       47 *        5 *        15 *</a:t>
            </a:r>
          </a:p>
          <a:p>
            <a:r>
              <a:rPr kumimoji="1" lang="en-US" altLang="ja-JP" dirty="0"/>
              <a:t>*       47 *        6 *       -15 *</a:t>
            </a:r>
          </a:p>
          <a:p>
            <a:r>
              <a:rPr kumimoji="1" lang="en-US" altLang="ja-JP" dirty="0"/>
              <a:t>*       48 *        0 *        11 *</a:t>
            </a:r>
          </a:p>
          <a:p>
            <a:r>
              <a:rPr kumimoji="1" lang="en-US" altLang="ja-JP" dirty="0"/>
              <a:t>*       48 *        1 *        11 *</a:t>
            </a:r>
          </a:p>
          <a:p>
            <a:r>
              <a:rPr kumimoji="1" lang="en-US" altLang="ja-JP" dirty="0"/>
              <a:t>*       49 *        0 *        23 *</a:t>
            </a:r>
          </a:p>
          <a:p>
            <a:r>
              <a:rPr kumimoji="1" lang="en-US" altLang="ja-JP" dirty="0"/>
              <a:t>*       49 *        1 *        23 *</a:t>
            </a:r>
          </a:p>
          <a:p>
            <a:r>
              <a:rPr kumimoji="1" lang="en-US" altLang="ja-JP" dirty="0"/>
              <a:t>*       49 *        2 *        94 *</a:t>
            </a:r>
          </a:p>
          <a:p>
            <a:r>
              <a:rPr kumimoji="1" lang="en-US" altLang="ja-JP" dirty="0"/>
              <a:t>*       49 *        3 *        94 *</a:t>
            </a:r>
          </a:p>
          <a:p>
            <a:r>
              <a:rPr kumimoji="1" lang="en-US" altLang="ja-JP" dirty="0"/>
              <a:t>*       49 *        4 *       -15 *</a:t>
            </a:r>
          </a:p>
          <a:p>
            <a:r>
              <a:rPr kumimoji="1" lang="en-US" altLang="ja-JP" dirty="0"/>
              <a:t>*       49 *        5 *       -15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       50 *        5 *        15 *</a:t>
            </a:r>
          </a:p>
          <a:p>
            <a:r>
              <a:rPr kumimoji="1" lang="en-US" altLang="ja-JP" dirty="0"/>
              <a:t>*       51 *        0 *        11 *</a:t>
            </a:r>
          </a:p>
          <a:p>
            <a:r>
              <a:rPr kumimoji="1" lang="en-US" altLang="ja-JP" dirty="0"/>
              <a:t>*       51 *        1 *        11 *</a:t>
            </a:r>
          </a:p>
          <a:p>
            <a:r>
              <a:rPr kumimoji="1" lang="en-US" altLang="ja-JP" dirty="0"/>
              <a:t>*       51 *        2 *        94 *</a:t>
            </a:r>
          </a:p>
          <a:p>
            <a:r>
              <a:rPr kumimoji="1" lang="en-US" altLang="ja-JP" dirty="0"/>
              <a:t>*       51 *        3 *        94 *</a:t>
            </a:r>
          </a:p>
          <a:p>
            <a:r>
              <a:rPr kumimoji="1" lang="en-US" altLang="ja-JP" dirty="0"/>
              <a:t>*       51 *        4 *       -15 *</a:t>
            </a:r>
          </a:p>
          <a:p>
            <a:r>
              <a:rPr kumimoji="1" lang="en-US" altLang="ja-JP" dirty="0"/>
              <a:t>*       52 *        0 *           *</a:t>
            </a:r>
          </a:p>
          <a:p>
            <a:r>
              <a:rPr kumimoji="1" lang="en-US" altLang="ja-JP" dirty="0"/>
              <a:t>*       53 *        0 *        11 *</a:t>
            </a:r>
          </a:p>
          <a:p>
            <a:r>
              <a:rPr kumimoji="1" lang="en-US" altLang="ja-JP" dirty="0"/>
              <a:t>*       53 *        1 *        11 *</a:t>
            </a:r>
          </a:p>
          <a:p>
            <a:r>
              <a:rPr kumimoji="1" lang="en-US" altLang="ja-JP" dirty="0"/>
              <a:t>*       54 *        0 *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-15 *</a:t>
            </a:r>
          </a:p>
          <a:p>
            <a:r>
              <a:rPr kumimoji="1" lang="en-US" altLang="ja-JP" dirty="0"/>
              <a:t>*       55 *        3 *        15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23 *</a:t>
            </a:r>
          </a:p>
          <a:p>
            <a:r>
              <a:rPr kumimoji="1" lang="en-US" altLang="ja-JP" dirty="0"/>
              <a:t>*       60 *        1 *        23 *</a:t>
            </a:r>
          </a:p>
          <a:p>
            <a:r>
              <a:rPr kumimoji="1" lang="en-US" altLang="ja-JP" dirty="0"/>
              <a:t>*       61 *        0 *           *</a:t>
            </a:r>
          </a:p>
          <a:p>
            <a:r>
              <a:rPr kumimoji="1" lang="en-US" altLang="ja-JP" dirty="0"/>
              <a:t>*       62 *        0 *           *</a:t>
            </a:r>
          </a:p>
          <a:p>
            <a:r>
              <a:rPr kumimoji="1" lang="en-US" altLang="ja-JP" dirty="0"/>
              <a:t>*       63 *        0 *           *</a:t>
            </a:r>
          </a:p>
          <a:p>
            <a:r>
              <a:rPr kumimoji="1" lang="en-US" altLang="ja-JP" dirty="0"/>
              <a:t>*       64 *        0 *        23 *</a:t>
            </a:r>
          </a:p>
          <a:p>
            <a:r>
              <a:rPr kumimoji="1" lang="en-US" altLang="ja-JP" dirty="0"/>
              <a:t>*       64 *        1 *        23 *</a:t>
            </a:r>
          </a:p>
          <a:p>
            <a:r>
              <a:rPr kumimoji="1" lang="en-US" altLang="ja-JP" dirty="0"/>
              <a:t>*       64 *        2 *        15 *</a:t>
            </a:r>
          </a:p>
          <a:p>
            <a:r>
              <a:rPr kumimoji="1" lang="en-US" altLang="ja-JP" dirty="0"/>
              <a:t>*       65 *        0 *           *</a:t>
            </a:r>
          </a:p>
          <a:p>
            <a:r>
              <a:rPr kumimoji="1" lang="en-US" altLang="ja-JP" dirty="0"/>
              <a:t>*       66 *        0 *        11 *</a:t>
            </a:r>
          </a:p>
          <a:p>
            <a:r>
              <a:rPr kumimoji="1" lang="en-US" altLang="ja-JP" dirty="0"/>
              <a:t>*       66 *        1 *        11 *</a:t>
            </a:r>
          </a:p>
          <a:p>
            <a:r>
              <a:rPr kumimoji="1" lang="en-US" altLang="ja-JP" dirty="0"/>
              <a:t>*       67 *        0 *           *</a:t>
            </a:r>
          </a:p>
          <a:p>
            <a:r>
              <a:rPr kumimoji="1" lang="en-US" altLang="ja-JP" dirty="0"/>
              <a:t>*       68 *        0 *        11 *</a:t>
            </a:r>
          </a:p>
          <a:p>
            <a:r>
              <a:rPr kumimoji="1" lang="en-US" altLang="ja-JP" dirty="0"/>
              <a:t>*       68 *        1 *        11 *</a:t>
            </a:r>
          </a:p>
          <a:p>
            <a:r>
              <a:rPr kumimoji="1" lang="en-US" altLang="ja-JP" dirty="0"/>
              <a:t>*       69 *        0 *           *</a:t>
            </a:r>
          </a:p>
          <a:p>
            <a:r>
              <a:rPr kumimoji="1" lang="en-US" altLang="ja-JP" dirty="0"/>
              <a:t>*       70 *        0 *           *</a:t>
            </a:r>
          </a:p>
          <a:p>
            <a:r>
              <a:rPr kumimoji="1" lang="en-US" altLang="ja-JP" dirty="0"/>
              <a:t>*       71 *        0 *           *</a:t>
            </a:r>
          </a:p>
          <a:p>
            <a:r>
              <a:rPr kumimoji="1" lang="en-US" altLang="ja-JP" dirty="0"/>
              <a:t>Type &lt;CR&gt; to continue or q to quit ==&gt;</a:t>
            </a:r>
          </a:p>
          <a:p>
            <a:r>
              <a:rPr kumimoji="1" lang="en-US" altLang="ja-JP" dirty="0"/>
              <a:t>*       72 *        0 *           *</a:t>
            </a:r>
          </a:p>
          <a:p>
            <a:r>
              <a:rPr kumimoji="1" lang="en-US" altLang="ja-JP" dirty="0"/>
              <a:t>*       73 *        0 *           *</a:t>
            </a:r>
          </a:p>
          <a:p>
            <a:r>
              <a:rPr kumimoji="1" lang="en-US" altLang="ja-JP" dirty="0"/>
              <a:t>*       74 *        0 *           *</a:t>
            </a:r>
          </a:p>
          <a:p>
            <a:r>
              <a:rPr kumimoji="1" lang="en-US" altLang="ja-JP" dirty="0"/>
              <a:t>*       75 *        0 *        11 *</a:t>
            </a:r>
          </a:p>
          <a:p>
            <a:r>
              <a:rPr kumimoji="1" lang="en-US" altLang="ja-JP" dirty="0"/>
              <a:t>*       75 *        1 *        11 *</a:t>
            </a:r>
          </a:p>
          <a:p>
            <a:r>
              <a:rPr kumimoji="1" lang="en-US" altLang="ja-JP" dirty="0"/>
              <a:t>*       75 *        2 *        94 *</a:t>
            </a:r>
          </a:p>
          <a:p>
            <a:r>
              <a:rPr kumimoji="1" lang="en-US" altLang="ja-JP" dirty="0"/>
              <a:t>*       75 *        3 *        94 *</a:t>
            </a:r>
          </a:p>
          <a:p>
            <a:r>
              <a:rPr kumimoji="1" lang="en-US" altLang="ja-JP" dirty="0"/>
              <a:t>*       75 *        4 *        15 *</a:t>
            </a:r>
          </a:p>
          <a:p>
            <a:r>
              <a:rPr kumimoji="1" lang="en-US" altLang="ja-JP" dirty="0"/>
              <a:t>*       76 *        0 *           *</a:t>
            </a:r>
          </a:p>
          <a:p>
            <a:r>
              <a:rPr kumimoji="1" lang="en-US" altLang="ja-JP" dirty="0"/>
              <a:t>*       77 *        0 *        11 *</a:t>
            </a:r>
          </a:p>
          <a:p>
            <a:r>
              <a:rPr kumimoji="1" lang="en-US" altLang="ja-JP" dirty="0"/>
              <a:t>*       77 *        1 *        11 *</a:t>
            </a:r>
          </a:p>
          <a:p>
            <a:r>
              <a:rPr kumimoji="1" lang="en-US" altLang="ja-JP" dirty="0"/>
              <a:t>*       77 *        2 *        94 *</a:t>
            </a:r>
          </a:p>
          <a:p>
            <a:r>
              <a:rPr kumimoji="1" lang="en-US" altLang="ja-JP" dirty="0"/>
              <a:t>*       77 *        3 *        94 *</a:t>
            </a:r>
          </a:p>
          <a:p>
            <a:r>
              <a:rPr kumimoji="1" lang="en-US" altLang="ja-JP" dirty="0"/>
              <a:t>*       77 *        4 *        15 *</a:t>
            </a:r>
          </a:p>
          <a:p>
            <a:r>
              <a:rPr kumimoji="1" lang="en-US" altLang="ja-JP" dirty="0"/>
              <a:t>*       78 *        0 *        11 *</a:t>
            </a:r>
          </a:p>
          <a:p>
            <a:r>
              <a:rPr kumimoji="1" lang="en-US" altLang="ja-JP" dirty="0"/>
              <a:t>*       78 *        1 *        11 *</a:t>
            </a:r>
          </a:p>
          <a:p>
            <a:r>
              <a:rPr kumimoji="1" lang="en-US" altLang="ja-JP" dirty="0"/>
              <a:t>*       78 *        2 *        94 *</a:t>
            </a:r>
          </a:p>
          <a:p>
            <a:r>
              <a:rPr kumimoji="1" lang="en-US" altLang="ja-JP" dirty="0"/>
              <a:t>*       78 *        3 *        94 *</a:t>
            </a:r>
          </a:p>
          <a:p>
            <a:r>
              <a:rPr kumimoji="1" lang="en-US" altLang="ja-JP" dirty="0"/>
              <a:t>*       78 *        4 *       -15 *</a:t>
            </a:r>
          </a:p>
          <a:p>
            <a:r>
              <a:rPr kumimoji="1" lang="en-US" altLang="ja-JP" dirty="0"/>
              <a:t>*       79 *        0 *           *</a:t>
            </a:r>
          </a:p>
          <a:p>
            <a:r>
              <a:rPr kumimoji="1" lang="en-US" altLang="ja-JP" dirty="0"/>
              <a:t>*       80 *        0 *           *</a:t>
            </a:r>
          </a:p>
          <a:p>
            <a:r>
              <a:rPr kumimoji="1" lang="en-US" altLang="ja-JP" dirty="0"/>
              <a:t>*       81 *        0 *        11 *</a:t>
            </a:r>
          </a:p>
          <a:p>
            <a:r>
              <a:rPr kumimoji="1" lang="en-US" altLang="ja-JP" dirty="0"/>
              <a:t>*       81 *        1 *        11 *</a:t>
            </a:r>
          </a:p>
          <a:p>
            <a:r>
              <a:rPr kumimoji="1" lang="en-US" altLang="ja-JP" dirty="0"/>
              <a:t>*       82 *        0 *        11 *</a:t>
            </a:r>
          </a:p>
          <a:p>
            <a:r>
              <a:rPr kumimoji="1" lang="en-US" altLang="ja-JP" dirty="0"/>
              <a:t>*       82 *        1 *        11 *</a:t>
            </a:r>
          </a:p>
          <a:p>
            <a:r>
              <a:rPr kumimoji="1" lang="en-US" altLang="ja-JP" dirty="0"/>
              <a:t>Type &lt;CR&gt; to continue or q to quit ==&gt;</a:t>
            </a:r>
          </a:p>
          <a:p>
            <a:r>
              <a:rPr kumimoji="1" lang="en-US" altLang="ja-JP" dirty="0"/>
              <a:t>*       82 *        2 *        94 *</a:t>
            </a:r>
          </a:p>
          <a:p>
            <a:r>
              <a:rPr kumimoji="1" lang="en-US" altLang="ja-JP" dirty="0"/>
              <a:t>*       82 *        3 *        94 *</a:t>
            </a:r>
          </a:p>
          <a:p>
            <a:r>
              <a:rPr kumimoji="1" lang="en-US" altLang="ja-JP" dirty="0"/>
              <a:t>*       82 *        4 *       -15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84 *        2 *        94 *</a:t>
            </a:r>
          </a:p>
          <a:p>
            <a:r>
              <a:rPr kumimoji="1" lang="en-US" altLang="ja-JP" dirty="0"/>
              <a:t>*       84 *        3 *        94 *</a:t>
            </a:r>
          </a:p>
          <a:p>
            <a:r>
              <a:rPr kumimoji="1" lang="en-US" altLang="ja-JP" dirty="0"/>
              <a:t>*       84 *        4 *       -15 *</a:t>
            </a:r>
          </a:p>
          <a:p>
            <a:r>
              <a:rPr kumimoji="1" lang="en-US" altLang="ja-JP" dirty="0"/>
              <a:t>*       84 *        5 *        15 *</a:t>
            </a:r>
          </a:p>
          <a:p>
            <a:r>
              <a:rPr kumimoji="1" lang="en-US" altLang="ja-JP" dirty="0"/>
              <a:t>*       85 *        0 *        23 *</a:t>
            </a:r>
          </a:p>
          <a:p>
            <a:r>
              <a:rPr kumimoji="1" lang="en-US" altLang="ja-JP" dirty="0"/>
              <a:t>*       85 *        1 *        23 *</a:t>
            </a:r>
          </a:p>
          <a:p>
            <a:r>
              <a:rPr kumimoji="1" lang="en-US" altLang="ja-JP" dirty="0"/>
              <a:t>*       85 *        2 *        94 *</a:t>
            </a:r>
          </a:p>
          <a:p>
            <a:r>
              <a:rPr kumimoji="1" lang="en-US" altLang="ja-JP" dirty="0"/>
              <a:t>*       85 *        3 *        94 *</a:t>
            </a:r>
          </a:p>
          <a:p>
            <a:r>
              <a:rPr kumimoji="1" lang="en-US" altLang="ja-JP" dirty="0"/>
              <a:t>*       85 *        4 *       -15 *</a:t>
            </a:r>
          </a:p>
          <a:p>
            <a:r>
              <a:rPr kumimoji="1" lang="en-US" altLang="ja-JP" dirty="0"/>
              <a:t>*       86 *        0 *           *</a:t>
            </a:r>
          </a:p>
          <a:p>
            <a:r>
              <a:rPr kumimoji="1" lang="en-US" altLang="ja-JP" dirty="0"/>
              <a:t>*       87 *        0 *        23 *</a:t>
            </a:r>
          </a:p>
          <a:p>
            <a:r>
              <a:rPr kumimoji="1" lang="en-US" altLang="ja-JP" dirty="0"/>
              <a:t>*       87 *        1 *        23 *</a:t>
            </a:r>
          </a:p>
          <a:p>
            <a:r>
              <a:rPr kumimoji="1" lang="en-US" altLang="ja-JP" dirty="0"/>
              <a:t>*       87 *        2 *        94 *</a:t>
            </a:r>
          </a:p>
          <a:p>
            <a:r>
              <a:rPr kumimoji="1" lang="en-US" altLang="ja-JP" dirty="0"/>
              <a:t>*       87 *        3 *        94 *</a:t>
            </a:r>
          </a:p>
          <a:p>
            <a:r>
              <a:rPr kumimoji="1" lang="en-US" altLang="ja-JP" dirty="0"/>
              <a:t>*       87 *        4 *       -15 *</a:t>
            </a:r>
          </a:p>
          <a:p>
            <a:r>
              <a:rPr kumimoji="1" lang="en-US" altLang="ja-JP" dirty="0"/>
              <a:t>*       88 *        0 *        23 *</a:t>
            </a:r>
          </a:p>
          <a:p>
            <a:r>
              <a:rPr kumimoji="1" lang="en-US" altLang="ja-JP" dirty="0"/>
              <a:t>*       88 *        1 *        23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11 *</a:t>
            </a:r>
          </a:p>
          <a:p>
            <a:r>
              <a:rPr kumimoji="1" lang="en-US" altLang="ja-JP" dirty="0"/>
              <a:t>*       91 *        1 *        11 *</a:t>
            </a:r>
          </a:p>
          <a:p>
            <a:r>
              <a:rPr kumimoji="1" lang="en-US" altLang="ja-JP" dirty="0"/>
              <a:t>*       92 *        0 *        23 *</a:t>
            </a:r>
          </a:p>
          <a:p>
            <a:r>
              <a:rPr kumimoji="1" lang="en-US" altLang="ja-JP" dirty="0"/>
              <a:t>*       92 *        1 *        23 *</a:t>
            </a:r>
          </a:p>
          <a:p>
            <a:r>
              <a:rPr kumimoji="1" lang="en-US" altLang="ja-JP" dirty="0"/>
              <a:t>*       92 *        2 *        94 *</a:t>
            </a:r>
          </a:p>
          <a:p>
            <a:r>
              <a:rPr kumimoji="1" lang="en-US" altLang="ja-JP" dirty="0"/>
              <a:t>*       92 *        3 *        94 *</a:t>
            </a:r>
          </a:p>
          <a:p>
            <a:r>
              <a:rPr kumimoji="1" lang="en-US" altLang="ja-JP" dirty="0"/>
              <a:t>*       92 *        4 *       -15 *</a:t>
            </a:r>
          </a:p>
          <a:p>
            <a:r>
              <a:rPr kumimoji="1" lang="en-US" altLang="ja-JP" dirty="0"/>
              <a:t>*       93 *        0 *           *</a:t>
            </a:r>
          </a:p>
          <a:p>
            <a:r>
              <a:rPr kumimoji="1" lang="en-US" altLang="ja-JP" dirty="0"/>
              <a:t>*       94 *        0 *           *</a:t>
            </a:r>
          </a:p>
          <a:p>
            <a:r>
              <a:rPr kumimoji="1" lang="en-US" altLang="ja-JP" dirty="0"/>
              <a:t>*       95 *        0 *        23 *</a:t>
            </a:r>
          </a:p>
          <a:p>
            <a:r>
              <a:rPr kumimoji="1" lang="en-US" altLang="ja-JP" dirty="0"/>
              <a:t>*       95 *        1 *        23 *</a:t>
            </a:r>
          </a:p>
          <a:p>
            <a:r>
              <a:rPr kumimoji="1" lang="en-US" altLang="ja-JP" dirty="0"/>
              <a:t>*       95 *        2 *        94 *</a:t>
            </a:r>
          </a:p>
          <a:p>
            <a:r>
              <a:rPr kumimoji="1" lang="en-US" altLang="ja-JP" dirty="0"/>
              <a:t>*       95 *        3 *        94 *</a:t>
            </a:r>
          </a:p>
          <a:p>
            <a:r>
              <a:rPr kumimoji="1" lang="en-US" altLang="ja-JP" dirty="0"/>
              <a:t>*       95 *        4 *        15 *</a:t>
            </a:r>
          </a:p>
          <a:p>
            <a:r>
              <a:rPr kumimoji="1" lang="en-US" altLang="ja-JP" dirty="0"/>
              <a:t>*       96 *        0 *        23 *</a:t>
            </a:r>
          </a:p>
          <a:p>
            <a:r>
              <a:rPr kumimoji="1" lang="en-US" altLang="ja-JP" dirty="0"/>
              <a:t>*       96 *        1 *        23 *</a:t>
            </a:r>
          </a:p>
          <a:p>
            <a:r>
              <a:rPr kumimoji="1" lang="en-US" altLang="ja-JP" dirty="0"/>
              <a:t>*       97 *        0 *           *</a:t>
            </a:r>
          </a:p>
          <a:p>
            <a:r>
              <a:rPr kumimoji="1" lang="en-US" altLang="ja-JP" dirty="0"/>
              <a:t>*       98 *        0 *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23</a:t>
            </a:fld>
            <a:endParaRPr kumimoji="1" lang="ja-JP" altLang="en-US"/>
          </a:p>
        </p:txBody>
      </p:sp>
    </p:spTree>
    <p:extLst>
      <p:ext uri="{BB962C8B-B14F-4D97-AF65-F5344CB8AC3E}">
        <p14:creationId xmlns:p14="http://schemas.microsoft.com/office/powerpoint/2010/main" val="3979181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kern="1200" dirty="0">
                <a:solidFill>
                  <a:schemeClr val="tx1"/>
                </a:solidFill>
                <a:effectLst/>
                <a:latin typeface="+mn-lt"/>
                <a:ea typeface="+mn-ea"/>
                <a:cs typeface="+mn-cs"/>
              </a:rPr>
              <a:t>タウ識別の必要性（</a:t>
            </a:r>
            <a:r>
              <a:rPr kumimoji="1" lang="en-US" altLang="ja-JP" sz="1200" b="1" kern="1200" dirty="0">
                <a:solidFill>
                  <a:schemeClr val="tx1"/>
                </a:solidFill>
                <a:effectLst/>
                <a:latin typeface="+mn-lt"/>
                <a:ea typeface="+mn-ea"/>
                <a:cs typeface="+mn-cs"/>
              </a:rPr>
              <a:t>2</a:t>
            </a:r>
            <a:r>
              <a:rPr kumimoji="1" lang="ja-JP" altLang="en-US" sz="1200" b="1" kern="1200" dirty="0">
                <a:solidFill>
                  <a:schemeClr val="tx1"/>
                </a:solidFill>
                <a:effectLst/>
                <a:latin typeface="+mn-lt"/>
                <a:ea typeface="+mn-ea"/>
                <a:cs typeface="+mn-cs"/>
              </a:rPr>
              <a:t>つの使命）</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タウは </a:t>
            </a:r>
            <a:r>
              <a:rPr kumimoji="1" lang="en-US" altLang="ja-JP" sz="1200" kern="1200" dirty="0">
                <a:solidFill>
                  <a:schemeClr val="tx1"/>
                </a:solidFill>
                <a:effectLst/>
                <a:latin typeface="+mn-lt"/>
                <a:ea typeface="+mn-ea"/>
                <a:cs typeface="+mn-cs"/>
              </a:rPr>
              <a:t>$\nu$ </a:t>
            </a:r>
            <a:r>
              <a:rPr kumimoji="1" lang="ja-JP" altLang="en-US" sz="1200" kern="1200" dirty="0">
                <a:solidFill>
                  <a:schemeClr val="tx1"/>
                </a:solidFill>
                <a:effectLst/>
                <a:latin typeface="+mn-lt"/>
                <a:ea typeface="+mn-ea"/>
                <a:cs typeface="+mn-cs"/>
              </a:rPr>
              <a:t>によるエネルギー欠損を伴うため、従来の荷電レプトンチャンネル（</a:t>
            </a:r>
            <a:r>
              <a:rPr kumimoji="1" lang="en-US" altLang="ja-JP" sz="1200" kern="1200" dirty="0">
                <a:solidFill>
                  <a:schemeClr val="tx1"/>
                </a:solidFill>
                <a:effectLst/>
                <a:latin typeface="+mn-lt"/>
                <a:ea typeface="+mn-ea"/>
                <a:cs typeface="+mn-cs"/>
              </a:rPr>
              <a:t>$Z \to ee, \mu\mu$</a:t>
            </a:r>
            <a:r>
              <a:rPr kumimoji="1" lang="ja-JP" altLang="en-US" sz="1200" kern="1200" dirty="0">
                <a:solidFill>
                  <a:schemeClr val="tx1"/>
                </a:solidFill>
                <a:effectLst/>
                <a:latin typeface="+mn-lt"/>
                <a:ea typeface="+mn-ea"/>
                <a:cs typeface="+mn-cs"/>
              </a:rPr>
              <a:t>）では反跳質量の精度が落ち、解析対象外とされがちだった。</a:t>
            </a:r>
          </a:p>
          <a:p>
            <a:r>
              <a:rPr kumimoji="1" lang="ja-JP" altLang="en-US" sz="1200" kern="1200" dirty="0">
                <a:solidFill>
                  <a:schemeClr val="tx1"/>
                </a:solidFill>
                <a:effectLst/>
                <a:latin typeface="+mn-lt"/>
                <a:ea typeface="+mn-ea"/>
                <a:cs typeface="+mn-cs"/>
              </a:rPr>
              <a:t>しかし本研究では、タウファインダーに以下の真逆となる</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つの役割を持たせる。</a:t>
            </a:r>
          </a:p>
          <a:p>
            <a:pPr lvl="1"/>
            <a:r>
              <a:rPr kumimoji="1" lang="en-US" altLang="ja-JP" sz="1200" b="1" kern="1200" dirty="0">
                <a:solidFill>
                  <a:schemeClr val="tx1"/>
                </a:solidFill>
                <a:effectLst/>
                <a:latin typeface="+mn-lt"/>
                <a:ea typeface="+mn-ea"/>
                <a:cs typeface="+mn-cs"/>
              </a:rPr>
              <a:t>$\nu\bar{\nu}H$ </a:t>
            </a:r>
            <a:r>
              <a:rPr kumimoji="1" lang="ja-JP" altLang="en-US" sz="1200" b="1" kern="1200" dirty="0">
                <a:solidFill>
                  <a:schemeClr val="tx1"/>
                </a:solidFill>
                <a:effectLst/>
                <a:latin typeface="+mn-lt"/>
                <a:ea typeface="+mn-ea"/>
                <a:cs typeface="+mn-cs"/>
              </a:rPr>
              <a:t>解析：</a:t>
            </a:r>
            <a:r>
              <a:rPr kumimoji="1" lang="ja-JP" altLang="en-US" sz="1200" kern="1200" dirty="0">
                <a:solidFill>
                  <a:schemeClr val="tx1"/>
                </a:solidFill>
                <a:effectLst/>
                <a:latin typeface="+mn-lt"/>
                <a:ea typeface="+mn-ea"/>
                <a:cs typeface="+mn-cs"/>
              </a:rPr>
              <a:t> ストレンジジェットと酷似したタウを確実に見破って棄却する強力な関所（</a:t>
            </a:r>
            <a:r>
              <a:rPr kumimoji="1" lang="en-US" altLang="ja-JP" sz="1200" kern="1200" dirty="0">
                <a:solidFill>
                  <a:schemeClr val="tx1"/>
                </a:solidFill>
                <a:effectLst/>
                <a:latin typeface="+mn-lt"/>
                <a:ea typeface="+mn-ea"/>
                <a:cs typeface="+mn-cs"/>
              </a:rPr>
              <a:t>Tau Veto</a:t>
            </a:r>
            <a:r>
              <a:rPr kumimoji="1" lang="ja-JP" altLang="en-US" sz="1200" kern="1200" dirty="0">
                <a:solidFill>
                  <a:schemeClr val="tx1"/>
                </a:solidFill>
                <a:effectLst/>
                <a:latin typeface="+mn-lt"/>
                <a:ea typeface="+mn-ea"/>
                <a:cs typeface="+mn-cs"/>
              </a:rPr>
              <a:t>）として機能させる。</a:t>
            </a:r>
          </a:p>
          <a:p>
            <a:pPr lvl="1"/>
            <a:r>
              <a:rPr kumimoji="1" lang="en-US" altLang="ja-JP" sz="1200" b="1" kern="1200" dirty="0">
                <a:solidFill>
                  <a:schemeClr val="tx1"/>
                </a:solidFill>
                <a:effectLst/>
                <a:latin typeface="+mn-lt"/>
                <a:ea typeface="+mn-ea"/>
                <a:cs typeface="+mn-cs"/>
              </a:rPr>
              <a:t>$\tau^+\tau^-H$ </a:t>
            </a:r>
            <a:r>
              <a:rPr kumimoji="1" lang="ja-JP" altLang="en-US" sz="1200" b="1" kern="1200" dirty="0">
                <a:solidFill>
                  <a:schemeClr val="tx1"/>
                </a:solidFill>
                <a:effectLst/>
                <a:latin typeface="+mn-lt"/>
                <a:ea typeface="+mn-ea"/>
                <a:cs typeface="+mn-cs"/>
              </a:rPr>
              <a:t>解析：</a:t>
            </a:r>
            <a:r>
              <a:rPr kumimoji="1" lang="ja-JP" altLang="en-US" sz="1200" kern="1200" dirty="0">
                <a:solidFill>
                  <a:schemeClr val="tx1"/>
                </a:solidFill>
                <a:effectLst/>
                <a:latin typeface="+mn-lt"/>
                <a:ea typeface="+mn-ea"/>
                <a:cs typeface="+mn-cs"/>
              </a:rPr>
              <a:t> これまで捨てられていたチャンネルにおいて、</a:t>
            </a:r>
            <a:r>
              <a:rPr kumimoji="1" lang="en-US" altLang="ja-JP" sz="1200" kern="1200" dirty="0">
                <a:solidFill>
                  <a:schemeClr val="tx1"/>
                </a:solidFill>
                <a:effectLst/>
                <a:latin typeface="+mn-lt"/>
                <a:ea typeface="+mn-ea"/>
                <a:cs typeface="+mn-cs"/>
              </a:rPr>
              <a:t>2</a:t>
            </a:r>
            <a:r>
              <a:rPr kumimoji="1" lang="ja-JP" altLang="en-US" sz="1200" kern="1200" dirty="0">
                <a:solidFill>
                  <a:schemeClr val="tx1"/>
                </a:solidFill>
                <a:effectLst/>
                <a:latin typeface="+mn-lt"/>
                <a:ea typeface="+mn-ea"/>
                <a:cs typeface="+mn-cs"/>
              </a:rPr>
              <a:t>本のタウを直接見つけ出してシグナル事象を回収するレーダー（</a:t>
            </a:r>
            <a:r>
              <a:rPr kumimoji="1" lang="en-US" altLang="ja-JP" sz="1200" kern="1200" dirty="0">
                <a:solidFill>
                  <a:schemeClr val="tx1"/>
                </a:solidFill>
                <a:effectLst/>
                <a:latin typeface="+mn-lt"/>
                <a:ea typeface="+mn-ea"/>
                <a:cs typeface="+mn-cs"/>
              </a:rPr>
              <a:t>Tau Tagging</a:t>
            </a:r>
            <a:r>
              <a:rPr kumimoji="1" lang="ja-JP" altLang="en-US" sz="1200" kern="1200" dirty="0">
                <a:solidFill>
                  <a:schemeClr val="tx1"/>
                </a:solidFill>
                <a:effectLst/>
                <a:latin typeface="+mn-lt"/>
                <a:ea typeface="+mn-ea"/>
                <a:cs typeface="+mn-cs"/>
              </a:rPr>
              <a:t>）として機能させる。</a:t>
            </a:r>
          </a:p>
          <a:p>
            <a:r>
              <a:rPr kumimoji="1" lang="ja-JP" altLang="en-US" sz="1200" b="1" kern="1200" dirty="0">
                <a:solidFill>
                  <a:schemeClr val="tx1"/>
                </a:solidFill>
                <a:effectLst/>
                <a:latin typeface="+mn-lt"/>
                <a:ea typeface="+mn-ea"/>
                <a:cs typeface="+mn-cs"/>
              </a:rPr>
              <a:t>アプローチ</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これまで「再構成困難」とされてきたタウファインダーの誤識別要因（巻き込み事故や検出器効果等）を根本から解明・最適化し、</a:t>
            </a:r>
            <a:r>
              <a:rPr kumimoji="1" lang="en-US" altLang="ja-JP" sz="1200" kern="1200" dirty="0">
                <a:solidFill>
                  <a:schemeClr val="tx1"/>
                </a:solidFill>
                <a:effectLst/>
                <a:latin typeface="+mn-lt"/>
                <a:ea typeface="+mn-ea"/>
                <a:cs typeface="+mn-cs"/>
              </a:rPr>
              <a:t>Veto</a:t>
            </a:r>
            <a:r>
              <a:rPr kumimoji="1" lang="ja-JP" altLang="en-US" sz="1200" kern="1200" dirty="0">
                <a:solidFill>
                  <a:schemeClr val="tx1"/>
                </a:solidFill>
                <a:effectLst/>
                <a:latin typeface="+mn-lt"/>
                <a:ea typeface="+mn-ea"/>
                <a:cs typeface="+mn-cs"/>
              </a:rPr>
              <a:t>と</a:t>
            </a:r>
            <a:r>
              <a:rPr kumimoji="1" lang="en-US" altLang="ja-JP" sz="1200" kern="1200" dirty="0">
                <a:solidFill>
                  <a:schemeClr val="tx1"/>
                </a:solidFill>
                <a:effectLst/>
                <a:latin typeface="+mn-lt"/>
                <a:ea typeface="+mn-ea"/>
                <a:cs typeface="+mn-cs"/>
              </a:rPr>
              <a:t>Tagging</a:t>
            </a:r>
            <a:r>
              <a:rPr kumimoji="1" lang="ja-JP" altLang="en-US" sz="1200" kern="1200" dirty="0">
                <a:solidFill>
                  <a:schemeClr val="tx1"/>
                </a:solidFill>
                <a:effectLst/>
                <a:latin typeface="+mn-lt"/>
                <a:ea typeface="+mn-ea"/>
                <a:cs typeface="+mn-cs"/>
              </a:rPr>
              <a:t>両面の性能を極限まで引き上げる。</a:t>
            </a:r>
          </a:p>
          <a:p>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4</a:t>
            </a:fld>
            <a:endParaRPr kumimoji="1" lang="ja-JP" altLang="en-US"/>
          </a:p>
        </p:txBody>
      </p:sp>
    </p:spTree>
    <p:extLst>
      <p:ext uri="{BB962C8B-B14F-4D97-AF65-F5344CB8AC3E}">
        <p14:creationId xmlns:p14="http://schemas.microsoft.com/office/powerpoint/2010/main" val="93629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/ILD_l5_o1_v02/v02-02/rv02-02.sv02-02.mILD_l5_o1_v02.E250-SetA.I402005.Pe3e3h.eL.pR.n000.d_dstm_15089_1.slcio</a:t>
            </a:r>
          </a:p>
          <a:p>
            <a:endParaRPr kumimoji="1" lang="en-US" altLang="ja-JP" dirty="0"/>
          </a:p>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15 *</a:t>
            </a:r>
          </a:p>
          <a:p>
            <a:r>
              <a:rPr kumimoji="1" lang="en-US" altLang="ja-JP" dirty="0"/>
              <a:t>*        0 *        9 *       -15 *</a:t>
            </a:r>
          </a:p>
          <a:p>
            <a:r>
              <a:rPr kumimoji="1" lang="en-US" altLang="ja-JP" dirty="0"/>
              <a:t>*        0 *       10 *        25 *</a:t>
            </a:r>
          </a:p>
          <a:p>
            <a:r>
              <a:rPr kumimoji="1" lang="en-US" altLang="ja-JP" dirty="0"/>
              <a:t>*        0 *       11 *        15 *</a:t>
            </a:r>
          </a:p>
          <a:p>
            <a:r>
              <a:rPr kumimoji="1" lang="en-US" altLang="ja-JP" dirty="0"/>
              <a:t>*        0 *       12 *       -15 *</a:t>
            </a:r>
          </a:p>
          <a:p>
            <a:r>
              <a:rPr kumimoji="1" lang="en-US" altLang="ja-JP" dirty="0"/>
              <a:t>*        0 *       13 *        15 *</a:t>
            </a:r>
          </a:p>
          <a:p>
            <a:r>
              <a:rPr kumimoji="1" lang="en-US" altLang="ja-JP" dirty="0"/>
              <a:t>*        0 *       14 *       -15 *</a:t>
            </a:r>
          </a:p>
          <a:p>
            <a:r>
              <a:rPr kumimoji="1" lang="en-US" altLang="ja-JP" dirty="0"/>
              <a:t>*        0 *       15 *        94 *</a:t>
            </a:r>
          </a:p>
          <a:p>
            <a:r>
              <a:rPr kumimoji="1" lang="en-US" altLang="ja-JP" dirty="0"/>
              <a:t>*        0 *       16 *        15 *</a:t>
            </a:r>
          </a:p>
          <a:p>
            <a:r>
              <a:rPr kumimoji="1" lang="en-US" altLang="ja-JP" dirty="0"/>
              <a:t>*        0 *       17 *       -15 *</a:t>
            </a:r>
          </a:p>
          <a:p>
            <a:r>
              <a:rPr kumimoji="1" lang="en-US" altLang="ja-JP" dirty="0"/>
              <a:t>*        0 *       18 *       -15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25 *</a:t>
            </a:r>
          </a:p>
          <a:p>
            <a:r>
              <a:rPr kumimoji="1" lang="en-US" altLang="ja-JP" dirty="0"/>
              <a:t>*        1 *       11 *         5 *</a:t>
            </a:r>
          </a:p>
          <a:p>
            <a:r>
              <a:rPr kumimoji="1" lang="en-US" altLang="ja-JP" dirty="0"/>
              <a:t>*        1 *       12 *        -5 *</a:t>
            </a:r>
          </a:p>
          <a:p>
            <a:r>
              <a:rPr kumimoji="1" lang="en-US" altLang="ja-JP" dirty="0"/>
              <a:t>*        1 *       13 *         5 *</a:t>
            </a:r>
          </a:p>
          <a:p>
            <a:r>
              <a:rPr kumimoji="1" lang="en-US" altLang="ja-JP" dirty="0"/>
              <a:t>*        1 *       14 *        -5 *</a:t>
            </a:r>
          </a:p>
          <a:p>
            <a:r>
              <a:rPr kumimoji="1" lang="en-US" altLang="ja-JP" dirty="0"/>
              <a:t>*        1 *       15 *        94 *</a:t>
            </a:r>
          </a:p>
          <a:p>
            <a:r>
              <a:rPr kumimoji="1" lang="en-US" altLang="ja-JP" dirty="0"/>
              <a:t>*        1 *       16 *         5 *</a:t>
            </a:r>
          </a:p>
          <a:p>
            <a:r>
              <a:rPr kumimoji="1" lang="en-US" altLang="ja-JP" dirty="0"/>
              <a:t>*        1 *       17 *        -5 *</a:t>
            </a:r>
          </a:p>
          <a:p>
            <a:r>
              <a:rPr kumimoji="1" lang="en-US" altLang="ja-JP" dirty="0"/>
              <a:t>*        1 *       18 *         5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25 *</a:t>
            </a:r>
          </a:p>
          <a:p>
            <a:r>
              <a:rPr kumimoji="1" lang="en-US" altLang="ja-JP" dirty="0"/>
              <a:t>*        2 *       11 *         5 *</a:t>
            </a:r>
          </a:p>
          <a:p>
            <a:r>
              <a:rPr kumimoji="1" lang="en-US" altLang="ja-JP" dirty="0"/>
              <a:t>*        2 *       12 *        -5 *</a:t>
            </a:r>
          </a:p>
          <a:p>
            <a:r>
              <a:rPr kumimoji="1" lang="en-US" altLang="ja-JP" dirty="0"/>
              <a:t>*        2 *       13 *        94 *</a:t>
            </a:r>
          </a:p>
          <a:p>
            <a:r>
              <a:rPr kumimoji="1" lang="en-US" altLang="ja-JP" dirty="0"/>
              <a:t>*        2 *       14 *        15 *</a:t>
            </a:r>
          </a:p>
          <a:p>
            <a:r>
              <a:rPr kumimoji="1" lang="en-US" altLang="ja-JP" dirty="0"/>
              <a:t>*        2 *       15 *       -15 *</a:t>
            </a:r>
          </a:p>
          <a:p>
            <a:r>
              <a:rPr kumimoji="1" lang="en-US" altLang="ja-JP" dirty="0"/>
              <a:t>*        2 *       16 *       -15 *</a:t>
            </a:r>
          </a:p>
          <a:p>
            <a:r>
              <a:rPr kumimoji="1" lang="en-US" altLang="ja-JP" dirty="0"/>
              <a:t>*        2 *       17 *        22 *</a:t>
            </a:r>
          </a:p>
          <a:p>
            <a:r>
              <a:rPr kumimoji="1" lang="en-US" altLang="ja-JP" dirty="0"/>
              <a:t>*        2 *       18 *         5 *</a:t>
            </a:r>
          </a:p>
          <a:p>
            <a:r>
              <a:rPr kumimoji="1" lang="en-US" altLang="ja-JP" dirty="0"/>
              <a:t>*        2 *       19 *        -5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25 *</a:t>
            </a:r>
          </a:p>
          <a:p>
            <a:r>
              <a:rPr kumimoji="1" lang="en-US" altLang="ja-JP" dirty="0"/>
              <a:t>*        3 *       11 *         5 *</a:t>
            </a:r>
          </a:p>
          <a:p>
            <a:r>
              <a:rPr kumimoji="1" lang="en-US" altLang="ja-JP" dirty="0"/>
              <a:t>*        3 *       12 *        -5 *</a:t>
            </a:r>
          </a:p>
          <a:p>
            <a:r>
              <a:rPr kumimoji="1" lang="en-US" altLang="ja-JP" dirty="0"/>
              <a:t>*        3 *       13 *         5 *</a:t>
            </a:r>
          </a:p>
          <a:p>
            <a:r>
              <a:rPr kumimoji="1" lang="en-US" altLang="ja-JP" dirty="0"/>
              <a:t>*        3 *       14 *        -5 *</a:t>
            </a:r>
          </a:p>
          <a:p>
            <a:r>
              <a:rPr kumimoji="1" lang="en-US" altLang="ja-JP" dirty="0"/>
              <a:t>Type &lt;CR&gt; to continue or q to quit ==&gt;</a:t>
            </a:r>
          </a:p>
          <a:p>
            <a:r>
              <a:rPr kumimoji="1" lang="en-US" altLang="ja-JP" dirty="0"/>
              <a:t>*        3 *       15 *        94 *</a:t>
            </a:r>
          </a:p>
          <a:p>
            <a:r>
              <a:rPr kumimoji="1" lang="en-US" altLang="ja-JP" dirty="0"/>
              <a:t>*        3 *       16 *         5 *</a:t>
            </a:r>
          </a:p>
          <a:p>
            <a:r>
              <a:rPr kumimoji="1" lang="en-US" altLang="ja-JP" dirty="0"/>
              <a:t>*        3 *       17 *        -5 *</a:t>
            </a:r>
          </a:p>
          <a:p>
            <a:r>
              <a:rPr kumimoji="1" lang="en-US" altLang="ja-JP" dirty="0"/>
              <a:t>*        3 *       18 *         5 *</a:t>
            </a:r>
          </a:p>
          <a:p>
            <a:r>
              <a:rPr kumimoji="1" lang="en-US" altLang="ja-JP" dirty="0"/>
              <a:t>*        3 *       19 *        21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15 *</a:t>
            </a:r>
          </a:p>
          <a:p>
            <a:r>
              <a:rPr kumimoji="1" lang="en-US" altLang="ja-JP" dirty="0"/>
              <a:t>*        4 *        9 *       -15 *</a:t>
            </a:r>
          </a:p>
          <a:p>
            <a:r>
              <a:rPr kumimoji="1" lang="en-US" altLang="ja-JP" dirty="0"/>
              <a:t>*        4 *       10 *        25 *</a:t>
            </a:r>
          </a:p>
          <a:p>
            <a:r>
              <a:rPr kumimoji="1" lang="en-US" altLang="ja-JP" dirty="0"/>
              <a:t>*        4 *       11 *        24 *</a:t>
            </a:r>
          </a:p>
          <a:p>
            <a:r>
              <a:rPr kumimoji="1" lang="en-US" altLang="ja-JP" dirty="0"/>
              <a:t>*        4 *       12 *       -24 *</a:t>
            </a:r>
          </a:p>
          <a:p>
            <a:r>
              <a:rPr kumimoji="1" lang="en-US" altLang="ja-JP" dirty="0"/>
              <a:t>*        4 *       13 *        -3 *</a:t>
            </a:r>
          </a:p>
          <a:p>
            <a:r>
              <a:rPr kumimoji="1" lang="en-US" altLang="ja-JP" dirty="0"/>
              <a:t>*        4 *       14 *         4 *</a:t>
            </a:r>
          </a:p>
          <a:p>
            <a:r>
              <a:rPr kumimoji="1" lang="en-US" altLang="ja-JP" dirty="0"/>
              <a:t>*        4 *       15 *         3 *</a:t>
            </a:r>
          </a:p>
          <a:p>
            <a:r>
              <a:rPr kumimoji="1" lang="en-US" altLang="ja-JP" dirty="0"/>
              <a:t>*        4 *       16 *        -4 *</a:t>
            </a:r>
          </a:p>
          <a:p>
            <a:r>
              <a:rPr kumimoji="1" lang="en-US" altLang="ja-JP" dirty="0"/>
              <a:t>*        4 *       17 *        94 *</a:t>
            </a:r>
          </a:p>
          <a:p>
            <a:r>
              <a:rPr kumimoji="1" lang="en-US" altLang="ja-JP" dirty="0"/>
              <a:t>*        4 *       18 *        15 *</a:t>
            </a:r>
          </a:p>
          <a:p>
            <a:r>
              <a:rPr kumimoji="1" lang="en-US" altLang="ja-JP" dirty="0"/>
              <a:t>*        4 *       19 *       -15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25 *</a:t>
            </a:r>
          </a:p>
          <a:p>
            <a:r>
              <a:rPr kumimoji="1" lang="en-US" altLang="ja-JP" dirty="0"/>
              <a:t>*        5 *       11 *        21 *</a:t>
            </a:r>
          </a:p>
          <a:p>
            <a:r>
              <a:rPr kumimoji="1" lang="en-US" altLang="ja-JP" dirty="0"/>
              <a:t>*        5 *       12 *        21 *</a:t>
            </a:r>
          </a:p>
          <a:p>
            <a:r>
              <a:rPr kumimoji="1" lang="en-US" altLang="ja-JP" dirty="0"/>
              <a:t>*        5 *       13 *        21 *</a:t>
            </a:r>
          </a:p>
          <a:p>
            <a:r>
              <a:rPr kumimoji="1" lang="en-US" altLang="ja-JP" dirty="0"/>
              <a:t>*        5 *       14 *        21 *</a:t>
            </a:r>
          </a:p>
          <a:p>
            <a:r>
              <a:rPr kumimoji="1" lang="en-US" altLang="ja-JP" dirty="0"/>
              <a:t>*        5 *       15 *        94 *</a:t>
            </a:r>
          </a:p>
          <a:p>
            <a:r>
              <a:rPr kumimoji="1" lang="en-US" altLang="ja-JP" dirty="0"/>
              <a:t>*        5 *       16 *        21 *</a:t>
            </a:r>
          </a:p>
          <a:p>
            <a:r>
              <a:rPr kumimoji="1" lang="en-US" altLang="ja-JP" dirty="0"/>
              <a:t>*        5 *       17 *        21 *</a:t>
            </a:r>
          </a:p>
          <a:p>
            <a:r>
              <a:rPr kumimoji="1" lang="en-US" altLang="ja-JP" dirty="0"/>
              <a:t>*        5 *       18 *        21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15 *</a:t>
            </a:r>
          </a:p>
          <a:p>
            <a:r>
              <a:rPr kumimoji="1" lang="en-US" altLang="ja-JP" dirty="0"/>
              <a:t>*        6 *        9 *       -15 *</a:t>
            </a:r>
          </a:p>
          <a:p>
            <a:r>
              <a:rPr kumimoji="1" lang="en-US" altLang="ja-JP" dirty="0"/>
              <a:t>*        6 *       10 *        25 *</a:t>
            </a:r>
          </a:p>
          <a:p>
            <a:r>
              <a:rPr kumimoji="1" lang="en-US" altLang="ja-JP" dirty="0"/>
              <a:t>*        6 *       11 *         4 *</a:t>
            </a:r>
          </a:p>
          <a:p>
            <a:r>
              <a:rPr kumimoji="1" lang="en-US" altLang="ja-JP" dirty="0"/>
              <a:t>*        6 *       12 *        -4 *</a:t>
            </a:r>
          </a:p>
          <a:p>
            <a:r>
              <a:rPr kumimoji="1" lang="en-US" altLang="ja-JP" dirty="0"/>
              <a:t>*        6 *       13 *         4 *</a:t>
            </a:r>
          </a:p>
          <a:p>
            <a:r>
              <a:rPr kumimoji="1" lang="en-US" altLang="ja-JP" dirty="0"/>
              <a:t>*        6 *       14 *        -4 *</a:t>
            </a:r>
          </a:p>
          <a:p>
            <a:r>
              <a:rPr kumimoji="1" lang="en-US" altLang="ja-JP" dirty="0"/>
              <a:t>*        6 *       15 *        94 *</a:t>
            </a:r>
          </a:p>
          <a:p>
            <a:r>
              <a:rPr kumimoji="1" lang="en-US" altLang="ja-JP" dirty="0"/>
              <a:t>*        6 *       16 *         4 *</a:t>
            </a:r>
          </a:p>
          <a:p>
            <a:r>
              <a:rPr kumimoji="1" lang="en-US" altLang="ja-JP" dirty="0"/>
              <a:t>*        6 *       17 *        -4 *</a:t>
            </a:r>
          </a:p>
          <a:p>
            <a:r>
              <a:rPr kumimoji="1" lang="en-US" altLang="ja-JP" dirty="0"/>
              <a:t>*        6 *       18 *         4 *</a:t>
            </a:r>
          </a:p>
          <a:p>
            <a:r>
              <a:rPr kumimoji="1" lang="en-US" altLang="ja-JP" dirty="0"/>
              <a:t>*        6 *       19 *        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25 *</a:t>
            </a:r>
          </a:p>
          <a:p>
            <a:r>
              <a:rPr kumimoji="1" lang="en-US" altLang="ja-JP" dirty="0"/>
              <a:t>*        7 *       11 *        24 *</a:t>
            </a:r>
          </a:p>
          <a:p>
            <a:r>
              <a:rPr kumimoji="1" lang="en-US" altLang="ja-JP" dirty="0"/>
              <a:t>*        7 *       12 *       -24 *</a:t>
            </a:r>
          </a:p>
          <a:p>
            <a:r>
              <a:rPr kumimoji="1" lang="en-US" altLang="ja-JP" dirty="0"/>
              <a:t>*        7 *       13 *       -11 *</a:t>
            </a:r>
          </a:p>
          <a:p>
            <a:r>
              <a:rPr kumimoji="1" lang="en-US" altLang="ja-JP" dirty="0"/>
              <a:t>*        7 *       14 *        12 *</a:t>
            </a:r>
          </a:p>
          <a:p>
            <a:r>
              <a:rPr kumimoji="1" lang="en-US" altLang="ja-JP" dirty="0"/>
              <a:t>*        7 *       15 *        15 *</a:t>
            </a:r>
          </a:p>
          <a:p>
            <a:r>
              <a:rPr kumimoji="1" lang="en-US" altLang="ja-JP" dirty="0"/>
              <a:t>*        7 *       16 *       -16 *</a:t>
            </a:r>
          </a:p>
          <a:p>
            <a:r>
              <a:rPr kumimoji="1" lang="en-US" altLang="ja-JP" dirty="0"/>
              <a:t>*        7 *       17 *       -11 *</a:t>
            </a:r>
          </a:p>
          <a:p>
            <a:r>
              <a:rPr kumimoji="1" lang="en-US" altLang="ja-JP" dirty="0"/>
              <a:t>*        7 *       18 *        12 *</a:t>
            </a:r>
          </a:p>
          <a:p>
            <a:r>
              <a:rPr kumimoji="1" lang="en-US" altLang="ja-JP" dirty="0"/>
              <a:t>*        7 *       19 *        15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15 *</a:t>
            </a:r>
          </a:p>
          <a:p>
            <a:r>
              <a:rPr kumimoji="1" lang="en-US" altLang="ja-JP" dirty="0"/>
              <a:t>*        8 *        9 *       -15 *</a:t>
            </a:r>
          </a:p>
          <a:p>
            <a:r>
              <a:rPr kumimoji="1" lang="en-US" altLang="ja-JP" dirty="0"/>
              <a:t>*        8 *       10 *        25 *</a:t>
            </a:r>
          </a:p>
          <a:p>
            <a:r>
              <a:rPr kumimoji="1" lang="en-US" altLang="ja-JP" dirty="0"/>
              <a:t>*        8 *       11 *         5 *</a:t>
            </a:r>
          </a:p>
          <a:p>
            <a:r>
              <a:rPr kumimoji="1" lang="en-US" altLang="ja-JP" dirty="0"/>
              <a:t>*        8 *       12 *        -5 *</a:t>
            </a:r>
          </a:p>
          <a:p>
            <a:r>
              <a:rPr kumimoji="1" lang="en-US" altLang="ja-JP" dirty="0"/>
              <a:t>*        8 *       13 *        94 *</a:t>
            </a:r>
          </a:p>
          <a:p>
            <a:r>
              <a:rPr kumimoji="1" lang="en-US" altLang="ja-JP" dirty="0"/>
              <a:t>*        8 *       14 *        15 *</a:t>
            </a:r>
          </a:p>
          <a:p>
            <a:r>
              <a:rPr kumimoji="1" lang="en-US" altLang="ja-JP" dirty="0"/>
              <a:t>Type &lt;CR&gt; to continue or q to quit ==&gt;</a:t>
            </a:r>
          </a:p>
          <a:p>
            <a:r>
              <a:rPr kumimoji="1" lang="en-US" altLang="ja-JP" dirty="0"/>
              <a:t>*        8 *       15 *       -15 *</a:t>
            </a:r>
          </a:p>
          <a:p>
            <a:r>
              <a:rPr kumimoji="1" lang="en-US" altLang="ja-JP" dirty="0"/>
              <a:t>*        8 *       16 *       -15 *</a:t>
            </a:r>
          </a:p>
          <a:p>
            <a:r>
              <a:rPr kumimoji="1" lang="en-US" altLang="ja-JP" dirty="0"/>
              <a:t>*        8 *       17 *        22 *</a:t>
            </a:r>
          </a:p>
          <a:p>
            <a:r>
              <a:rPr kumimoji="1" lang="en-US" altLang="ja-JP" dirty="0"/>
              <a:t>*        8 *       18 *         5 *</a:t>
            </a:r>
          </a:p>
          <a:p>
            <a:r>
              <a:rPr kumimoji="1" lang="en-US" altLang="ja-JP" dirty="0"/>
              <a:t>*        8 *       19 *        -5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15 *</a:t>
            </a:r>
          </a:p>
          <a:p>
            <a:r>
              <a:rPr kumimoji="1" lang="en-US" altLang="ja-JP" dirty="0"/>
              <a:t>*        9 *        9 *       -15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5 *</a:t>
            </a:r>
          </a:p>
          <a:p>
            <a:r>
              <a:rPr kumimoji="1" lang="en-US" altLang="ja-JP" dirty="0"/>
              <a:t>*        9 *       14 *        -5 *</a:t>
            </a:r>
          </a:p>
          <a:p>
            <a:r>
              <a:rPr kumimoji="1" lang="en-US" altLang="ja-JP" dirty="0"/>
              <a:t>*        9 *       15 *        94 *</a:t>
            </a:r>
          </a:p>
          <a:p>
            <a:r>
              <a:rPr kumimoji="1" lang="en-US" altLang="ja-JP" dirty="0"/>
              <a:t>*        9 *       16 *         5 *</a:t>
            </a:r>
          </a:p>
          <a:p>
            <a:r>
              <a:rPr kumimoji="1" lang="en-US" altLang="ja-JP" dirty="0"/>
              <a:t>*        9 *       17 *        -5 *</a:t>
            </a:r>
          </a:p>
          <a:p>
            <a:r>
              <a:rPr kumimoji="1" lang="en-US" altLang="ja-JP" dirty="0"/>
              <a:t>*        9 *       18 *         5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15 *</a:t>
            </a:r>
          </a:p>
          <a:p>
            <a:r>
              <a:rPr kumimoji="1" lang="en-US" altLang="ja-JP" dirty="0"/>
              <a:t>*       10 *        9 *       -15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5 *</a:t>
            </a:r>
          </a:p>
          <a:p>
            <a:r>
              <a:rPr kumimoji="1" lang="en-US" altLang="ja-JP" dirty="0"/>
              <a:t>*       10 *       14 *        -5 *</a:t>
            </a:r>
          </a:p>
          <a:p>
            <a:r>
              <a:rPr kumimoji="1" lang="en-US" altLang="ja-JP" dirty="0"/>
              <a:t>*       10 *       15 *        94 *</a:t>
            </a:r>
          </a:p>
          <a:p>
            <a:r>
              <a:rPr kumimoji="1" lang="en-US" altLang="ja-JP" dirty="0"/>
              <a:t>*       10 *       16 *         5 *</a:t>
            </a:r>
          </a:p>
          <a:p>
            <a:r>
              <a:rPr kumimoji="1" lang="en-US" altLang="ja-JP" dirty="0"/>
              <a:t>*       10 *       17 *        -5 *</a:t>
            </a:r>
          </a:p>
          <a:p>
            <a:r>
              <a:rPr kumimoji="1" lang="en-US" altLang="ja-JP" dirty="0"/>
              <a:t>*       10 *       18 *         5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15 *</a:t>
            </a:r>
          </a:p>
          <a:p>
            <a:r>
              <a:rPr kumimoji="1" lang="en-US" altLang="ja-JP" dirty="0"/>
              <a:t>*       11 *        9 *       -15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5 *</a:t>
            </a:r>
          </a:p>
          <a:p>
            <a:r>
              <a:rPr kumimoji="1" lang="en-US" altLang="ja-JP" dirty="0"/>
              <a:t>*       11 *       14 *        -5 *</a:t>
            </a:r>
          </a:p>
          <a:p>
            <a:r>
              <a:rPr kumimoji="1" lang="en-US" altLang="ja-JP" dirty="0"/>
              <a:t>*       11 *       15 *        94 *</a:t>
            </a:r>
          </a:p>
          <a:p>
            <a:r>
              <a:rPr kumimoji="1" lang="en-US" altLang="ja-JP" dirty="0"/>
              <a:t>*       11 *       16 *         5 *</a:t>
            </a:r>
          </a:p>
          <a:p>
            <a:r>
              <a:rPr kumimoji="1" lang="en-US" altLang="ja-JP" dirty="0"/>
              <a:t>*       11 *       17 *        -5 *</a:t>
            </a:r>
          </a:p>
          <a:p>
            <a:r>
              <a:rPr kumimoji="1" lang="en-US" altLang="ja-JP" dirty="0"/>
              <a:t>*       11 *       18 *         5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15 *</a:t>
            </a:r>
          </a:p>
          <a:p>
            <a:r>
              <a:rPr kumimoji="1" lang="en-US" altLang="ja-JP" dirty="0"/>
              <a:t>*       12 *        9 *       -15 *</a:t>
            </a:r>
          </a:p>
          <a:p>
            <a:r>
              <a:rPr kumimoji="1" lang="en-US" altLang="ja-JP" dirty="0"/>
              <a:t>Type &lt;CR&gt; to continue or q to quit ==&gt;</a:t>
            </a:r>
          </a:p>
          <a:p>
            <a:r>
              <a:rPr kumimoji="1" lang="en-US" altLang="ja-JP" dirty="0"/>
              <a:t>*       12 *       10 *        25 *</a:t>
            </a:r>
          </a:p>
          <a:p>
            <a:r>
              <a:rPr kumimoji="1" lang="en-US" altLang="ja-JP" dirty="0"/>
              <a:t>*       12 *       11 *        23 *</a:t>
            </a:r>
          </a:p>
          <a:p>
            <a:r>
              <a:rPr kumimoji="1" lang="en-US" altLang="ja-JP" dirty="0"/>
              <a:t>*       12 *       12 *        23 *</a:t>
            </a:r>
          </a:p>
          <a:p>
            <a:r>
              <a:rPr kumimoji="1" lang="en-US" altLang="ja-JP" dirty="0"/>
              <a:t>*       12 *       13 *        12 *</a:t>
            </a:r>
          </a:p>
          <a:p>
            <a:r>
              <a:rPr kumimoji="1" lang="en-US" altLang="ja-JP" dirty="0"/>
              <a:t>*       12 *       14 *       -12 *</a:t>
            </a:r>
          </a:p>
          <a:p>
            <a:r>
              <a:rPr kumimoji="1" lang="en-US" altLang="ja-JP" dirty="0"/>
              <a:t>*       12 *       15 *         3 *</a:t>
            </a:r>
          </a:p>
          <a:p>
            <a:r>
              <a:rPr kumimoji="1" lang="en-US" altLang="ja-JP" dirty="0"/>
              <a:t>*       12 *       16 *        -3 *</a:t>
            </a:r>
          </a:p>
          <a:p>
            <a:r>
              <a:rPr kumimoji="1" lang="en-US" altLang="ja-JP" dirty="0"/>
              <a:t>*       12 *       17 *        12 *</a:t>
            </a:r>
          </a:p>
          <a:p>
            <a:r>
              <a:rPr kumimoji="1" lang="en-US" altLang="ja-JP" dirty="0"/>
              <a:t>*       12 *       18 *       -12 *</a:t>
            </a:r>
          </a:p>
          <a:p>
            <a:r>
              <a:rPr kumimoji="1" lang="en-US" altLang="ja-JP" dirty="0"/>
              <a:t>*       12 *       19 *         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15 *</a:t>
            </a:r>
          </a:p>
          <a:p>
            <a:r>
              <a:rPr kumimoji="1" lang="en-US" altLang="ja-JP" dirty="0"/>
              <a:t>*       13 *        9 *       -15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5 *</a:t>
            </a:r>
          </a:p>
          <a:p>
            <a:r>
              <a:rPr kumimoji="1" lang="en-US" altLang="ja-JP" dirty="0"/>
              <a:t>*       13 *       14 *        -5 *</a:t>
            </a:r>
          </a:p>
          <a:p>
            <a:r>
              <a:rPr kumimoji="1" lang="en-US" altLang="ja-JP" dirty="0"/>
              <a:t>Type &lt;CR&gt; to continue or q to quit ==&gt;</a:t>
            </a:r>
          </a:p>
          <a:p>
            <a:r>
              <a:rPr kumimoji="1" lang="en-US" altLang="ja-JP" dirty="0"/>
              <a:t>*       13 *       15 *        94 *</a:t>
            </a:r>
          </a:p>
          <a:p>
            <a:r>
              <a:rPr kumimoji="1" lang="en-US" altLang="ja-JP" dirty="0"/>
              <a:t>*       13 *       16 *         5 *</a:t>
            </a:r>
          </a:p>
          <a:p>
            <a:r>
              <a:rPr kumimoji="1" lang="en-US" altLang="ja-JP" dirty="0"/>
              <a:t>*       13 *       17 *        -5 *</a:t>
            </a:r>
          </a:p>
          <a:p>
            <a:r>
              <a:rPr kumimoji="1" lang="en-US" altLang="ja-JP" dirty="0"/>
              <a:t>*       13 *       18 *         5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15 *</a:t>
            </a:r>
          </a:p>
          <a:p>
            <a:r>
              <a:rPr kumimoji="1" lang="en-US" altLang="ja-JP" dirty="0"/>
              <a:t>*       14 *        9 *       -15 *</a:t>
            </a:r>
          </a:p>
          <a:p>
            <a:r>
              <a:rPr kumimoji="1" lang="en-US" altLang="ja-JP" dirty="0"/>
              <a:t>*       14 *       10 *        25 *</a:t>
            </a:r>
          </a:p>
          <a:p>
            <a:r>
              <a:rPr kumimoji="1" lang="en-US" altLang="ja-JP" dirty="0"/>
              <a:t>*       14 *       11 *        24 *</a:t>
            </a:r>
          </a:p>
          <a:p>
            <a:r>
              <a:rPr kumimoji="1" lang="en-US" altLang="ja-JP" dirty="0"/>
              <a:t>*       14 *       12 *       -24 *</a:t>
            </a:r>
          </a:p>
          <a:p>
            <a:r>
              <a:rPr kumimoji="1" lang="en-US" altLang="ja-JP" dirty="0"/>
              <a:t>*       14 *       13 *       -13 *</a:t>
            </a:r>
          </a:p>
          <a:p>
            <a:r>
              <a:rPr kumimoji="1" lang="en-US" altLang="ja-JP" dirty="0"/>
              <a:t>*       14 *       14 *        14 *</a:t>
            </a:r>
          </a:p>
          <a:p>
            <a:r>
              <a:rPr kumimoji="1" lang="en-US" altLang="ja-JP" dirty="0"/>
              <a:t>*       14 *       15 *         1 *</a:t>
            </a:r>
          </a:p>
          <a:p>
            <a:r>
              <a:rPr kumimoji="1" lang="en-US" altLang="ja-JP" dirty="0"/>
              <a:t>*       14 *       16 *        -2 *</a:t>
            </a:r>
          </a:p>
          <a:p>
            <a:r>
              <a:rPr kumimoji="1" lang="en-US" altLang="ja-JP" dirty="0"/>
              <a:t>*       14 *       17 *        94 *</a:t>
            </a:r>
          </a:p>
          <a:p>
            <a:r>
              <a:rPr kumimoji="1" lang="en-US" altLang="ja-JP" dirty="0"/>
              <a:t>*       14 *       18 *        15 *</a:t>
            </a:r>
          </a:p>
          <a:p>
            <a:r>
              <a:rPr kumimoji="1" lang="en-US" altLang="ja-JP" dirty="0"/>
              <a:t>*       14 *       19 *       -15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25 *</a:t>
            </a:r>
          </a:p>
          <a:p>
            <a:r>
              <a:rPr kumimoji="1" lang="en-US" altLang="ja-JP" dirty="0"/>
              <a:t>*       15 *       11 *        22 *</a:t>
            </a:r>
          </a:p>
          <a:p>
            <a:r>
              <a:rPr kumimoji="1" lang="en-US" altLang="ja-JP" dirty="0"/>
              <a:t>*       15 *       12 *        23 *</a:t>
            </a:r>
          </a:p>
          <a:p>
            <a:r>
              <a:rPr kumimoji="1" lang="en-US" altLang="ja-JP" dirty="0"/>
              <a:t>*       15 *       13 *        11 *</a:t>
            </a:r>
          </a:p>
          <a:p>
            <a:r>
              <a:rPr kumimoji="1" lang="en-US" altLang="ja-JP" dirty="0"/>
              <a:t>*       15 *       14 *       -11 *</a:t>
            </a:r>
          </a:p>
          <a:p>
            <a:r>
              <a:rPr kumimoji="1" lang="en-US" altLang="ja-JP" dirty="0"/>
              <a:t>*       15 *       15 *        22 *</a:t>
            </a:r>
          </a:p>
          <a:p>
            <a:r>
              <a:rPr kumimoji="1" lang="en-US" altLang="ja-JP" dirty="0"/>
              <a:t>*       15 *       16 *        11 *</a:t>
            </a:r>
          </a:p>
          <a:p>
            <a:r>
              <a:rPr kumimoji="1" lang="en-US" altLang="ja-JP" dirty="0"/>
              <a:t>*       15 *       17 *       -11 *</a:t>
            </a:r>
          </a:p>
          <a:p>
            <a:r>
              <a:rPr kumimoji="1" lang="en-US" altLang="ja-JP" dirty="0"/>
              <a:t>*       15 *       18 *        94 *</a:t>
            </a:r>
          </a:p>
          <a:p>
            <a:r>
              <a:rPr kumimoji="1" lang="en-US" altLang="ja-JP" dirty="0"/>
              <a:t>*       15 *       19 *        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15 *</a:t>
            </a:r>
          </a:p>
          <a:p>
            <a:r>
              <a:rPr kumimoji="1" lang="en-US" altLang="ja-JP" dirty="0"/>
              <a:t>*       16 *        9 *       -15 *</a:t>
            </a:r>
          </a:p>
          <a:p>
            <a:r>
              <a:rPr kumimoji="1" lang="en-US" altLang="ja-JP" dirty="0"/>
              <a:t>*       16 *       10 *        25 *</a:t>
            </a:r>
          </a:p>
          <a:p>
            <a:r>
              <a:rPr kumimoji="1" lang="en-US" altLang="ja-JP" dirty="0"/>
              <a:t>*       16 *       11 *         4 *</a:t>
            </a:r>
          </a:p>
          <a:p>
            <a:r>
              <a:rPr kumimoji="1" lang="en-US" altLang="ja-JP" dirty="0"/>
              <a:t>*       16 *       12 *        -4 *</a:t>
            </a:r>
          </a:p>
          <a:p>
            <a:r>
              <a:rPr kumimoji="1" lang="en-US" altLang="ja-JP" dirty="0"/>
              <a:t>*       16 *       13 *         4 *</a:t>
            </a:r>
          </a:p>
          <a:p>
            <a:r>
              <a:rPr kumimoji="1" lang="en-US" altLang="ja-JP" dirty="0"/>
              <a:t>*       16 *       14 *        -4 *</a:t>
            </a:r>
          </a:p>
          <a:p>
            <a:r>
              <a:rPr kumimoji="1" lang="en-US" altLang="ja-JP" dirty="0"/>
              <a:t>*       16 *       15 *        94 *</a:t>
            </a:r>
          </a:p>
          <a:p>
            <a:r>
              <a:rPr kumimoji="1" lang="en-US" altLang="ja-JP" dirty="0"/>
              <a:t>*       16 *       16 *         4 *</a:t>
            </a:r>
          </a:p>
          <a:p>
            <a:r>
              <a:rPr kumimoji="1" lang="en-US" altLang="ja-JP" dirty="0"/>
              <a:t>*       16 *       17 *        -4 *</a:t>
            </a:r>
          </a:p>
          <a:p>
            <a:r>
              <a:rPr kumimoji="1" lang="en-US" altLang="ja-JP" dirty="0"/>
              <a:t>*       16 *       18 *         4 *</a:t>
            </a:r>
          </a:p>
          <a:p>
            <a:r>
              <a:rPr kumimoji="1" lang="en-US" altLang="ja-JP" dirty="0"/>
              <a:t>*       16 *       19 *        21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15 *</a:t>
            </a:r>
          </a:p>
          <a:p>
            <a:r>
              <a:rPr kumimoji="1" lang="en-US" altLang="ja-JP" dirty="0"/>
              <a:t>*       17 *        9 *       -15 *</a:t>
            </a:r>
          </a:p>
          <a:p>
            <a:r>
              <a:rPr kumimoji="1" lang="en-US" altLang="ja-JP" dirty="0"/>
              <a:t>Type &lt;CR&gt; to continue or q to quit ==&gt;</a:t>
            </a:r>
          </a:p>
          <a:p>
            <a:r>
              <a:rPr kumimoji="1" lang="en-US" altLang="ja-JP" dirty="0"/>
              <a:t>*       17 *       10 *        25 *</a:t>
            </a:r>
          </a:p>
          <a:p>
            <a:r>
              <a:rPr kumimoji="1" lang="en-US" altLang="ja-JP" dirty="0"/>
              <a:t>*       17 *       11 *        24 *</a:t>
            </a:r>
          </a:p>
          <a:p>
            <a:r>
              <a:rPr kumimoji="1" lang="en-US" altLang="ja-JP" dirty="0"/>
              <a:t>*       17 *       12 *       -24 *</a:t>
            </a:r>
          </a:p>
          <a:p>
            <a:r>
              <a:rPr kumimoji="1" lang="en-US" altLang="ja-JP" dirty="0"/>
              <a:t>*       17 *       13 *        -3 *</a:t>
            </a:r>
          </a:p>
          <a:p>
            <a:r>
              <a:rPr kumimoji="1" lang="en-US" altLang="ja-JP" dirty="0"/>
              <a:t>*       17 *       14 *         4 *</a:t>
            </a:r>
          </a:p>
          <a:p>
            <a:r>
              <a:rPr kumimoji="1" lang="en-US" altLang="ja-JP" dirty="0"/>
              <a:t>*       17 *       15 *         1 *</a:t>
            </a:r>
          </a:p>
          <a:p>
            <a:r>
              <a:rPr kumimoji="1" lang="en-US" altLang="ja-JP" dirty="0"/>
              <a:t>*       17 *       16 *        -2 *</a:t>
            </a:r>
          </a:p>
          <a:p>
            <a:r>
              <a:rPr kumimoji="1" lang="en-US" altLang="ja-JP" dirty="0"/>
              <a:t>*       17 *       17 *        -3 *</a:t>
            </a:r>
          </a:p>
          <a:p>
            <a:r>
              <a:rPr kumimoji="1" lang="en-US" altLang="ja-JP" dirty="0"/>
              <a:t>*       17 *       18 *         4 *</a:t>
            </a:r>
          </a:p>
          <a:p>
            <a:r>
              <a:rPr kumimoji="1" lang="en-US" altLang="ja-JP" dirty="0"/>
              <a:t>*       17 *       19 *         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15 *</a:t>
            </a:r>
          </a:p>
          <a:p>
            <a:r>
              <a:rPr kumimoji="1" lang="en-US" altLang="ja-JP" dirty="0"/>
              <a:t>*       18 *        9 *       -15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5 *</a:t>
            </a:r>
          </a:p>
          <a:p>
            <a:r>
              <a:rPr kumimoji="1" lang="en-US" altLang="ja-JP" dirty="0"/>
              <a:t>*       18 *       14 *        -5 *</a:t>
            </a:r>
          </a:p>
          <a:p>
            <a:r>
              <a:rPr kumimoji="1" lang="en-US" altLang="ja-JP" dirty="0"/>
              <a:t>Type &lt;CR&gt; to continue or q to quit ==&gt;</a:t>
            </a:r>
          </a:p>
          <a:p>
            <a:r>
              <a:rPr kumimoji="1" lang="en-US" altLang="ja-JP" dirty="0"/>
              <a:t>*       18 *       15 *        94 *</a:t>
            </a:r>
          </a:p>
          <a:p>
            <a:r>
              <a:rPr kumimoji="1" lang="en-US" altLang="ja-JP" dirty="0"/>
              <a:t>*       18 *       16 *         5 *</a:t>
            </a:r>
          </a:p>
          <a:p>
            <a:r>
              <a:rPr kumimoji="1" lang="en-US" altLang="ja-JP" dirty="0"/>
              <a:t>*       18 *       17 *        -5 *</a:t>
            </a:r>
          </a:p>
          <a:p>
            <a:r>
              <a:rPr kumimoji="1" lang="en-US" altLang="ja-JP" dirty="0"/>
              <a:t>*       18 *       18 *        -5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25 *</a:t>
            </a:r>
          </a:p>
          <a:p>
            <a:r>
              <a:rPr kumimoji="1" lang="en-US" altLang="ja-JP" dirty="0"/>
              <a:t>*       19 *       11 *        23 *</a:t>
            </a:r>
          </a:p>
          <a:p>
            <a:r>
              <a:rPr kumimoji="1" lang="en-US" altLang="ja-JP" dirty="0"/>
              <a:t>*       19 *       12 *        23 *</a:t>
            </a:r>
          </a:p>
          <a:p>
            <a:r>
              <a:rPr kumimoji="1" lang="en-US" altLang="ja-JP" dirty="0"/>
              <a:t>*       19 *       13 *        16 *</a:t>
            </a:r>
          </a:p>
          <a:p>
            <a:r>
              <a:rPr kumimoji="1" lang="en-US" altLang="ja-JP" dirty="0"/>
              <a:t>*       19 *       14 *       -16 *</a:t>
            </a:r>
          </a:p>
          <a:p>
            <a:r>
              <a:rPr kumimoji="1" lang="en-US" altLang="ja-JP" dirty="0"/>
              <a:t>*       19 *       15 *        15 *</a:t>
            </a:r>
          </a:p>
          <a:p>
            <a:r>
              <a:rPr kumimoji="1" lang="en-US" altLang="ja-JP" dirty="0"/>
              <a:t>*       19 *       16 *       -15 *</a:t>
            </a:r>
          </a:p>
          <a:p>
            <a:r>
              <a:rPr kumimoji="1" lang="en-US" altLang="ja-JP" dirty="0"/>
              <a:t>*       19 *       17 *        94 *</a:t>
            </a:r>
          </a:p>
          <a:p>
            <a:r>
              <a:rPr kumimoji="1" lang="en-US" altLang="ja-JP" dirty="0"/>
              <a:t>*       19 *       18 *        15 *</a:t>
            </a:r>
          </a:p>
          <a:p>
            <a:r>
              <a:rPr kumimoji="1" lang="en-US" altLang="ja-JP" dirty="0"/>
              <a:t>*       19 *       19 *       -15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25 *</a:t>
            </a:r>
          </a:p>
          <a:p>
            <a:r>
              <a:rPr kumimoji="1" lang="en-US" altLang="ja-JP" dirty="0"/>
              <a:t>*       20 *       11 *         5 *</a:t>
            </a:r>
          </a:p>
          <a:p>
            <a:r>
              <a:rPr kumimoji="1" lang="en-US" altLang="ja-JP" dirty="0"/>
              <a:t>*       20 *       12 *        -5 *</a:t>
            </a:r>
          </a:p>
          <a:p>
            <a:r>
              <a:rPr kumimoji="1" lang="en-US" altLang="ja-JP" dirty="0"/>
              <a:t>*       20 *       13 *        94 *</a:t>
            </a:r>
          </a:p>
          <a:p>
            <a:r>
              <a:rPr kumimoji="1" lang="en-US" altLang="ja-JP" dirty="0"/>
              <a:t>*       20 *       14 *        15 *</a:t>
            </a:r>
          </a:p>
          <a:p>
            <a:r>
              <a:rPr kumimoji="1" lang="en-US" altLang="ja-JP" dirty="0"/>
              <a:t>*       20 *       15 *       -15 *</a:t>
            </a:r>
          </a:p>
          <a:p>
            <a:r>
              <a:rPr kumimoji="1" lang="en-US" altLang="ja-JP" dirty="0"/>
              <a:t>*       20 *       16 *       -15 *</a:t>
            </a:r>
          </a:p>
          <a:p>
            <a:r>
              <a:rPr kumimoji="1" lang="en-US" altLang="ja-JP" dirty="0"/>
              <a:t>*       20 *       17 *        22 *</a:t>
            </a:r>
          </a:p>
          <a:p>
            <a:r>
              <a:rPr kumimoji="1" lang="en-US" altLang="ja-JP" dirty="0"/>
              <a:t>*       20 *       18 *         5 *</a:t>
            </a:r>
          </a:p>
          <a:p>
            <a:r>
              <a:rPr kumimoji="1" lang="en-US" altLang="ja-JP" dirty="0"/>
              <a:t>*       20 *       19 *        -5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15 *</a:t>
            </a:r>
          </a:p>
          <a:p>
            <a:r>
              <a:rPr kumimoji="1" lang="en-US" altLang="ja-JP" dirty="0"/>
              <a:t>*       21 *        9 *       -15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 *</a:t>
            </a:r>
          </a:p>
          <a:p>
            <a:r>
              <a:rPr kumimoji="1" lang="en-US" altLang="ja-JP" dirty="0"/>
              <a:t>*       21 *       14 *         2 *</a:t>
            </a:r>
          </a:p>
          <a:p>
            <a:r>
              <a:rPr kumimoji="1" lang="en-US" altLang="ja-JP" dirty="0"/>
              <a:t>*       21 *       15 *        13 *</a:t>
            </a:r>
          </a:p>
          <a:p>
            <a:r>
              <a:rPr kumimoji="1" lang="en-US" altLang="ja-JP" dirty="0"/>
              <a:t>*       21 *       16 *       -14 *</a:t>
            </a:r>
          </a:p>
          <a:p>
            <a:r>
              <a:rPr kumimoji="1" lang="en-US" altLang="ja-JP" dirty="0"/>
              <a:t>*       21 *       17 *        -1 *</a:t>
            </a:r>
          </a:p>
          <a:p>
            <a:r>
              <a:rPr kumimoji="1" lang="en-US" altLang="ja-JP" dirty="0"/>
              <a:t>*       21 *       18 *         2 *</a:t>
            </a:r>
          </a:p>
          <a:p>
            <a:r>
              <a:rPr kumimoji="1" lang="en-US" altLang="ja-JP" dirty="0"/>
              <a:t>*       21 *       19 *        13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15 *</a:t>
            </a:r>
          </a:p>
          <a:p>
            <a:r>
              <a:rPr kumimoji="1" lang="en-US" altLang="ja-JP" dirty="0"/>
              <a:t>*       22 *        9 *       -15 *</a:t>
            </a:r>
          </a:p>
          <a:p>
            <a:r>
              <a:rPr kumimoji="1" lang="en-US" altLang="ja-JP" dirty="0"/>
              <a:t>Type &lt;CR&gt; to continue or q to quit ==&gt;</a:t>
            </a:r>
          </a:p>
          <a:p>
            <a:r>
              <a:rPr kumimoji="1" lang="en-US" altLang="ja-JP" dirty="0"/>
              <a:t>*       22 *       10 *        25 *</a:t>
            </a:r>
          </a:p>
          <a:p>
            <a:r>
              <a:rPr kumimoji="1" lang="en-US" altLang="ja-JP" dirty="0"/>
              <a:t>*       22 *       11 *        13 *</a:t>
            </a:r>
          </a:p>
          <a:p>
            <a:r>
              <a:rPr kumimoji="1" lang="en-US" altLang="ja-JP" dirty="0"/>
              <a:t>*       22 *       12 *       -13 *</a:t>
            </a:r>
          </a:p>
          <a:p>
            <a:r>
              <a:rPr kumimoji="1" lang="en-US" altLang="ja-JP" dirty="0"/>
              <a:t>*       22 *       13 *        13 *</a:t>
            </a:r>
          </a:p>
          <a:p>
            <a:r>
              <a:rPr kumimoji="1" lang="en-US" altLang="ja-JP" dirty="0"/>
              <a:t>*       22 *       14 *       -13 *</a:t>
            </a:r>
          </a:p>
          <a:p>
            <a:r>
              <a:rPr kumimoji="1" lang="en-US" altLang="ja-JP" dirty="0"/>
              <a:t>*       22 *       15 *        16 *</a:t>
            </a:r>
          </a:p>
          <a:p>
            <a:r>
              <a:rPr kumimoji="1" lang="en-US" altLang="ja-JP" dirty="0"/>
              <a:t>*       22 *       16 *        11 *</a:t>
            </a:r>
          </a:p>
          <a:p>
            <a:r>
              <a:rPr kumimoji="1" lang="en-US" altLang="ja-JP" dirty="0"/>
              <a:t>*       22 *       17 *       -12 *</a:t>
            </a:r>
          </a:p>
          <a:p>
            <a:r>
              <a:rPr kumimoji="1" lang="en-US" altLang="ja-JP" dirty="0"/>
              <a:t>*       22 *       18 *       -16 *</a:t>
            </a:r>
          </a:p>
          <a:p>
            <a:r>
              <a:rPr kumimoji="1" lang="en-US" altLang="ja-JP" dirty="0"/>
              <a:t>*       22 *       19 *     20213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25 *</a:t>
            </a:r>
          </a:p>
          <a:p>
            <a:r>
              <a:rPr kumimoji="1" lang="en-US" altLang="ja-JP" dirty="0"/>
              <a:t>*       23 *       11 *        15 *</a:t>
            </a:r>
          </a:p>
          <a:p>
            <a:r>
              <a:rPr kumimoji="1" lang="en-US" altLang="ja-JP" dirty="0"/>
              <a:t>*       23 *       12 *       -15 *</a:t>
            </a:r>
          </a:p>
          <a:p>
            <a:r>
              <a:rPr kumimoji="1" lang="en-US" altLang="ja-JP" dirty="0"/>
              <a:t>*       23 *       13 *        94 *</a:t>
            </a:r>
          </a:p>
          <a:p>
            <a:r>
              <a:rPr kumimoji="1" lang="en-US" altLang="ja-JP" dirty="0"/>
              <a:t>*       23 *       14 *        15 *</a:t>
            </a:r>
          </a:p>
          <a:p>
            <a:r>
              <a:rPr kumimoji="1" lang="en-US" altLang="ja-JP" dirty="0"/>
              <a:t>Type &lt;CR&gt; to continue or q to quit ==&gt;</a:t>
            </a:r>
          </a:p>
          <a:p>
            <a:r>
              <a:rPr kumimoji="1" lang="en-US" altLang="ja-JP" dirty="0"/>
              <a:t>*       23 *       15 *       -15 *</a:t>
            </a:r>
          </a:p>
          <a:p>
            <a:r>
              <a:rPr kumimoji="1" lang="en-US" altLang="ja-JP" dirty="0"/>
              <a:t>*       23 *       16 *        15 *</a:t>
            </a:r>
          </a:p>
          <a:p>
            <a:r>
              <a:rPr kumimoji="1" lang="en-US" altLang="ja-JP" dirty="0"/>
              <a:t>*       23 *       17 *        22 *</a:t>
            </a:r>
          </a:p>
          <a:p>
            <a:r>
              <a:rPr kumimoji="1" lang="en-US" altLang="ja-JP" dirty="0"/>
              <a:t>*       23 *       18 *       -15 *</a:t>
            </a:r>
          </a:p>
          <a:p>
            <a:r>
              <a:rPr kumimoji="1" lang="en-US" altLang="ja-JP" dirty="0"/>
              <a:t>*       23 *       19 *        22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15 *</a:t>
            </a:r>
          </a:p>
          <a:p>
            <a:r>
              <a:rPr kumimoji="1" lang="en-US" altLang="ja-JP" dirty="0"/>
              <a:t>*       24 *        9 *       -15 *</a:t>
            </a:r>
          </a:p>
          <a:p>
            <a:r>
              <a:rPr kumimoji="1" lang="en-US" altLang="ja-JP" dirty="0"/>
              <a:t>*       24 *       10 *        25 *</a:t>
            </a:r>
          </a:p>
          <a:p>
            <a:r>
              <a:rPr kumimoji="1" lang="en-US" altLang="ja-JP" dirty="0"/>
              <a:t>*       24 *       11 *        24 *</a:t>
            </a:r>
          </a:p>
          <a:p>
            <a:r>
              <a:rPr kumimoji="1" lang="en-US" altLang="ja-JP" dirty="0"/>
              <a:t>*       24 *       12 *       -24 *</a:t>
            </a:r>
          </a:p>
          <a:p>
            <a:r>
              <a:rPr kumimoji="1" lang="en-US" altLang="ja-JP" dirty="0"/>
              <a:t>*       24 *       13 *        -1 *</a:t>
            </a:r>
          </a:p>
          <a:p>
            <a:r>
              <a:rPr kumimoji="1" lang="en-US" altLang="ja-JP" dirty="0"/>
              <a:t>*       24 *       14 *         2 *</a:t>
            </a:r>
          </a:p>
          <a:p>
            <a:r>
              <a:rPr kumimoji="1" lang="en-US" altLang="ja-JP" dirty="0"/>
              <a:t>*       24 *       15 *        15 *</a:t>
            </a:r>
          </a:p>
          <a:p>
            <a:r>
              <a:rPr kumimoji="1" lang="en-US" altLang="ja-JP" dirty="0"/>
              <a:t>*       24 *       16 *       -16 *</a:t>
            </a:r>
          </a:p>
          <a:p>
            <a:r>
              <a:rPr kumimoji="1" lang="en-US" altLang="ja-JP" dirty="0"/>
              <a:t>*       24 *       17 *        -1 *</a:t>
            </a:r>
          </a:p>
          <a:p>
            <a:r>
              <a:rPr kumimoji="1" lang="en-US" altLang="ja-JP" dirty="0"/>
              <a:t>*       24 *       18 *         2 *</a:t>
            </a:r>
          </a:p>
          <a:p>
            <a:r>
              <a:rPr kumimoji="1" lang="en-US" altLang="ja-JP" dirty="0"/>
              <a:t>*       24 *       19 *        15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15 *</a:t>
            </a:r>
          </a:p>
          <a:p>
            <a:r>
              <a:rPr kumimoji="1" lang="en-US" altLang="ja-JP" dirty="0"/>
              <a:t>*       25 *        9 *       -15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5 *</a:t>
            </a:r>
          </a:p>
          <a:p>
            <a:r>
              <a:rPr kumimoji="1" lang="en-US" altLang="ja-JP" dirty="0"/>
              <a:t>*       25 *       14 *        -5 *</a:t>
            </a:r>
          </a:p>
          <a:p>
            <a:r>
              <a:rPr kumimoji="1" lang="en-US" altLang="ja-JP" dirty="0"/>
              <a:t>*       25 *       15 *        94 *</a:t>
            </a:r>
          </a:p>
          <a:p>
            <a:r>
              <a:rPr kumimoji="1" lang="en-US" altLang="ja-JP" dirty="0"/>
              <a:t>*       25 *       16 *         5 *</a:t>
            </a:r>
          </a:p>
          <a:p>
            <a:r>
              <a:rPr kumimoji="1" lang="en-US" altLang="ja-JP" dirty="0"/>
              <a:t>*       25 *       17 *        -5 *</a:t>
            </a:r>
          </a:p>
          <a:p>
            <a:r>
              <a:rPr kumimoji="1" lang="en-US" altLang="ja-JP" dirty="0"/>
              <a:t>*       25 *       18 *         5 *</a:t>
            </a:r>
          </a:p>
          <a:p>
            <a:r>
              <a:rPr kumimoji="1" lang="en-US" altLang="ja-JP" dirty="0"/>
              <a:t>*       25 *       19 *        21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15 *</a:t>
            </a:r>
          </a:p>
          <a:p>
            <a:r>
              <a:rPr kumimoji="1" lang="en-US" altLang="ja-JP" dirty="0"/>
              <a:t>*       26 *        9 *       -15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94 *</a:t>
            </a:r>
          </a:p>
          <a:p>
            <a:r>
              <a:rPr kumimoji="1" lang="en-US" altLang="ja-JP" dirty="0"/>
              <a:t>*       26 *       14 *        15 *</a:t>
            </a:r>
          </a:p>
          <a:p>
            <a:r>
              <a:rPr kumimoji="1" lang="en-US" altLang="ja-JP" dirty="0"/>
              <a:t>*       26 *       15 *       -15 *</a:t>
            </a:r>
          </a:p>
          <a:p>
            <a:r>
              <a:rPr kumimoji="1" lang="en-US" altLang="ja-JP" dirty="0"/>
              <a:t>*       26 *       16 *       -15 *</a:t>
            </a:r>
          </a:p>
          <a:p>
            <a:r>
              <a:rPr kumimoji="1" lang="en-US" altLang="ja-JP" dirty="0"/>
              <a:t>*       26 *       17 *        22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15 *</a:t>
            </a:r>
          </a:p>
          <a:p>
            <a:r>
              <a:rPr kumimoji="1" lang="en-US" altLang="ja-JP" dirty="0"/>
              <a:t>*       27 *        9 *       -15 *</a:t>
            </a:r>
          </a:p>
          <a:p>
            <a:r>
              <a:rPr kumimoji="1" lang="en-US" altLang="ja-JP" dirty="0"/>
              <a:t>Type &lt;CR&gt; to continue or q to quit ==&gt;</a:t>
            </a:r>
          </a:p>
          <a:p>
            <a:r>
              <a:rPr kumimoji="1" lang="en-US" altLang="ja-JP" dirty="0"/>
              <a:t>*       27 *       10 *        25 *</a:t>
            </a:r>
          </a:p>
          <a:p>
            <a:r>
              <a:rPr kumimoji="1" lang="en-US" altLang="ja-JP" dirty="0"/>
              <a:t>*       27 *       11 *        24 *</a:t>
            </a:r>
          </a:p>
          <a:p>
            <a:r>
              <a:rPr kumimoji="1" lang="en-US" altLang="ja-JP" dirty="0"/>
              <a:t>*       27 *       12 *       -24 *</a:t>
            </a:r>
          </a:p>
          <a:p>
            <a:r>
              <a:rPr kumimoji="1" lang="en-US" altLang="ja-JP" dirty="0"/>
              <a:t>*       27 *       13 *       -13 *</a:t>
            </a:r>
          </a:p>
          <a:p>
            <a:r>
              <a:rPr kumimoji="1" lang="en-US" altLang="ja-JP" dirty="0"/>
              <a:t>*       27 *       14 *        14 *</a:t>
            </a:r>
          </a:p>
          <a:p>
            <a:r>
              <a:rPr kumimoji="1" lang="en-US" altLang="ja-JP" dirty="0"/>
              <a:t>*       27 *       15 *         3 *</a:t>
            </a:r>
          </a:p>
          <a:p>
            <a:r>
              <a:rPr kumimoji="1" lang="en-US" altLang="ja-JP" dirty="0"/>
              <a:t>*       27 *       16 *        -4 *</a:t>
            </a:r>
          </a:p>
          <a:p>
            <a:r>
              <a:rPr kumimoji="1" lang="en-US" altLang="ja-JP" dirty="0"/>
              <a:t>*       27 *       17 *        94 *</a:t>
            </a:r>
          </a:p>
          <a:p>
            <a:r>
              <a:rPr kumimoji="1" lang="en-US" altLang="ja-JP" dirty="0"/>
              <a:t>*       27 *       18 *        15 *</a:t>
            </a:r>
          </a:p>
          <a:p>
            <a:r>
              <a:rPr kumimoji="1" lang="en-US" altLang="ja-JP" dirty="0"/>
              <a:t>*       27 *       19 *       -15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15 *</a:t>
            </a:r>
          </a:p>
          <a:p>
            <a:r>
              <a:rPr kumimoji="1" lang="en-US" altLang="ja-JP" dirty="0"/>
              <a:t>*       28 *        9 *       -15 *</a:t>
            </a:r>
          </a:p>
          <a:p>
            <a:r>
              <a:rPr kumimoji="1" lang="en-US" altLang="ja-JP" dirty="0"/>
              <a:t>*       28 *       10 *        25 *</a:t>
            </a:r>
          </a:p>
          <a:p>
            <a:r>
              <a:rPr kumimoji="1" lang="en-US" altLang="ja-JP" dirty="0"/>
              <a:t>*       28 *       11 *         5 *</a:t>
            </a:r>
          </a:p>
          <a:p>
            <a:r>
              <a:rPr kumimoji="1" lang="en-US" altLang="ja-JP" dirty="0"/>
              <a:t>*       28 *       12 *        -5 *</a:t>
            </a:r>
          </a:p>
          <a:p>
            <a:r>
              <a:rPr kumimoji="1" lang="en-US" altLang="ja-JP" dirty="0"/>
              <a:t>*       28 *       13 *        94 *</a:t>
            </a:r>
          </a:p>
          <a:p>
            <a:r>
              <a:rPr kumimoji="1" lang="en-US" altLang="ja-JP" dirty="0"/>
              <a:t>*       28 *       14 *        15 *</a:t>
            </a:r>
          </a:p>
          <a:p>
            <a:r>
              <a:rPr kumimoji="1" lang="en-US" altLang="ja-JP" dirty="0"/>
              <a:t>Type &lt;CR&gt; to continue or q to quit ==&gt;</a:t>
            </a:r>
          </a:p>
          <a:p>
            <a:r>
              <a:rPr kumimoji="1" lang="en-US" altLang="ja-JP" dirty="0"/>
              <a:t>*       28 *       15 *       -15 *</a:t>
            </a:r>
          </a:p>
          <a:p>
            <a:r>
              <a:rPr kumimoji="1" lang="en-US" altLang="ja-JP" dirty="0"/>
              <a:t>*       28 *       16 *       -15 *</a:t>
            </a:r>
          </a:p>
          <a:p>
            <a:r>
              <a:rPr kumimoji="1" lang="en-US" altLang="ja-JP" dirty="0"/>
              <a:t>*       28 *       17 *        22 *</a:t>
            </a:r>
          </a:p>
          <a:p>
            <a:r>
              <a:rPr kumimoji="1" lang="en-US" altLang="ja-JP" dirty="0"/>
              <a:t>*       28 *       18 *         5 *</a:t>
            </a:r>
          </a:p>
          <a:p>
            <a:r>
              <a:rPr kumimoji="1" lang="en-US" altLang="ja-JP" dirty="0"/>
              <a:t>*       28 *       19 *        -5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15 *</a:t>
            </a:r>
          </a:p>
          <a:p>
            <a:r>
              <a:rPr kumimoji="1" lang="en-US" altLang="ja-JP" dirty="0"/>
              <a:t>*       29 *        9 *       -15 *</a:t>
            </a:r>
          </a:p>
          <a:p>
            <a:r>
              <a:rPr kumimoji="1" lang="en-US" altLang="ja-JP" dirty="0"/>
              <a:t>*       29 *       10 *        25 *</a:t>
            </a:r>
          </a:p>
          <a:p>
            <a:r>
              <a:rPr kumimoji="1" lang="en-US" altLang="ja-JP" dirty="0"/>
              <a:t>*       29 *       11 *         5 *</a:t>
            </a:r>
          </a:p>
          <a:p>
            <a:r>
              <a:rPr kumimoji="1" lang="en-US" altLang="ja-JP" dirty="0"/>
              <a:t>*       29 *       12 *        -5 *</a:t>
            </a:r>
          </a:p>
          <a:p>
            <a:r>
              <a:rPr kumimoji="1" lang="en-US" altLang="ja-JP" dirty="0"/>
              <a:t>*       29 *       13 *         5 *</a:t>
            </a:r>
          </a:p>
          <a:p>
            <a:r>
              <a:rPr kumimoji="1" lang="en-US" altLang="ja-JP" dirty="0"/>
              <a:t>*       29 *       14 *        -5 *</a:t>
            </a:r>
          </a:p>
          <a:p>
            <a:r>
              <a:rPr kumimoji="1" lang="en-US" altLang="ja-JP" dirty="0"/>
              <a:t>*       29 *       15 *        94 *</a:t>
            </a:r>
          </a:p>
          <a:p>
            <a:r>
              <a:rPr kumimoji="1" lang="en-US" altLang="ja-JP" dirty="0"/>
              <a:t>*       29 *       16 *         5 *</a:t>
            </a:r>
          </a:p>
          <a:p>
            <a:r>
              <a:rPr kumimoji="1" lang="en-US" altLang="ja-JP" dirty="0"/>
              <a:t>*       29 *       17 *        -5 *</a:t>
            </a:r>
          </a:p>
          <a:p>
            <a:r>
              <a:rPr kumimoji="1" lang="en-US" altLang="ja-JP" dirty="0"/>
              <a:t>*       29 *       18 *         5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15 *</a:t>
            </a:r>
          </a:p>
          <a:p>
            <a:r>
              <a:rPr kumimoji="1" lang="en-US" altLang="ja-JP" dirty="0"/>
              <a:t>*       30 *        9 *       -15 *</a:t>
            </a:r>
          </a:p>
          <a:p>
            <a:r>
              <a:rPr kumimoji="1" lang="en-US" altLang="ja-JP" dirty="0"/>
              <a:t>*       30 *       10 *        25 *</a:t>
            </a:r>
          </a:p>
          <a:p>
            <a:r>
              <a:rPr kumimoji="1" lang="en-US" altLang="ja-JP" dirty="0"/>
              <a:t>*       30 *       11 *         5 *</a:t>
            </a:r>
          </a:p>
          <a:p>
            <a:r>
              <a:rPr kumimoji="1" lang="en-US" altLang="ja-JP" dirty="0"/>
              <a:t>*       30 *       12 *        -5 *</a:t>
            </a:r>
          </a:p>
          <a:p>
            <a:r>
              <a:rPr kumimoji="1" lang="en-US" altLang="ja-JP" dirty="0"/>
              <a:t>*       30 *       13 *        94 *</a:t>
            </a:r>
          </a:p>
          <a:p>
            <a:r>
              <a:rPr kumimoji="1" lang="en-US" altLang="ja-JP" dirty="0"/>
              <a:t>*       30 *       14 *        15 *</a:t>
            </a:r>
          </a:p>
          <a:p>
            <a:r>
              <a:rPr kumimoji="1" lang="en-US" altLang="ja-JP" dirty="0"/>
              <a:t>*       30 *       15 *       -15 *</a:t>
            </a:r>
          </a:p>
          <a:p>
            <a:r>
              <a:rPr kumimoji="1" lang="en-US" altLang="ja-JP" dirty="0"/>
              <a:t>*       30 *       16 *        15 *</a:t>
            </a:r>
          </a:p>
          <a:p>
            <a:r>
              <a:rPr kumimoji="1" lang="en-US" altLang="ja-JP" dirty="0"/>
              <a:t>*       30 *       17 *        22 *</a:t>
            </a:r>
          </a:p>
          <a:p>
            <a:r>
              <a:rPr kumimoji="1" lang="en-US" altLang="ja-JP" dirty="0"/>
              <a:t>*       30 *       18 *         5 *</a:t>
            </a:r>
          </a:p>
          <a:p>
            <a:r>
              <a:rPr kumimoji="1" lang="en-US" altLang="ja-JP" dirty="0"/>
              <a:t>*       30 *       19 *        -5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15 *</a:t>
            </a:r>
          </a:p>
          <a:p>
            <a:r>
              <a:rPr kumimoji="1" lang="en-US" altLang="ja-JP" dirty="0"/>
              <a:t>*       31 *        9 *       -15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5 *</a:t>
            </a:r>
          </a:p>
          <a:p>
            <a:r>
              <a:rPr kumimoji="1" lang="en-US" altLang="ja-JP" dirty="0"/>
              <a:t>*       31 *       14 *        -5 *</a:t>
            </a:r>
          </a:p>
          <a:p>
            <a:r>
              <a:rPr kumimoji="1" lang="en-US" altLang="ja-JP" dirty="0"/>
              <a:t>*       31 *       15 *        94 *</a:t>
            </a:r>
          </a:p>
          <a:p>
            <a:r>
              <a:rPr kumimoji="1" lang="en-US" altLang="ja-JP" dirty="0"/>
              <a:t>*       31 *       16 *         5 *</a:t>
            </a:r>
          </a:p>
          <a:p>
            <a:r>
              <a:rPr kumimoji="1" lang="en-US" altLang="ja-JP" dirty="0"/>
              <a:t>*       31 *       17 *        -5 *</a:t>
            </a:r>
          </a:p>
          <a:p>
            <a:r>
              <a:rPr kumimoji="1" lang="en-US" altLang="ja-JP" dirty="0"/>
              <a:t>*       31 *       18 *         5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15 *</a:t>
            </a:r>
          </a:p>
          <a:p>
            <a:r>
              <a:rPr kumimoji="1" lang="en-US" altLang="ja-JP" dirty="0"/>
              <a:t>*       32 *        9 *       -15 *</a:t>
            </a:r>
          </a:p>
          <a:p>
            <a:r>
              <a:rPr kumimoji="1" lang="en-US" altLang="ja-JP" dirty="0"/>
              <a:t>Type &lt;CR&gt; to continue or q to quit ==&gt;</a:t>
            </a:r>
          </a:p>
          <a:p>
            <a:r>
              <a:rPr kumimoji="1" lang="en-US" altLang="ja-JP" dirty="0"/>
              <a:t>*       32 *       10 *        25 *</a:t>
            </a:r>
          </a:p>
          <a:p>
            <a:r>
              <a:rPr kumimoji="1" lang="en-US" altLang="ja-JP" dirty="0"/>
              <a:t>*       32 *       11 *         5 *</a:t>
            </a:r>
          </a:p>
          <a:p>
            <a:r>
              <a:rPr kumimoji="1" lang="en-US" altLang="ja-JP" dirty="0"/>
              <a:t>*       32 *       12 *        -5 *</a:t>
            </a:r>
          </a:p>
          <a:p>
            <a:r>
              <a:rPr kumimoji="1" lang="en-US" altLang="ja-JP" dirty="0"/>
              <a:t>*       32 *       13 *         5 *</a:t>
            </a:r>
          </a:p>
          <a:p>
            <a:r>
              <a:rPr kumimoji="1" lang="en-US" altLang="ja-JP" dirty="0"/>
              <a:t>*       32 *       14 *        -5 *</a:t>
            </a:r>
          </a:p>
          <a:p>
            <a:r>
              <a:rPr kumimoji="1" lang="en-US" altLang="ja-JP" dirty="0"/>
              <a:t>*       32 *       15 *        94 *</a:t>
            </a:r>
          </a:p>
          <a:p>
            <a:r>
              <a:rPr kumimoji="1" lang="en-US" altLang="ja-JP" dirty="0"/>
              <a:t>*       32 *       16 *         5 *</a:t>
            </a:r>
          </a:p>
          <a:p>
            <a:r>
              <a:rPr kumimoji="1" lang="en-US" altLang="ja-JP" dirty="0"/>
              <a:t>*       32 *       17 *        -5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15 *</a:t>
            </a:r>
          </a:p>
          <a:p>
            <a:r>
              <a:rPr kumimoji="1" lang="en-US" altLang="ja-JP" dirty="0"/>
              <a:t>*       33 *        9 *       -15 *</a:t>
            </a:r>
          </a:p>
          <a:p>
            <a:r>
              <a:rPr kumimoji="1" lang="en-US" altLang="ja-JP" dirty="0"/>
              <a:t>*       33 *       10 *        25 *</a:t>
            </a:r>
          </a:p>
          <a:p>
            <a:r>
              <a:rPr kumimoji="1" lang="en-US" altLang="ja-JP" dirty="0"/>
              <a:t>*       33 *       11 *         5 *</a:t>
            </a:r>
          </a:p>
          <a:p>
            <a:r>
              <a:rPr kumimoji="1" lang="en-US" altLang="ja-JP" dirty="0"/>
              <a:t>*       33 *       12 *        -5 *</a:t>
            </a:r>
          </a:p>
          <a:p>
            <a:r>
              <a:rPr kumimoji="1" lang="en-US" altLang="ja-JP" dirty="0"/>
              <a:t>*       33 *       13 *         5 *</a:t>
            </a:r>
          </a:p>
          <a:p>
            <a:r>
              <a:rPr kumimoji="1" lang="en-US" altLang="ja-JP" dirty="0"/>
              <a:t>*       33 *       14 *        -5 *</a:t>
            </a:r>
          </a:p>
          <a:p>
            <a:r>
              <a:rPr kumimoji="1" lang="en-US" altLang="ja-JP" dirty="0"/>
              <a:t>Type &lt;CR&gt; to continue or q to quit ==&gt;</a:t>
            </a:r>
          </a:p>
          <a:p>
            <a:r>
              <a:rPr kumimoji="1" lang="en-US" altLang="ja-JP" dirty="0"/>
              <a:t>*       33 *       15 *        94 *</a:t>
            </a:r>
          </a:p>
          <a:p>
            <a:r>
              <a:rPr kumimoji="1" lang="en-US" altLang="ja-JP" dirty="0"/>
              <a:t>*       33 *       16 *         5 *</a:t>
            </a:r>
          </a:p>
          <a:p>
            <a:r>
              <a:rPr kumimoji="1" lang="en-US" altLang="ja-JP" dirty="0"/>
              <a:t>*       33 *       17 *        -5 *</a:t>
            </a:r>
          </a:p>
          <a:p>
            <a:r>
              <a:rPr kumimoji="1" lang="en-US" altLang="ja-JP" dirty="0"/>
              <a:t>*       33 *       18 *         5 *</a:t>
            </a:r>
          </a:p>
          <a:p>
            <a:r>
              <a:rPr kumimoji="1" lang="en-US" altLang="ja-JP" dirty="0"/>
              <a:t>*       33 *       19 *        21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15 *</a:t>
            </a:r>
          </a:p>
          <a:p>
            <a:r>
              <a:rPr kumimoji="1" lang="en-US" altLang="ja-JP" dirty="0"/>
              <a:t>*       34 *        9 *       -15 *</a:t>
            </a:r>
          </a:p>
          <a:p>
            <a:r>
              <a:rPr kumimoji="1" lang="en-US" altLang="ja-JP" dirty="0"/>
              <a:t>*       34 *       10 *        25 *</a:t>
            </a:r>
          </a:p>
          <a:p>
            <a:r>
              <a:rPr kumimoji="1" lang="en-US" altLang="ja-JP" dirty="0"/>
              <a:t>*       34 *       11 *         5 *</a:t>
            </a:r>
          </a:p>
          <a:p>
            <a:r>
              <a:rPr kumimoji="1" lang="en-US" altLang="ja-JP" dirty="0"/>
              <a:t>*       34 *       12 *        -5 *</a:t>
            </a:r>
          </a:p>
          <a:p>
            <a:r>
              <a:rPr kumimoji="1" lang="en-US" altLang="ja-JP" dirty="0"/>
              <a:t>*       34 *       13 *        94 *</a:t>
            </a:r>
          </a:p>
          <a:p>
            <a:r>
              <a:rPr kumimoji="1" lang="en-US" altLang="ja-JP" dirty="0"/>
              <a:t>*       34 *       14 *        15 *</a:t>
            </a:r>
          </a:p>
          <a:p>
            <a:r>
              <a:rPr kumimoji="1" lang="en-US" altLang="ja-JP" dirty="0"/>
              <a:t>*       34 *       15 *       -15 *</a:t>
            </a:r>
          </a:p>
          <a:p>
            <a:r>
              <a:rPr kumimoji="1" lang="en-US" altLang="ja-JP" dirty="0"/>
              <a:t>*       34 *       16 *       -15 *</a:t>
            </a:r>
          </a:p>
          <a:p>
            <a:r>
              <a:rPr kumimoji="1" lang="en-US" altLang="ja-JP" dirty="0"/>
              <a:t>*       34 *       17 *        22 *</a:t>
            </a:r>
          </a:p>
          <a:p>
            <a:r>
              <a:rPr kumimoji="1" lang="en-US" altLang="ja-JP" dirty="0"/>
              <a:t>*       34 *       18 *         5 *</a:t>
            </a:r>
          </a:p>
          <a:p>
            <a:r>
              <a:rPr kumimoji="1" lang="en-US" altLang="ja-JP" dirty="0"/>
              <a:t>*       34 *       19 *        -5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25 *</a:t>
            </a:r>
          </a:p>
          <a:p>
            <a:r>
              <a:rPr kumimoji="1" lang="en-US" altLang="ja-JP" dirty="0"/>
              <a:t>*       35 *       11 *         5 *</a:t>
            </a:r>
          </a:p>
          <a:p>
            <a:r>
              <a:rPr kumimoji="1" lang="en-US" altLang="ja-JP" dirty="0"/>
              <a:t>*       35 *       12 *        -5 *</a:t>
            </a:r>
          </a:p>
          <a:p>
            <a:r>
              <a:rPr kumimoji="1" lang="en-US" altLang="ja-JP" dirty="0"/>
              <a:t>*       35 *       13 *        94 *</a:t>
            </a:r>
          </a:p>
          <a:p>
            <a:r>
              <a:rPr kumimoji="1" lang="en-US" altLang="ja-JP" dirty="0"/>
              <a:t>*       35 *       14 *        15 *</a:t>
            </a:r>
          </a:p>
          <a:p>
            <a:r>
              <a:rPr kumimoji="1" lang="en-US" altLang="ja-JP" dirty="0"/>
              <a:t>*       35 *       15 *       -15 *</a:t>
            </a:r>
          </a:p>
          <a:p>
            <a:r>
              <a:rPr kumimoji="1" lang="en-US" altLang="ja-JP" dirty="0"/>
              <a:t>*       35 *       16 *       -15 *</a:t>
            </a:r>
          </a:p>
          <a:p>
            <a:r>
              <a:rPr kumimoji="1" lang="en-US" altLang="ja-JP" dirty="0"/>
              <a:t>*       35 *       17 *        22 *</a:t>
            </a:r>
          </a:p>
          <a:p>
            <a:r>
              <a:rPr kumimoji="1" lang="en-US" altLang="ja-JP" dirty="0"/>
              <a:t>*       35 *       18 *       -15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25 *</a:t>
            </a:r>
          </a:p>
          <a:p>
            <a:r>
              <a:rPr kumimoji="1" lang="en-US" altLang="ja-JP" dirty="0"/>
              <a:t>*       36 *       11 *        15 *</a:t>
            </a:r>
          </a:p>
          <a:p>
            <a:r>
              <a:rPr kumimoji="1" lang="en-US" altLang="ja-JP" dirty="0"/>
              <a:t>*       36 *       12 *       -15 *</a:t>
            </a:r>
          </a:p>
          <a:p>
            <a:r>
              <a:rPr kumimoji="1" lang="en-US" altLang="ja-JP" dirty="0"/>
              <a:t>*       36 *       13 *        15 *</a:t>
            </a:r>
          </a:p>
          <a:p>
            <a:r>
              <a:rPr kumimoji="1" lang="en-US" altLang="ja-JP" dirty="0"/>
              <a:t>*       36 *       14 *       -15 *</a:t>
            </a:r>
          </a:p>
          <a:p>
            <a:r>
              <a:rPr kumimoji="1" lang="en-US" altLang="ja-JP" dirty="0"/>
              <a:t>*       36 *       15 *        16 *</a:t>
            </a:r>
          </a:p>
          <a:p>
            <a:r>
              <a:rPr kumimoji="1" lang="en-US" altLang="ja-JP" dirty="0"/>
              <a:t>*       36 *       16 *      -211 *</a:t>
            </a:r>
          </a:p>
          <a:p>
            <a:r>
              <a:rPr kumimoji="1" lang="en-US" altLang="ja-JP" dirty="0"/>
              <a:t>*       36 *       17 *       -16 *</a:t>
            </a:r>
          </a:p>
          <a:p>
            <a:r>
              <a:rPr kumimoji="1" lang="en-US" altLang="ja-JP" dirty="0"/>
              <a:t>*       36 *       18 *     20213 *</a:t>
            </a:r>
          </a:p>
          <a:p>
            <a:r>
              <a:rPr kumimoji="1" lang="en-US" altLang="ja-JP" dirty="0"/>
              <a:t>*       36 *       19 *       211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15 *</a:t>
            </a:r>
          </a:p>
          <a:p>
            <a:r>
              <a:rPr kumimoji="1" lang="en-US" altLang="ja-JP" dirty="0"/>
              <a:t>*       37 *        9 *       -15 *</a:t>
            </a:r>
          </a:p>
          <a:p>
            <a:r>
              <a:rPr kumimoji="1" lang="en-US" altLang="ja-JP" dirty="0"/>
              <a:t>Type &lt;CR&gt; to continue or q to quit ==&gt;</a:t>
            </a:r>
          </a:p>
          <a:p>
            <a:r>
              <a:rPr kumimoji="1" lang="en-US" altLang="ja-JP" dirty="0"/>
              <a:t>*       37 *       10 *        25 *</a:t>
            </a:r>
          </a:p>
          <a:p>
            <a:r>
              <a:rPr kumimoji="1" lang="en-US" altLang="ja-JP" dirty="0"/>
              <a:t>*       37 *       11 *         5 *</a:t>
            </a:r>
          </a:p>
          <a:p>
            <a:r>
              <a:rPr kumimoji="1" lang="en-US" altLang="ja-JP" dirty="0"/>
              <a:t>*       37 *       12 *        -5 *</a:t>
            </a:r>
          </a:p>
          <a:p>
            <a:r>
              <a:rPr kumimoji="1" lang="en-US" altLang="ja-JP" dirty="0"/>
              <a:t>*       37 *       13 *         5 *</a:t>
            </a:r>
          </a:p>
          <a:p>
            <a:r>
              <a:rPr kumimoji="1" lang="en-US" altLang="ja-JP" dirty="0"/>
              <a:t>*       37 *       14 *        -5 *</a:t>
            </a:r>
          </a:p>
          <a:p>
            <a:r>
              <a:rPr kumimoji="1" lang="en-US" altLang="ja-JP" dirty="0"/>
              <a:t>*       37 *       15 *        94 *</a:t>
            </a:r>
          </a:p>
          <a:p>
            <a:r>
              <a:rPr kumimoji="1" lang="en-US" altLang="ja-JP" dirty="0"/>
              <a:t>*       37 *       16 *         5 *</a:t>
            </a:r>
          </a:p>
          <a:p>
            <a:r>
              <a:rPr kumimoji="1" lang="en-US" altLang="ja-JP" dirty="0"/>
              <a:t>*       37 *       17 *        -5 *</a:t>
            </a:r>
          </a:p>
          <a:p>
            <a:r>
              <a:rPr kumimoji="1" lang="en-US" altLang="ja-JP" dirty="0"/>
              <a:t>*       37 *       18 *         5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15 *</a:t>
            </a:r>
          </a:p>
          <a:p>
            <a:r>
              <a:rPr kumimoji="1" lang="en-US" altLang="ja-JP" dirty="0"/>
              <a:t>*       38 *        9 *       -15 *</a:t>
            </a:r>
          </a:p>
          <a:p>
            <a:r>
              <a:rPr kumimoji="1" lang="en-US" altLang="ja-JP" dirty="0"/>
              <a:t>*       38 *       10 *        25 *</a:t>
            </a:r>
          </a:p>
          <a:p>
            <a:r>
              <a:rPr kumimoji="1" lang="en-US" altLang="ja-JP" dirty="0"/>
              <a:t>*       38 *       11 *         5 *</a:t>
            </a:r>
          </a:p>
          <a:p>
            <a:r>
              <a:rPr kumimoji="1" lang="en-US" altLang="ja-JP" dirty="0"/>
              <a:t>*       38 *       12 *        -5 *</a:t>
            </a:r>
          </a:p>
          <a:p>
            <a:r>
              <a:rPr kumimoji="1" lang="en-US" altLang="ja-JP" dirty="0"/>
              <a:t>*       38 *       13 *         5 *</a:t>
            </a:r>
          </a:p>
          <a:p>
            <a:r>
              <a:rPr kumimoji="1" lang="en-US" altLang="ja-JP" dirty="0"/>
              <a:t>*       38 *       14 *        -5 *</a:t>
            </a:r>
          </a:p>
          <a:p>
            <a:r>
              <a:rPr kumimoji="1" lang="en-US" altLang="ja-JP" dirty="0"/>
              <a:t>Type &lt;CR&gt; to continue or q to quit ==&gt;</a:t>
            </a:r>
          </a:p>
          <a:p>
            <a:r>
              <a:rPr kumimoji="1" lang="en-US" altLang="ja-JP" dirty="0"/>
              <a:t>*       38 *       15 *        94 *</a:t>
            </a:r>
          </a:p>
          <a:p>
            <a:r>
              <a:rPr kumimoji="1" lang="en-US" altLang="ja-JP" dirty="0"/>
              <a:t>*       38 *       16 *         5 *</a:t>
            </a:r>
          </a:p>
          <a:p>
            <a:r>
              <a:rPr kumimoji="1" lang="en-US" altLang="ja-JP" dirty="0"/>
              <a:t>*       38 *       17 *        -5 *</a:t>
            </a:r>
          </a:p>
          <a:p>
            <a:r>
              <a:rPr kumimoji="1" lang="en-US" altLang="ja-JP" dirty="0"/>
              <a:t>*       38 *       18 *         5 *</a:t>
            </a:r>
          </a:p>
          <a:p>
            <a:r>
              <a:rPr kumimoji="1" lang="en-US" altLang="ja-JP" dirty="0"/>
              <a:t>*       38 *       19 *        21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25 *</a:t>
            </a:r>
          </a:p>
          <a:p>
            <a:r>
              <a:rPr kumimoji="1" lang="en-US" altLang="ja-JP" dirty="0"/>
              <a:t>*       39 *       11 *         5 *</a:t>
            </a:r>
          </a:p>
          <a:p>
            <a:r>
              <a:rPr kumimoji="1" lang="en-US" altLang="ja-JP" dirty="0"/>
              <a:t>*       39 *       12 *        -5 *</a:t>
            </a:r>
          </a:p>
          <a:p>
            <a:r>
              <a:rPr kumimoji="1" lang="en-US" altLang="ja-JP" dirty="0"/>
              <a:t>*       39 *       13 *         5 *</a:t>
            </a:r>
          </a:p>
          <a:p>
            <a:r>
              <a:rPr kumimoji="1" lang="en-US" altLang="ja-JP" dirty="0"/>
              <a:t>*       39 *       14 *        -5 *</a:t>
            </a:r>
          </a:p>
          <a:p>
            <a:r>
              <a:rPr kumimoji="1" lang="en-US" altLang="ja-JP" dirty="0"/>
              <a:t>*       39 *       15 *        94 *</a:t>
            </a:r>
          </a:p>
          <a:p>
            <a:r>
              <a:rPr kumimoji="1" lang="en-US" altLang="ja-JP" dirty="0"/>
              <a:t>*       39 *       16 *         5 *</a:t>
            </a:r>
          </a:p>
          <a:p>
            <a:r>
              <a:rPr kumimoji="1" lang="en-US" altLang="ja-JP" dirty="0"/>
              <a:t>*       39 *       17 *        -5 *</a:t>
            </a:r>
          </a:p>
          <a:p>
            <a:r>
              <a:rPr kumimoji="1" lang="en-US" altLang="ja-JP" dirty="0"/>
              <a:t>*       39 *       18 *         5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15 *</a:t>
            </a:r>
          </a:p>
          <a:p>
            <a:r>
              <a:rPr kumimoji="1" lang="en-US" altLang="ja-JP" dirty="0"/>
              <a:t>*       40 *        9 *       -15 *</a:t>
            </a:r>
          </a:p>
          <a:p>
            <a:r>
              <a:rPr kumimoji="1" lang="en-US" altLang="ja-JP" dirty="0"/>
              <a:t>*       40 *       10 *        25 *</a:t>
            </a:r>
          </a:p>
          <a:p>
            <a:r>
              <a:rPr kumimoji="1" lang="en-US" altLang="ja-JP" dirty="0"/>
              <a:t>*       40 *       11 *        21 *</a:t>
            </a:r>
          </a:p>
          <a:p>
            <a:r>
              <a:rPr kumimoji="1" lang="en-US" altLang="ja-JP" dirty="0"/>
              <a:t>*       40 *       12 *        21 *</a:t>
            </a:r>
          </a:p>
          <a:p>
            <a:r>
              <a:rPr kumimoji="1" lang="en-US" altLang="ja-JP" dirty="0"/>
              <a:t>*       40 *       13 *        21 *</a:t>
            </a:r>
          </a:p>
          <a:p>
            <a:r>
              <a:rPr kumimoji="1" lang="en-US" altLang="ja-JP" dirty="0"/>
              <a:t>*       40 *       14 *        21 *</a:t>
            </a:r>
          </a:p>
          <a:p>
            <a:r>
              <a:rPr kumimoji="1" lang="en-US" altLang="ja-JP" dirty="0"/>
              <a:t>*       40 *       15 *        94 *</a:t>
            </a:r>
          </a:p>
          <a:p>
            <a:r>
              <a:rPr kumimoji="1" lang="en-US" altLang="ja-JP" dirty="0"/>
              <a:t>*       40 *       16 *        21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15 *</a:t>
            </a:r>
          </a:p>
          <a:p>
            <a:r>
              <a:rPr kumimoji="1" lang="en-US" altLang="ja-JP" dirty="0"/>
              <a:t>*       41 *        9 *       -15 *</a:t>
            </a:r>
          </a:p>
          <a:p>
            <a:r>
              <a:rPr kumimoji="1" lang="en-US" altLang="ja-JP" dirty="0"/>
              <a:t>*       41 *       10 *        25 *</a:t>
            </a:r>
          </a:p>
          <a:p>
            <a:r>
              <a:rPr kumimoji="1" lang="en-US" altLang="ja-JP" dirty="0"/>
              <a:t>*       41 *       11 *         5 *</a:t>
            </a:r>
          </a:p>
          <a:p>
            <a:r>
              <a:rPr kumimoji="1" lang="en-US" altLang="ja-JP" dirty="0"/>
              <a:t>*       41 *       12 *        -5 *</a:t>
            </a:r>
          </a:p>
          <a:p>
            <a:r>
              <a:rPr kumimoji="1" lang="en-US" altLang="ja-JP" dirty="0"/>
              <a:t>*       41 *       13 *        94 *</a:t>
            </a:r>
          </a:p>
          <a:p>
            <a:r>
              <a:rPr kumimoji="1" lang="en-US" altLang="ja-JP" dirty="0"/>
              <a:t>*       41 *       14 *        15 *</a:t>
            </a:r>
          </a:p>
          <a:p>
            <a:r>
              <a:rPr kumimoji="1" lang="en-US" altLang="ja-JP" dirty="0"/>
              <a:t>*       41 *       15 *       -15 *</a:t>
            </a:r>
          </a:p>
          <a:p>
            <a:r>
              <a:rPr kumimoji="1" lang="en-US" altLang="ja-JP" dirty="0"/>
              <a:t>*       41 *       16 *        15 *</a:t>
            </a:r>
          </a:p>
          <a:p>
            <a:r>
              <a:rPr kumimoji="1" lang="en-US" altLang="ja-JP" dirty="0"/>
              <a:t>*       41 *       17 *        22 *</a:t>
            </a:r>
          </a:p>
          <a:p>
            <a:r>
              <a:rPr kumimoji="1" lang="en-US" altLang="ja-JP" dirty="0"/>
              <a:t>*       41 *       18 *       -15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15 *</a:t>
            </a:r>
          </a:p>
          <a:p>
            <a:r>
              <a:rPr kumimoji="1" lang="en-US" altLang="ja-JP" dirty="0"/>
              <a:t>*       42 *        9 *       -15 *</a:t>
            </a:r>
          </a:p>
          <a:p>
            <a:r>
              <a:rPr kumimoji="1" lang="en-US" altLang="ja-JP" dirty="0"/>
              <a:t>Type &lt;CR&gt; to continue or q to quit ==&gt;</a:t>
            </a:r>
          </a:p>
          <a:p>
            <a:r>
              <a:rPr kumimoji="1" lang="en-US" altLang="ja-JP" dirty="0"/>
              <a:t>*       42 *       10 *        25 *</a:t>
            </a:r>
          </a:p>
          <a:p>
            <a:r>
              <a:rPr kumimoji="1" lang="en-US" altLang="ja-JP" dirty="0"/>
              <a:t>*       42 *       11 *        21 *</a:t>
            </a:r>
          </a:p>
          <a:p>
            <a:r>
              <a:rPr kumimoji="1" lang="en-US" altLang="ja-JP" dirty="0"/>
              <a:t>*       42 *       12 *        21 *</a:t>
            </a:r>
          </a:p>
          <a:p>
            <a:r>
              <a:rPr kumimoji="1" lang="en-US" altLang="ja-JP" dirty="0"/>
              <a:t>*       42 *       13 *        21 *</a:t>
            </a:r>
          </a:p>
          <a:p>
            <a:r>
              <a:rPr kumimoji="1" lang="en-US" altLang="ja-JP" dirty="0"/>
              <a:t>*       42 *       14 *        21 *</a:t>
            </a:r>
          </a:p>
          <a:p>
            <a:r>
              <a:rPr kumimoji="1" lang="en-US" altLang="ja-JP" dirty="0"/>
              <a:t>*       42 *       15 *        94 *</a:t>
            </a:r>
          </a:p>
          <a:p>
            <a:r>
              <a:rPr kumimoji="1" lang="en-US" altLang="ja-JP" dirty="0"/>
              <a:t>*       42 *       16 *        21 *</a:t>
            </a:r>
          </a:p>
          <a:p>
            <a:r>
              <a:rPr kumimoji="1" lang="en-US" altLang="ja-JP" dirty="0"/>
              <a:t>*       42 *       17 *        21 *</a:t>
            </a:r>
          </a:p>
          <a:p>
            <a:r>
              <a:rPr kumimoji="1" lang="en-US" altLang="ja-JP" dirty="0"/>
              <a:t>*       42 *       18 *        21 *</a:t>
            </a:r>
          </a:p>
          <a:p>
            <a:r>
              <a:rPr kumimoji="1" lang="en-US" altLang="ja-JP" dirty="0"/>
              <a:t>*       42 *       19 *        21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25 *</a:t>
            </a:r>
          </a:p>
          <a:p>
            <a:r>
              <a:rPr kumimoji="1" lang="en-US" altLang="ja-JP" dirty="0"/>
              <a:t>*       43 *       11 *        24 *</a:t>
            </a:r>
          </a:p>
          <a:p>
            <a:r>
              <a:rPr kumimoji="1" lang="en-US" altLang="ja-JP" dirty="0"/>
              <a:t>*       43 *       12 *       -24 *</a:t>
            </a:r>
          </a:p>
          <a:p>
            <a:r>
              <a:rPr kumimoji="1" lang="en-US" altLang="ja-JP" dirty="0"/>
              <a:t>*       43 *       13 *       -13 *</a:t>
            </a:r>
          </a:p>
          <a:p>
            <a:r>
              <a:rPr kumimoji="1" lang="en-US" altLang="ja-JP" dirty="0"/>
              <a:t>*       43 *       14 *        14 *</a:t>
            </a:r>
          </a:p>
          <a:p>
            <a:r>
              <a:rPr kumimoji="1" lang="en-US" altLang="ja-JP" dirty="0"/>
              <a:t>Type &lt;CR&gt; to continue or q to quit ==&gt;</a:t>
            </a:r>
          </a:p>
          <a:p>
            <a:r>
              <a:rPr kumimoji="1" lang="en-US" altLang="ja-JP" dirty="0"/>
              <a:t>*       43 *       15 *        13 *</a:t>
            </a:r>
          </a:p>
          <a:p>
            <a:r>
              <a:rPr kumimoji="1" lang="en-US" altLang="ja-JP" dirty="0"/>
              <a:t>*       43 *       16 *       -14 *</a:t>
            </a:r>
          </a:p>
          <a:p>
            <a:r>
              <a:rPr kumimoji="1" lang="en-US" altLang="ja-JP" dirty="0"/>
              <a:t>*       43 *       17 *        94 *</a:t>
            </a:r>
          </a:p>
          <a:p>
            <a:r>
              <a:rPr kumimoji="1" lang="en-US" altLang="ja-JP" dirty="0"/>
              <a:t>*       43 *       18 *        15 *</a:t>
            </a:r>
          </a:p>
          <a:p>
            <a:r>
              <a:rPr kumimoji="1" lang="en-US" altLang="ja-JP" dirty="0"/>
              <a:t>*       43 *       19 *       -15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25 *</a:t>
            </a:r>
          </a:p>
          <a:p>
            <a:r>
              <a:rPr kumimoji="1" lang="en-US" altLang="ja-JP" dirty="0"/>
              <a:t>*       44 *       11 *         5 *</a:t>
            </a:r>
          </a:p>
          <a:p>
            <a:r>
              <a:rPr kumimoji="1" lang="en-US" altLang="ja-JP" dirty="0"/>
              <a:t>*       44 *       12 *        -5 *</a:t>
            </a:r>
          </a:p>
          <a:p>
            <a:r>
              <a:rPr kumimoji="1" lang="en-US" altLang="ja-JP" dirty="0"/>
              <a:t>*       44 *       13 *         5 *</a:t>
            </a:r>
          </a:p>
          <a:p>
            <a:r>
              <a:rPr kumimoji="1" lang="en-US" altLang="ja-JP" dirty="0"/>
              <a:t>*       44 *       14 *        -5 *</a:t>
            </a:r>
          </a:p>
          <a:p>
            <a:r>
              <a:rPr kumimoji="1" lang="en-US" altLang="ja-JP" dirty="0"/>
              <a:t>*       44 *       15 *        94 *</a:t>
            </a:r>
          </a:p>
          <a:p>
            <a:r>
              <a:rPr kumimoji="1" lang="en-US" altLang="ja-JP" dirty="0"/>
              <a:t>*       44 *       16 *         5 *</a:t>
            </a:r>
          </a:p>
          <a:p>
            <a:r>
              <a:rPr kumimoji="1" lang="en-US" altLang="ja-JP" dirty="0"/>
              <a:t>*       44 *       17 *        -5 *</a:t>
            </a:r>
          </a:p>
          <a:p>
            <a:r>
              <a:rPr kumimoji="1" lang="en-US" altLang="ja-JP" dirty="0"/>
              <a:t>*       44 *       18 *         5 *</a:t>
            </a:r>
          </a:p>
          <a:p>
            <a:r>
              <a:rPr kumimoji="1" lang="en-US" altLang="ja-JP" dirty="0"/>
              <a:t>*       44 *       19 *        21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25 *</a:t>
            </a:r>
          </a:p>
          <a:p>
            <a:r>
              <a:rPr kumimoji="1" lang="en-US" altLang="ja-JP" dirty="0"/>
              <a:t>*       45 *       11 *         5 *</a:t>
            </a:r>
          </a:p>
          <a:p>
            <a:r>
              <a:rPr kumimoji="1" lang="en-US" altLang="ja-JP" dirty="0"/>
              <a:t>*       45 *       12 *        -5 *</a:t>
            </a:r>
          </a:p>
          <a:p>
            <a:r>
              <a:rPr kumimoji="1" lang="en-US" altLang="ja-JP" dirty="0"/>
              <a:t>*       45 *       13 *         5 *</a:t>
            </a:r>
          </a:p>
          <a:p>
            <a:r>
              <a:rPr kumimoji="1" lang="en-US" altLang="ja-JP" dirty="0"/>
              <a:t>*       45 *       14 *        -5 *</a:t>
            </a:r>
          </a:p>
          <a:p>
            <a:r>
              <a:rPr kumimoji="1" lang="en-US" altLang="ja-JP" dirty="0"/>
              <a:t>*       45 *       15 *        94 *</a:t>
            </a:r>
          </a:p>
          <a:p>
            <a:r>
              <a:rPr kumimoji="1" lang="en-US" altLang="ja-JP" dirty="0"/>
              <a:t>*       45 *       16 *         5 *</a:t>
            </a:r>
          </a:p>
          <a:p>
            <a:r>
              <a:rPr kumimoji="1" lang="en-US" altLang="ja-JP" dirty="0"/>
              <a:t>*       45 *       17 *        -5 *</a:t>
            </a:r>
          </a:p>
          <a:p>
            <a:r>
              <a:rPr kumimoji="1" lang="en-US" altLang="ja-JP" dirty="0"/>
              <a:t>*       45 *       18 *        -5 *</a:t>
            </a:r>
          </a:p>
          <a:p>
            <a:r>
              <a:rPr kumimoji="1" lang="en-US" altLang="ja-JP" dirty="0"/>
              <a:t>*       45 *       19 *        21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15 *</a:t>
            </a:r>
          </a:p>
          <a:p>
            <a:r>
              <a:rPr kumimoji="1" lang="en-US" altLang="ja-JP" dirty="0"/>
              <a:t>*       46 *        9 *       -15 *</a:t>
            </a:r>
          </a:p>
          <a:p>
            <a:r>
              <a:rPr kumimoji="1" lang="en-US" altLang="ja-JP" dirty="0"/>
              <a:t>*       46 *       10 *        25 *</a:t>
            </a:r>
          </a:p>
          <a:p>
            <a:r>
              <a:rPr kumimoji="1" lang="en-US" altLang="ja-JP" dirty="0"/>
              <a:t>*       46 *       11 *         5 *</a:t>
            </a:r>
          </a:p>
          <a:p>
            <a:r>
              <a:rPr kumimoji="1" lang="en-US" altLang="ja-JP" dirty="0"/>
              <a:t>*       46 *       12 *        -5 *</a:t>
            </a:r>
          </a:p>
          <a:p>
            <a:r>
              <a:rPr kumimoji="1" lang="en-US" altLang="ja-JP" dirty="0"/>
              <a:t>*       46 *       13 *        94 *</a:t>
            </a:r>
          </a:p>
          <a:p>
            <a:r>
              <a:rPr kumimoji="1" lang="en-US" altLang="ja-JP" dirty="0"/>
              <a:t>*       46 *       14 *        15 *</a:t>
            </a:r>
          </a:p>
          <a:p>
            <a:r>
              <a:rPr kumimoji="1" lang="en-US" altLang="ja-JP" dirty="0"/>
              <a:t>*       46 *       15 *       -15 *</a:t>
            </a:r>
          </a:p>
          <a:p>
            <a:r>
              <a:rPr kumimoji="1" lang="en-US" altLang="ja-JP" dirty="0"/>
              <a:t>*       46 *       16 *       -15 *</a:t>
            </a:r>
          </a:p>
          <a:p>
            <a:r>
              <a:rPr kumimoji="1" lang="en-US" altLang="ja-JP" dirty="0"/>
              <a:t>*       46 *       17 *        22 *</a:t>
            </a:r>
          </a:p>
          <a:p>
            <a:r>
              <a:rPr kumimoji="1" lang="en-US" altLang="ja-JP" dirty="0"/>
              <a:t>*       46 *       18 *         5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15 *</a:t>
            </a:r>
          </a:p>
          <a:p>
            <a:r>
              <a:rPr kumimoji="1" lang="en-US" altLang="ja-JP" dirty="0"/>
              <a:t>*       47 *        9 *       -15 *</a:t>
            </a:r>
          </a:p>
          <a:p>
            <a:r>
              <a:rPr kumimoji="1" lang="en-US" altLang="ja-JP" dirty="0"/>
              <a:t>Type &lt;CR&gt; to continue or q to quit ==&gt;</a:t>
            </a:r>
          </a:p>
          <a:p>
            <a:r>
              <a:rPr kumimoji="1" lang="en-US" altLang="ja-JP" dirty="0"/>
              <a:t>*       47 *       10 *        25 *</a:t>
            </a:r>
          </a:p>
          <a:p>
            <a:r>
              <a:rPr kumimoji="1" lang="en-US" altLang="ja-JP" dirty="0"/>
              <a:t>*       47 *       11 *        24 *</a:t>
            </a:r>
          </a:p>
          <a:p>
            <a:r>
              <a:rPr kumimoji="1" lang="en-US" altLang="ja-JP" dirty="0"/>
              <a:t>*       47 *       12 *       -24 *</a:t>
            </a:r>
          </a:p>
          <a:p>
            <a:r>
              <a:rPr kumimoji="1" lang="en-US" altLang="ja-JP" dirty="0"/>
              <a:t>*       47 *       13 *        -1 *</a:t>
            </a:r>
          </a:p>
          <a:p>
            <a:r>
              <a:rPr kumimoji="1" lang="en-US" altLang="ja-JP" dirty="0"/>
              <a:t>*       47 *       14 *         2 *</a:t>
            </a:r>
          </a:p>
          <a:p>
            <a:r>
              <a:rPr kumimoji="1" lang="en-US" altLang="ja-JP" dirty="0"/>
              <a:t>*       47 *       15 *         3 *</a:t>
            </a:r>
          </a:p>
          <a:p>
            <a:r>
              <a:rPr kumimoji="1" lang="en-US" altLang="ja-JP" dirty="0"/>
              <a:t>*       47 *       16 *        -4 *</a:t>
            </a:r>
          </a:p>
          <a:p>
            <a:r>
              <a:rPr kumimoji="1" lang="en-US" altLang="ja-JP" dirty="0"/>
              <a:t>*       47 *       17 *        -1 *</a:t>
            </a:r>
          </a:p>
          <a:p>
            <a:r>
              <a:rPr kumimoji="1" lang="en-US" altLang="ja-JP" dirty="0"/>
              <a:t>*       47 *       18 *         2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25 *</a:t>
            </a:r>
          </a:p>
          <a:p>
            <a:r>
              <a:rPr kumimoji="1" lang="en-US" altLang="ja-JP" dirty="0"/>
              <a:t>*       48 *       11 *        24 *</a:t>
            </a:r>
          </a:p>
          <a:p>
            <a:r>
              <a:rPr kumimoji="1" lang="en-US" altLang="ja-JP" dirty="0"/>
              <a:t>*       48 *       12 *       -24 *</a:t>
            </a:r>
          </a:p>
          <a:p>
            <a:r>
              <a:rPr kumimoji="1" lang="en-US" altLang="ja-JP" dirty="0"/>
              <a:t>*       48 *       13 *       -13 *</a:t>
            </a:r>
          </a:p>
          <a:p>
            <a:r>
              <a:rPr kumimoji="1" lang="en-US" altLang="ja-JP" dirty="0"/>
              <a:t>*       48 *       14 *        14 *</a:t>
            </a:r>
          </a:p>
          <a:p>
            <a:r>
              <a:rPr kumimoji="1" lang="en-US" altLang="ja-JP" dirty="0"/>
              <a:t>Type &lt;CR&gt; to continue or q to quit ==&gt;</a:t>
            </a:r>
          </a:p>
          <a:p>
            <a:r>
              <a:rPr kumimoji="1" lang="en-US" altLang="ja-JP" dirty="0"/>
              <a:t>*       48 *       15 *         1 *</a:t>
            </a:r>
          </a:p>
          <a:p>
            <a:r>
              <a:rPr kumimoji="1" lang="en-US" altLang="ja-JP" dirty="0"/>
              <a:t>*       48 *       16 *        -2 *</a:t>
            </a:r>
          </a:p>
          <a:p>
            <a:r>
              <a:rPr kumimoji="1" lang="en-US" altLang="ja-JP" dirty="0"/>
              <a:t>*       48 *       17 *        94 *</a:t>
            </a:r>
          </a:p>
          <a:p>
            <a:r>
              <a:rPr kumimoji="1" lang="en-US" altLang="ja-JP" dirty="0"/>
              <a:t>*       48 *       18 *        15 *</a:t>
            </a:r>
          </a:p>
          <a:p>
            <a:r>
              <a:rPr kumimoji="1" lang="en-US" altLang="ja-JP" dirty="0"/>
              <a:t>*       48 *       19 *       -15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15 *</a:t>
            </a:r>
          </a:p>
          <a:p>
            <a:r>
              <a:rPr kumimoji="1" lang="en-US" altLang="ja-JP" dirty="0"/>
              <a:t>*       49 *        9 *       -15 *</a:t>
            </a:r>
          </a:p>
          <a:p>
            <a:r>
              <a:rPr kumimoji="1" lang="en-US" altLang="ja-JP" dirty="0"/>
              <a:t>*       49 *       10 *        25 *</a:t>
            </a:r>
          </a:p>
          <a:p>
            <a:r>
              <a:rPr kumimoji="1" lang="en-US" altLang="ja-JP" dirty="0"/>
              <a:t>*       49 *       11 *         5 *</a:t>
            </a:r>
          </a:p>
          <a:p>
            <a:r>
              <a:rPr kumimoji="1" lang="en-US" altLang="ja-JP" dirty="0"/>
              <a:t>*       49 *       12 *        -5 *</a:t>
            </a:r>
          </a:p>
          <a:p>
            <a:r>
              <a:rPr kumimoji="1" lang="en-US" altLang="ja-JP" dirty="0"/>
              <a:t>*       49 *       13 *         5 *</a:t>
            </a:r>
          </a:p>
          <a:p>
            <a:r>
              <a:rPr kumimoji="1" lang="en-US" altLang="ja-JP" dirty="0"/>
              <a:t>*       49 *       14 *        -5 *</a:t>
            </a:r>
          </a:p>
          <a:p>
            <a:r>
              <a:rPr kumimoji="1" lang="en-US" altLang="ja-JP" dirty="0"/>
              <a:t>*       49 *       15 *        94 *</a:t>
            </a:r>
          </a:p>
          <a:p>
            <a:r>
              <a:rPr kumimoji="1" lang="en-US" altLang="ja-JP" dirty="0"/>
              <a:t>*       49 *       16 *         5 *</a:t>
            </a:r>
          </a:p>
          <a:p>
            <a:r>
              <a:rPr kumimoji="1" lang="en-US" altLang="ja-JP" dirty="0"/>
              <a:t>*       49 *       17 *        -5 *</a:t>
            </a:r>
          </a:p>
          <a:p>
            <a:r>
              <a:rPr kumimoji="1" lang="en-US" altLang="ja-JP" dirty="0"/>
              <a:t>*       49 *       18 *         5 *</a:t>
            </a:r>
          </a:p>
          <a:p>
            <a:r>
              <a:rPr kumimoji="1" lang="en-US" altLang="ja-JP" dirty="0"/>
              <a:t>*       49 *       19 *        21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25 *</a:t>
            </a:r>
          </a:p>
          <a:p>
            <a:r>
              <a:rPr kumimoji="1" lang="en-US" altLang="ja-JP" dirty="0"/>
              <a:t>*       50 *       11 *         5 *</a:t>
            </a:r>
          </a:p>
          <a:p>
            <a:r>
              <a:rPr kumimoji="1" lang="en-US" altLang="ja-JP" dirty="0"/>
              <a:t>*       50 *       12 *        -5 *</a:t>
            </a:r>
          </a:p>
          <a:p>
            <a:r>
              <a:rPr kumimoji="1" lang="en-US" altLang="ja-JP" dirty="0"/>
              <a:t>*       50 *       13 *        94 *</a:t>
            </a:r>
          </a:p>
          <a:p>
            <a:r>
              <a:rPr kumimoji="1" lang="en-US" altLang="ja-JP" dirty="0"/>
              <a:t>*       50 *       14 *        15 *</a:t>
            </a:r>
          </a:p>
          <a:p>
            <a:r>
              <a:rPr kumimoji="1" lang="en-US" altLang="ja-JP" dirty="0"/>
              <a:t>*       50 *       15 *       -15 *</a:t>
            </a:r>
          </a:p>
          <a:p>
            <a:r>
              <a:rPr kumimoji="1" lang="en-US" altLang="ja-JP" dirty="0"/>
              <a:t>*       50 *       16 *       -15 *</a:t>
            </a:r>
          </a:p>
          <a:p>
            <a:r>
              <a:rPr kumimoji="1" lang="en-US" altLang="ja-JP" dirty="0"/>
              <a:t>*       50 *       17 *        22 *</a:t>
            </a:r>
          </a:p>
          <a:p>
            <a:r>
              <a:rPr kumimoji="1" lang="en-US" altLang="ja-JP" dirty="0"/>
              <a:t>*       50 *       18 *         5 *</a:t>
            </a:r>
          </a:p>
          <a:p>
            <a:r>
              <a:rPr kumimoji="1" lang="en-US" altLang="ja-JP" dirty="0"/>
              <a:t>*       50 *       19 *        -5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5 *</a:t>
            </a:r>
          </a:p>
          <a:p>
            <a:r>
              <a:rPr kumimoji="1" lang="en-US" altLang="ja-JP" dirty="0"/>
              <a:t>*       51 *       14 *        -5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15 *</a:t>
            </a:r>
          </a:p>
          <a:p>
            <a:r>
              <a:rPr kumimoji="1" lang="en-US" altLang="ja-JP" dirty="0"/>
              <a:t>*       52 *        9 *       -15 *</a:t>
            </a:r>
          </a:p>
          <a:p>
            <a:r>
              <a:rPr kumimoji="1" lang="en-US" altLang="ja-JP" dirty="0"/>
              <a:t>Type &lt;CR&gt; to continue or q to quit ==&gt;</a:t>
            </a:r>
          </a:p>
          <a:p>
            <a:r>
              <a:rPr kumimoji="1" lang="en-US" altLang="ja-JP" dirty="0"/>
              <a:t>*       52 *       10 *        25 *</a:t>
            </a:r>
          </a:p>
          <a:p>
            <a:r>
              <a:rPr kumimoji="1" lang="en-US" altLang="ja-JP" dirty="0"/>
              <a:t>*       52 *       11 *        24 *</a:t>
            </a:r>
          </a:p>
          <a:p>
            <a:r>
              <a:rPr kumimoji="1" lang="en-US" altLang="ja-JP" dirty="0"/>
              <a:t>*       52 *       12 *       -24 *</a:t>
            </a:r>
          </a:p>
          <a:p>
            <a:r>
              <a:rPr kumimoji="1" lang="en-US" altLang="ja-JP" dirty="0"/>
              <a:t>*       52 *       13 *        -1 *</a:t>
            </a:r>
          </a:p>
          <a:p>
            <a:r>
              <a:rPr kumimoji="1" lang="en-US" altLang="ja-JP" dirty="0"/>
              <a:t>*       52 *       14 *         2 *</a:t>
            </a:r>
          </a:p>
          <a:p>
            <a:r>
              <a:rPr kumimoji="1" lang="en-US" altLang="ja-JP" dirty="0"/>
              <a:t>*       52 *       15 *         3 *</a:t>
            </a:r>
          </a:p>
          <a:p>
            <a:r>
              <a:rPr kumimoji="1" lang="en-US" altLang="ja-JP" dirty="0"/>
              <a:t>*       52 *       16 *        -4 *</a:t>
            </a:r>
          </a:p>
          <a:p>
            <a:r>
              <a:rPr kumimoji="1" lang="en-US" altLang="ja-JP" dirty="0"/>
              <a:t>*       52 *       17 *        -1 *</a:t>
            </a:r>
          </a:p>
          <a:p>
            <a:r>
              <a:rPr kumimoji="1" lang="en-US" altLang="ja-JP" dirty="0"/>
              <a:t>*       52 *       18 *         2 *</a:t>
            </a:r>
          </a:p>
          <a:p>
            <a:r>
              <a:rPr kumimoji="1" lang="en-US" altLang="ja-JP" dirty="0"/>
              <a:t>*       52 *       19 *         3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15 *</a:t>
            </a:r>
          </a:p>
          <a:p>
            <a:r>
              <a:rPr kumimoji="1" lang="en-US" altLang="ja-JP" dirty="0"/>
              <a:t>Type &lt;CR&gt; to continue or q to quit ==&gt;</a:t>
            </a:r>
          </a:p>
          <a:p>
            <a:r>
              <a:rPr kumimoji="1" lang="en-US" altLang="ja-JP" dirty="0"/>
              <a:t>*       53 *       15 *       -15 *</a:t>
            </a:r>
          </a:p>
          <a:p>
            <a:r>
              <a:rPr kumimoji="1" lang="en-US" altLang="ja-JP" dirty="0"/>
              <a:t>*       53 *       16 *       -15 *</a:t>
            </a:r>
          </a:p>
          <a:p>
            <a:r>
              <a:rPr kumimoji="1" lang="en-US" altLang="ja-JP" dirty="0"/>
              <a:t>*       53 *       17 *        22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15 *</a:t>
            </a:r>
          </a:p>
          <a:p>
            <a:r>
              <a:rPr kumimoji="1" lang="en-US" altLang="ja-JP" dirty="0"/>
              <a:t>*       54 *        9 *       -15 *</a:t>
            </a:r>
          </a:p>
          <a:p>
            <a:r>
              <a:rPr kumimoji="1" lang="en-US" altLang="ja-JP" dirty="0"/>
              <a:t>*       54 *       10 *        25 *</a:t>
            </a:r>
          </a:p>
          <a:p>
            <a:r>
              <a:rPr kumimoji="1" lang="en-US" altLang="ja-JP" dirty="0"/>
              <a:t>*       54 *       11 *        24 *</a:t>
            </a:r>
          </a:p>
          <a:p>
            <a:r>
              <a:rPr kumimoji="1" lang="en-US" altLang="ja-JP" dirty="0"/>
              <a:t>*       54 *       12 *       -24 *</a:t>
            </a:r>
          </a:p>
          <a:p>
            <a:r>
              <a:rPr kumimoji="1" lang="en-US" altLang="ja-JP" dirty="0"/>
              <a:t>*       54 *       13 *       -11 *</a:t>
            </a:r>
          </a:p>
          <a:p>
            <a:r>
              <a:rPr kumimoji="1" lang="en-US" altLang="ja-JP" dirty="0"/>
              <a:t>*       54 *       14 *        12 *</a:t>
            </a:r>
          </a:p>
          <a:p>
            <a:r>
              <a:rPr kumimoji="1" lang="en-US" altLang="ja-JP" dirty="0"/>
              <a:t>*       54 *       15 *         1 *</a:t>
            </a:r>
          </a:p>
          <a:p>
            <a:r>
              <a:rPr kumimoji="1" lang="en-US" altLang="ja-JP" dirty="0"/>
              <a:t>*       54 *       16 *        -2 *</a:t>
            </a:r>
          </a:p>
          <a:p>
            <a:r>
              <a:rPr kumimoji="1" lang="en-US" altLang="ja-JP" dirty="0"/>
              <a:t>*       54 *       17 *        94 *</a:t>
            </a:r>
          </a:p>
          <a:p>
            <a:r>
              <a:rPr kumimoji="1" lang="en-US" altLang="ja-JP" dirty="0"/>
              <a:t>*       54 *       18 *        15 *</a:t>
            </a:r>
          </a:p>
          <a:p>
            <a:r>
              <a:rPr kumimoji="1" lang="en-US" altLang="ja-JP" dirty="0"/>
              <a:t>*       54 *       19 *       -15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25 *</a:t>
            </a:r>
          </a:p>
          <a:p>
            <a:r>
              <a:rPr kumimoji="1" lang="en-US" altLang="ja-JP" dirty="0"/>
              <a:t>*       55 *       11 *        24 *</a:t>
            </a:r>
          </a:p>
          <a:p>
            <a:r>
              <a:rPr kumimoji="1" lang="en-US" altLang="ja-JP" dirty="0"/>
              <a:t>*       55 *       12 *       -24 *</a:t>
            </a:r>
          </a:p>
          <a:p>
            <a:r>
              <a:rPr kumimoji="1" lang="en-US" altLang="ja-JP" dirty="0"/>
              <a:t>*       55 *       13 *        -1 *</a:t>
            </a:r>
          </a:p>
          <a:p>
            <a:r>
              <a:rPr kumimoji="1" lang="en-US" altLang="ja-JP" dirty="0"/>
              <a:t>*       55 *       14 *         2 *</a:t>
            </a:r>
          </a:p>
          <a:p>
            <a:r>
              <a:rPr kumimoji="1" lang="en-US" altLang="ja-JP" dirty="0"/>
              <a:t>*       55 *       15 *         1 *</a:t>
            </a:r>
          </a:p>
          <a:p>
            <a:r>
              <a:rPr kumimoji="1" lang="en-US" altLang="ja-JP" dirty="0"/>
              <a:t>*       55 *       16 *        -2 *</a:t>
            </a:r>
          </a:p>
          <a:p>
            <a:r>
              <a:rPr kumimoji="1" lang="en-US" altLang="ja-JP" dirty="0"/>
              <a:t>*       55 *       17 *        -1 *</a:t>
            </a:r>
          </a:p>
          <a:p>
            <a:r>
              <a:rPr kumimoji="1" lang="en-US" altLang="ja-JP" dirty="0"/>
              <a:t>*       55 *       18 *         2 *</a:t>
            </a:r>
          </a:p>
          <a:p>
            <a:r>
              <a:rPr kumimoji="1" lang="en-US" altLang="ja-JP" dirty="0"/>
              <a:t>*       55 *       19 *         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15 *</a:t>
            </a:r>
          </a:p>
          <a:p>
            <a:r>
              <a:rPr kumimoji="1" lang="en-US" altLang="ja-JP" dirty="0"/>
              <a:t>*       56 *        9 *       -15 *</a:t>
            </a:r>
          </a:p>
          <a:p>
            <a:r>
              <a:rPr kumimoji="1" lang="en-US" altLang="ja-JP" dirty="0"/>
              <a:t>*       56 *       10 *        25 *</a:t>
            </a:r>
          </a:p>
          <a:p>
            <a:r>
              <a:rPr kumimoji="1" lang="en-US" altLang="ja-JP" dirty="0"/>
              <a:t>*       56 *       11 *        24 *</a:t>
            </a:r>
          </a:p>
          <a:p>
            <a:r>
              <a:rPr kumimoji="1" lang="en-US" altLang="ja-JP" dirty="0"/>
              <a:t>*       56 *       12 *       -24 *</a:t>
            </a:r>
          </a:p>
          <a:p>
            <a:r>
              <a:rPr kumimoji="1" lang="en-US" altLang="ja-JP" dirty="0"/>
              <a:t>*       56 *       13 *       -11 *</a:t>
            </a:r>
          </a:p>
          <a:p>
            <a:r>
              <a:rPr kumimoji="1" lang="en-US" altLang="ja-JP" dirty="0"/>
              <a:t>*       56 *       14 *        12 *</a:t>
            </a:r>
          </a:p>
          <a:p>
            <a:r>
              <a:rPr kumimoji="1" lang="en-US" altLang="ja-JP" dirty="0"/>
              <a:t>*       56 *       15 *         3 *</a:t>
            </a:r>
          </a:p>
          <a:p>
            <a:r>
              <a:rPr kumimoji="1" lang="en-US" altLang="ja-JP" dirty="0"/>
              <a:t>*       56 *       16 *        -4 *</a:t>
            </a:r>
          </a:p>
          <a:p>
            <a:r>
              <a:rPr kumimoji="1" lang="en-US" altLang="ja-JP" dirty="0"/>
              <a:t>*       56 *       17 *       -11 *</a:t>
            </a:r>
          </a:p>
          <a:p>
            <a:r>
              <a:rPr kumimoji="1" lang="en-US" altLang="ja-JP" dirty="0"/>
              <a:t>*       56 *       18 *        12 *</a:t>
            </a:r>
          </a:p>
          <a:p>
            <a:r>
              <a:rPr kumimoji="1" lang="en-US" altLang="ja-JP" dirty="0"/>
              <a:t>*       56 *       19 *         3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15 *</a:t>
            </a:r>
          </a:p>
          <a:p>
            <a:r>
              <a:rPr kumimoji="1" lang="en-US" altLang="ja-JP" dirty="0"/>
              <a:t>*       57 *        9 *       -15 *</a:t>
            </a:r>
          </a:p>
          <a:p>
            <a:r>
              <a:rPr kumimoji="1" lang="en-US" altLang="ja-JP" dirty="0"/>
              <a:t>Type &lt;CR&gt; to continue or q to quit ==&gt;</a:t>
            </a:r>
          </a:p>
          <a:p>
            <a:r>
              <a:rPr kumimoji="1" lang="en-US" altLang="ja-JP" dirty="0"/>
              <a:t>*       57 *       10 *        25 *</a:t>
            </a:r>
          </a:p>
          <a:p>
            <a:r>
              <a:rPr kumimoji="1" lang="en-US" altLang="ja-JP" dirty="0"/>
              <a:t>*       57 *       11 *         5 *</a:t>
            </a:r>
          </a:p>
          <a:p>
            <a:r>
              <a:rPr kumimoji="1" lang="en-US" altLang="ja-JP" dirty="0"/>
              <a:t>*       57 *       12 *        -5 *</a:t>
            </a:r>
          </a:p>
          <a:p>
            <a:r>
              <a:rPr kumimoji="1" lang="en-US" altLang="ja-JP" dirty="0"/>
              <a:t>*       57 *       13 *         5 *</a:t>
            </a:r>
          </a:p>
          <a:p>
            <a:r>
              <a:rPr kumimoji="1" lang="en-US" altLang="ja-JP" dirty="0"/>
              <a:t>*       57 *       14 *        -5 *</a:t>
            </a:r>
          </a:p>
          <a:p>
            <a:r>
              <a:rPr kumimoji="1" lang="en-US" altLang="ja-JP" dirty="0"/>
              <a:t>*       57 *       15 *        94 *</a:t>
            </a:r>
          </a:p>
          <a:p>
            <a:r>
              <a:rPr kumimoji="1" lang="en-US" altLang="ja-JP" dirty="0"/>
              <a:t>*       57 *       16 *         5 *</a:t>
            </a:r>
          </a:p>
          <a:p>
            <a:r>
              <a:rPr kumimoji="1" lang="en-US" altLang="ja-JP" dirty="0"/>
              <a:t>*       57 *       17 *        -5 *</a:t>
            </a:r>
          </a:p>
          <a:p>
            <a:r>
              <a:rPr kumimoji="1" lang="en-US" altLang="ja-JP" dirty="0"/>
              <a:t>*       57 *       18 *         5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15 *</a:t>
            </a:r>
          </a:p>
          <a:p>
            <a:r>
              <a:rPr kumimoji="1" lang="en-US" altLang="ja-JP" dirty="0"/>
              <a:t>*       58 *        9 *       -15 *</a:t>
            </a:r>
          </a:p>
          <a:p>
            <a:r>
              <a:rPr kumimoji="1" lang="en-US" altLang="ja-JP" dirty="0"/>
              <a:t>*       58 *       10 *        25 *</a:t>
            </a:r>
          </a:p>
          <a:p>
            <a:r>
              <a:rPr kumimoji="1" lang="en-US" altLang="ja-JP" dirty="0"/>
              <a:t>*       58 *       11 *         5 *</a:t>
            </a:r>
          </a:p>
          <a:p>
            <a:r>
              <a:rPr kumimoji="1" lang="en-US" altLang="ja-JP" dirty="0"/>
              <a:t>*       58 *       12 *        -5 *</a:t>
            </a:r>
          </a:p>
          <a:p>
            <a:r>
              <a:rPr kumimoji="1" lang="en-US" altLang="ja-JP" dirty="0"/>
              <a:t>*       58 *       13 *        94 *</a:t>
            </a:r>
          </a:p>
          <a:p>
            <a:r>
              <a:rPr kumimoji="1" lang="en-US" altLang="ja-JP" dirty="0"/>
              <a:t>*       58 *       14 *        15 *</a:t>
            </a:r>
          </a:p>
          <a:p>
            <a:r>
              <a:rPr kumimoji="1" lang="en-US" altLang="ja-JP" dirty="0"/>
              <a:t>Type &lt;CR&gt; to continue or q to quit ==&gt;</a:t>
            </a:r>
          </a:p>
          <a:p>
            <a:r>
              <a:rPr kumimoji="1" lang="en-US" altLang="ja-JP" dirty="0"/>
              <a:t>*       58 *       15 *       -15 *</a:t>
            </a:r>
          </a:p>
          <a:p>
            <a:r>
              <a:rPr kumimoji="1" lang="en-US" altLang="ja-JP" dirty="0"/>
              <a:t>*       58 *       16 *        15 *</a:t>
            </a:r>
          </a:p>
          <a:p>
            <a:r>
              <a:rPr kumimoji="1" lang="en-US" altLang="ja-JP" dirty="0"/>
              <a:t>*       58 *       17 *        22 *</a:t>
            </a:r>
          </a:p>
          <a:p>
            <a:r>
              <a:rPr kumimoji="1" lang="en-US" altLang="ja-JP" dirty="0"/>
              <a:t>*       58 *       18 *       -15 *</a:t>
            </a:r>
          </a:p>
          <a:p>
            <a:r>
              <a:rPr kumimoji="1" lang="en-US" altLang="ja-JP" dirty="0"/>
              <a:t>*       58 *       19 *        22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15 *</a:t>
            </a:r>
          </a:p>
          <a:p>
            <a:r>
              <a:rPr kumimoji="1" lang="en-US" altLang="ja-JP" dirty="0"/>
              <a:t>*       59 *        9 *       -15 *</a:t>
            </a:r>
          </a:p>
          <a:p>
            <a:r>
              <a:rPr kumimoji="1" lang="en-US" altLang="ja-JP" dirty="0"/>
              <a:t>*       59 *       10 *        25 *</a:t>
            </a:r>
          </a:p>
          <a:p>
            <a:r>
              <a:rPr kumimoji="1" lang="en-US" altLang="ja-JP" dirty="0"/>
              <a:t>*       59 *       11 *        24 *</a:t>
            </a:r>
          </a:p>
          <a:p>
            <a:r>
              <a:rPr kumimoji="1" lang="en-US" altLang="ja-JP" dirty="0"/>
              <a:t>*       59 *       12 *       -24 *</a:t>
            </a:r>
          </a:p>
          <a:p>
            <a:r>
              <a:rPr kumimoji="1" lang="en-US" altLang="ja-JP" dirty="0"/>
              <a:t>*       59 *       13 *        -1 *</a:t>
            </a:r>
          </a:p>
          <a:p>
            <a:r>
              <a:rPr kumimoji="1" lang="en-US" altLang="ja-JP" dirty="0"/>
              <a:t>*       59 *       14 *         2 *</a:t>
            </a:r>
          </a:p>
          <a:p>
            <a:r>
              <a:rPr kumimoji="1" lang="en-US" altLang="ja-JP" dirty="0"/>
              <a:t>*       59 *       15 *         3 *</a:t>
            </a:r>
          </a:p>
          <a:p>
            <a:r>
              <a:rPr kumimoji="1" lang="en-US" altLang="ja-JP" dirty="0"/>
              <a:t>*       59 *       16 *        -4 *</a:t>
            </a:r>
          </a:p>
          <a:p>
            <a:r>
              <a:rPr kumimoji="1" lang="en-US" altLang="ja-JP" dirty="0"/>
              <a:t>*       59 *       17 *        -1 *</a:t>
            </a:r>
          </a:p>
          <a:p>
            <a:r>
              <a:rPr kumimoji="1" lang="en-US" altLang="ja-JP" dirty="0"/>
              <a:t>*       59 *       18 *         2 *</a:t>
            </a:r>
          </a:p>
          <a:p>
            <a:r>
              <a:rPr kumimoji="1" lang="en-US" altLang="ja-JP" dirty="0"/>
              <a:t>*       59 *       19 *         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15 *</a:t>
            </a:r>
          </a:p>
          <a:p>
            <a:r>
              <a:rPr kumimoji="1" lang="en-US" altLang="ja-JP" dirty="0"/>
              <a:t>*       60 *        9 *       -15 *</a:t>
            </a:r>
          </a:p>
          <a:p>
            <a:r>
              <a:rPr kumimoji="1" lang="en-US" altLang="ja-JP" dirty="0"/>
              <a:t>*       60 *       10 *        25 *</a:t>
            </a:r>
          </a:p>
          <a:p>
            <a:r>
              <a:rPr kumimoji="1" lang="en-US" altLang="ja-JP" dirty="0"/>
              <a:t>*       60 *       11 *         5 *</a:t>
            </a:r>
          </a:p>
          <a:p>
            <a:r>
              <a:rPr kumimoji="1" lang="en-US" altLang="ja-JP" dirty="0"/>
              <a:t>*       60 *       12 *        -5 *</a:t>
            </a:r>
          </a:p>
          <a:p>
            <a:r>
              <a:rPr kumimoji="1" lang="en-US" altLang="ja-JP" dirty="0"/>
              <a:t>*       60 *       13 *        94 *</a:t>
            </a:r>
          </a:p>
          <a:p>
            <a:r>
              <a:rPr kumimoji="1" lang="en-US" altLang="ja-JP" dirty="0"/>
              <a:t>*       60 *       14 *        15 *</a:t>
            </a:r>
          </a:p>
          <a:p>
            <a:r>
              <a:rPr kumimoji="1" lang="en-US" altLang="ja-JP" dirty="0"/>
              <a:t>*       60 *       15 *       -15 *</a:t>
            </a:r>
          </a:p>
          <a:p>
            <a:r>
              <a:rPr kumimoji="1" lang="en-US" altLang="ja-JP" dirty="0"/>
              <a:t>*       60 *       16 *       -15 *</a:t>
            </a:r>
          </a:p>
          <a:p>
            <a:r>
              <a:rPr kumimoji="1" lang="en-US" altLang="ja-JP" dirty="0"/>
              <a:t>*       60 *       17 *        22 *</a:t>
            </a:r>
          </a:p>
          <a:p>
            <a:r>
              <a:rPr kumimoji="1" lang="en-US" altLang="ja-JP" dirty="0"/>
              <a:t>*       60 *       18 *         5 *</a:t>
            </a:r>
          </a:p>
          <a:p>
            <a:r>
              <a:rPr kumimoji="1" lang="en-US" altLang="ja-JP" dirty="0"/>
              <a:t>*       60 *       19 *        -5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15 *</a:t>
            </a:r>
          </a:p>
          <a:p>
            <a:r>
              <a:rPr kumimoji="1" lang="en-US" altLang="ja-JP" dirty="0"/>
              <a:t>*       61 *        9 *       -15 *</a:t>
            </a:r>
          </a:p>
          <a:p>
            <a:r>
              <a:rPr kumimoji="1" lang="en-US" altLang="ja-JP" dirty="0"/>
              <a:t>*       61 *       10 *        25 *</a:t>
            </a:r>
          </a:p>
          <a:p>
            <a:r>
              <a:rPr kumimoji="1" lang="en-US" altLang="ja-JP" dirty="0"/>
              <a:t>*       61 *       11 *        24 *</a:t>
            </a:r>
          </a:p>
          <a:p>
            <a:r>
              <a:rPr kumimoji="1" lang="en-US" altLang="ja-JP" dirty="0"/>
              <a:t>*       61 *       12 *       -24 *</a:t>
            </a:r>
          </a:p>
          <a:p>
            <a:r>
              <a:rPr kumimoji="1" lang="en-US" altLang="ja-JP" dirty="0"/>
              <a:t>*       61 *       13 *        -3 *</a:t>
            </a:r>
          </a:p>
          <a:p>
            <a:r>
              <a:rPr kumimoji="1" lang="en-US" altLang="ja-JP" dirty="0"/>
              <a:t>*       61 *       14 *         4 *</a:t>
            </a:r>
          </a:p>
          <a:p>
            <a:r>
              <a:rPr kumimoji="1" lang="en-US" altLang="ja-JP" dirty="0"/>
              <a:t>*       61 *       15 *        11 *</a:t>
            </a:r>
          </a:p>
          <a:p>
            <a:r>
              <a:rPr kumimoji="1" lang="en-US" altLang="ja-JP" dirty="0"/>
              <a:t>*       61 *       16 *       -12 *</a:t>
            </a:r>
          </a:p>
          <a:p>
            <a:r>
              <a:rPr kumimoji="1" lang="en-US" altLang="ja-JP" dirty="0"/>
              <a:t>*       61 *       17 *        -3 *</a:t>
            </a:r>
          </a:p>
          <a:p>
            <a:r>
              <a:rPr kumimoji="1" lang="en-US" altLang="ja-JP" dirty="0"/>
              <a:t>*       61 *       18 *         4 *</a:t>
            </a:r>
          </a:p>
          <a:p>
            <a:r>
              <a:rPr kumimoji="1" lang="en-US" altLang="ja-JP" dirty="0"/>
              <a:t>*       61 *       19 *        11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25 *</a:t>
            </a:r>
          </a:p>
          <a:p>
            <a:r>
              <a:rPr kumimoji="1" lang="en-US" altLang="ja-JP" dirty="0"/>
              <a:t>*       62 *       11 *         4 *</a:t>
            </a:r>
          </a:p>
          <a:p>
            <a:r>
              <a:rPr kumimoji="1" lang="en-US" altLang="ja-JP" dirty="0"/>
              <a:t>*       62 *       12 *        -4 *</a:t>
            </a:r>
          </a:p>
          <a:p>
            <a:r>
              <a:rPr kumimoji="1" lang="en-US" altLang="ja-JP" dirty="0"/>
              <a:t>*       62 *       13 *        94 *</a:t>
            </a:r>
          </a:p>
          <a:p>
            <a:r>
              <a:rPr kumimoji="1" lang="en-US" altLang="ja-JP" dirty="0"/>
              <a:t>*       62 *       14 *        15 *</a:t>
            </a:r>
          </a:p>
          <a:p>
            <a:r>
              <a:rPr kumimoji="1" lang="en-US" altLang="ja-JP" dirty="0"/>
              <a:t>*       62 *       15 *       -15 *</a:t>
            </a:r>
          </a:p>
          <a:p>
            <a:r>
              <a:rPr kumimoji="1" lang="en-US" altLang="ja-JP" dirty="0"/>
              <a:t>*       62 *       16 *       -15 *</a:t>
            </a:r>
          </a:p>
          <a:p>
            <a:r>
              <a:rPr kumimoji="1" lang="en-US" altLang="ja-JP" dirty="0"/>
              <a:t>*       62 *       17 *        22 *</a:t>
            </a:r>
          </a:p>
          <a:p>
            <a:r>
              <a:rPr kumimoji="1" lang="en-US" altLang="ja-JP" dirty="0"/>
              <a:t>*       62 *       18 *         4 *</a:t>
            </a:r>
          </a:p>
          <a:p>
            <a:r>
              <a:rPr kumimoji="1" lang="en-US" altLang="ja-JP" dirty="0"/>
              <a:t>*       62 *       19 *        -4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15 *</a:t>
            </a:r>
          </a:p>
          <a:p>
            <a:r>
              <a:rPr kumimoji="1" lang="en-US" altLang="ja-JP" dirty="0"/>
              <a:t>*       63 *        9 *       -15 *</a:t>
            </a:r>
          </a:p>
          <a:p>
            <a:r>
              <a:rPr kumimoji="1" lang="en-US" altLang="ja-JP" dirty="0"/>
              <a:t>*       63 *       10 *        25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5 *</a:t>
            </a:r>
          </a:p>
          <a:p>
            <a:r>
              <a:rPr kumimoji="1" lang="en-US" altLang="ja-JP" dirty="0"/>
              <a:t>*       63 *       17 *        -5 *</a:t>
            </a:r>
          </a:p>
          <a:p>
            <a:r>
              <a:rPr kumimoji="1" lang="en-US" altLang="ja-JP" dirty="0"/>
              <a:t>*       63 *       18 *         5 *</a:t>
            </a:r>
          </a:p>
          <a:p>
            <a:r>
              <a:rPr kumimoji="1" lang="en-US" altLang="ja-JP" dirty="0"/>
              <a:t>*       63 *       19 *        21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15 *</a:t>
            </a:r>
          </a:p>
          <a:p>
            <a:r>
              <a:rPr kumimoji="1" lang="en-US" altLang="ja-JP" dirty="0"/>
              <a:t>*       64 *        9 *       -15 *</a:t>
            </a:r>
          </a:p>
          <a:p>
            <a:r>
              <a:rPr kumimoji="1" lang="en-US" altLang="ja-JP" dirty="0"/>
              <a:t>*       64 *       10 *        25 *</a:t>
            </a:r>
          </a:p>
          <a:p>
            <a:r>
              <a:rPr kumimoji="1" lang="en-US" altLang="ja-JP" dirty="0"/>
              <a:t>*       64 *       11 *         5 *</a:t>
            </a:r>
          </a:p>
          <a:p>
            <a:r>
              <a:rPr kumimoji="1" lang="en-US" altLang="ja-JP" dirty="0"/>
              <a:t>*       64 *       12 *        -5 *</a:t>
            </a:r>
          </a:p>
          <a:p>
            <a:r>
              <a:rPr kumimoji="1" lang="en-US" altLang="ja-JP" dirty="0"/>
              <a:t>*       64 *       13 *         5 *</a:t>
            </a:r>
          </a:p>
          <a:p>
            <a:r>
              <a:rPr kumimoji="1" lang="en-US" altLang="ja-JP" dirty="0"/>
              <a:t>*       64 *       14 *        -5 *</a:t>
            </a:r>
          </a:p>
          <a:p>
            <a:r>
              <a:rPr kumimoji="1" lang="en-US" altLang="ja-JP" dirty="0"/>
              <a:t>*       64 *       15 *        94 *</a:t>
            </a:r>
          </a:p>
          <a:p>
            <a:r>
              <a:rPr kumimoji="1" lang="en-US" altLang="ja-JP" dirty="0"/>
              <a:t>*       64 *       16 *         5 *</a:t>
            </a:r>
          </a:p>
          <a:p>
            <a:r>
              <a:rPr kumimoji="1" lang="en-US" altLang="ja-JP" dirty="0"/>
              <a:t>*       64 *       17 *        -5 *</a:t>
            </a:r>
          </a:p>
          <a:p>
            <a:r>
              <a:rPr kumimoji="1" lang="en-US" altLang="ja-JP" dirty="0"/>
              <a:t>*       64 *       18 *         5 *</a:t>
            </a:r>
          </a:p>
          <a:p>
            <a:r>
              <a:rPr kumimoji="1" lang="en-US" altLang="ja-JP" dirty="0"/>
              <a:t>*       64 *       19 *        21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15 *</a:t>
            </a:r>
          </a:p>
          <a:p>
            <a:r>
              <a:rPr kumimoji="1" lang="en-US" altLang="ja-JP" dirty="0"/>
              <a:t>*       65 *        9 *       -15 *</a:t>
            </a:r>
          </a:p>
          <a:p>
            <a:r>
              <a:rPr kumimoji="1" lang="en-US" altLang="ja-JP" dirty="0"/>
              <a:t>*       65 *       10 *        25 *</a:t>
            </a:r>
          </a:p>
          <a:p>
            <a:r>
              <a:rPr kumimoji="1" lang="en-US" altLang="ja-JP" dirty="0"/>
              <a:t>*       65 *       11 *         5 *</a:t>
            </a:r>
          </a:p>
          <a:p>
            <a:r>
              <a:rPr kumimoji="1" lang="en-US" altLang="ja-JP" dirty="0"/>
              <a:t>*       65 *       12 *        -5 *</a:t>
            </a:r>
          </a:p>
          <a:p>
            <a:r>
              <a:rPr kumimoji="1" lang="en-US" altLang="ja-JP" dirty="0"/>
              <a:t>*       65 *       13 *         5 *</a:t>
            </a:r>
          </a:p>
          <a:p>
            <a:r>
              <a:rPr kumimoji="1" lang="en-US" altLang="ja-JP" dirty="0"/>
              <a:t>*       65 *       14 *        -5 *</a:t>
            </a:r>
          </a:p>
          <a:p>
            <a:r>
              <a:rPr kumimoji="1" lang="en-US" altLang="ja-JP" dirty="0"/>
              <a:t>*       65 *       15 *        94 *</a:t>
            </a:r>
          </a:p>
          <a:p>
            <a:r>
              <a:rPr kumimoji="1" lang="en-US" altLang="ja-JP" dirty="0"/>
              <a:t>*       65 *       16 *         5 *</a:t>
            </a:r>
          </a:p>
          <a:p>
            <a:r>
              <a:rPr kumimoji="1" lang="en-US" altLang="ja-JP" dirty="0"/>
              <a:t>*       65 *       17 *        -5 *</a:t>
            </a:r>
          </a:p>
          <a:p>
            <a:r>
              <a:rPr kumimoji="1" lang="en-US" altLang="ja-JP" dirty="0"/>
              <a:t>*       65 *       18 *         5 *</a:t>
            </a:r>
          </a:p>
          <a:p>
            <a:r>
              <a:rPr kumimoji="1" lang="en-US" altLang="ja-JP" dirty="0"/>
              <a:t>*       65 *       19 *        21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94 *</a:t>
            </a:r>
          </a:p>
          <a:p>
            <a:r>
              <a:rPr kumimoji="1" lang="en-US" altLang="ja-JP" dirty="0"/>
              <a:t>*       66 *       14 *        15 *</a:t>
            </a:r>
          </a:p>
          <a:p>
            <a:r>
              <a:rPr kumimoji="1" lang="en-US" altLang="ja-JP" dirty="0"/>
              <a:t>*       66 *       15 *       -15 *</a:t>
            </a:r>
          </a:p>
          <a:p>
            <a:r>
              <a:rPr kumimoji="1" lang="en-US" altLang="ja-JP" dirty="0"/>
              <a:t>*       66 *       16 *        15 *</a:t>
            </a:r>
          </a:p>
          <a:p>
            <a:r>
              <a:rPr kumimoji="1" lang="en-US" altLang="ja-JP" dirty="0"/>
              <a:t>*       66 *       17 *        22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15 *</a:t>
            </a:r>
          </a:p>
          <a:p>
            <a:r>
              <a:rPr kumimoji="1" lang="en-US" altLang="ja-JP" dirty="0"/>
              <a:t>*       67 *        9 *       -15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5 *</a:t>
            </a:r>
          </a:p>
          <a:p>
            <a:r>
              <a:rPr kumimoji="1" lang="en-US" altLang="ja-JP" dirty="0"/>
              <a:t>*       67 *       14 *        -5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25 *</a:t>
            </a:r>
          </a:p>
          <a:p>
            <a:r>
              <a:rPr kumimoji="1" lang="en-US" altLang="ja-JP" dirty="0"/>
              <a:t>*       68 *       11 *         5 *</a:t>
            </a:r>
          </a:p>
          <a:p>
            <a:r>
              <a:rPr kumimoji="1" lang="en-US" altLang="ja-JP" dirty="0"/>
              <a:t>*       68 *       12 *        -5 *</a:t>
            </a:r>
          </a:p>
          <a:p>
            <a:r>
              <a:rPr kumimoji="1" lang="en-US" altLang="ja-JP" dirty="0"/>
              <a:t>*       68 *       13 *         5 *</a:t>
            </a:r>
          </a:p>
          <a:p>
            <a:r>
              <a:rPr kumimoji="1" lang="en-US" altLang="ja-JP" dirty="0"/>
              <a:t>*       68 *       14 *        -5 *</a:t>
            </a:r>
          </a:p>
          <a:p>
            <a:r>
              <a:rPr kumimoji="1" lang="en-US" altLang="ja-JP" dirty="0"/>
              <a:t>Type &lt;CR&gt; to continue or q to quit ==&gt;</a:t>
            </a:r>
          </a:p>
          <a:p>
            <a:r>
              <a:rPr kumimoji="1" lang="en-US" altLang="ja-JP" dirty="0"/>
              <a:t>*       68 *       15 *        94 *</a:t>
            </a:r>
          </a:p>
          <a:p>
            <a:r>
              <a:rPr kumimoji="1" lang="en-US" altLang="ja-JP" dirty="0"/>
              <a:t>*       68 *       16 *         5 *</a:t>
            </a:r>
          </a:p>
          <a:p>
            <a:r>
              <a:rPr kumimoji="1" lang="en-US" altLang="ja-JP" dirty="0"/>
              <a:t>*       68 *       17 *        -5 *</a:t>
            </a:r>
          </a:p>
          <a:p>
            <a:r>
              <a:rPr kumimoji="1" lang="en-US" altLang="ja-JP" dirty="0"/>
              <a:t>*       68 *       18 *         5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25 *</a:t>
            </a:r>
          </a:p>
          <a:p>
            <a:r>
              <a:rPr kumimoji="1" lang="en-US" altLang="ja-JP" dirty="0"/>
              <a:t>*       69 *       11 *         5 *</a:t>
            </a:r>
          </a:p>
          <a:p>
            <a:r>
              <a:rPr kumimoji="1" lang="en-US" altLang="ja-JP" dirty="0"/>
              <a:t>*       69 *       12 *        -5 *</a:t>
            </a:r>
          </a:p>
          <a:p>
            <a:r>
              <a:rPr kumimoji="1" lang="en-US" altLang="ja-JP" dirty="0"/>
              <a:t>*       69 *       13 *         5 *</a:t>
            </a:r>
          </a:p>
          <a:p>
            <a:r>
              <a:rPr kumimoji="1" lang="en-US" altLang="ja-JP" dirty="0"/>
              <a:t>*       69 *       14 *        -5 *</a:t>
            </a:r>
          </a:p>
          <a:p>
            <a:r>
              <a:rPr kumimoji="1" lang="en-US" altLang="ja-JP" dirty="0"/>
              <a:t>*       69 *       15 *        94 *</a:t>
            </a:r>
          </a:p>
          <a:p>
            <a:r>
              <a:rPr kumimoji="1" lang="en-US" altLang="ja-JP" dirty="0"/>
              <a:t>*       69 *       16 *         5 *</a:t>
            </a:r>
          </a:p>
          <a:p>
            <a:r>
              <a:rPr kumimoji="1" lang="en-US" altLang="ja-JP" dirty="0"/>
              <a:t>*       69 *       17 *        -5 *</a:t>
            </a:r>
          </a:p>
          <a:p>
            <a:r>
              <a:rPr kumimoji="1" lang="en-US" altLang="ja-JP" dirty="0"/>
              <a:t>*       69 *       18 *         5 *</a:t>
            </a:r>
          </a:p>
          <a:p>
            <a:r>
              <a:rPr kumimoji="1" lang="en-US" altLang="ja-JP" dirty="0"/>
              <a:t>*       69 *       19 *        21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15 *</a:t>
            </a:r>
          </a:p>
          <a:p>
            <a:r>
              <a:rPr kumimoji="1" lang="en-US" altLang="ja-JP" dirty="0"/>
              <a:t>*       70 *        9 *       -15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5 *</a:t>
            </a:r>
          </a:p>
          <a:p>
            <a:r>
              <a:rPr kumimoji="1" lang="en-US" altLang="ja-JP" dirty="0"/>
              <a:t>*       70 *       14 *        -5 *</a:t>
            </a:r>
          </a:p>
          <a:p>
            <a:r>
              <a:rPr kumimoji="1" lang="en-US" altLang="ja-JP" dirty="0"/>
              <a:t>*       70 *       15 *        94 *</a:t>
            </a:r>
          </a:p>
          <a:p>
            <a:r>
              <a:rPr kumimoji="1" lang="en-US" altLang="ja-JP" dirty="0"/>
              <a:t>*       70 *       16 *         5 *</a:t>
            </a:r>
          </a:p>
          <a:p>
            <a:r>
              <a:rPr kumimoji="1" lang="en-US" altLang="ja-JP" dirty="0"/>
              <a:t>*       70 *       17 *        -5 *</a:t>
            </a:r>
          </a:p>
          <a:p>
            <a:r>
              <a:rPr kumimoji="1" lang="en-US" altLang="ja-JP" dirty="0"/>
              <a:t>*       70 *       18 *         5 *</a:t>
            </a:r>
          </a:p>
          <a:p>
            <a:r>
              <a:rPr kumimoji="1" lang="en-US" altLang="ja-JP" dirty="0"/>
              <a:t>*       70 *       19 *        21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15 *</a:t>
            </a:r>
          </a:p>
          <a:p>
            <a:r>
              <a:rPr kumimoji="1" lang="en-US" altLang="ja-JP" dirty="0"/>
              <a:t>*       71 *        9 *       -15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94 *</a:t>
            </a:r>
          </a:p>
          <a:p>
            <a:r>
              <a:rPr kumimoji="1" lang="en-US" altLang="ja-JP" dirty="0"/>
              <a:t>*       71 *       14 *        15 *</a:t>
            </a:r>
          </a:p>
          <a:p>
            <a:r>
              <a:rPr kumimoji="1" lang="en-US" altLang="ja-JP" dirty="0"/>
              <a:t>*       71 *       15 *       -15 *</a:t>
            </a:r>
          </a:p>
          <a:p>
            <a:r>
              <a:rPr kumimoji="1" lang="en-US" altLang="ja-JP" dirty="0"/>
              <a:t>*       71 *       16 *        15 *</a:t>
            </a:r>
          </a:p>
          <a:p>
            <a:r>
              <a:rPr kumimoji="1" lang="en-US" altLang="ja-JP" dirty="0"/>
              <a:t>*       71 *       17 *        22 *</a:t>
            </a:r>
          </a:p>
          <a:p>
            <a:r>
              <a:rPr kumimoji="1" lang="en-US" altLang="ja-JP" dirty="0"/>
              <a:t>*       71 *       18 *       -15 *</a:t>
            </a:r>
          </a:p>
          <a:p>
            <a:r>
              <a:rPr kumimoji="1" lang="en-US" altLang="ja-JP" dirty="0"/>
              <a:t>*       71 *       19 *        22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15 *</a:t>
            </a:r>
          </a:p>
          <a:p>
            <a:r>
              <a:rPr kumimoji="1" lang="en-US" altLang="ja-JP" dirty="0"/>
              <a:t>*       72 *        9 *       -15 *</a:t>
            </a:r>
          </a:p>
          <a:p>
            <a:r>
              <a:rPr kumimoji="1" lang="en-US" altLang="ja-JP" dirty="0"/>
              <a:t>Type &lt;CR&gt; to continue or q to quit ==&gt;</a:t>
            </a:r>
          </a:p>
          <a:p>
            <a:r>
              <a:rPr kumimoji="1" lang="en-US" altLang="ja-JP" dirty="0"/>
              <a:t>*       72 *       10 *        25 *</a:t>
            </a:r>
          </a:p>
          <a:p>
            <a:r>
              <a:rPr kumimoji="1" lang="en-US" altLang="ja-JP" dirty="0"/>
              <a:t>*       72 *       11 *         5 *</a:t>
            </a:r>
          </a:p>
          <a:p>
            <a:r>
              <a:rPr kumimoji="1" lang="en-US" altLang="ja-JP" dirty="0"/>
              <a:t>*       72 *       12 *        -5 *</a:t>
            </a:r>
          </a:p>
          <a:p>
            <a:r>
              <a:rPr kumimoji="1" lang="en-US" altLang="ja-JP" dirty="0"/>
              <a:t>*       72 *       13 *         5 *</a:t>
            </a:r>
          </a:p>
          <a:p>
            <a:r>
              <a:rPr kumimoji="1" lang="en-US" altLang="ja-JP" dirty="0"/>
              <a:t>*       72 *       14 *        -5 *</a:t>
            </a:r>
          </a:p>
          <a:p>
            <a:r>
              <a:rPr kumimoji="1" lang="en-US" altLang="ja-JP" dirty="0"/>
              <a:t>*       72 *       15 *        94 *</a:t>
            </a:r>
          </a:p>
          <a:p>
            <a:r>
              <a:rPr kumimoji="1" lang="en-US" altLang="ja-JP" dirty="0"/>
              <a:t>*       72 *       16 *         5 *</a:t>
            </a:r>
          </a:p>
          <a:p>
            <a:r>
              <a:rPr kumimoji="1" lang="en-US" altLang="ja-JP" dirty="0"/>
              <a:t>*       72 *       17 *        -5 *</a:t>
            </a:r>
          </a:p>
          <a:p>
            <a:r>
              <a:rPr kumimoji="1" lang="en-US" altLang="ja-JP" dirty="0"/>
              <a:t>*       72 *       18 *         5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15 *</a:t>
            </a:r>
          </a:p>
          <a:p>
            <a:r>
              <a:rPr kumimoji="1" lang="en-US" altLang="ja-JP" dirty="0"/>
              <a:t>*       73 *        9 *       -15 *</a:t>
            </a:r>
          </a:p>
          <a:p>
            <a:r>
              <a:rPr kumimoji="1" lang="en-US" altLang="ja-JP" dirty="0"/>
              <a:t>*       73 *       10 *        25 *</a:t>
            </a:r>
          </a:p>
          <a:p>
            <a:r>
              <a:rPr kumimoji="1" lang="en-US" altLang="ja-JP" dirty="0"/>
              <a:t>*       73 *       11 *         5 *</a:t>
            </a:r>
          </a:p>
          <a:p>
            <a:r>
              <a:rPr kumimoji="1" lang="en-US" altLang="ja-JP" dirty="0"/>
              <a:t>*       73 *       12 *        -5 *</a:t>
            </a:r>
          </a:p>
          <a:p>
            <a:r>
              <a:rPr kumimoji="1" lang="en-US" altLang="ja-JP" dirty="0"/>
              <a:t>*       73 *       13 *        94 *</a:t>
            </a:r>
          </a:p>
          <a:p>
            <a:r>
              <a:rPr kumimoji="1" lang="en-US" altLang="ja-JP" dirty="0"/>
              <a:t>*       73 *       14 *        15 *</a:t>
            </a:r>
          </a:p>
          <a:p>
            <a:r>
              <a:rPr kumimoji="1" lang="en-US" altLang="ja-JP" dirty="0"/>
              <a:t>Type &lt;CR&gt; to continue or q to quit ==&gt;</a:t>
            </a:r>
          </a:p>
          <a:p>
            <a:r>
              <a:rPr kumimoji="1" lang="en-US" altLang="ja-JP" dirty="0"/>
              <a:t>*       73 *       15 *       -15 *</a:t>
            </a:r>
          </a:p>
          <a:p>
            <a:r>
              <a:rPr kumimoji="1" lang="en-US" altLang="ja-JP" dirty="0"/>
              <a:t>*       73 *       16 *       -15 *</a:t>
            </a:r>
          </a:p>
          <a:p>
            <a:r>
              <a:rPr kumimoji="1" lang="en-US" altLang="ja-JP" dirty="0"/>
              <a:t>*       73 *       17 *        22 *</a:t>
            </a:r>
          </a:p>
          <a:p>
            <a:r>
              <a:rPr kumimoji="1" lang="en-US" altLang="ja-JP" dirty="0"/>
              <a:t>*       73 *       18 *         5 *</a:t>
            </a:r>
          </a:p>
          <a:p>
            <a:r>
              <a:rPr kumimoji="1" lang="en-US" altLang="ja-JP" dirty="0"/>
              <a:t>*       73 *       19 *        -5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15 *</a:t>
            </a:r>
          </a:p>
          <a:p>
            <a:r>
              <a:rPr kumimoji="1" lang="en-US" altLang="ja-JP" dirty="0"/>
              <a:t>*       74 *        9 *       -15 *</a:t>
            </a:r>
          </a:p>
          <a:p>
            <a:r>
              <a:rPr kumimoji="1" lang="en-US" altLang="ja-JP" dirty="0"/>
              <a:t>*       74 *       10 *        25 *</a:t>
            </a:r>
          </a:p>
          <a:p>
            <a:r>
              <a:rPr kumimoji="1" lang="en-US" altLang="ja-JP" dirty="0"/>
              <a:t>*       74 *       11 *        24 *</a:t>
            </a:r>
          </a:p>
          <a:p>
            <a:r>
              <a:rPr kumimoji="1" lang="en-US" altLang="ja-JP" dirty="0"/>
              <a:t>*       74 *       12 *       -24 *</a:t>
            </a:r>
          </a:p>
          <a:p>
            <a:r>
              <a:rPr kumimoji="1" lang="en-US" altLang="ja-JP" dirty="0"/>
              <a:t>*       74 *       13 *        -1 *</a:t>
            </a:r>
          </a:p>
          <a:p>
            <a:r>
              <a:rPr kumimoji="1" lang="en-US" altLang="ja-JP" dirty="0"/>
              <a:t>*       74 *       14 *         2 *</a:t>
            </a:r>
          </a:p>
          <a:p>
            <a:r>
              <a:rPr kumimoji="1" lang="en-US" altLang="ja-JP" dirty="0"/>
              <a:t>*       74 *       15 *         3 *</a:t>
            </a:r>
          </a:p>
          <a:p>
            <a:r>
              <a:rPr kumimoji="1" lang="en-US" altLang="ja-JP" dirty="0"/>
              <a:t>*       74 *       16 *        -4 *</a:t>
            </a:r>
          </a:p>
          <a:p>
            <a:r>
              <a:rPr kumimoji="1" lang="en-US" altLang="ja-JP" dirty="0"/>
              <a:t>*       74 *       17 *        94 *</a:t>
            </a:r>
          </a:p>
          <a:p>
            <a:r>
              <a:rPr kumimoji="1" lang="en-US" altLang="ja-JP" dirty="0"/>
              <a:t>*       74 *       18 *        15 *</a:t>
            </a:r>
          </a:p>
          <a:p>
            <a:r>
              <a:rPr kumimoji="1" lang="en-US" altLang="ja-JP" dirty="0"/>
              <a:t>*       74 *       19 *       -15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25 *</a:t>
            </a:r>
          </a:p>
          <a:p>
            <a:r>
              <a:rPr kumimoji="1" lang="en-US" altLang="ja-JP" dirty="0"/>
              <a:t>*       75 *       11 *        24 *</a:t>
            </a:r>
          </a:p>
          <a:p>
            <a:r>
              <a:rPr kumimoji="1" lang="en-US" altLang="ja-JP" dirty="0"/>
              <a:t>*       75 *       12 *       -24 *</a:t>
            </a:r>
          </a:p>
          <a:p>
            <a:r>
              <a:rPr kumimoji="1" lang="en-US" altLang="ja-JP" dirty="0"/>
              <a:t>*       75 *       13 *        -1 *</a:t>
            </a:r>
          </a:p>
          <a:p>
            <a:r>
              <a:rPr kumimoji="1" lang="en-US" altLang="ja-JP" dirty="0"/>
              <a:t>*       75 *       14 *         2 *</a:t>
            </a:r>
          </a:p>
          <a:p>
            <a:r>
              <a:rPr kumimoji="1" lang="en-US" altLang="ja-JP" dirty="0"/>
              <a:t>*       75 *       15 *         1 *</a:t>
            </a:r>
          </a:p>
          <a:p>
            <a:r>
              <a:rPr kumimoji="1" lang="en-US" altLang="ja-JP" dirty="0"/>
              <a:t>*       75 *       16 *        -2 *</a:t>
            </a:r>
          </a:p>
          <a:p>
            <a:r>
              <a:rPr kumimoji="1" lang="en-US" altLang="ja-JP" dirty="0"/>
              <a:t>*       75 *       17 *        -1 *</a:t>
            </a:r>
          </a:p>
          <a:p>
            <a:r>
              <a:rPr kumimoji="1" lang="en-US" altLang="ja-JP" dirty="0"/>
              <a:t>*       75 *       18 *         2 *</a:t>
            </a:r>
          </a:p>
          <a:p>
            <a:r>
              <a:rPr kumimoji="1" lang="en-US" altLang="ja-JP" dirty="0"/>
              <a:t>*       75 *       19 *         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15 *</a:t>
            </a:r>
          </a:p>
          <a:p>
            <a:r>
              <a:rPr kumimoji="1" lang="en-US" altLang="ja-JP" dirty="0"/>
              <a:t>*       76 *        9 *       -15 *</a:t>
            </a:r>
          </a:p>
          <a:p>
            <a:r>
              <a:rPr kumimoji="1" lang="en-US" altLang="ja-JP" dirty="0"/>
              <a:t>*       76 *       10 *        25 *</a:t>
            </a:r>
          </a:p>
          <a:p>
            <a:r>
              <a:rPr kumimoji="1" lang="en-US" altLang="ja-JP" dirty="0"/>
              <a:t>*       76 *       11 *        21 *</a:t>
            </a:r>
          </a:p>
          <a:p>
            <a:r>
              <a:rPr kumimoji="1" lang="en-US" altLang="ja-JP" dirty="0"/>
              <a:t>*       76 *       12 *        21 *</a:t>
            </a:r>
          </a:p>
          <a:p>
            <a:r>
              <a:rPr kumimoji="1" lang="en-US" altLang="ja-JP" dirty="0"/>
              <a:t>*       76 *       13 *        21 *</a:t>
            </a:r>
          </a:p>
          <a:p>
            <a:r>
              <a:rPr kumimoji="1" lang="en-US" altLang="ja-JP" dirty="0"/>
              <a:t>*       76 *       14 *        21 *</a:t>
            </a:r>
          </a:p>
          <a:p>
            <a:r>
              <a:rPr kumimoji="1" lang="en-US" altLang="ja-JP" dirty="0"/>
              <a:t>*       76 *       15 *        94 *</a:t>
            </a:r>
          </a:p>
          <a:p>
            <a:r>
              <a:rPr kumimoji="1" lang="en-US" altLang="ja-JP" dirty="0"/>
              <a:t>*       76 *       16 *        21 *</a:t>
            </a:r>
          </a:p>
          <a:p>
            <a:r>
              <a:rPr kumimoji="1" lang="en-US" altLang="ja-JP" dirty="0"/>
              <a:t>*       76 *       17 *        21 *</a:t>
            </a:r>
          </a:p>
          <a:p>
            <a:r>
              <a:rPr kumimoji="1" lang="en-US" altLang="ja-JP" dirty="0"/>
              <a:t>*       76 *       18 *         1 *</a:t>
            </a:r>
          </a:p>
          <a:p>
            <a:r>
              <a:rPr kumimoji="1" lang="en-US" altLang="ja-JP" dirty="0"/>
              <a:t>*       76 *       19 *        -1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25 *</a:t>
            </a:r>
          </a:p>
          <a:p>
            <a:r>
              <a:rPr kumimoji="1" lang="en-US" altLang="ja-JP" dirty="0"/>
              <a:t>*       77 *       11 *        24 *</a:t>
            </a:r>
          </a:p>
          <a:p>
            <a:r>
              <a:rPr kumimoji="1" lang="en-US" altLang="ja-JP" dirty="0"/>
              <a:t>*       77 *       12 *       -24 *</a:t>
            </a:r>
          </a:p>
          <a:p>
            <a:r>
              <a:rPr kumimoji="1" lang="en-US" altLang="ja-JP" dirty="0"/>
              <a:t>*       77 *       13 *        -1 *</a:t>
            </a:r>
          </a:p>
          <a:p>
            <a:r>
              <a:rPr kumimoji="1" lang="en-US" altLang="ja-JP" dirty="0"/>
              <a:t>*       77 *       14 *         2 *</a:t>
            </a:r>
          </a:p>
          <a:p>
            <a:r>
              <a:rPr kumimoji="1" lang="en-US" altLang="ja-JP" dirty="0"/>
              <a:t>*       77 *       15 *         1 *</a:t>
            </a:r>
          </a:p>
          <a:p>
            <a:r>
              <a:rPr kumimoji="1" lang="en-US" altLang="ja-JP" dirty="0"/>
              <a:t>*       77 *       16 *        -2 *</a:t>
            </a:r>
          </a:p>
          <a:p>
            <a:r>
              <a:rPr kumimoji="1" lang="en-US" altLang="ja-JP" dirty="0"/>
              <a:t>*       77 *       17 *        94 *</a:t>
            </a:r>
          </a:p>
          <a:p>
            <a:r>
              <a:rPr kumimoji="1" lang="en-US" altLang="ja-JP" dirty="0"/>
              <a:t>*       77 *       18 *        15 *</a:t>
            </a:r>
          </a:p>
          <a:p>
            <a:r>
              <a:rPr kumimoji="1" lang="en-US" altLang="ja-JP" dirty="0"/>
              <a:t>*       77 *       19 *       -15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94 *</a:t>
            </a:r>
          </a:p>
          <a:p>
            <a:r>
              <a:rPr kumimoji="1" lang="en-US" altLang="ja-JP" dirty="0"/>
              <a:t>*       78 *       14 *        15 *</a:t>
            </a:r>
          </a:p>
          <a:p>
            <a:r>
              <a:rPr kumimoji="1" lang="en-US" altLang="ja-JP" dirty="0"/>
              <a:t>Type &lt;CR&gt; to continue or q to quit ==&gt;</a:t>
            </a:r>
          </a:p>
          <a:p>
            <a:r>
              <a:rPr kumimoji="1" lang="en-US" altLang="ja-JP" dirty="0"/>
              <a:t>*       78 *       15 *       -15 *</a:t>
            </a:r>
          </a:p>
          <a:p>
            <a:r>
              <a:rPr kumimoji="1" lang="en-US" altLang="ja-JP" dirty="0"/>
              <a:t>*       78 *       16 *        15 *</a:t>
            </a:r>
          </a:p>
          <a:p>
            <a:r>
              <a:rPr kumimoji="1" lang="en-US" altLang="ja-JP" dirty="0"/>
              <a:t>*       78 *       17 *        22 *</a:t>
            </a:r>
          </a:p>
          <a:p>
            <a:r>
              <a:rPr kumimoji="1" lang="en-US" altLang="ja-JP" dirty="0"/>
              <a:t>*       78 *       18 *        15 *</a:t>
            </a:r>
          </a:p>
          <a:p>
            <a:r>
              <a:rPr kumimoji="1" lang="en-US" altLang="ja-JP" dirty="0"/>
              <a:t>*       78 *       19 *        22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25 *</a:t>
            </a:r>
          </a:p>
          <a:p>
            <a:r>
              <a:rPr kumimoji="1" lang="en-US" altLang="ja-JP" dirty="0"/>
              <a:t>*       79 *       11 *         5 *</a:t>
            </a:r>
          </a:p>
          <a:p>
            <a:r>
              <a:rPr kumimoji="1" lang="en-US" altLang="ja-JP" dirty="0"/>
              <a:t>*       79 *       12 *        -5 *</a:t>
            </a:r>
          </a:p>
          <a:p>
            <a:r>
              <a:rPr kumimoji="1" lang="en-US" altLang="ja-JP" dirty="0"/>
              <a:t>*       79 *       13 *         5 *</a:t>
            </a:r>
          </a:p>
          <a:p>
            <a:r>
              <a:rPr kumimoji="1" lang="en-US" altLang="ja-JP" dirty="0"/>
              <a:t>*       79 *       14 *        -5 *</a:t>
            </a:r>
          </a:p>
          <a:p>
            <a:r>
              <a:rPr kumimoji="1" lang="en-US" altLang="ja-JP" dirty="0"/>
              <a:t>*       79 *       15 *        94 *</a:t>
            </a:r>
          </a:p>
          <a:p>
            <a:r>
              <a:rPr kumimoji="1" lang="en-US" altLang="ja-JP" dirty="0"/>
              <a:t>*       79 *       16 *         5 *</a:t>
            </a:r>
          </a:p>
          <a:p>
            <a:r>
              <a:rPr kumimoji="1" lang="en-US" altLang="ja-JP" dirty="0"/>
              <a:t>*       79 *       17 *        -5 *</a:t>
            </a:r>
          </a:p>
          <a:p>
            <a:r>
              <a:rPr kumimoji="1" lang="en-US" altLang="ja-JP" dirty="0"/>
              <a:t>*       79 *       18 *         5 *</a:t>
            </a:r>
          </a:p>
          <a:p>
            <a:r>
              <a:rPr kumimoji="1" lang="en-US" altLang="ja-JP" dirty="0"/>
              <a:t>*       79 *       19 *        21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15 *</a:t>
            </a:r>
          </a:p>
          <a:p>
            <a:r>
              <a:rPr kumimoji="1" lang="en-US" altLang="ja-JP" dirty="0"/>
              <a:t>*       80 *        9 *       -15 *</a:t>
            </a:r>
          </a:p>
          <a:p>
            <a:r>
              <a:rPr kumimoji="1" lang="en-US" altLang="ja-JP" dirty="0"/>
              <a:t>*       80 *       10 *        25 *</a:t>
            </a:r>
          </a:p>
          <a:p>
            <a:r>
              <a:rPr kumimoji="1" lang="en-US" altLang="ja-JP" dirty="0"/>
              <a:t>*       80 *       11 *         5 *</a:t>
            </a:r>
          </a:p>
          <a:p>
            <a:r>
              <a:rPr kumimoji="1" lang="en-US" altLang="ja-JP" dirty="0"/>
              <a:t>*       80 *       12 *        -5 *</a:t>
            </a:r>
          </a:p>
          <a:p>
            <a:r>
              <a:rPr kumimoji="1" lang="en-US" altLang="ja-JP" dirty="0"/>
              <a:t>*       80 *       13 *         5 *</a:t>
            </a:r>
          </a:p>
          <a:p>
            <a:r>
              <a:rPr kumimoji="1" lang="en-US" altLang="ja-JP" dirty="0"/>
              <a:t>*       80 *       14 *        -5 *</a:t>
            </a:r>
          </a:p>
          <a:p>
            <a:r>
              <a:rPr kumimoji="1" lang="en-US" altLang="ja-JP" dirty="0"/>
              <a:t>*       80 *       15 *        94 *</a:t>
            </a:r>
          </a:p>
          <a:p>
            <a:r>
              <a:rPr kumimoji="1" lang="en-US" altLang="ja-JP" dirty="0"/>
              <a:t>*       80 *       16 *         5 *</a:t>
            </a:r>
          </a:p>
          <a:p>
            <a:r>
              <a:rPr kumimoji="1" lang="en-US" altLang="ja-JP" dirty="0"/>
              <a:t>*       80 *       17 *        -5 *</a:t>
            </a:r>
          </a:p>
          <a:p>
            <a:r>
              <a:rPr kumimoji="1" lang="en-US" altLang="ja-JP" dirty="0"/>
              <a:t>*       80 *       18 *         5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94 *</a:t>
            </a:r>
          </a:p>
          <a:p>
            <a:r>
              <a:rPr kumimoji="1" lang="en-US" altLang="ja-JP" dirty="0"/>
              <a:t>*       81 *       14 *        15 *</a:t>
            </a:r>
          </a:p>
          <a:p>
            <a:r>
              <a:rPr kumimoji="1" lang="en-US" altLang="ja-JP" dirty="0"/>
              <a:t>*       81 *       15 *       -15 *</a:t>
            </a:r>
          </a:p>
          <a:p>
            <a:r>
              <a:rPr kumimoji="1" lang="en-US" altLang="ja-JP" dirty="0"/>
              <a:t>*       81 *       16 *        15 *</a:t>
            </a:r>
          </a:p>
          <a:p>
            <a:r>
              <a:rPr kumimoji="1" lang="en-US" altLang="ja-JP" dirty="0"/>
              <a:t>*       81 *       17 *        22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25 *</a:t>
            </a:r>
          </a:p>
          <a:p>
            <a:r>
              <a:rPr kumimoji="1" lang="en-US" altLang="ja-JP" dirty="0"/>
              <a:t>*       82 *       11 *         5 *</a:t>
            </a:r>
          </a:p>
          <a:p>
            <a:r>
              <a:rPr kumimoji="1" lang="en-US" altLang="ja-JP" dirty="0"/>
              <a:t>*       82 *       12 *        -5 *</a:t>
            </a:r>
          </a:p>
          <a:p>
            <a:r>
              <a:rPr kumimoji="1" lang="en-US" altLang="ja-JP" dirty="0"/>
              <a:t>*       82 *       13 *         5 *</a:t>
            </a:r>
          </a:p>
          <a:p>
            <a:r>
              <a:rPr kumimoji="1" lang="en-US" altLang="ja-JP" dirty="0"/>
              <a:t>*       82 *       14 *        -5 *</a:t>
            </a:r>
          </a:p>
          <a:p>
            <a:r>
              <a:rPr kumimoji="1" lang="en-US" altLang="ja-JP" dirty="0"/>
              <a:t>*       82 *       15 *        94 *</a:t>
            </a:r>
          </a:p>
          <a:p>
            <a:r>
              <a:rPr kumimoji="1" lang="en-US" altLang="ja-JP" dirty="0"/>
              <a:t>*       82 *       16 *         5 *</a:t>
            </a:r>
          </a:p>
          <a:p>
            <a:r>
              <a:rPr kumimoji="1" lang="en-US" altLang="ja-JP" dirty="0"/>
              <a:t>*       82 *       17 *        -5 *</a:t>
            </a:r>
          </a:p>
          <a:p>
            <a:r>
              <a:rPr kumimoji="1" lang="en-US" altLang="ja-JP" dirty="0"/>
              <a:t>*       82 *       18 *         5 *</a:t>
            </a:r>
          </a:p>
          <a:p>
            <a:r>
              <a:rPr kumimoji="1" lang="en-US" altLang="ja-JP" dirty="0"/>
              <a:t>*       82 *       19 *        21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25 *</a:t>
            </a:r>
          </a:p>
          <a:p>
            <a:r>
              <a:rPr kumimoji="1" lang="en-US" altLang="ja-JP" dirty="0"/>
              <a:t>*       83 *       11 *        24 *</a:t>
            </a:r>
          </a:p>
          <a:p>
            <a:r>
              <a:rPr kumimoji="1" lang="en-US" altLang="ja-JP" dirty="0"/>
              <a:t>*       83 *       12 *       -24 *</a:t>
            </a:r>
          </a:p>
          <a:p>
            <a:r>
              <a:rPr kumimoji="1" lang="en-US" altLang="ja-JP" dirty="0"/>
              <a:t>*       83 *       13 *        -1 *</a:t>
            </a:r>
          </a:p>
          <a:p>
            <a:r>
              <a:rPr kumimoji="1" lang="en-US" altLang="ja-JP" dirty="0"/>
              <a:t>*       83 *       14 *         2 *</a:t>
            </a:r>
          </a:p>
          <a:p>
            <a:r>
              <a:rPr kumimoji="1" lang="en-US" altLang="ja-JP" dirty="0"/>
              <a:t>Type &lt;CR&gt; to continue or q to quit ==&gt;</a:t>
            </a:r>
          </a:p>
          <a:p>
            <a:r>
              <a:rPr kumimoji="1" lang="en-US" altLang="ja-JP" dirty="0"/>
              <a:t>*       83 *       15 *        13 *</a:t>
            </a:r>
          </a:p>
          <a:p>
            <a:r>
              <a:rPr kumimoji="1" lang="en-US" altLang="ja-JP" dirty="0"/>
              <a:t>*       83 *       16 *       -14 *</a:t>
            </a:r>
          </a:p>
          <a:p>
            <a:r>
              <a:rPr kumimoji="1" lang="en-US" altLang="ja-JP" dirty="0"/>
              <a:t>*       83 *       17 *        -1 *</a:t>
            </a:r>
          </a:p>
          <a:p>
            <a:r>
              <a:rPr kumimoji="1" lang="en-US" altLang="ja-JP" dirty="0"/>
              <a:t>*       83 *       18 *         2 *</a:t>
            </a:r>
          </a:p>
          <a:p>
            <a:r>
              <a:rPr kumimoji="1" lang="en-US" altLang="ja-JP" dirty="0"/>
              <a:t>*       83 *       19 *        13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25 *</a:t>
            </a:r>
          </a:p>
          <a:p>
            <a:r>
              <a:rPr kumimoji="1" lang="en-US" altLang="ja-JP" dirty="0"/>
              <a:t>*       84 *       11 *         5 *</a:t>
            </a:r>
          </a:p>
          <a:p>
            <a:r>
              <a:rPr kumimoji="1" lang="en-US" altLang="ja-JP" dirty="0"/>
              <a:t>*       84 *       12 *        -5 *</a:t>
            </a:r>
          </a:p>
          <a:p>
            <a:r>
              <a:rPr kumimoji="1" lang="en-US" altLang="ja-JP" dirty="0"/>
              <a:t>*       84 *       13 *         5 *</a:t>
            </a:r>
          </a:p>
          <a:p>
            <a:r>
              <a:rPr kumimoji="1" lang="en-US" altLang="ja-JP" dirty="0"/>
              <a:t>*       84 *       14 *        -5 *</a:t>
            </a:r>
          </a:p>
          <a:p>
            <a:r>
              <a:rPr kumimoji="1" lang="en-US" altLang="ja-JP" dirty="0"/>
              <a:t>*       84 *       15 *        94 *</a:t>
            </a:r>
          </a:p>
          <a:p>
            <a:r>
              <a:rPr kumimoji="1" lang="en-US" altLang="ja-JP" dirty="0"/>
              <a:t>*       84 *       16 *         5 *</a:t>
            </a:r>
          </a:p>
          <a:p>
            <a:r>
              <a:rPr kumimoji="1" lang="en-US" altLang="ja-JP" dirty="0"/>
              <a:t>*       84 *       17 *        -5 *</a:t>
            </a:r>
          </a:p>
          <a:p>
            <a:r>
              <a:rPr kumimoji="1" lang="en-US" altLang="ja-JP" dirty="0"/>
              <a:t>*       84 *       18 *         5 *</a:t>
            </a:r>
          </a:p>
          <a:p>
            <a:r>
              <a:rPr kumimoji="1" lang="en-US" altLang="ja-JP" dirty="0"/>
              <a:t>*       84 *       19 *        21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15 *</a:t>
            </a:r>
          </a:p>
          <a:p>
            <a:r>
              <a:rPr kumimoji="1" lang="en-US" altLang="ja-JP" dirty="0"/>
              <a:t>*       85 *        9 *       -15 *</a:t>
            </a:r>
          </a:p>
          <a:p>
            <a:r>
              <a:rPr kumimoji="1" lang="en-US" altLang="ja-JP" dirty="0"/>
              <a:t>*       85 *       10 *        25 *</a:t>
            </a:r>
          </a:p>
          <a:p>
            <a:r>
              <a:rPr kumimoji="1" lang="en-US" altLang="ja-JP" dirty="0"/>
              <a:t>*       85 *       11 *        24 *</a:t>
            </a:r>
          </a:p>
          <a:p>
            <a:r>
              <a:rPr kumimoji="1" lang="en-US" altLang="ja-JP" dirty="0"/>
              <a:t>*       85 *       12 *       -24 *</a:t>
            </a:r>
          </a:p>
          <a:p>
            <a:r>
              <a:rPr kumimoji="1" lang="en-US" altLang="ja-JP" dirty="0"/>
              <a:t>*       85 *       13 *        -3 *</a:t>
            </a:r>
          </a:p>
          <a:p>
            <a:r>
              <a:rPr kumimoji="1" lang="en-US" altLang="ja-JP" dirty="0"/>
              <a:t>*       85 *       14 *         2 *</a:t>
            </a:r>
          </a:p>
          <a:p>
            <a:r>
              <a:rPr kumimoji="1" lang="en-US" altLang="ja-JP" dirty="0"/>
              <a:t>*       85 *       15 *         3 *</a:t>
            </a:r>
          </a:p>
          <a:p>
            <a:r>
              <a:rPr kumimoji="1" lang="en-US" altLang="ja-JP" dirty="0"/>
              <a:t>*       85 *       16 *        -4 *</a:t>
            </a:r>
          </a:p>
          <a:p>
            <a:r>
              <a:rPr kumimoji="1" lang="en-US" altLang="ja-JP" dirty="0"/>
              <a:t>*       85 *       17 *        94 *</a:t>
            </a:r>
          </a:p>
          <a:p>
            <a:r>
              <a:rPr kumimoji="1" lang="en-US" altLang="ja-JP" dirty="0"/>
              <a:t>*       85 *       18 *        15 *</a:t>
            </a:r>
          </a:p>
          <a:p>
            <a:r>
              <a:rPr kumimoji="1" lang="en-US" altLang="ja-JP" dirty="0"/>
              <a:t>*       85 *       19 *       -15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15 *</a:t>
            </a:r>
          </a:p>
          <a:p>
            <a:r>
              <a:rPr kumimoji="1" lang="en-US" altLang="ja-JP" dirty="0"/>
              <a:t>*       86 *        9 *       -15 *</a:t>
            </a:r>
          </a:p>
          <a:p>
            <a:r>
              <a:rPr kumimoji="1" lang="en-US" altLang="ja-JP" dirty="0"/>
              <a:t>*       86 *       10 *        25 *</a:t>
            </a:r>
          </a:p>
          <a:p>
            <a:r>
              <a:rPr kumimoji="1" lang="en-US" altLang="ja-JP" dirty="0"/>
              <a:t>*       86 *       11 *         5 *</a:t>
            </a:r>
          </a:p>
          <a:p>
            <a:r>
              <a:rPr kumimoji="1" lang="en-US" altLang="ja-JP" dirty="0"/>
              <a:t>*       86 *       12 *        -5 *</a:t>
            </a:r>
          </a:p>
          <a:p>
            <a:r>
              <a:rPr kumimoji="1" lang="en-US" altLang="ja-JP" dirty="0"/>
              <a:t>*       86 *       13 *        94 *</a:t>
            </a:r>
          </a:p>
          <a:p>
            <a:r>
              <a:rPr kumimoji="1" lang="en-US" altLang="ja-JP" dirty="0"/>
              <a:t>*       86 *       14 *        15 *</a:t>
            </a:r>
          </a:p>
          <a:p>
            <a:r>
              <a:rPr kumimoji="1" lang="en-US" altLang="ja-JP" dirty="0"/>
              <a:t>*       86 *       15 *       -15 *</a:t>
            </a:r>
          </a:p>
          <a:p>
            <a:r>
              <a:rPr kumimoji="1" lang="en-US" altLang="ja-JP" dirty="0"/>
              <a:t>*       86 *       16 *        15 *</a:t>
            </a:r>
          </a:p>
          <a:p>
            <a:r>
              <a:rPr kumimoji="1" lang="en-US" altLang="ja-JP" dirty="0"/>
              <a:t>*       86 *       17 *        22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15 *</a:t>
            </a:r>
          </a:p>
          <a:p>
            <a:r>
              <a:rPr kumimoji="1" lang="en-US" altLang="ja-JP" dirty="0"/>
              <a:t>*       87 *        9 *       -15 *</a:t>
            </a:r>
          </a:p>
          <a:p>
            <a:r>
              <a:rPr kumimoji="1" lang="en-US" altLang="ja-JP" dirty="0"/>
              <a:t>Type &lt;CR&gt; to continue or q to quit ==&gt;</a:t>
            </a:r>
          </a:p>
          <a:p>
            <a:r>
              <a:rPr kumimoji="1" lang="en-US" altLang="ja-JP" dirty="0"/>
              <a:t>*       87 *       10 *        25 *</a:t>
            </a:r>
          </a:p>
          <a:p>
            <a:r>
              <a:rPr kumimoji="1" lang="en-US" altLang="ja-JP" dirty="0"/>
              <a:t>*       87 *       11 *         5 *</a:t>
            </a:r>
          </a:p>
          <a:p>
            <a:r>
              <a:rPr kumimoji="1" lang="en-US" altLang="ja-JP" dirty="0"/>
              <a:t>*       87 *       12 *        -5 *</a:t>
            </a:r>
          </a:p>
          <a:p>
            <a:r>
              <a:rPr kumimoji="1" lang="en-US" altLang="ja-JP" dirty="0"/>
              <a:t>*       87 *       13 *         5 *</a:t>
            </a:r>
          </a:p>
          <a:p>
            <a:r>
              <a:rPr kumimoji="1" lang="en-US" altLang="ja-JP" dirty="0"/>
              <a:t>*       87 *       14 *        -5 *</a:t>
            </a:r>
          </a:p>
          <a:p>
            <a:r>
              <a:rPr kumimoji="1" lang="en-US" altLang="ja-JP" dirty="0"/>
              <a:t>*       87 *       15 *        94 *</a:t>
            </a:r>
          </a:p>
          <a:p>
            <a:r>
              <a:rPr kumimoji="1" lang="en-US" altLang="ja-JP" dirty="0"/>
              <a:t>*       87 *       16 *         5 *</a:t>
            </a:r>
          </a:p>
          <a:p>
            <a:r>
              <a:rPr kumimoji="1" lang="en-US" altLang="ja-JP" dirty="0"/>
              <a:t>*       87 *       17 *        -5 *</a:t>
            </a:r>
          </a:p>
          <a:p>
            <a:r>
              <a:rPr kumimoji="1" lang="en-US" altLang="ja-JP" dirty="0"/>
              <a:t>*       87 *       18 *         5 *</a:t>
            </a:r>
          </a:p>
          <a:p>
            <a:r>
              <a:rPr kumimoji="1" lang="en-US" altLang="ja-JP" dirty="0"/>
              <a:t>*       87 *       19 *        21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15 *</a:t>
            </a:r>
          </a:p>
          <a:p>
            <a:r>
              <a:rPr kumimoji="1" lang="en-US" altLang="ja-JP" dirty="0"/>
              <a:t>*       88 *        9 *       -15 *</a:t>
            </a:r>
          </a:p>
          <a:p>
            <a:r>
              <a:rPr kumimoji="1" lang="en-US" altLang="ja-JP" dirty="0"/>
              <a:t>*       88 *       10 *        25 *</a:t>
            </a:r>
          </a:p>
          <a:p>
            <a:r>
              <a:rPr kumimoji="1" lang="en-US" altLang="ja-JP" dirty="0"/>
              <a:t>*       88 *       11 *         5 *</a:t>
            </a:r>
          </a:p>
          <a:p>
            <a:r>
              <a:rPr kumimoji="1" lang="en-US" altLang="ja-JP" dirty="0"/>
              <a:t>*       88 *       12 *        -5 *</a:t>
            </a:r>
          </a:p>
          <a:p>
            <a:r>
              <a:rPr kumimoji="1" lang="en-US" altLang="ja-JP" dirty="0"/>
              <a:t>*       88 *       13 *         5 *</a:t>
            </a:r>
          </a:p>
          <a:p>
            <a:r>
              <a:rPr kumimoji="1" lang="en-US" altLang="ja-JP" dirty="0"/>
              <a:t>*       88 *       14 *        -5 *</a:t>
            </a:r>
          </a:p>
          <a:p>
            <a:r>
              <a:rPr kumimoji="1" lang="en-US" altLang="ja-JP" dirty="0"/>
              <a:t>Type &lt;CR&gt; to continue or q to quit ==&gt;</a:t>
            </a:r>
          </a:p>
          <a:p>
            <a:r>
              <a:rPr kumimoji="1" lang="en-US" altLang="ja-JP" dirty="0"/>
              <a:t>*       88 *       15 *        94 *</a:t>
            </a:r>
          </a:p>
          <a:p>
            <a:r>
              <a:rPr kumimoji="1" lang="en-US" altLang="ja-JP" dirty="0"/>
              <a:t>*       88 *       16 *         5 *</a:t>
            </a:r>
          </a:p>
          <a:p>
            <a:r>
              <a:rPr kumimoji="1" lang="en-US" altLang="ja-JP" dirty="0"/>
              <a:t>*       88 *       17 *        -5 *</a:t>
            </a:r>
          </a:p>
          <a:p>
            <a:r>
              <a:rPr kumimoji="1" lang="en-US" altLang="ja-JP" dirty="0"/>
              <a:t>*       88 *       18 *         5 *</a:t>
            </a:r>
          </a:p>
          <a:p>
            <a:r>
              <a:rPr kumimoji="1" lang="en-US" altLang="ja-JP" dirty="0"/>
              <a:t>*       88 *       19 *        21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15 *</a:t>
            </a:r>
          </a:p>
          <a:p>
            <a:r>
              <a:rPr kumimoji="1" lang="en-US" altLang="ja-JP" dirty="0"/>
              <a:t>*       89 *        9 *       -15 *</a:t>
            </a:r>
          </a:p>
          <a:p>
            <a:r>
              <a:rPr kumimoji="1" lang="en-US" altLang="ja-JP" dirty="0"/>
              <a:t>*       89 *       10 *        25 *</a:t>
            </a:r>
          </a:p>
          <a:p>
            <a:r>
              <a:rPr kumimoji="1" lang="en-US" altLang="ja-JP" dirty="0"/>
              <a:t>*       89 *       11 *        15 *</a:t>
            </a:r>
          </a:p>
          <a:p>
            <a:r>
              <a:rPr kumimoji="1" lang="en-US" altLang="ja-JP" dirty="0"/>
              <a:t>*       89 *       12 *       -15 *</a:t>
            </a:r>
          </a:p>
          <a:p>
            <a:r>
              <a:rPr kumimoji="1" lang="en-US" altLang="ja-JP" dirty="0"/>
              <a:t>*       89 *       13 *        15 *</a:t>
            </a:r>
          </a:p>
          <a:p>
            <a:r>
              <a:rPr kumimoji="1" lang="en-US" altLang="ja-JP" dirty="0"/>
              <a:t>*       89 *       14 *       -15 *</a:t>
            </a:r>
          </a:p>
          <a:p>
            <a:r>
              <a:rPr kumimoji="1" lang="en-US" altLang="ja-JP" dirty="0"/>
              <a:t>*       89 *       15 *        94 *</a:t>
            </a:r>
          </a:p>
          <a:p>
            <a:r>
              <a:rPr kumimoji="1" lang="en-US" altLang="ja-JP" dirty="0"/>
              <a:t>*       89 *       16 *        15 *</a:t>
            </a:r>
          </a:p>
          <a:p>
            <a:r>
              <a:rPr kumimoji="1" lang="en-US" altLang="ja-JP" dirty="0"/>
              <a:t>*       89 *       17 *       -15 *</a:t>
            </a:r>
          </a:p>
          <a:p>
            <a:r>
              <a:rPr kumimoji="1" lang="en-US" altLang="ja-JP" dirty="0"/>
              <a:t>*       89 *       18 *       -15 *</a:t>
            </a:r>
          </a:p>
          <a:p>
            <a:r>
              <a:rPr kumimoji="1" lang="en-US" altLang="ja-JP" dirty="0"/>
              <a:t>*       89 *       19 *        22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15 *</a:t>
            </a:r>
          </a:p>
          <a:p>
            <a:r>
              <a:rPr kumimoji="1" lang="en-US" altLang="ja-JP" dirty="0"/>
              <a:t>*       90 *        9 *       -15 *</a:t>
            </a:r>
          </a:p>
          <a:p>
            <a:r>
              <a:rPr kumimoji="1" lang="en-US" altLang="ja-JP" dirty="0"/>
              <a:t>*       90 *       10 *        25 *</a:t>
            </a:r>
          </a:p>
          <a:p>
            <a:r>
              <a:rPr kumimoji="1" lang="en-US" altLang="ja-JP" dirty="0"/>
              <a:t>*       90 *       11 *        15 *</a:t>
            </a:r>
          </a:p>
          <a:p>
            <a:r>
              <a:rPr kumimoji="1" lang="en-US" altLang="ja-JP" dirty="0"/>
              <a:t>*       90 *       12 *       -15 *</a:t>
            </a:r>
          </a:p>
          <a:p>
            <a:r>
              <a:rPr kumimoji="1" lang="en-US" altLang="ja-JP" dirty="0"/>
              <a:t>*       90 *       13 *        94 *</a:t>
            </a:r>
          </a:p>
          <a:p>
            <a:r>
              <a:rPr kumimoji="1" lang="en-US" altLang="ja-JP" dirty="0"/>
              <a:t>*       90 *       14 *        15 *</a:t>
            </a:r>
          </a:p>
          <a:p>
            <a:r>
              <a:rPr kumimoji="1" lang="en-US" altLang="ja-JP" dirty="0"/>
              <a:t>*       90 *       15 *       -15 *</a:t>
            </a:r>
          </a:p>
          <a:p>
            <a:r>
              <a:rPr kumimoji="1" lang="en-US" altLang="ja-JP" dirty="0"/>
              <a:t>*       90 *       16 *        15 *</a:t>
            </a:r>
          </a:p>
          <a:p>
            <a:r>
              <a:rPr kumimoji="1" lang="en-US" altLang="ja-JP" dirty="0"/>
              <a:t>*       90 *       17 *        22 *</a:t>
            </a:r>
          </a:p>
          <a:p>
            <a:r>
              <a:rPr kumimoji="1" lang="en-US" altLang="ja-JP" dirty="0"/>
              <a:t>*       90 *       18 *        15 *</a:t>
            </a:r>
          </a:p>
          <a:p>
            <a:r>
              <a:rPr kumimoji="1" lang="en-US" altLang="ja-JP" dirty="0"/>
              <a:t>*       90 *       19 *       -15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94 *</a:t>
            </a:r>
          </a:p>
          <a:p>
            <a:r>
              <a:rPr kumimoji="1" lang="en-US" altLang="ja-JP" dirty="0"/>
              <a:t>*       91 *       14 *        15 *</a:t>
            </a:r>
          </a:p>
          <a:p>
            <a:r>
              <a:rPr kumimoji="1" lang="en-US" altLang="ja-JP" dirty="0"/>
              <a:t>*       91 *       15 *       -15 *</a:t>
            </a:r>
          </a:p>
          <a:p>
            <a:r>
              <a:rPr kumimoji="1" lang="en-US" altLang="ja-JP" dirty="0"/>
              <a:t>*       91 *       16 *       -15 *</a:t>
            </a:r>
          </a:p>
          <a:p>
            <a:r>
              <a:rPr kumimoji="1" lang="en-US" altLang="ja-JP" dirty="0"/>
              <a:t>*       91 *       17 *        22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15 *</a:t>
            </a:r>
          </a:p>
          <a:p>
            <a:r>
              <a:rPr kumimoji="1" lang="en-US" altLang="ja-JP" dirty="0"/>
              <a:t>*       92 *        9 *       -15 *</a:t>
            </a:r>
          </a:p>
          <a:p>
            <a:r>
              <a:rPr kumimoji="1" lang="en-US" altLang="ja-JP" dirty="0"/>
              <a:t>Type &lt;CR&gt; to continue or q to quit ==&gt;</a:t>
            </a:r>
          </a:p>
          <a:p>
            <a:r>
              <a:rPr kumimoji="1" lang="en-US" altLang="ja-JP" dirty="0"/>
              <a:t>*       92 *       10 *        25 *</a:t>
            </a:r>
          </a:p>
          <a:p>
            <a:r>
              <a:rPr kumimoji="1" lang="en-US" altLang="ja-JP" dirty="0"/>
              <a:t>*       92 *       11 *        24 *</a:t>
            </a:r>
          </a:p>
          <a:p>
            <a:r>
              <a:rPr kumimoji="1" lang="en-US" altLang="ja-JP" dirty="0"/>
              <a:t>*       92 *       12 *       -24 *</a:t>
            </a:r>
          </a:p>
          <a:p>
            <a:r>
              <a:rPr kumimoji="1" lang="en-US" altLang="ja-JP" dirty="0"/>
              <a:t>*       92 *       13 *        -3 *</a:t>
            </a:r>
          </a:p>
          <a:p>
            <a:r>
              <a:rPr kumimoji="1" lang="en-US" altLang="ja-JP" dirty="0"/>
              <a:t>*       92 *       14 *         4 *</a:t>
            </a:r>
          </a:p>
          <a:p>
            <a:r>
              <a:rPr kumimoji="1" lang="en-US" altLang="ja-JP" dirty="0"/>
              <a:t>*       92 *       15 *         3 *</a:t>
            </a:r>
          </a:p>
          <a:p>
            <a:r>
              <a:rPr kumimoji="1" lang="en-US" altLang="ja-JP" dirty="0"/>
              <a:t>*       92 *       16 *        -4 *</a:t>
            </a:r>
          </a:p>
          <a:p>
            <a:r>
              <a:rPr kumimoji="1" lang="en-US" altLang="ja-JP" dirty="0"/>
              <a:t>*       92 *       17 *        -3 *</a:t>
            </a:r>
          </a:p>
          <a:p>
            <a:r>
              <a:rPr kumimoji="1" lang="en-US" altLang="ja-JP" dirty="0"/>
              <a:t>*       92 *       18 *         4 *</a:t>
            </a:r>
          </a:p>
          <a:p>
            <a:r>
              <a:rPr kumimoji="1" lang="en-US" altLang="ja-JP" dirty="0"/>
              <a:t>*       92 *       19 *         3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15 *</a:t>
            </a:r>
          </a:p>
          <a:p>
            <a:r>
              <a:rPr kumimoji="1" lang="en-US" altLang="ja-JP" dirty="0"/>
              <a:t>*       93 *        9 *       -15 *</a:t>
            </a:r>
          </a:p>
          <a:p>
            <a:r>
              <a:rPr kumimoji="1" lang="en-US" altLang="ja-JP" dirty="0"/>
              <a:t>*       93 *       10 *        25 *</a:t>
            </a:r>
          </a:p>
          <a:p>
            <a:r>
              <a:rPr kumimoji="1" lang="en-US" altLang="ja-JP" dirty="0"/>
              <a:t>*       93 *       11 *         5 *</a:t>
            </a:r>
          </a:p>
          <a:p>
            <a:r>
              <a:rPr kumimoji="1" lang="en-US" altLang="ja-JP" dirty="0"/>
              <a:t>*       93 *       12 *        -5 *</a:t>
            </a:r>
          </a:p>
          <a:p>
            <a:r>
              <a:rPr kumimoji="1" lang="en-US" altLang="ja-JP" dirty="0"/>
              <a:t>*       93 *       13 *         5 *</a:t>
            </a:r>
          </a:p>
          <a:p>
            <a:r>
              <a:rPr kumimoji="1" lang="en-US" altLang="ja-JP" dirty="0"/>
              <a:t>*       93 *       14 *        -5 *</a:t>
            </a:r>
          </a:p>
          <a:p>
            <a:r>
              <a:rPr kumimoji="1" lang="en-US" altLang="ja-JP" dirty="0"/>
              <a:t>Type &lt;CR&gt; to continue or q to quit ==&gt;</a:t>
            </a:r>
          </a:p>
          <a:p>
            <a:r>
              <a:rPr kumimoji="1" lang="en-US" altLang="ja-JP" dirty="0"/>
              <a:t>*       93 *       15 *        94 *</a:t>
            </a:r>
          </a:p>
          <a:p>
            <a:r>
              <a:rPr kumimoji="1" lang="en-US" altLang="ja-JP" dirty="0"/>
              <a:t>*       93 *       16 *         5 *</a:t>
            </a:r>
          </a:p>
          <a:p>
            <a:r>
              <a:rPr kumimoji="1" lang="en-US" altLang="ja-JP" dirty="0"/>
              <a:t>*       93 *       17 *        -5 *</a:t>
            </a:r>
          </a:p>
          <a:p>
            <a:r>
              <a:rPr kumimoji="1" lang="en-US" altLang="ja-JP" dirty="0"/>
              <a:t>*       93 *       18 *         5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15 *</a:t>
            </a:r>
          </a:p>
          <a:p>
            <a:r>
              <a:rPr kumimoji="1" lang="en-US" altLang="ja-JP" dirty="0"/>
              <a:t>*       94 *        9 *       -15 *</a:t>
            </a:r>
          </a:p>
          <a:p>
            <a:r>
              <a:rPr kumimoji="1" lang="en-US" altLang="ja-JP" dirty="0"/>
              <a:t>*       94 *       10 *        25 *</a:t>
            </a:r>
          </a:p>
          <a:p>
            <a:r>
              <a:rPr kumimoji="1" lang="en-US" altLang="ja-JP" dirty="0"/>
              <a:t>*       94 *       11 *        24 *</a:t>
            </a:r>
          </a:p>
          <a:p>
            <a:r>
              <a:rPr kumimoji="1" lang="en-US" altLang="ja-JP" dirty="0"/>
              <a:t>*       94 *       12 *       -24 *</a:t>
            </a:r>
          </a:p>
          <a:p>
            <a:r>
              <a:rPr kumimoji="1" lang="en-US" altLang="ja-JP" dirty="0"/>
              <a:t>*       94 *       13 *        -3 *</a:t>
            </a:r>
          </a:p>
          <a:p>
            <a:r>
              <a:rPr kumimoji="1" lang="en-US" altLang="ja-JP" dirty="0"/>
              <a:t>*       94 *       14 *         4 *</a:t>
            </a:r>
          </a:p>
          <a:p>
            <a:r>
              <a:rPr kumimoji="1" lang="en-US" altLang="ja-JP" dirty="0"/>
              <a:t>*       94 *       15 *        13 *</a:t>
            </a:r>
          </a:p>
          <a:p>
            <a:r>
              <a:rPr kumimoji="1" lang="en-US" altLang="ja-JP" dirty="0"/>
              <a:t>*       94 *       16 *       -14 *</a:t>
            </a:r>
          </a:p>
          <a:p>
            <a:r>
              <a:rPr kumimoji="1" lang="en-US" altLang="ja-JP" dirty="0"/>
              <a:t>*       94 *       17 *        -3 *</a:t>
            </a:r>
          </a:p>
          <a:p>
            <a:r>
              <a:rPr kumimoji="1" lang="en-US" altLang="ja-JP" dirty="0"/>
              <a:t>*       94 *       18 *         4 *</a:t>
            </a:r>
          </a:p>
          <a:p>
            <a:r>
              <a:rPr kumimoji="1" lang="en-US" altLang="ja-JP" dirty="0"/>
              <a:t>*       94 *       19 *        13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15 *</a:t>
            </a:r>
          </a:p>
          <a:p>
            <a:r>
              <a:rPr kumimoji="1" lang="en-US" altLang="ja-JP" dirty="0"/>
              <a:t>*       95 *        9 *       -15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5 *</a:t>
            </a:r>
          </a:p>
          <a:p>
            <a:r>
              <a:rPr kumimoji="1" lang="en-US" altLang="ja-JP" dirty="0"/>
              <a:t>*       95 *       14 *        -5 *</a:t>
            </a:r>
          </a:p>
          <a:p>
            <a:r>
              <a:rPr kumimoji="1" lang="en-US" altLang="ja-JP" dirty="0"/>
              <a:t>*       95 *       15 *        94 *</a:t>
            </a:r>
          </a:p>
          <a:p>
            <a:r>
              <a:rPr kumimoji="1" lang="en-US" altLang="ja-JP" dirty="0"/>
              <a:t>*       95 *       16 *         5 *</a:t>
            </a:r>
          </a:p>
          <a:p>
            <a:r>
              <a:rPr kumimoji="1" lang="en-US" altLang="ja-JP" dirty="0"/>
              <a:t>*       95 *       17 *        -5 *</a:t>
            </a:r>
          </a:p>
          <a:p>
            <a:r>
              <a:rPr kumimoji="1" lang="en-US" altLang="ja-JP" dirty="0"/>
              <a:t>*       95 *       18 *         5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15 *</a:t>
            </a:r>
          </a:p>
          <a:p>
            <a:r>
              <a:rPr kumimoji="1" lang="en-US" altLang="ja-JP" dirty="0"/>
              <a:t>*       96 *        9 *       -15 *</a:t>
            </a:r>
          </a:p>
          <a:p>
            <a:r>
              <a:rPr kumimoji="1" lang="en-US" altLang="ja-JP" dirty="0"/>
              <a:t>*       96 *       10 *        25 *</a:t>
            </a:r>
          </a:p>
          <a:p>
            <a:r>
              <a:rPr kumimoji="1" lang="en-US" altLang="ja-JP" dirty="0"/>
              <a:t>*       96 *       11 *         5 *</a:t>
            </a:r>
          </a:p>
          <a:p>
            <a:r>
              <a:rPr kumimoji="1" lang="en-US" altLang="ja-JP" dirty="0"/>
              <a:t>*       96 *       12 *        -5 *</a:t>
            </a:r>
          </a:p>
          <a:p>
            <a:r>
              <a:rPr kumimoji="1" lang="en-US" altLang="ja-JP" dirty="0"/>
              <a:t>*       96 *       13 *         5 *</a:t>
            </a:r>
          </a:p>
          <a:p>
            <a:r>
              <a:rPr kumimoji="1" lang="en-US" altLang="ja-JP" dirty="0"/>
              <a:t>*       96 *       14 *        -5 *</a:t>
            </a:r>
          </a:p>
          <a:p>
            <a:r>
              <a:rPr kumimoji="1" lang="en-US" altLang="ja-JP" dirty="0"/>
              <a:t>*       96 *       15 *        94 *</a:t>
            </a:r>
          </a:p>
          <a:p>
            <a:r>
              <a:rPr kumimoji="1" lang="en-US" altLang="ja-JP" dirty="0"/>
              <a:t>*       96 *       16 *         5 *</a:t>
            </a:r>
          </a:p>
          <a:p>
            <a:r>
              <a:rPr kumimoji="1" lang="en-US" altLang="ja-JP" dirty="0"/>
              <a:t>*       96 *       17 *        -5 *</a:t>
            </a:r>
          </a:p>
          <a:p>
            <a:r>
              <a:rPr kumimoji="1" lang="en-US" altLang="ja-JP" dirty="0"/>
              <a:t>*       96 *       18 *         5 *</a:t>
            </a:r>
          </a:p>
          <a:p>
            <a:r>
              <a:rPr kumimoji="1" lang="en-US" altLang="ja-JP" dirty="0"/>
              <a:t>*       96 *       19 *        21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15 *</a:t>
            </a:r>
          </a:p>
          <a:p>
            <a:r>
              <a:rPr kumimoji="1" lang="en-US" altLang="ja-JP" dirty="0"/>
              <a:t>*       97 *        9 *       -15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5 *</a:t>
            </a:r>
          </a:p>
          <a:p>
            <a:r>
              <a:rPr kumimoji="1" lang="en-US" altLang="ja-JP" dirty="0"/>
              <a:t>*       97 *       14 *        -5 *</a:t>
            </a:r>
          </a:p>
          <a:p>
            <a:r>
              <a:rPr kumimoji="1" lang="en-US" altLang="ja-JP" dirty="0"/>
              <a:t>*       97 *       15 *        94 *</a:t>
            </a:r>
          </a:p>
          <a:p>
            <a:r>
              <a:rPr kumimoji="1" lang="en-US" altLang="ja-JP" dirty="0"/>
              <a:t>*       97 *       16 *         5 *</a:t>
            </a:r>
          </a:p>
          <a:p>
            <a:r>
              <a:rPr kumimoji="1" lang="en-US" altLang="ja-JP" dirty="0"/>
              <a:t>*       97 *       17 *        -5 *</a:t>
            </a:r>
          </a:p>
          <a:p>
            <a:r>
              <a:rPr kumimoji="1" lang="en-US" altLang="ja-JP" dirty="0"/>
              <a:t>*       97 *       18 *         5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5 *</a:t>
            </a:r>
          </a:p>
          <a:p>
            <a:r>
              <a:rPr kumimoji="1" lang="en-US" altLang="ja-JP" dirty="0"/>
              <a:t>*       98 *       14 *        -5 *</a:t>
            </a:r>
          </a:p>
          <a:p>
            <a:r>
              <a:rPr kumimoji="1" lang="en-US" altLang="ja-JP" dirty="0"/>
              <a:t>Type &lt;CR&gt; to continue or q to quit ==&gt;</a:t>
            </a:r>
          </a:p>
          <a:p>
            <a:r>
              <a:rPr kumimoji="1" lang="en-US" altLang="ja-JP" dirty="0"/>
              <a:t>*       98 *       15 *        94 *</a:t>
            </a:r>
          </a:p>
          <a:p>
            <a:r>
              <a:rPr kumimoji="1" lang="en-US" altLang="ja-JP" dirty="0"/>
              <a:t>*       98 *       16 *         5 *</a:t>
            </a:r>
          </a:p>
          <a:p>
            <a:r>
              <a:rPr kumimoji="1" lang="en-US" altLang="ja-JP" dirty="0"/>
              <a:t>*       98 *       17 *        -5 *</a:t>
            </a:r>
          </a:p>
          <a:p>
            <a:r>
              <a:rPr kumimoji="1" lang="en-US" altLang="ja-JP" dirty="0"/>
              <a:t>*       98 *       18 *         5 *</a:t>
            </a:r>
          </a:p>
          <a:p>
            <a:r>
              <a:rPr kumimoji="1" lang="en-US" altLang="ja-JP" dirty="0"/>
              <a:t>*       98 *       19 *        21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25</a:t>
            </a:fld>
            <a:endParaRPr kumimoji="1" lang="ja-JP" altLang="en-US"/>
          </a:p>
        </p:txBody>
      </p:sp>
    </p:spTree>
    <p:extLst>
      <p:ext uri="{BB962C8B-B14F-4D97-AF65-F5344CB8AC3E}">
        <p14:creationId xmlns:p14="http://schemas.microsoft.com/office/powerpoint/2010/main" val="11183319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Tree-&gt;Draw("</a:t>
            </a:r>
            <a:r>
              <a:rPr kumimoji="1" lang="en-US" altLang="ja-JP" dirty="0" err="1"/>
              <a:t>tau_true_pdg</a:t>
            </a:r>
            <a:r>
              <a:rPr kumimoji="1" lang="en-US" altLang="ja-JP" dirty="0"/>
              <a:t> &gt;&gt; h1(100, -400, 400)");</a:t>
            </a:r>
          </a:p>
          <a:p>
            <a:r>
              <a:rPr kumimoji="1" lang="en-US" altLang="ja-JP" dirty="0"/>
              <a:t>root [3] Tree-&gt;Scan("</a:t>
            </a:r>
            <a:r>
              <a:rPr kumimoji="1" lang="en-US" altLang="ja-JP" dirty="0" err="1"/>
              <a:t>tau_true_pdg</a:t>
            </a:r>
            <a:r>
              <a:rPr kumimoji="1" lang="en-US" altLang="ja-JP" dirty="0"/>
              <a:t>");</a:t>
            </a:r>
          </a:p>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0 *        1 *      -211 *</a:t>
            </a:r>
          </a:p>
          <a:p>
            <a:r>
              <a:rPr kumimoji="1" lang="en-US" altLang="ja-JP" dirty="0"/>
              <a:t>*        0 *        2 *       211 *</a:t>
            </a:r>
          </a:p>
          <a:p>
            <a:r>
              <a:rPr kumimoji="1" lang="en-US" altLang="ja-JP" dirty="0"/>
              <a:t>*        0 *        3 *       211 *</a:t>
            </a:r>
          </a:p>
          <a:p>
            <a:r>
              <a:rPr kumimoji="1" lang="en-US" altLang="ja-JP" dirty="0"/>
              <a:t>*        1 *        0 *       211 *</a:t>
            </a:r>
          </a:p>
          <a:p>
            <a:r>
              <a:rPr kumimoji="1" lang="en-US" altLang="ja-JP" dirty="0"/>
              <a:t>*        1 *        1 *        13 *</a:t>
            </a:r>
          </a:p>
          <a:p>
            <a:r>
              <a:rPr kumimoji="1" lang="en-US" altLang="ja-JP" dirty="0"/>
              <a:t>*        2 *        0 *       211 *</a:t>
            </a:r>
          </a:p>
          <a:p>
            <a:r>
              <a:rPr kumimoji="1" lang="en-US" altLang="ja-JP" dirty="0"/>
              <a:t>*        2 *        1 *      -211 *</a:t>
            </a:r>
          </a:p>
          <a:p>
            <a:r>
              <a:rPr kumimoji="1" lang="en-US" altLang="ja-JP" dirty="0"/>
              <a:t>*        2 *        2 *       321 *</a:t>
            </a:r>
          </a:p>
          <a:p>
            <a:r>
              <a:rPr kumimoji="1" lang="en-US" altLang="ja-JP" dirty="0"/>
              <a:t>*        2 *        3 *       211 *</a:t>
            </a:r>
          </a:p>
          <a:p>
            <a:r>
              <a:rPr kumimoji="1" lang="en-US" altLang="ja-JP" dirty="0"/>
              <a:t>*        2 *        4 *      -211 *</a:t>
            </a:r>
          </a:p>
          <a:p>
            <a:r>
              <a:rPr kumimoji="1" lang="en-US" altLang="ja-JP" dirty="0"/>
              <a:t>*        3 *        0 *       -13 *</a:t>
            </a:r>
          </a:p>
          <a:p>
            <a:r>
              <a:rPr kumimoji="1" lang="en-US" altLang="ja-JP" dirty="0"/>
              <a:t>*        3 *        1 *      -211 *</a:t>
            </a:r>
          </a:p>
          <a:p>
            <a:r>
              <a:rPr kumimoji="1" lang="en-US" altLang="ja-JP" dirty="0"/>
              <a:t>*        4 *        0 *        11 *</a:t>
            </a:r>
          </a:p>
          <a:p>
            <a:r>
              <a:rPr kumimoji="1" lang="en-US" altLang="ja-JP" dirty="0"/>
              <a:t>*        4 *        1 *       211 *</a:t>
            </a:r>
          </a:p>
          <a:p>
            <a:r>
              <a:rPr kumimoji="1" lang="en-US" altLang="ja-JP" dirty="0"/>
              <a:t>*        5 *        0 *      -321 *</a:t>
            </a:r>
          </a:p>
          <a:p>
            <a:r>
              <a:rPr kumimoji="1" lang="en-US" altLang="ja-JP" dirty="0"/>
              <a:t>*        5 *        1 *      -211 *</a:t>
            </a:r>
          </a:p>
          <a:p>
            <a:r>
              <a:rPr kumimoji="1" lang="en-US" altLang="ja-JP" dirty="0"/>
              <a:t>*        5 *        2 *      2112 *</a:t>
            </a:r>
          </a:p>
          <a:p>
            <a:r>
              <a:rPr kumimoji="1" lang="en-US" altLang="ja-JP" dirty="0"/>
              <a:t>*        6 *        0 *      -211 *</a:t>
            </a:r>
          </a:p>
          <a:p>
            <a:r>
              <a:rPr kumimoji="1" lang="en-US" altLang="ja-JP" dirty="0"/>
              <a:t>*        6 *        1 *      -211 *</a:t>
            </a:r>
          </a:p>
          <a:p>
            <a:r>
              <a:rPr kumimoji="1" lang="en-US" altLang="ja-JP" dirty="0"/>
              <a:t>*        7 *        0 *        11 *</a:t>
            </a:r>
          </a:p>
          <a:p>
            <a:r>
              <a:rPr kumimoji="1" lang="en-US" altLang="ja-JP" dirty="0"/>
              <a:t>*        7 *        1 *        22 *</a:t>
            </a:r>
          </a:p>
          <a:p>
            <a:r>
              <a:rPr kumimoji="1" lang="en-US" altLang="ja-JP" dirty="0"/>
              <a:t>*        7 *        2 *       -13 *</a:t>
            </a:r>
          </a:p>
          <a:p>
            <a:r>
              <a:rPr kumimoji="1" lang="en-US" altLang="ja-JP" dirty="0"/>
              <a:t>*        7 *        3 *        13 *</a:t>
            </a:r>
          </a:p>
          <a:p>
            <a:r>
              <a:rPr kumimoji="1" lang="en-US" altLang="ja-JP" dirty="0"/>
              <a:t>*        8 *        0 *        22 *</a:t>
            </a:r>
          </a:p>
          <a:p>
            <a:r>
              <a:rPr kumimoji="1" lang="en-US" altLang="ja-JP" dirty="0"/>
              <a:t>Type &lt;CR&gt; to continue or q to quit ==&gt;</a:t>
            </a:r>
          </a:p>
          <a:p>
            <a:r>
              <a:rPr kumimoji="1" lang="en-US" altLang="ja-JP" dirty="0"/>
              <a:t>*        8 *        1 *        22 *</a:t>
            </a:r>
          </a:p>
          <a:p>
            <a:r>
              <a:rPr kumimoji="1" lang="en-US" altLang="ja-JP" dirty="0"/>
              <a:t>*        8 *        2 *      -211 *</a:t>
            </a:r>
          </a:p>
          <a:p>
            <a:r>
              <a:rPr kumimoji="1" lang="en-US" altLang="ja-JP" dirty="0"/>
              <a:t>*        9 *        0 *       211 *</a:t>
            </a:r>
          </a:p>
          <a:p>
            <a:r>
              <a:rPr kumimoji="1" lang="en-US" altLang="ja-JP" dirty="0"/>
              <a:t>*        9 *        1 *      -211 *</a:t>
            </a:r>
          </a:p>
          <a:p>
            <a:r>
              <a:rPr kumimoji="1" lang="en-US" altLang="ja-JP" dirty="0"/>
              <a:t>*        9 *        2 *       211 *</a:t>
            </a:r>
          </a:p>
          <a:p>
            <a:r>
              <a:rPr kumimoji="1" lang="en-US" altLang="ja-JP" dirty="0"/>
              <a:t>*        9 *        3 *       211 *</a:t>
            </a:r>
          </a:p>
          <a:p>
            <a:r>
              <a:rPr kumimoji="1" lang="en-US" altLang="ja-JP" dirty="0"/>
              <a:t>*        9 *        4 *       211 *</a:t>
            </a:r>
          </a:p>
          <a:p>
            <a:r>
              <a:rPr kumimoji="1" lang="en-US" altLang="ja-JP" dirty="0"/>
              <a:t>*       10 *        0 *      -211 *</a:t>
            </a:r>
          </a:p>
          <a:p>
            <a:r>
              <a:rPr kumimoji="1" lang="en-US" altLang="ja-JP" dirty="0"/>
              <a:t>*       10 *        1 *      -211 *</a:t>
            </a:r>
          </a:p>
          <a:p>
            <a:r>
              <a:rPr kumimoji="1" lang="en-US" altLang="ja-JP" dirty="0"/>
              <a:t>*       10 *        2 *       211 *</a:t>
            </a:r>
          </a:p>
          <a:p>
            <a:r>
              <a:rPr kumimoji="1" lang="en-US" altLang="ja-JP" dirty="0"/>
              <a:t>*       11 *        0 *        13 *</a:t>
            </a:r>
          </a:p>
          <a:p>
            <a:r>
              <a:rPr kumimoji="1" lang="en-US" altLang="ja-JP" dirty="0"/>
              <a:t>*       11 *        1 *        22 *</a:t>
            </a:r>
          </a:p>
          <a:p>
            <a:r>
              <a:rPr kumimoji="1" lang="en-US" altLang="ja-JP" dirty="0"/>
              <a:t>*       11 *        2 *      -211 *</a:t>
            </a:r>
          </a:p>
          <a:p>
            <a:r>
              <a:rPr kumimoji="1" lang="en-US" altLang="ja-JP" dirty="0"/>
              <a:t>*       12 *        0 *       211 *</a:t>
            </a:r>
          </a:p>
          <a:p>
            <a:r>
              <a:rPr kumimoji="1" lang="en-US" altLang="ja-JP" dirty="0"/>
              <a:t>*       12 *        1 *        22 *</a:t>
            </a:r>
          </a:p>
          <a:p>
            <a:r>
              <a:rPr kumimoji="1" lang="en-US" altLang="ja-JP" dirty="0"/>
              <a:t>*       13 *        0 *       -11 *</a:t>
            </a:r>
          </a:p>
          <a:p>
            <a:r>
              <a:rPr kumimoji="1" lang="en-US" altLang="ja-JP" dirty="0"/>
              <a:t>*       13 *        1 *      -211 *</a:t>
            </a:r>
          </a:p>
          <a:p>
            <a:r>
              <a:rPr kumimoji="1" lang="en-US" altLang="ja-JP" dirty="0"/>
              <a:t>*       13 *        2 *      2212 *</a:t>
            </a:r>
          </a:p>
          <a:p>
            <a:r>
              <a:rPr kumimoji="1" lang="en-US" altLang="ja-JP" dirty="0"/>
              <a:t>*       14 *        0 *      -211 *</a:t>
            </a:r>
          </a:p>
          <a:p>
            <a:r>
              <a:rPr kumimoji="1" lang="en-US" altLang="ja-JP" dirty="0"/>
              <a:t>*       14 *        1 *     -2212 *</a:t>
            </a:r>
          </a:p>
          <a:p>
            <a:r>
              <a:rPr kumimoji="1" lang="en-US" altLang="ja-JP" dirty="0"/>
              <a:t>*       14 *        2 *      -211 *</a:t>
            </a:r>
          </a:p>
          <a:p>
            <a:r>
              <a:rPr kumimoji="1" lang="en-US" altLang="ja-JP" dirty="0"/>
              <a:t>*       14 *        3 *       211 *</a:t>
            </a:r>
          </a:p>
          <a:p>
            <a:r>
              <a:rPr kumimoji="1" lang="en-US" altLang="ja-JP" dirty="0"/>
              <a:t>*       14 *        4 *      -211 *</a:t>
            </a:r>
          </a:p>
          <a:p>
            <a:r>
              <a:rPr kumimoji="1" lang="en-US" altLang="ja-JP" dirty="0"/>
              <a:t>*       15 *        0 *        22 *</a:t>
            </a:r>
          </a:p>
          <a:p>
            <a:r>
              <a:rPr kumimoji="1" lang="en-US" altLang="ja-JP" dirty="0"/>
              <a:t>*       15 *        1 *       -13 *</a:t>
            </a:r>
          </a:p>
          <a:p>
            <a:r>
              <a:rPr kumimoji="1" lang="en-US" altLang="ja-JP" dirty="0"/>
              <a:t>Type &lt;CR&gt; to continue or q to quit ==&gt;</a:t>
            </a:r>
          </a:p>
          <a:p>
            <a:r>
              <a:rPr kumimoji="1" lang="en-US" altLang="ja-JP" dirty="0"/>
              <a:t>*       16 *        0 *       211 *</a:t>
            </a:r>
          </a:p>
          <a:p>
            <a:r>
              <a:rPr kumimoji="1" lang="en-US" altLang="ja-JP" dirty="0"/>
              <a:t>*       16 *        1 *      -211 *</a:t>
            </a:r>
          </a:p>
          <a:p>
            <a:r>
              <a:rPr kumimoji="1" lang="en-US" altLang="ja-JP" dirty="0"/>
              <a:t>*       17 *        0 *       211 *</a:t>
            </a:r>
          </a:p>
          <a:p>
            <a:r>
              <a:rPr kumimoji="1" lang="en-US" altLang="ja-JP" dirty="0"/>
              <a:t>*       17 *        1 *       -11 *</a:t>
            </a:r>
          </a:p>
          <a:p>
            <a:r>
              <a:rPr kumimoji="1" lang="en-US" altLang="ja-JP" dirty="0"/>
              <a:t>*       17 *        2 *       211 *</a:t>
            </a:r>
          </a:p>
          <a:p>
            <a:r>
              <a:rPr kumimoji="1" lang="en-US" altLang="ja-JP" dirty="0"/>
              <a:t>*       18 *        0 *       211 *</a:t>
            </a:r>
          </a:p>
          <a:p>
            <a:r>
              <a:rPr kumimoji="1" lang="en-US" altLang="ja-JP" dirty="0"/>
              <a:t>*       19 *        0 *      -211 *</a:t>
            </a:r>
          </a:p>
          <a:p>
            <a:r>
              <a:rPr kumimoji="1" lang="en-US" altLang="ja-JP" dirty="0"/>
              <a:t>*       19 *        1 *       -11 *</a:t>
            </a:r>
          </a:p>
          <a:p>
            <a:r>
              <a:rPr kumimoji="1" lang="en-US" altLang="ja-JP" dirty="0"/>
              <a:t>*       19 *        2 *       211 *</a:t>
            </a:r>
          </a:p>
          <a:p>
            <a:r>
              <a:rPr kumimoji="1" lang="en-US" altLang="ja-JP" dirty="0"/>
              <a:t>*       20 *        0 *       211 *</a:t>
            </a:r>
          </a:p>
          <a:p>
            <a:r>
              <a:rPr kumimoji="1" lang="en-US" altLang="ja-JP" dirty="0"/>
              <a:t>*       20 *        1 *        11 *</a:t>
            </a:r>
          </a:p>
          <a:p>
            <a:r>
              <a:rPr kumimoji="1" lang="en-US" altLang="ja-JP" dirty="0"/>
              <a:t>*       21 *        0 *       -13 *</a:t>
            </a:r>
          </a:p>
          <a:p>
            <a:r>
              <a:rPr kumimoji="1" lang="en-US" altLang="ja-JP" dirty="0"/>
              <a:t>*       21 *        1 *      -211 *</a:t>
            </a:r>
          </a:p>
          <a:p>
            <a:r>
              <a:rPr kumimoji="1" lang="en-US" altLang="ja-JP" dirty="0"/>
              <a:t>*       22 *        0 *        22 *</a:t>
            </a:r>
          </a:p>
          <a:p>
            <a:r>
              <a:rPr kumimoji="1" lang="en-US" altLang="ja-JP" dirty="0"/>
              <a:t>*       22 *        1 *       211 *</a:t>
            </a:r>
          </a:p>
          <a:p>
            <a:r>
              <a:rPr kumimoji="1" lang="en-US" altLang="ja-JP" dirty="0"/>
              <a:t>*       23 *        0 *        22 *</a:t>
            </a:r>
          </a:p>
          <a:p>
            <a:r>
              <a:rPr kumimoji="1" lang="en-US" altLang="ja-JP" dirty="0"/>
              <a:t>*       23 *        1 *        22 *</a:t>
            </a:r>
          </a:p>
          <a:p>
            <a:r>
              <a:rPr kumimoji="1" lang="en-US" altLang="ja-JP" dirty="0"/>
              <a:t>*       24 *        0 *      -211 *</a:t>
            </a:r>
          </a:p>
          <a:p>
            <a:r>
              <a:rPr kumimoji="1" lang="en-US" altLang="ja-JP" dirty="0"/>
              <a:t>*       25 *        0 *        22 *</a:t>
            </a:r>
          </a:p>
          <a:p>
            <a:r>
              <a:rPr kumimoji="1" lang="en-US" altLang="ja-JP" dirty="0"/>
              <a:t>*       25 *        1 *       211 *</a:t>
            </a:r>
          </a:p>
          <a:p>
            <a:r>
              <a:rPr kumimoji="1" lang="en-US" altLang="ja-JP" dirty="0"/>
              <a:t>*       26 *        0 *       -13 *</a:t>
            </a:r>
          </a:p>
          <a:p>
            <a:r>
              <a:rPr kumimoji="1" lang="en-US" altLang="ja-JP" dirty="0"/>
              <a:t>*       26 *        1 *      -211 *</a:t>
            </a:r>
          </a:p>
          <a:p>
            <a:r>
              <a:rPr kumimoji="1" lang="en-US" altLang="ja-JP" dirty="0"/>
              <a:t>*       27 *        0 *       211 *</a:t>
            </a:r>
          </a:p>
          <a:p>
            <a:r>
              <a:rPr kumimoji="1" lang="en-US" altLang="ja-JP" dirty="0"/>
              <a:t>*       27 *        1 *       130 *</a:t>
            </a:r>
          </a:p>
          <a:p>
            <a:r>
              <a:rPr kumimoji="1" lang="en-US" altLang="ja-JP" dirty="0"/>
              <a:t>*       27 *        2 *      -211 *</a:t>
            </a:r>
          </a:p>
          <a:p>
            <a:r>
              <a:rPr kumimoji="1" lang="en-US" altLang="ja-JP" dirty="0"/>
              <a:t>Type &lt;CR&gt; to continue or q to quit ==&gt;</a:t>
            </a:r>
          </a:p>
          <a:p>
            <a:r>
              <a:rPr kumimoji="1" lang="en-US" altLang="ja-JP" dirty="0"/>
              <a:t>*       28 *        0 *       -11 *</a:t>
            </a:r>
          </a:p>
          <a:p>
            <a:r>
              <a:rPr kumimoji="1" lang="en-US" altLang="ja-JP" dirty="0"/>
              <a:t>*       28 *        1 *      -211 *</a:t>
            </a:r>
          </a:p>
          <a:p>
            <a:r>
              <a:rPr kumimoji="1" lang="en-US" altLang="ja-JP" dirty="0"/>
              <a:t>*       28 *        2 *      -321 *</a:t>
            </a:r>
          </a:p>
          <a:p>
            <a:r>
              <a:rPr kumimoji="1" lang="en-US" altLang="ja-JP" dirty="0"/>
              <a:t>*       29 *        0 *        22 *</a:t>
            </a:r>
          </a:p>
          <a:p>
            <a:r>
              <a:rPr kumimoji="1" lang="en-US" altLang="ja-JP" dirty="0"/>
              <a:t>*       29 *        1 *        22 *</a:t>
            </a:r>
          </a:p>
          <a:p>
            <a:r>
              <a:rPr kumimoji="1" lang="en-US" altLang="ja-JP" dirty="0"/>
              <a:t>*       30 *        0 *      -211 *</a:t>
            </a:r>
          </a:p>
          <a:p>
            <a:r>
              <a:rPr kumimoji="1" lang="en-US" altLang="ja-JP" dirty="0"/>
              <a:t>*       31 *        0 *        13 *</a:t>
            </a:r>
          </a:p>
          <a:p>
            <a:r>
              <a:rPr kumimoji="1" lang="en-US" altLang="ja-JP" dirty="0"/>
              <a:t>*       32 *        0 *        22 *</a:t>
            </a:r>
          </a:p>
          <a:p>
            <a:r>
              <a:rPr kumimoji="1" lang="en-US" altLang="ja-JP" dirty="0"/>
              <a:t>*       33 *        0 *       -11 *</a:t>
            </a:r>
          </a:p>
          <a:p>
            <a:r>
              <a:rPr kumimoji="1" lang="en-US" altLang="ja-JP" dirty="0"/>
              <a:t>*       33 *        1 *      -211 *</a:t>
            </a:r>
          </a:p>
          <a:p>
            <a:r>
              <a:rPr kumimoji="1" lang="en-US" altLang="ja-JP" dirty="0"/>
              <a:t>*       34 *        0 *        22 *</a:t>
            </a:r>
          </a:p>
          <a:p>
            <a:r>
              <a:rPr kumimoji="1" lang="en-US" altLang="ja-JP" dirty="0"/>
              <a:t>*       34 *        1 *       -11 *</a:t>
            </a:r>
          </a:p>
          <a:p>
            <a:r>
              <a:rPr kumimoji="1" lang="en-US" altLang="ja-JP" dirty="0"/>
              <a:t>*       34 *        2 *      -211 *</a:t>
            </a:r>
          </a:p>
          <a:p>
            <a:r>
              <a:rPr kumimoji="1" lang="en-US" altLang="ja-JP" dirty="0"/>
              <a:t>*       34 *        3 *       211 *</a:t>
            </a:r>
          </a:p>
          <a:p>
            <a:r>
              <a:rPr kumimoji="1" lang="en-US" altLang="ja-JP" dirty="0"/>
              <a:t>*       35 *        0 *      -211 *</a:t>
            </a:r>
          </a:p>
          <a:p>
            <a:r>
              <a:rPr kumimoji="1" lang="en-US" altLang="ja-JP" dirty="0"/>
              <a:t>*       35 *        1 *       211 *</a:t>
            </a:r>
          </a:p>
          <a:p>
            <a:r>
              <a:rPr kumimoji="1" lang="en-US" altLang="ja-JP" dirty="0"/>
              <a:t>*       35 *        2 *        11 *</a:t>
            </a:r>
          </a:p>
          <a:p>
            <a:r>
              <a:rPr kumimoji="1" lang="en-US" altLang="ja-JP" dirty="0"/>
              <a:t>*       35 *        3 *       321 *</a:t>
            </a:r>
          </a:p>
          <a:p>
            <a:r>
              <a:rPr kumimoji="1" lang="en-US" altLang="ja-JP" dirty="0"/>
              <a:t>*       35 *        4 *     -2212 *</a:t>
            </a:r>
          </a:p>
          <a:p>
            <a:r>
              <a:rPr kumimoji="1" lang="en-US" altLang="ja-JP" dirty="0"/>
              <a:t>*       36 *        0 *       211 *</a:t>
            </a:r>
          </a:p>
          <a:p>
            <a:r>
              <a:rPr kumimoji="1" lang="en-US" altLang="ja-JP" dirty="0"/>
              <a:t>*       36 *        1 *       211 *</a:t>
            </a:r>
          </a:p>
          <a:p>
            <a:r>
              <a:rPr kumimoji="1" lang="en-US" altLang="ja-JP" dirty="0"/>
              <a:t>*       36 *        2 *       211 *</a:t>
            </a:r>
          </a:p>
          <a:p>
            <a:r>
              <a:rPr kumimoji="1" lang="en-US" altLang="ja-JP" dirty="0"/>
              <a:t>*       37 *        0 *       211 *</a:t>
            </a:r>
          </a:p>
          <a:p>
            <a:r>
              <a:rPr kumimoji="1" lang="en-US" altLang="ja-JP" dirty="0"/>
              <a:t>*       38 *        0 *        22 *</a:t>
            </a:r>
          </a:p>
          <a:p>
            <a:r>
              <a:rPr kumimoji="1" lang="en-US" altLang="ja-JP" dirty="0"/>
              <a:t>*       38 *        1 *        11 *</a:t>
            </a:r>
          </a:p>
          <a:p>
            <a:r>
              <a:rPr kumimoji="1" lang="en-US" altLang="ja-JP" dirty="0"/>
              <a:t>Type &lt;CR&gt; to continue or q to quit ==&gt;</a:t>
            </a:r>
          </a:p>
          <a:p>
            <a:r>
              <a:rPr kumimoji="1" lang="en-US" altLang="ja-JP" dirty="0"/>
              <a:t>*       38 *        2 *       -11 *</a:t>
            </a:r>
          </a:p>
          <a:p>
            <a:r>
              <a:rPr kumimoji="1" lang="en-US" altLang="ja-JP" dirty="0"/>
              <a:t>*       38 *        3 *       130 *</a:t>
            </a:r>
          </a:p>
          <a:p>
            <a:r>
              <a:rPr kumimoji="1" lang="en-US" altLang="ja-JP" dirty="0"/>
              <a:t>*       39 *        0 *       -13 *</a:t>
            </a:r>
          </a:p>
          <a:p>
            <a:r>
              <a:rPr kumimoji="1" lang="en-US" altLang="ja-JP" dirty="0"/>
              <a:t>*       39 *        1 *       211 *</a:t>
            </a:r>
          </a:p>
          <a:p>
            <a:r>
              <a:rPr kumimoji="1" lang="en-US" altLang="ja-JP" dirty="0"/>
              <a:t>*       40 *        0 *       211 *</a:t>
            </a:r>
          </a:p>
          <a:p>
            <a:r>
              <a:rPr kumimoji="1" lang="en-US" altLang="ja-JP" dirty="0"/>
              <a:t>*       40 *        1 *       -11 *</a:t>
            </a:r>
          </a:p>
          <a:p>
            <a:r>
              <a:rPr kumimoji="1" lang="en-US" altLang="ja-JP" dirty="0"/>
              <a:t>*       40 *        2 *       211 *</a:t>
            </a:r>
          </a:p>
          <a:p>
            <a:r>
              <a:rPr kumimoji="1" lang="en-US" altLang="ja-JP" dirty="0"/>
              <a:t>*       41 *        0 *        11 *</a:t>
            </a:r>
          </a:p>
          <a:p>
            <a:r>
              <a:rPr kumimoji="1" lang="en-US" altLang="ja-JP" dirty="0"/>
              <a:t>*       42 *        0 *       211 *</a:t>
            </a:r>
          </a:p>
          <a:p>
            <a:r>
              <a:rPr kumimoji="1" lang="en-US" altLang="ja-JP" dirty="0"/>
              <a:t>*       42 *        1 *        11 *</a:t>
            </a:r>
          </a:p>
          <a:p>
            <a:r>
              <a:rPr kumimoji="1" lang="en-US" altLang="ja-JP" dirty="0"/>
              <a:t>*       43 *        0 *      -211 *</a:t>
            </a:r>
          </a:p>
          <a:p>
            <a:r>
              <a:rPr kumimoji="1" lang="en-US" altLang="ja-JP" dirty="0"/>
              <a:t>*       44 *        0 *       -11 *</a:t>
            </a:r>
          </a:p>
          <a:p>
            <a:r>
              <a:rPr kumimoji="1" lang="en-US" altLang="ja-JP" dirty="0"/>
              <a:t>*       44 *        1 *       211 *</a:t>
            </a:r>
          </a:p>
          <a:p>
            <a:r>
              <a:rPr kumimoji="1" lang="en-US" altLang="ja-JP" dirty="0"/>
              <a:t>*       44 *        2 *      -211 *</a:t>
            </a:r>
          </a:p>
          <a:p>
            <a:r>
              <a:rPr kumimoji="1" lang="en-US" altLang="ja-JP" dirty="0"/>
              <a:t>*       45 *        0 *      -211 *</a:t>
            </a:r>
          </a:p>
          <a:p>
            <a:r>
              <a:rPr kumimoji="1" lang="en-US" altLang="ja-JP" dirty="0"/>
              <a:t>*       45 *        1 *        22 *</a:t>
            </a:r>
          </a:p>
          <a:p>
            <a:r>
              <a:rPr kumimoji="1" lang="en-US" altLang="ja-JP" dirty="0"/>
              <a:t>*       46 *        0 *       -13 *</a:t>
            </a:r>
          </a:p>
          <a:p>
            <a:r>
              <a:rPr kumimoji="1" lang="en-US" altLang="ja-JP" dirty="0"/>
              <a:t>*       46 *        1 *        22 *</a:t>
            </a:r>
          </a:p>
          <a:p>
            <a:r>
              <a:rPr kumimoji="1" lang="en-US" altLang="ja-JP" dirty="0"/>
              <a:t>*       47 *        0 *       211 *</a:t>
            </a:r>
          </a:p>
          <a:p>
            <a:r>
              <a:rPr kumimoji="1" lang="en-US" altLang="ja-JP" dirty="0"/>
              <a:t>*       47 *        1 *     -2212 *</a:t>
            </a:r>
          </a:p>
          <a:p>
            <a:r>
              <a:rPr kumimoji="1" lang="en-US" altLang="ja-JP" dirty="0"/>
              <a:t>*       47 *        2 *        11 *</a:t>
            </a:r>
          </a:p>
          <a:p>
            <a:r>
              <a:rPr kumimoji="1" lang="en-US" altLang="ja-JP" dirty="0"/>
              <a:t>*       48 *        0 *        13 *</a:t>
            </a:r>
          </a:p>
          <a:p>
            <a:r>
              <a:rPr kumimoji="1" lang="en-US" altLang="ja-JP" dirty="0"/>
              <a:t>*       48 *        1 *       211 *</a:t>
            </a:r>
          </a:p>
          <a:p>
            <a:r>
              <a:rPr kumimoji="1" lang="en-US" altLang="ja-JP" dirty="0"/>
              <a:t>*       49 *        0 *       211 *</a:t>
            </a:r>
          </a:p>
          <a:p>
            <a:r>
              <a:rPr kumimoji="1" lang="en-US" altLang="ja-JP" dirty="0"/>
              <a:t>*       50 *        0 *      -211 *</a:t>
            </a:r>
          </a:p>
          <a:p>
            <a:r>
              <a:rPr kumimoji="1" lang="en-US" altLang="ja-JP" dirty="0"/>
              <a:t>Type &lt;CR&gt; to continue or q to quit ==&gt;</a:t>
            </a:r>
          </a:p>
          <a:p>
            <a:r>
              <a:rPr kumimoji="1" lang="en-US" altLang="ja-JP" dirty="0"/>
              <a:t>*       50 *        1 *       130 *</a:t>
            </a:r>
          </a:p>
          <a:p>
            <a:r>
              <a:rPr kumimoji="1" lang="en-US" altLang="ja-JP" dirty="0"/>
              <a:t>*       50 *        2 *      -321 *</a:t>
            </a:r>
          </a:p>
          <a:p>
            <a:r>
              <a:rPr kumimoji="1" lang="en-US" altLang="ja-JP" dirty="0"/>
              <a:t>*       50 *        3 *       211 *</a:t>
            </a:r>
          </a:p>
          <a:p>
            <a:r>
              <a:rPr kumimoji="1" lang="en-US" altLang="ja-JP" dirty="0"/>
              <a:t>*       50 *        4 *      -211 *</a:t>
            </a:r>
          </a:p>
          <a:p>
            <a:r>
              <a:rPr kumimoji="1" lang="en-US" altLang="ja-JP" dirty="0"/>
              <a:t>*       50 *        5 *      -211 *</a:t>
            </a:r>
          </a:p>
          <a:p>
            <a:r>
              <a:rPr kumimoji="1" lang="en-US" altLang="ja-JP" dirty="0"/>
              <a:t>*       51 *        0 *       321 *</a:t>
            </a:r>
          </a:p>
          <a:p>
            <a:r>
              <a:rPr kumimoji="1" lang="en-US" altLang="ja-JP" dirty="0"/>
              <a:t>*       51 *        1 *        22 *</a:t>
            </a:r>
          </a:p>
          <a:p>
            <a:r>
              <a:rPr kumimoji="1" lang="en-US" altLang="ja-JP" dirty="0"/>
              <a:t>*       51 *        2 *      -211 *</a:t>
            </a:r>
          </a:p>
          <a:p>
            <a:r>
              <a:rPr kumimoji="1" lang="en-US" altLang="ja-JP" dirty="0"/>
              <a:t>*       52 *        0 *        22 *</a:t>
            </a:r>
          </a:p>
          <a:p>
            <a:r>
              <a:rPr kumimoji="1" lang="en-US" altLang="ja-JP" dirty="0"/>
              <a:t>*       52 *        1 *        22 *</a:t>
            </a:r>
          </a:p>
          <a:p>
            <a:r>
              <a:rPr kumimoji="1" lang="en-US" altLang="ja-JP" dirty="0"/>
              <a:t>*       52 *        2 *      -321 *</a:t>
            </a:r>
          </a:p>
          <a:p>
            <a:r>
              <a:rPr kumimoji="1" lang="en-US" altLang="ja-JP" dirty="0"/>
              <a:t>*       52 *        3 *       211 *</a:t>
            </a:r>
          </a:p>
          <a:p>
            <a:r>
              <a:rPr kumimoji="1" lang="en-US" altLang="ja-JP" dirty="0"/>
              <a:t>*       52 *        4 *      -211 *</a:t>
            </a:r>
          </a:p>
          <a:p>
            <a:r>
              <a:rPr kumimoji="1" lang="en-US" altLang="ja-JP" dirty="0"/>
              <a:t>*       52 *        5 *       211 *</a:t>
            </a:r>
          </a:p>
          <a:p>
            <a:r>
              <a:rPr kumimoji="1" lang="en-US" altLang="ja-JP" dirty="0"/>
              <a:t>*       53 *        0 *        22 *</a:t>
            </a:r>
          </a:p>
          <a:p>
            <a:r>
              <a:rPr kumimoji="1" lang="en-US" altLang="ja-JP" dirty="0"/>
              <a:t>*       53 *        1 *      -211 *</a:t>
            </a:r>
          </a:p>
          <a:p>
            <a:r>
              <a:rPr kumimoji="1" lang="en-US" altLang="ja-JP" dirty="0"/>
              <a:t>*       54 *        0 *        11 *</a:t>
            </a:r>
          </a:p>
          <a:p>
            <a:r>
              <a:rPr kumimoji="1" lang="en-US" altLang="ja-JP" dirty="0"/>
              <a:t>*       54 *        1 *       -13 *</a:t>
            </a:r>
          </a:p>
          <a:p>
            <a:r>
              <a:rPr kumimoji="1" lang="en-US" altLang="ja-JP" dirty="0"/>
              <a:t>*       55 *        0 *       -13 *</a:t>
            </a:r>
          </a:p>
          <a:p>
            <a:r>
              <a:rPr kumimoji="1" lang="en-US" altLang="ja-JP" dirty="0"/>
              <a:t>*       55 *        1 *       211 *</a:t>
            </a:r>
          </a:p>
          <a:p>
            <a:r>
              <a:rPr kumimoji="1" lang="en-US" altLang="ja-JP" dirty="0"/>
              <a:t>*       55 *        2 *     -2212 *</a:t>
            </a:r>
          </a:p>
          <a:p>
            <a:r>
              <a:rPr kumimoji="1" lang="en-US" altLang="ja-JP" dirty="0"/>
              <a:t>*       55 *        3 *        11 *</a:t>
            </a:r>
          </a:p>
          <a:p>
            <a:r>
              <a:rPr kumimoji="1" lang="en-US" altLang="ja-JP" dirty="0"/>
              <a:t>*       55 *        4 *      2212 *</a:t>
            </a:r>
          </a:p>
          <a:p>
            <a:r>
              <a:rPr kumimoji="1" lang="en-US" altLang="ja-JP" dirty="0"/>
              <a:t>*       56 *        0 *      -211 *</a:t>
            </a:r>
          </a:p>
          <a:p>
            <a:r>
              <a:rPr kumimoji="1" lang="en-US" altLang="ja-JP" dirty="0"/>
              <a:t>*       56 *        1 *       211 *</a:t>
            </a:r>
          </a:p>
          <a:p>
            <a:r>
              <a:rPr kumimoji="1" lang="en-US" altLang="ja-JP" dirty="0"/>
              <a:t>Type &lt;CR&gt; to continue or q to quit ==&gt;</a:t>
            </a:r>
          </a:p>
          <a:p>
            <a:r>
              <a:rPr kumimoji="1" lang="en-US" altLang="ja-JP" dirty="0"/>
              <a:t>*       57 *        0 *       -11 *</a:t>
            </a:r>
          </a:p>
          <a:p>
            <a:r>
              <a:rPr kumimoji="1" lang="en-US" altLang="ja-JP" dirty="0"/>
              <a:t>*       58 *        0 *      -321 *</a:t>
            </a:r>
          </a:p>
          <a:p>
            <a:r>
              <a:rPr kumimoji="1" lang="en-US" altLang="ja-JP" dirty="0"/>
              <a:t>*       58 *        1 *       130 *</a:t>
            </a:r>
          </a:p>
          <a:p>
            <a:r>
              <a:rPr kumimoji="1" lang="en-US" altLang="ja-JP" dirty="0"/>
              <a:t>*       58 *        2 *        22 *</a:t>
            </a:r>
          </a:p>
          <a:p>
            <a:r>
              <a:rPr kumimoji="1" lang="en-US" altLang="ja-JP" dirty="0"/>
              <a:t>*       58 *        3 *       130 *</a:t>
            </a:r>
          </a:p>
          <a:p>
            <a:r>
              <a:rPr kumimoji="1" lang="en-US" altLang="ja-JP" dirty="0"/>
              <a:t>*       59 *        0 *      -321 *</a:t>
            </a:r>
          </a:p>
          <a:p>
            <a:r>
              <a:rPr kumimoji="1" lang="en-US" altLang="ja-JP" dirty="0"/>
              <a:t>*       59 *        1 *        22 *</a:t>
            </a:r>
          </a:p>
          <a:p>
            <a:r>
              <a:rPr kumimoji="1" lang="en-US" altLang="ja-JP" dirty="0"/>
              <a:t>*       59 *        2 *        22 *</a:t>
            </a:r>
          </a:p>
          <a:p>
            <a:r>
              <a:rPr kumimoji="1" lang="en-US" altLang="ja-JP" dirty="0"/>
              <a:t>*       59 *        3 *      -211 *</a:t>
            </a:r>
          </a:p>
          <a:p>
            <a:r>
              <a:rPr kumimoji="1" lang="en-US" altLang="ja-JP" dirty="0"/>
              <a:t>*       59 *        4 *      -321 *</a:t>
            </a:r>
          </a:p>
          <a:p>
            <a:r>
              <a:rPr kumimoji="1" lang="en-US" altLang="ja-JP" dirty="0"/>
              <a:t>*       59 *        5 *      -211 *</a:t>
            </a:r>
          </a:p>
          <a:p>
            <a:r>
              <a:rPr kumimoji="1" lang="en-US" altLang="ja-JP" dirty="0"/>
              <a:t>*       59 *        6 *      -211 *</a:t>
            </a:r>
          </a:p>
          <a:p>
            <a:r>
              <a:rPr kumimoji="1" lang="en-US" altLang="ja-JP" dirty="0"/>
              <a:t>*       60 *        0 *           *</a:t>
            </a:r>
          </a:p>
          <a:p>
            <a:r>
              <a:rPr kumimoji="1" lang="en-US" altLang="ja-JP" dirty="0"/>
              <a:t>*       61 *        0 *       -11 *</a:t>
            </a:r>
          </a:p>
          <a:p>
            <a:r>
              <a:rPr kumimoji="1" lang="en-US" altLang="ja-JP" dirty="0"/>
              <a:t>*       61 *        1 *       211 *</a:t>
            </a:r>
          </a:p>
          <a:p>
            <a:r>
              <a:rPr kumimoji="1" lang="en-US" altLang="ja-JP" dirty="0"/>
              <a:t>*       62 *        0 *       211 *</a:t>
            </a:r>
          </a:p>
          <a:p>
            <a:r>
              <a:rPr kumimoji="1" lang="en-US" altLang="ja-JP" dirty="0"/>
              <a:t>*       62 *        1 *        13 *</a:t>
            </a:r>
          </a:p>
          <a:p>
            <a:r>
              <a:rPr kumimoji="1" lang="en-US" altLang="ja-JP" dirty="0"/>
              <a:t>*       62 *        2 *        22 *</a:t>
            </a:r>
          </a:p>
          <a:p>
            <a:r>
              <a:rPr kumimoji="1" lang="en-US" altLang="ja-JP" dirty="0"/>
              <a:t>*       63 *        0 *      -211 *</a:t>
            </a:r>
          </a:p>
          <a:p>
            <a:r>
              <a:rPr kumimoji="1" lang="en-US" altLang="ja-JP" dirty="0"/>
              <a:t>*       63 *        1 *        11 *</a:t>
            </a:r>
          </a:p>
          <a:p>
            <a:r>
              <a:rPr kumimoji="1" lang="en-US" altLang="ja-JP" dirty="0"/>
              <a:t>*       64 *        0 *           *</a:t>
            </a:r>
          </a:p>
          <a:p>
            <a:r>
              <a:rPr kumimoji="1" lang="en-US" altLang="ja-JP" dirty="0"/>
              <a:t>*       65 *        0 *        13 *</a:t>
            </a:r>
          </a:p>
          <a:p>
            <a:r>
              <a:rPr kumimoji="1" lang="en-US" altLang="ja-JP" dirty="0"/>
              <a:t>*       65 *        1 *       211 *</a:t>
            </a:r>
          </a:p>
          <a:p>
            <a:r>
              <a:rPr kumimoji="1" lang="en-US" altLang="ja-JP" dirty="0"/>
              <a:t>*       65 *        2 *       211 *</a:t>
            </a:r>
          </a:p>
          <a:p>
            <a:r>
              <a:rPr kumimoji="1" lang="en-US" altLang="ja-JP" dirty="0"/>
              <a:t>*       66 *        0 *        22 *</a:t>
            </a:r>
          </a:p>
          <a:p>
            <a:r>
              <a:rPr kumimoji="1" lang="en-US" altLang="ja-JP" dirty="0"/>
              <a:t>Type &lt;CR&gt; to continue or q to quit ==&gt;</a:t>
            </a:r>
          </a:p>
          <a:p>
            <a:r>
              <a:rPr kumimoji="1" lang="en-US" altLang="ja-JP" dirty="0"/>
              <a:t>*       66 *        1 *      -211 *</a:t>
            </a:r>
          </a:p>
          <a:p>
            <a:r>
              <a:rPr kumimoji="1" lang="en-US" altLang="ja-JP" dirty="0"/>
              <a:t>*       66 *        2 *      -321 *</a:t>
            </a:r>
          </a:p>
          <a:p>
            <a:r>
              <a:rPr kumimoji="1" lang="en-US" altLang="ja-JP" dirty="0"/>
              <a:t>*       67 *        0 *        22 *</a:t>
            </a:r>
          </a:p>
          <a:p>
            <a:r>
              <a:rPr kumimoji="1" lang="en-US" altLang="ja-JP" dirty="0"/>
              <a:t>*       67 *        1 *        13 *</a:t>
            </a:r>
          </a:p>
          <a:p>
            <a:r>
              <a:rPr kumimoji="1" lang="en-US" altLang="ja-JP" dirty="0"/>
              <a:t>*       67 *        2 *       -11 *</a:t>
            </a:r>
          </a:p>
          <a:p>
            <a:r>
              <a:rPr kumimoji="1" lang="en-US" altLang="ja-JP" dirty="0"/>
              <a:t>*       67 *        3 *     -2212 *</a:t>
            </a:r>
          </a:p>
          <a:p>
            <a:r>
              <a:rPr kumimoji="1" lang="en-US" altLang="ja-JP" dirty="0"/>
              <a:t>*       68 *        0 *       211 *</a:t>
            </a:r>
          </a:p>
          <a:p>
            <a:r>
              <a:rPr kumimoji="1" lang="en-US" altLang="ja-JP" dirty="0"/>
              <a:t>*       68 *        1 *       130 *</a:t>
            </a:r>
          </a:p>
          <a:p>
            <a:r>
              <a:rPr kumimoji="1" lang="en-US" altLang="ja-JP" dirty="0"/>
              <a:t>*       69 *        0 *       -11 *</a:t>
            </a:r>
          </a:p>
          <a:p>
            <a:r>
              <a:rPr kumimoji="1" lang="en-US" altLang="ja-JP" dirty="0"/>
              <a:t>*       69 *        1 *      -321 *</a:t>
            </a:r>
          </a:p>
          <a:p>
            <a:r>
              <a:rPr kumimoji="1" lang="en-US" altLang="ja-JP" dirty="0"/>
              <a:t>*       69 *        2 *       211 *</a:t>
            </a:r>
          </a:p>
          <a:p>
            <a:r>
              <a:rPr kumimoji="1" lang="en-US" altLang="ja-JP" dirty="0"/>
              <a:t>*       69 *        3 *       211 *</a:t>
            </a:r>
          </a:p>
          <a:p>
            <a:r>
              <a:rPr kumimoji="1" lang="en-US" altLang="ja-JP" dirty="0"/>
              <a:t>*       70 *        0 *        22 *</a:t>
            </a:r>
          </a:p>
          <a:p>
            <a:r>
              <a:rPr kumimoji="1" lang="en-US" altLang="ja-JP" dirty="0"/>
              <a:t>*       70 *        1 *        22 *</a:t>
            </a:r>
          </a:p>
          <a:p>
            <a:r>
              <a:rPr kumimoji="1" lang="en-US" altLang="ja-JP" dirty="0"/>
              <a:t>*       71 *        0 *      -211 *</a:t>
            </a:r>
          </a:p>
          <a:p>
            <a:r>
              <a:rPr kumimoji="1" lang="en-US" altLang="ja-JP" dirty="0"/>
              <a:t>*       72 *        0 *      -211 *</a:t>
            </a:r>
          </a:p>
          <a:p>
            <a:r>
              <a:rPr kumimoji="1" lang="en-US" altLang="ja-JP" dirty="0"/>
              <a:t>*       72 *        1 *       321 *</a:t>
            </a:r>
          </a:p>
          <a:p>
            <a:r>
              <a:rPr kumimoji="1" lang="en-US" altLang="ja-JP" dirty="0"/>
              <a:t>*       72 *        2 *       -11 *</a:t>
            </a:r>
          </a:p>
          <a:p>
            <a:r>
              <a:rPr kumimoji="1" lang="en-US" altLang="ja-JP" dirty="0"/>
              <a:t>*       72 *        3 *       211 *</a:t>
            </a:r>
          </a:p>
          <a:p>
            <a:r>
              <a:rPr kumimoji="1" lang="en-US" altLang="ja-JP" dirty="0"/>
              <a:t>*       73 *        0 *        22 *</a:t>
            </a:r>
          </a:p>
          <a:p>
            <a:r>
              <a:rPr kumimoji="1" lang="en-US" altLang="ja-JP" dirty="0"/>
              <a:t>*       73 *        1 *        13 *</a:t>
            </a:r>
          </a:p>
          <a:p>
            <a:r>
              <a:rPr kumimoji="1" lang="en-US" altLang="ja-JP" dirty="0"/>
              <a:t>*       73 *        2 *     -2212 *</a:t>
            </a:r>
          </a:p>
          <a:p>
            <a:r>
              <a:rPr kumimoji="1" lang="en-US" altLang="ja-JP" dirty="0"/>
              <a:t>*       74 *        0 *        22 *</a:t>
            </a:r>
          </a:p>
          <a:p>
            <a:r>
              <a:rPr kumimoji="1" lang="en-US" altLang="ja-JP" dirty="0"/>
              <a:t>*       74 *        1 *      -211 *</a:t>
            </a:r>
          </a:p>
          <a:p>
            <a:r>
              <a:rPr kumimoji="1" lang="en-US" altLang="ja-JP" dirty="0"/>
              <a:t>*       75 *        0 *       -11 *</a:t>
            </a:r>
          </a:p>
          <a:p>
            <a:r>
              <a:rPr kumimoji="1" lang="en-US" altLang="ja-JP" dirty="0"/>
              <a:t>Type &lt;CR&gt; to continue or q to quit ==&gt;</a:t>
            </a:r>
          </a:p>
          <a:p>
            <a:r>
              <a:rPr kumimoji="1" lang="en-US" altLang="ja-JP" dirty="0"/>
              <a:t>*       75 *        1 *       211 *</a:t>
            </a:r>
          </a:p>
          <a:p>
            <a:r>
              <a:rPr kumimoji="1" lang="en-US" altLang="ja-JP" dirty="0"/>
              <a:t>*       75 *        2 *       211 *</a:t>
            </a:r>
          </a:p>
          <a:p>
            <a:r>
              <a:rPr kumimoji="1" lang="en-US" altLang="ja-JP" dirty="0"/>
              <a:t>*       75 *        3 *       211 *</a:t>
            </a:r>
          </a:p>
          <a:p>
            <a:r>
              <a:rPr kumimoji="1" lang="en-US" altLang="ja-JP" dirty="0"/>
              <a:t>*       76 *        0 *      -211 *</a:t>
            </a:r>
          </a:p>
          <a:p>
            <a:r>
              <a:rPr kumimoji="1" lang="en-US" altLang="ja-JP" dirty="0"/>
              <a:t>*       76 *        1 *       -13 *</a:t>
            </a:r>
          </a:p>
          <a:p>
            <a:r>
              <a:rPr kumimoji="1" lang="en-US" altLang="ja-JP" dirty="0"/>
              <a:t>*       76 *        2 *      -211 *</a:t>
            </a:r>
          </a:p>
          <a:p>
            <a:r>
              <a:rPr kumimoji="1" lang="en-US" altLang="ja-JP" dirty="0"/>
              <a:t>*       77 *        0 *       211 *</a:t>
            </a:r>
          </a:p>
          <a:p>
            <a:r>
              <a:rPr kumimoji="1" lang="en-US" altLang="ja-JP" dirty="0"/>
              <a:t>*       77 *        1 *      2112 *</a:t>
            </a:r>
          </a:p>
          <a:p>
            <a:r>
              <a:rPr kumimoji="1" lang="en-US" altLang="ja-JP" dirty="0"/>
              <a:t>*       77 *        2 *      -211 *</a:t>
            </a:r>
          </a:p>
          <a:p>
            <a:r>
              <a:rPr kumimoji="1" lang="en-US" altLang="ja-JP" dirty="0"/>
              <a:t>*       77 *        3 *       211 *</a:t>
            </a:r>
          </a:p>
          <a:p>
            <a:r>
              <a:rPr kumimoji="1" lang="en-US" altLang="ja-JP" dirty="0"/>
              <a:t>*       78 *        0 *       211 *</a:t>
            </a:r>
          </a:p>
          <a:p>
            <a:r>
              <a:rPr kumimoji="1" lang="en-US" altLang="ja-JP" dirty="0"/>
              <a:t>*       78 *        1 *        11 *</a:t>
            </a:r>
          </a:p>
          <a:p>
            <a:r>
              <a:rPr kumimoji="1" lang="en-US" altLang="ja-JP" dirty="0"/>
              <a:t>*       78 *        2 *       211 *</a:t>
            </a:r>
          </a:p>
          <a:p>
            <a:r>
              <a:rPr kumimoji="1" lang="en-US" altLang="ja-JP" dirty="0"/>
              <a:t>*       79 *        0 *           *</a:t>
            </a:r>
          </a:p>
          <a:p>
            <a:r>
              <a:rPr kumimoji="1" lang="en-US" altLang="ja-JP" dirty="0"/>
              <a:t>*       80 *        0 *       211 *</a:t>
            </a:r>
          </a:p>
          <a:p>
            <a:r>
              <a:rPr kumimoji="1" lang="en-US" altLang="ja-JP" dirty="0"/>
              <a:t>*       80 *        1 *        22 *</a:t>
            </a:r>
          </a:p>
          <a:p>
            <a:r>
              <a:rPr kumimoji="1" lang="en-US" altLang="ja-JP" dirty="0"/>
              <a:t>*       80 *        2 *       211 *</a:t>
            </a:r>
          </a:p>
          <a:p>
            <a:r>
              <a:rPr kumimoji="1" lang="en-US" altLang="ja-JP" dirty="0"/>
              <a:t>*       80 *        3 *      -211 *</a:t>
            </a:r>
          </a:p>
          <a:p>
            <a:r>
              <a:rPr kumimoji="1" lang="en-US" altLang="ja-JP" dirty="0"/>
              <a:t>*       80 *        4 *       211 *</a:t>
            </a:r>
          </a:p>
          <a:p>
            <a:r>
              <a:rPr kumimoji="1" lang="en-US" altLang="ja-JP" dirty="0"/>
              <a:t>*       81 *        0 *           *</a:t>
            </a:r>
          </a:p>
          <a:p>
            <a:r>
              <a:rPr kumimoji="1" lang="en-US" altLang="ja-JP" dirty="0"/>
              <a:t>*       82 *        0 *       211 *</a:t>
            </a:r>
          </a:p>
          <a:p>
            <a:r>
              <a:rPr kumimoji="1" lang="en-US" altLang="ja-JP" dirty="0"/>
              <a:t>*       83 *        0 *       211 *</a:t>
            </a:r>
          </a:p>
          <a:p>
            <a:r>
              <a:rPr kumimoji="1" lang="en-US" altLang="ja-JP" dirty="0"/>
              <a:t>*       83 *        1 *        22 *</a:t>
            </a:r>
          </a:p>
          <a:p>
            <a:r>
              <a:rPr kumimoji="1" lang="en-US" altLang="ja-JP" dirty="0"/>
              <a:t>*       83 *        2 *        22 *</a:t>
            </a:r>
          </a:p>
          <a:p>
            <a:r>
              <a:rPr kumimoji="1" lang="en-US" altLang="ja-JP" dirty="0"/>
              <a:t>*       83 *        3 *        22 *</a:t>
            </a:r>
          </a:p>
          <a:p>
            <a:r>
              <a:rPr kumimoji="1" lang="en-US" altLang="ja-JP" dirty="0"/>
              <a:t>Type &lt;CR&gt; to continue or q to quit ==&gt;</a:t>
            </a:r>
          </a:p>
          <a:p>
            <a:r>
              <a:rPr kumimoji="1" lang="en-US" altLang="ja-JP" dirty="0"/>
              <a:t>*       84 *        0 *      -211 *</a:t>
            </a:r>
          </a:p>
          <a:p>
            <a:r>
              <a:rPr kumimoji="1" lang="en-US" altLang="ja-JP" dirty="0"/>
              <a:t>*       84 *        1 *       -13 *</a:t>
            </a:r>
          </a:p>
          <a:p>
            <a:r>
              <a:rPr kumimoji="1" lang="en-US" altLang="ja-JP" dirty="0"/>
              <a:t>*       84 *        2 *        11 *</a:t>
            </a:r>
          </a:p>
          <a:p>
            <a:r>
              <a:rPr kumimoji="1" lang="en-US" altLang="ja-JP" dirty="0"/>
              <a:t>*       84 *        3 *        22 *</a:t>
            </a:r>
          </a:p>
          <a:p>
            <a:r>
              <a:rPr kumimoji="1" lang="en-US" altLang="ja-JP" dirty="0"/>
              <a:t>*       84 *        4 *        22 *</a:t>
            </a:r>
          </a:p>
          <a:p>
            <a:r>
              <a:rPr kumimoji="1" lang="en-US" altLang="ja-JP" dirty="0"/>
              <a:t>*       84 *        5 *       211 *</a:t>
            </a:r>
          </a:p>
          <a:p>
            <a:r>
              <a:rPr kumimoji="1" lang="en-US" altLang="ja-JP" dirty="0"/>
              <a:t>*       84 *        6 *      -211 *</a:t>
            </a:r>
          </a:p>
          <a:p>
            <a:r>
              <a:rPr kumimoji="1" lang="en-US" altLang="ja-JP" dirty="0"/>
              <a:t>*       84 *        7 *      -211 *</a:t>
            </a:r>
          </a:p>
          <a:p>
            <a:r>
              <a:rPr kumimoji="1" lang="en-US" altLang="ja-JP" dirty="0"/>
              <a:t>*       85 *        0 *       -11 *</a:t>
            </a:r>
          </a:p>
          <a:p>
            <a:r>
              <a:rPr kumimoji="1" lang="en-US" altLang="ja-JP" dirty="0"/>
              <a:t>*       85 *        1 *      2212 *</a:t>
            </a:r>
          </a:p>
          <a:p>
            <a:r>
              <a:rPr kumimoji="1" lang="en-US" altLang="ja-JP" dirty="0"/>
              <a:t>*       85 *        2 *      -211 *</a:t>
            </a:r>
          </a:p>
          <a:p>
            <a:r>
              <a:rPr kumimoji="1" lang="en-US" altLang="ja-JP" dirty="0"/>
              <a:t>*       86 *        0 *      -211 *</a:t>
            </a:r>
          </a:p>
          <a:p>
            <a:r>
              <a:rPr kumimoji="1" lang="en-US" altLang="ja-JP" dirty="0"/>
              <a:t>*       87 *        0 *        11 *</a:t>
            </a:r>
          </a:p>
          <a:p>
            <a:r>
              <a:rPr kumimoji="1" lang="en-US" altLang="ja-JP" dirty="0"/>
              <a:t>*       87 *        1 *       -11 *</a:t>
            </a:r>
          </a:p>
          <a:p>
            <a:r>
              <a:rPr kumimoji="1" lang="en-US" altLang="ja-JP" dirty="0"/>
              <a:t>*       88 *        0 *       211 *</a:t>
            </a:r>
          </a:p>
          <a:p>
            <a:r>
              <a:rPr kumimoji="1" lang="en-US" altLang="ja-JP" dirty="0"/>
              <a:t>*       88 *        1 *       -13 *</a:t>
            </a:r>
          </a:p>
          <a:p>
            <a:r>
              <a:rPr kumimoji="1" lang="en-US" altLang="ja-JP" dirty="0"/>
              <a:t>*       88 *        2 *      -211 *</a:t>
            </a:r>
          </a:p>
          <a:p>
            <a:r>
              <a:rPr kumimoji="1" lang="en-US" altLang="ja-JP" dirty="0"/>
              <a:t>*       88 *        3 *       211 *</a:t>
            </a:r>
          </a:p>
          <a:p>
            <a:r>
              <a:rPr kumimoji="1" lang="en-US" altLang="ja-JP" dirty="0"/>
              <a:t>*       89 *        0 *        22 *</a:t>
            </a:r>
          </a:p>
          <a:p>
            <a:r>
              <a:rPr kumimoji="1" lang="en-US" altLang="ja-JP" dirty="0"/>
              <a:t>*       89 *        1 *      -321 *</a:t>
            </a:r>
          </a:p>
          <a:p>
            <a:r>
              <a:rPr kumimoji="1" lang="en-US" altLang="ja-JP" dirty="0"/>
              <a:t>*       89 *        2 *        13 *</a:t>
            </a:r>
          </a:p>
          <a:p>
            <a:r>
              <a:rPr kumimoji="1" lang="en-US" altLang="ja-JP" dirty="0"/>
              <a:t>*       89 *        3 *       211 *</a:t>
            </a:r>
          </a:p>
          <a:p>
            <a:r>
              <a:rPr kumimoji="1" lang="en-US" altLang="ja-JP" dirty="0"/>
              <a:t>*       90 *        0 *      -211 *</a:t>
            </a:r>
          </a:p>
          <a:p>
            <a:r>
              <a:rPr kumimoji="1" lang="en-US" altLang="ja-JP" dirty="0"/>
              <a:t>*       90 *        1 *      -211 *</a:t>
            </a:r>
          </a:p>
          <a:p>
            <a:r>
              <a:rPr kumimoji="1" lang="en-US" altLang="ja-JP" dirty="0"/>
              <a:t>*       90 *        2 *      2212 *</a:t>
            </a:r>
          </a:p>
          <a:p>
            <a:r>
              <a:rPr kumimoji="1" lang="en-US" altLang="ja-JP" dirty="0"/>
              <a:t>Type &lt;CR&gt; to continue or q to quit ==&gt;</a:t>
            </a:r>
          </a:p>
          <a:p>
            <a:r>
              <a:rPr kumimoji="1" lang="en-US" altLang="ja-JP" dirty="0"/>
              <a:t>*       91 *        0 *        22 *</a:t>
            </a:r>
          </a:p>
          <a:p>
            <a:r>
              <a:rPr kumimoji="1" lang="en-US" altLang="ja-JP" dirty="0"/>
              <a:t>*       91 *        1 *       211 *</a:t>
            </a:r>
          </a:p>
          <a:p>
            <a:r>
              <a:rPr kumimoji="1" lang="en-US" altLang="ja-JP" dirty="0"/>
              <a:t>*       91 *        2 *       211 *</a:t>
            </a:r>
          </a:p>
          <a:p>
            <a:r>
              <a:rPr kumimoji="1" lang="en-US" altLang="ja-JP" dirty="0"/>
              <a:t>*       91 *        3 *        11 *</a:t>
            </a:r>
          </a:p>
          <a:p>
            <a:r>
              <a:rPr kumimoji="1" lang="en-US" altLang="ja-JP" dirty="0"/>
              <a:t>*       92 *        0 *      -211 *</a:t>
            </a:r>
          </a:p>
          <a:p>
            <a:r>
              <a:rPr kumimoji="1" lang="en-US" altLang="ja-JP" dirty="0"/>
              <a:t>*       92 *        1 *      -211 *</a:t>
            </a:r>
          </a:p>
          <a:p>
            <a:r>
              <a:rPr kumimoji="1" lang="en-US" altLang="ja-JP" dirty="0"/>
              <a:t>*       93 *        0 *        22 *</a:t>
            </a:r>
          </a:p>
          <a:p>
            <a:r>
              <a:rPr kumimoji="1" lang="en-US" altLang="ja-JP" dirty="0"/>
              <a:t>*       94 *        0 *        22 *</a:t>
            </a:r>
          </a:p>
          <a:p>
            <a:r>
              <a:rPr kumimoji="1" lang="en-US" altLang="ja-JP" dirty="0"/>
              <a:t>*       94 *        1 *      -211 *</a:t>
            </a:r>
          </a:p>
          <a:p>
            <a:r>
              <a:rPr kumimoji="1" lang="en-US" altLang="ja-JP" dirty="0"/>
              <a:t>*       94 *        2 *       211 *</a:t>
            </a:r>
          </a:p>
          <a:p>
            <a:r>
              <a:rPr kumimoji="1" lang="en-US" altLang="ja-JP" dirty="0"/>
              <a:t>*       95 *        0 *        13 *</a:t>
            </a:r>
          </a:p>
          <a:p>
            <a:r>
              <a:rPr kumimoji="1" lang="en-US" altLang="ja-JP" dirty="0"/>
              <a:t>*       96 *        0 *      2212 *</a:t>
            </a:r>
          </a:p>
          <a:p>
            <a:r>
              <a:rPr kumimoji="1" lang="en-US" altLang="ja-JP" dirty="0"/>
              <a:t>*       97 *        0 *      -211 *</a:t>
            </a:r>
          </a:p>
          <a:p>
            <a:r>
              <a:rPr kumimoji="1" lang="en-US" altLang="ja-JP" dirty="0"/>
              <a:t>*       97 *        1 *        11 *</a:t>
            </a:r>
          </a:p>
          <a:p>
            <a:r>
              <a:rPr kumimoji="1" lang="en-US" altLang="ja-JP" dirty="0"/>
              <a:t>*       98 *        0 *       -13 *</a:t>
            </a:r>
          </a:p>
          <a:p>
            <a:r>
              <a:rPr kumimoji="1" lang="en-US" altLang="ja-JP" dirty="0"/>
              <a:t>*       98 *        1 *      -211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26</a:t>
            </a:fld>
            <a:endParaRPr kumimoji="1" lang="ja-JP" altLang="en-US"/>
          </a:p>
        </p:txBody>
      </p:sp>
    </p:spTree>
    <p:extLst>
      <p:ext uri="{BB962C8B-B14F-4D97-AF65-F5344CB8AC3E}">
        <p14:creationId xmlns:p14="http://schemas.microsoft.com/office/powerpoint/2010/main" val="2045998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/ILD_l5_o1_v02/v02-02/rv02-02.sv02-02.mILD_l5_o1_v02.E250-SetA.I402007.Pn1n1h.eL.pR.n000.d_dstm_15089_1.slcio</a:t>
            </a:r>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12 *</a:t>
            </a:r>
          </a:p>
          <a:p>
            <a:r>
              <a:rPr kumimoji="1" lang="en-US" altLang="ja-JP" dirty="0"/>
              <a:t>*        0 *        9 *       -12 *</a:t>
            </a:r>
          </a:p>
          <a:p>
            <a:r>
              <a:rPr kumimoji="1" lang="en-US" altLang="ja-JP" dirty="0"/>
              <a:t>*        0 *       10 *        25 *</a:t>
            </a:r>
          </a:p>
          <a:p>
            <a:r>
              <a:rPr kumimoji="1" lang="en-US" altLang="ja-JP" dirty="0"/>
              <a:t>*        0 *       11 *         5 *</a:t>
            </a:r>
          </a:p>
          <a:p>
            <a:r>
              <a:rPr kumimoji="1" lang="en-US" altLang="ja-JP" dirty="0"/>
              <a:t>*        0 *       12 *        -5 *</a:t>
            </a:r>
          </a:p>
          <a:p>
            <a:r>
              <a:rPr kumimoji="1" lang="en-US" altLang="ja-JP" dirty="0"/>
              <a:t>*        0 *       13 *        12 *</a:t>
            </a:r>
          </a:p>
          <a:p>
            <a:r>
              <a:rPr kumimoji="1" lang="en-US" altLang="ja-JP" dirty="0"/>
              <a:t>*        0 *       14 *       -12 *</a:t>
            </a:r>
          </a:p>
          <a:p>
            <a:r>
              <a:rPr kumimoji="1" lang="en-US" altLang="ja-JP" dirty="0"/>
              <a:t>*        0 *       15 *         5 *</a:t>
            </a:r>
          </a:p>
          <a:p>
            <a:r>
              <a:rPr kumimoji="1" lang="en-US" altLang="ja-JP" dirty="0"/>
              <a:t>*        0 *       16 *        -5 *</a:t>
            </a:r>
          </a:p>
          <a:p>
            <a:r>
              <a:rPr kumimoji="1" lang="en-US" altLang="ja-JP" dirty="0"/>
              <a:t>*        0 *       17 *        94 *</a:t>
            </a:r>
          </a:p>
          <a:p>
            <a:r>
              <a:rPr kumimoji="1" lang="en-US" altLang="ja-JP" dirty="0"/>
              <a:t>*        0 *       18 *         5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12 *</a:t>
            </a:r>
          </a:p>
          <a:p>
            <a:r>
              <a:rPr kumimoji="1" lang="en-US" altLang="ja-JP" dirty="0"/>
              <a:t>*        1 *        9 *       -12 *</a:t>
            </a:r>
          </a:p>
          <a:p>
            <a:r>
              <a:rPr kumimoji="1" lang="en-US" altLang="ja-JP" dirty="0"/>
              <a:t>*        1 *       10 *        25 *</a:t>
            </a:r>
          </a:p>
          <a:p>
            <a:r>
              <a:rPr kumimoji="1" lang="en-US" altLang="ja-JP" dirty="0"/>
              <a:t>*        1 *       11 *         5 *</a:t>
            </a:r>
          </a:p>
          <a:p>
            <a:r>
              <a:rPr kumimoji="1" lang="en-US" altLang="ja-JP" dirty="0"/>
              <a:t>*        1 *       12 *        -5 *</a:t>
            </a:r>
          </a:p>
          <a:p>
            <a:r>
              <a:rPr kumimoji="1" lang="en-US" altLang="ja-JP" dirty="0"/>
              <a:t>*        1 *       13 *        12 *</a:t>
            </a:r>
          </a:p>
          <a:p>
            <a:r>
              <a:rPr kumimoji="1" lang="en-US" altLang="ja-JP" dirty="0"/>
              <a:t>*        1 *       14 *       -12 *</a:t>
            </a:r>
          </a:p>
          <a:p>
            <a:r>
              <a:rPr kumimoji="1" lang="en-US" altLang="ja-JP" dirty="0"/>
              <a:t>*        1 *       15 *         5 *</a:t>
            </a:r>
          </a:p>
          <a:p>
            <a:r>
              <a:rPr kumimoji="1" lang="en-US" altLang="ja-JP" dirty="0"/>
              <a:t>*        1 *       16 *        -5 *</a:t>
            </a:r>
          </a:p>
          <a:p>
            <a:r>
              <a:rPr kumimoji="1" lang="en-US" altLang="ja-JP" dirty="0"/>
              <a:t>*        1 *       17 *        94 *</a:t>
            </a:r>
          </a:p>
          <a:p>
            <a:r>
              <a:rPr kumimoji="1" lang="en-US" altLang="ja-JP" dirty="0"/>
              <a:t>*        1 *       18 *         5 *</a:t>
            </a:r>
          </a:p>
          <a:p>
            <a:r>
              <a:rPr kumimoji="1" lang="en-US" altLang="ja-JP" dirty="0"/>
              <a:t>*        1 *       19 *        -5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12 *</a:t>
            </a:r>
          </a:p>
          <a:p>
            <a:r>
              <a:rPr kumimoji="1" lang="en-US" altLang="ja-JP" dirty="0"/>
              <a:t>*        2 *        9 *       -12 *</a:t>
            </a:r>
          </a:p>
          <a:p>
            <a:r>
              <a:rPr kumimoji="1" lang="en-US" altLang="ja-JP" dirty="0"/>
              <a:t>Type &lt;CR&gt; to continue or q to quit ==&gt;</a:t>
            </a:r>
          </a:p>
          <a:p>
            <a:r>
              <a:rPr kumimoji="1" lang="en-US" altLang="ja-JP" dirty="0"/>
              <a:t>*        2 *       10 *        25 *</a:t>
            </a:r>
          </a:p>
          <a:p>
            <a:r>
              <a:rPr kumimoji="1" lang="en-US" altLang="ja-JP" dirty="0"/>
              <a:t>*        2 *       11 *         5 *</a:t>
            </a:r>
          </a:p>
          <a:p>
            <a:r>
              <a:rPr kumimoji="1" lang="en-US" altLang="ja-JP" dirty="0"/>
              <a:t>*        2 *       12 *        -5 *</a:t>
            </a:r>
          </a:p>
          <a:p>
            <a:r>
              <a:rPr kumimoji="1" lang="en-US" altLang="ja-JP" dirty="0"/>
              <a:t>*        2 *       13 *        12 *</a:t>
            </a:r>
          </a:p>
          <a:p>
            <a:r>
              <a:rPr kumimoji="1" lang="en-US" altLang="ja-JP" dirty="0"/>
              <a:t>*        2 *       14 *       -12 *</a:t>
            </a:r>
          </a:p>
          <a:p>
            <a:r>
              <a:rPr kumimoji="1" lang="en-US" altLang="ja-JP" dirty="0"/>
              <a:t>*        2 *       15 *         5 *</a:t>
            </a:r>
          </a:p>
          <a:p>
            <a:r>
              <a:rPr kumimoji="1" lang="en-US" altLang="ja-JP" dirty="0"/>
              <a:t>*        2 *       16 *        -5 *</a:t>
            </a:r>
          </a:p>
          <a:p>
            <a:r>
              <a:rPr kumimoji="1" lang="en-US" altLang="ja-JP" dirty="0"/>
              <a:t>*        2 *       17 *        94 *</a:t>
            </a:r>
          </a:p>
          <a:p>
            <a:r>
              <a:rPr kumimoji="1" lang="en-US" altLang="ja-JP" dirty="0"/>
              <a:t>*        2 *       18 *         5 *</a:t>
            </a:r>
          </a:p>
          <a:p>
            <a:r>
              <a:rPr kumimoji="1" lang="en-US" altLang="ja-JP" dirty="0"/>
              <a:t>*        2 *       19 *        -5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12 *</a:t>
            </a:r>
          </a:p>
          <a:p>
            <a:r>
              <a:rPr kumimoji="1" lang="en-US" altLang="ja-JP" dirty="0"/>
              <a:t>*        3 *        9 *       -12 *</a:t>
            </a:r>
          </a:p>
          <a:p>
            <a:r>
              <a:rPr kumimoji="1" lang="en-US" altLang="ja-JP" dirty="0"/>
              <a:t>*        3 *       10 *        25 *</a:t>
            </a:r>
          </a:p>
          <a:p>
            <a:r>
              <a:rPr kumimoji="1" lang="en-US" altLang="ja-JP" dirty="0"/>
              <a:t>*        3 *       11 *        24 *</a:t>
            </a:r>
          </a:p>
          <a:p>
            <a:r>
              <a:rPr kumimoji="1" lang="en-US" altLang="ja-JP" dirty="0"/>
              <a:t>*        3 *       12 *       -24 *</a:t>
            </a:r>
          </a:p>
          <a:p>
            <a:r>
              <a:rPr kumimoji="1" lang="en-US" altLang="ja-JP" dirty="0"/>
              <a:t>*        3 *       13 *        -1 *</a:t>
            </a:r>
          </a:p>
          <a:p>
            <a:r>
              <a:rPr kumimoji="1" lang="en-US" altLang="ja-JP" dirty="0"/>
              <a:t>*        3 *       14 *         2 *</a:t>
            </a:r>
          </a:p>
          <a:p>
            <a:r>
              <a:rPr kumimoji="1" lang="en-US" altLang="ja-JP" dirty="0"/>
              <a:t>Type &lt;CR&gt; to continue or q to quit ==&gt;</a:t>
            </a:r>
          </a:p>
          <a:p>
            <a:r>
              <a:rPr kumimoji="1" lang="en-US" altLang="ja-JP" dirty="0"/>
              <a:t>*        3 *       15 *         3 *</a:t>
            </a:r>
          </a:p>
          <a:p>
            <a:r>
              <a:rPr kumimoji="1" lang="en-US" altLang="ja-JP" dirty="0"/>
              <a:t>*        3 *       16 *        -4 *</a:t>
            </a:r>
          </a:p>
          <a:p>
            <a:r>
              <a:rPr kumimoji="1" lang="en-US" altLang="ja-JP" dirty="0"/>
              <a:t>*        3 *       17 *        12 *</a:t>
            </a:r>
          </a:p>
          <a:p>
            <a:r>
              <a:rPr kumimoji="1" lang="en-US" altLang="ja-JP" dirty="0"/>
              <a:t>*        3 *       18 *       -12 *</a:t>
            </a:r>
          </a:p>
          <a:p>
            <a:r>
              <a:rPr kumimoji="1" lang="en-US" altLang="ja-JP" dirty="0"/>
              <a:t>*        3 *       19 *        -1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12 *</a:t>
            </a:r>
          </a:p>
          <a:p>
            <a:r>
              <a:rPr kumimoji="1" lang="en-US" altLang="ja-JP" dirty="0"/>
              <a:t>*        4 *        9 *       -12 *</a:t>
            </a:r>
          </a:p>
          <a:p>
            <a:r>
              <a:rPr kumimoji="1" lang="en-US" altLang="ja-JP" dirty="0"/>
              <a:t>*        4 *       10 *        25 *</a:t>
            </a:r>
          </a:p>
          <a:p>
            <a:r>
              <a:rPr kumimoji="1" lang="en-US" altLang="ja-JP" dirty="0"/>
              <a:t>*        4 *       11 *        15 *</a:t>
            </a:r>
          </a:p>
          <a:p>
            <a:r>
              <a:rPr kumimoji="1" lang="en-US" altLang="ja-JP" dirty="0"/>
              <a:t>*        4 *       12 *       -15 *</a:t>
            </a:r>
          </a:p>
          <a:p>
            <a:r>
              <a:rPr kumimoji="1" lang="en-US" altLang="ja-JP" dirty="0"/>
              <a:t>*        4 *       13 *        12 *</a:t>
            </a:r>
          </a:p>
          <a:p>
            <a:r>
              <a:rPr kumimoji="1" lang="en-US" altLang="ja-JP" dirty="0"/>
              <a:t>*        4 *       14 *       -12 *</a:t>
            </a:r>
          </a:p>
          <a:p>
            <a:r>
              <a:rPr kumimoji="1" lang="en-US" altLang="ja-JP" dirty="0"/>
              <a:t>*        4 *       15 *        15 *</a:t>
            </a:r>
          </a:p>
          <a:p>
            <a:r>
              <a:rPr kumimoji="1" lang="en-US" altLang="ja-JP" dirty="0"/>
              <a:t>*        4 *       16 *       -15 *</a:t>
            </a:r>
          </a:p>
          <a:p>
            <a:r>
              <a:rPr kumimoji="1" lang="en-US" altLang="ja-JP" dirty="0"/>
              <a:t>*        4 *       17 *        94 *</a:t>
            </a:r>
          </a:p>
          <a:p>
            <a:r>
              <a:rPr kumimoji="1" lang="en-US" altLang="ja-JP" dirty="0"/>
              <a:t>*        4 *       18 *        15 *</a:t>
            </a:r>
          </a:p>
          <a:p>
            <a:r>
              <a:rPr kumimoji="1" lang="en-US" altLang="ja-JP" dirty="0"/>
              <a:t>*        4 *       19 *       -15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12 *</a:t>
            </a:r>
          </a:p>
          <a:p>
            <a:r>
              <a:rPr kumimoji="1" lang="en-US" altLang="ja-JP" dirty="0"/>
              <a:t>*        5 *        9 *       -12 *</a:t>
            </a:r>
          </a:p>
          <a:p>
            <a:r>
              <a:rPr kumimoji="1" lang="en-US" altLang="ja-JP" dirty="0"/>
              <a:t>*        5 *       10 *        25 *</a:t>
            </a:r>
          </a:p>
          <a:p>
            <a:r>
              <a:rPr kumimoji="1" lang="en-US" altLang="ja-JP" dirty="0"/>
              <a:t>*        5 *       11 *         5 *</a:t>
            </a:r>
          </a:p>
          <a:p>
            <a:r>
              <a:rPr kumimoji="1" lang="en-US" altLang="ja-JP" dirty="0"/>
              <a:t>*        5 *       12 *        -5 *</a:t>
            </a:r>
          </a:p>
          <a:p>
            <a:r>
              <a:rPr kumimoji="1" lang="en-US" altLang="ja-JP" dirty="0"/>
              <a:t>*        5 *       13 *        12 *</a:t>
            </a:r>
          </a:p>
          <a:p>
            <a:r>
              <a:rPr kumimoji="1" lang="en-US" altLang="ja-JP" dirty="0"/>
              <a:t>*        5 *       14 *       -12 *</a:t>
            </a:r>
          </a:p>
          <a:p>
            <a:r>
              <a:rPr kumimoji="1" lang="en-US" altLang="ja-JP" dirty="0"/>
              <a:t>*        5 *       15 *         5 *</a:t>
            </a:r>
          </a:p>
          <a:p>
            <a:r>
              <a:rPr kumimoji="1" lang="en-US" altLang="ja-JP" dirty="0"/>
              <a:t>*        5 *       16 *        -5 *</a:t>
            </a:r>
          </a:p>
          <a:p>
            <a:r>
              <a:rPr kumimoji="1" lang="en-US" altLang="ja-JP" dirty="0"/>
              <a:t>*        5 *       17 *        94 *</a:t>
            </a:r>
          </a:p>
          <a:p>
            <a:r>
              <a:rPr kumimoji="1" lang="en-US" altLang="ja-JP" dirty="0"/>
              <a:t>*        5 *       18 *         5 *</a:t>
            </a:r>
          </a:p>
          <a:p>
            <a:r>
              <a:rPr kumimoji="1" lang="en-US" altLang="ja-JP" dirty="0"/>
              <a:t>*        5 *       19 *        -5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12 *</a:t>
            </a:r>
          </a:p>
          <a:p>
            <a:r>
              <a:rPr kumimoji="1" lang="en-US" altLang="ja-JP" dirty="0"/>
              <a:t>*        6 *        9 *       -12 *</a:t>
            </a:r>
          </a:p>
          <a:p>
            <a:r>
              <a:rPr kumimoji="1" lang="en-US" altLang="ja-JP" dirty="0"/>
              <a:t>*        6 *       10 *        25 *</a:t>
            </a:r>
          </a:p>
          <a:p>
            <a:r>
              <a:rPr kumimoji="1" lang="en-US" altLang="ja-JP" dirty="0"/>
              <a:t>*        6 *       11 *         5 *</a:t>
            </a:r>
          </a:p>
          <a:p>
            <a:r>
              <a:rPr kumimoji="1" lang="en-US" altLang="ja-JP" dirty="0"/>
              <a:t>*        6 *       12 *        -5 *</a:t>
            </a:r>
          </a:p>
          <a:p>
            <a:r>
              <a:rPr kumimoji="1" lang="en-US" altLang="ja-JP" dirty="0"/>
              <a:t>*        6 *       13 *        12 *</a:t>
            </a:r>
          </a:p>
          <a:p>
            <a:r>
              <a:rPr kumimoji="1" lang="en-US" altLang="ja-JP" dirty="0"/>
              <a:t>*        6 *       14 *       -12 *</a:t>
            </a:r>
          </a:p>
          <a:p>
            <a:r>
              <a:rPr kumimoji="1" lang="en-US" altLang="ja-JP" dirty="0"/>
              <a:t>*        6 *       15 *         5 *</a:t>
            </a:r>
          </a:p>
          <a:p>
            <a:r>
              <a:rPr kumimoji="1" lang="en-US" altLang="ja-JP" dirty="0"/>
              <a:t>*        6 *       16 *        -5 *</a:t>
            </a:r>
          </a:p>
          <a:p>
            <a:r>
              <a:rPr kumimoji="1" lang="en-US" altLang="ja-JP" dirty="0"/>
              <a:t>*        6 *       17 *        94 *</a:t>
            </a:r>
          </a:p>
          <a:p>
            <a:r>
              <a:rPr kumimoji="1" lang="en-US" altLang="ja-JP" dirty="0"/>
              <a:t>*        6 *       18 *         5 *</a:t>
            </a:r>
          </a:p>
          <a:p>
            <a:r>
              <a:rPr kumimoji="1" lang="en-US" altLang="ja-JP" dirty="0"/>
              <a:t>*        6 *       19 *        -5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12 *</a:t>
            </a:r>
          </a:p>
          <a:p>
            <a:r>
              <a:rPr kumimoji="1" lang="en-US" altLang="ja-JP" dirty="0"/>
              <a:t>*        7 *        9 *       -12 *</a:t>
            </a:r>
          </a:p>
          <a:p>
            <a:r>
              <a:rPr kumimoji="1" lang="en-US" altLang="ja-JP" dirty="0"/>
              <a:t>Type &lt;CR&gt; to continue or q to quit ==&gt;</a:t>
            </a:r>
          </a:p>
          <a:p>
            <a:r>
              <a:rPr kumimoji="1" lang="en-US" altLang="ja-JP" dirty="0"/>
              <a:t>*        7 *       10 *        25 *</a:t>
            </a:r>
          </a:p>
          <a:p>
            <a:r>
              <a:rPr kumimoji="1" lang="en-US" altLang="ja-JP" dirty="0"/>
              <a:t>*        7 *       11 *         5 *</a:t>
            </a:r>
          </a:p>
          <a:p>
            <a:r>
              <a:rPr kumimoji="1" lang="en-US" altLang="ja-JP" dirty="0"/>
              <a:t>*        7 *       12 *        -5 *</a:t>
            </a:r>
          </a:p>
          <a:p>
            <a:r>
              <a:rPr kumimoji="1" lang="en-US" altLang="ja-JP" dirty="0"/>
              <a:t>*        7 *       13 *        12 *</a:t>
            </a:r>
          </a:p>
          <a:p>
            <a:r>
              <a:rPr kumimoji="1" lang="en-US" altLang="ja-JP" dirty="0"/>
              <a:t>*        7 *       14 *       -12 *</a:t>
            </a:r>
          </a:p>
          <a:p>
            <a:r>
              <a:rPr kumimoji="1" lang="en-US" altLang="ja-JP" dirty="0"/>
              <a:t>*        7 *       15 *         5 *</a:t>
            </a:r>
          </a:p>
          <a:p>
            <a:r>
              <a:rPr kumimoji="1" lang="en-US" altLang="ja-JP" dirty="0"/>
              <a:t>*        7 *       16 *        -5 *</a:t>
            </a:r>
          </a:p>
          <a:p>
            <a:r>
              <a:rPr kumimoji="1" lang="en-US" altLang="ja-JP" dirty="0"/>
              <a:t>*        7 *       17 *        94 *</a:t>
            </a:r>
          </a:p>
          <a:p>
            <a:r>
              <a:rPr kumimoji="1" lang="en-US" altLang="ja-JP" dirty="0"/>
              <a:t>*        7 *       18 *         5 *</a:t>
            </a:r>
          </a:p>
          <a:p>
            <a:r>
              <a:rPr kumimoji="1" lang="en-US" altLang="ja-JP" dirty="0"/>
              <a:t>*        7 *       19 *        -5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12 *</a:t>
            </a:r>
          </a:p>
          <a:p>
            <a:r>
              <a:rPr kumimoji="1" lang="en-US" altLang="ja-JP" dirty="0"/>
              <a:t>*        8 *        9 *       -12 *</a:t>
            </a:r>
          </a:p>
          <a:p>
            <a:r>
              <a:rPr kumimoji="1" lang="en-US" altLang="ja-JP" dirty="0"/>
              <a:t>*        8 *       10 *        25 *</a:t>
            </a:r>
          </a:p>
          <a:p>
            <a:r>
              <a:rPr kumimoji="1" lang="en-US" altLang="ja-JP" dirty="0"/>
              <a:t>*        8 *       11 *        15 *</a:t>
            </a:r>
          </a:p>
          <a:p>
            <a:r>
              <a:rPr kumimoji="1" lang="en-US" altLang="ja-JP" dirty="0"/>
              <a:t>*        8 *       12 *       -15 *</a:t>
            </a:r>
          </a:p>
          <a:p>
            <a:r>
              <a:rPr kumimoji="1" lang="en-US" altLang="ja-JP" dirty="0"/>
              <a:t>*        8 *       13 *        12 *</a:t>
            </a:r>
          </a:p>
          <a:p>
            <a:r>
              <a:rPr kumimoji="1" lang="en-US" altLang="ja-JP" dirty="0"/>
              <a:t>*        8 *       14 *       -12 *</a:t>
            </a:r>
          </a:p>
          <a:p>
            <a:r>
              <a:rPr kumimoji="1" lang="en-US" altLang="ja-JP" dirty="0"/>
              <a:t>Type &lt;CR&gt; to continue or q to quit ==&gt;</a:t>
            </a:r>
          </a:p>
          <a:p>
            <a:r>
              <a:rPr kumimoji="1" lang="en-US" altLang="ja-JP" dirty="0"/>
              <a:t>*        8 *       15 *        15 *</a:t>
            </a:r>
          </a:p>
          <a:p>
            <a:r>
              <a:rPr kumimoji="1" lang="en-US" altLang="ja-JP" dirty="0"/>
              <a:t>*        8 *       16 *       -15 *</a:t>
            </a:r>
          </a:p>
          <a:p>
            <a:r>
              <a:rPr kumimoji="1" lang="en-US" altLang="ja-JP" dirty="0"/>
              <a:t>*        8 *       17 *        94 *</a:t>
            </a:r>
          </a:p>
          <a:p>
            <a:r>
              <a:rPr kumimoji="1" lang="en-US" altLang="ja-JP" dirty="0"/>
              <a:t>*        8 *       18 *        15 *</a:t>
            </a:r>
          </a:p>
          <a:p>
            <a:r>
              <a:rPr kumimoji="1" lang="en-US" altLang="ja-JP" dirty="0"/>
              <a:t>*        8 *       19 *       -15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12 *</a:t>
            </a:r>
          </a:p>
          <a:p>
            <a:r>
              <a:rPr kumimoji="1" lang="en-US" altLang="ja-JP" dirty="0"/>
              <a:t>*        9 *        9 *       -12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12 *</a:t>
            </a:r>
          </a:p>
          <a:p>
            <a:r>
              <a:rPr kumimoji="1" lang="en-US" altLang="ja-JP" dirty="0"/>
              <a:t>*        9 *       14 *       -12 *</a:t>
            </a:r>
          </a:p>
          <a:p>
            <a:r>
              <a:rPr kumimoji="1" lang="en-US" altLang="ja-JP" dirty="0"/>
              <a:t>*        9 *       15 *         5 *</a:t>
            </a:r>
          </a:p>
          <a:p>
            <a:r>
              <a:rPr kumimoji="1" lang="en-US" altLang="ja-JP" dirty="0"/>
              <a:t>*        9 *       16 *        -5 *</a:t>
            </a:r>
          </a:p>
          <a:p>
            <a:r>
              <a:rPr kumimoji="1" lang="en-US" altLang="ja-JP" dirty="0"/>
              <a:t>*        9 *       17 *        94 *</a:t>
            </a:r>
          </a:p>
          <a:p>
            <a:r>
              <a:rPr kumimoji="1" lang="en-US" altLang="ja-JP" dirty="0"/>
              <a:t>*        9 *       18 *         5 *</a:t>
            </a:r>
          </a:p>
          <a:p>
            <a:r>
              <a:rPr kumimoji="1" lang="en-US" altLang="ja-JP" dirty="0"/>
              <a:t>*        9 *       19 *        -5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12 *</a:t>
            </a:r>
          </a:p>
          <a:p>
            <a:r>
              <a:rPr kumimoji="1" lang="en-US" altLang="ja-JP" dirty="0"/>
              <a:t>*       10 *        9 *       -12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12 *</a:t>
            </a:r>
          </a:p>
          <a:p>
            <a:r>
              <a:rPr kumimoji="1" lang="en-US" altLang="ja-JP" dirty="0"/>
              <a:t>*       10 *       14 *       -12 *</a:t>
            </a:r>
          </a:p>
          <a:p>
            <a:r>
              <a:rPr kumimoji="1" lang="en-US" altLang="ja-JP" dirty="0"/>
              <a:t>*       10 *       15 *         5 *</a:t>
            </a:r>
          </a:p>
          <a:p>
            <a:r>
              <a:rPr kumimoji="1" lang="en-US" altLang="ja-JP" dirty="0"/>
              <a:t>*       10 *       16 *        -5 *</a:t>
            </a:r>
          </a:p>
          <a:p>
            <a:r>
              <a:rPr kumimoji="1" lang="en-US" altLang="ja-JP" dirty="0"/>
              <a:t>*       10 *       17 *        94 *</a:t>
            </a:r>
          </a:p>
          <a:p>
            <a:r>
              <a:rPr kumimoji="1" lang="en-US" altLang="ja-JP" dirty="0"/>
              <a:t>*       10 *       18 *         5 *</a:t>
            </a:r>
          </a:p>
          <a:p>
            <a:r>
              <a:rPr kumimoji="1" lang="en-US" altLang="ja-JP" dirty="0"/>
              <a:t>*       10 *       19 *        -5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12 *</a:t>
            </a:r>
          </a:p>
          <a:p>
            <a:r>
              <a:rPr kumimoji="1" lang="en-US" altLang="ja-JP" dirty="0"/>
              <a:t>*       11 *        9 *       -12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12 *</a:t>
            </a:r>
          </a:p>
          <a:p>
            <a:r>
              <a:rPr kumimoji="1" lang="en-US" altLang="ja-JP" dirty="0"/>
              <a:t>*       11 *       14 *       -12 *</a:t>
            </a:r>
          </a:p>
          <a:p>
            <a:r>
              <a:rPr kumimoji="1" lang="en-US" altLang="ja-JP" dirty="0"/>
              <a:t>*       11 *       15 *         5 *</a:t>
            </a:r>
          </a:p>
          <a:p>
            <a:r>
              <a:rPr kumimoji="1" lang="en-US" altLang="ja-JP" dirty="0"/>
              <a:t>*       11 *       16 *        -5 *</a:t>
            </a:r>
          </a:p>
          <a:p>
            <a:r>
              <a:rPr kumimoji="1" lang="en-US" altLang="ja-JP" dirty="0"/>
              <a:t>*       11 *       17 *        94 *</a:t>
            </a:r>
          </a:p>
          <a:p>
            <a:r>
              <a:rPr kumimoji="1" lang="en-US" altLang="ja-JP" dirty="0"/>
              <a:t>*       11 *       18 *         5 *</a:t>
            </a:r>
          </a:p>
          <a:p>
            <a:r>
              <a:rPr kumimoji="1" lang="en-US" altLang="ja-JP" dirty="0"/>
              <a:t>*       11 *       19 *        -5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12 *</a:t>
            </a:r>
          </a:p>
          <a:p>
            <a:r>
              <a:rPr kumimoji="1" lang="en-US" altLang="ja-JP" dirty="0"/>
              <a:t>*       12 *        9 *       -12 *</a:t>
            </a:r>
          </a:p>
          <a:p>
            <a:r>
              <a:rPr kumimoji="1" lang="en-US" altLang="ja-JP" dirty="0"/>
              <a:t>Type &lt;CR&gt; to continue or q to quit ==&gt;</a:t>
            </a:r>
          </a:p>
          <a:p>
            <a:r>
              <a:rPr kumimoji="1" lang="en-US" altLang="ja-JP" dirty="0"/>
              <a:t>*       12 *       10 *        25 *</a:t>
            </a:r>
          </a:p>
          <a:p>
            <a:r>
              <a:rPr kumimoji="1" lang="en-US" altLang="ja-JP" dirty="0"/>
              <a:t>*       12 *       11 *        24 *</a:t>
            </a:r>
          </a:p>
          <a:p>
            <a:r>
              <a:rPr kumimoji="1" lang="en-US" altLang="ja-JP" dirty="0"/>
              <a:t>*       12 *       12 *       -24 *</a:t>
            </a:r>
          </a:p>
          <a:p>
            <a:r>
              <a:rPr kumimoji="1" lang="en-US" altLang="ja-JP" dirty="0"/>
              <a:t>*       12 *       13 *       -15 *</a:t>
            </a:r>
          </a:p>
          <a:p>
            <a:r>
              <a:rPr kumimoji="1" lang="en-US" altLang="ja-JP" dirty="0"/>
              <a:t>*       12 *       14 *        16 *</a:t>
            </a:r>
          </a:p>
          <a:p>
            <a:r>
              <a:rPr kumimoji="1" lang="en-US" altLang="ja-JP" dirty="0"/>
              <a:t>*       12 *       15 *         1 *</a:t>
            </a:r>
          </a:p>
          <a:p>
            <a:r>
              <a:rPr kumimoji="1" lang="en-US" altLang="ja-JP" dirty="0"/>
              <a:t>*       12 *       16 *        -2 *</a:t>
            </a:r>
          </a:p>
          <a:p>
            <a:r>
              <a:rPr kumimoji="1" lang="en-US" altLang="ja-JP" dirty="0"/>
              <a:t>*       12 *       17 *        12 *</a:t>
            </a:r>
          </a:p>
          <a:p>
            <a:r>
              <a:rPr kumimoji="1" lang="en-US" altLang="ja-JP" dirty="0"/>
              <a:t>*       12 *       18 *       -12 *</a:t>
            </a:r>
          </a:p>
          <a:p>
            <a:r>
              <a:rPr kumimoji="1" lang="en-US" altLang="ja-JP" dirty="0"/>
              <a:t>*       12 *       19 *       -15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12 *</a:t>
            </a:r>
          </a:p>
          <a:p>
            <a:r>
              <a:rPr kumimoji="1" lang="en-US" altLang="ja-JP" dirty="0"/>
              <a:t>*       13 *        9 *       -12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12 *</a:t>
            </a:r>
          </a:p>
          <a:p>
            <a:r>
              <a:rPr kumimoji="1" lang="en-US" altLang="ja-JP" dirty="0"/>
              <a:t>*       13 *       14 *       -12 *</a:t>
            </a:r>
          </a:p>
          <a:p>
            <a:r>
              <a:rPr kumimoji="1" lang="en-US" altLang="ja-JP" dirty="0"/>
              <a:t>Type &lt;CR&gt; to continue or q to quit ==&gt;</a:t>
            </a:r>
          </a:p>
          <a:p>
            <a:r>
              <a:rPr kumimoji="1" lang="en-US" altLang="ja-JP" dirty="0"/>
              <a:t>*       13 *       15 *         5 *</a:t>
            </a:r>
          </a:p>
          <a:p>
            <a:r>
              <a:rPr kumimoji="1" lang="en-US" altLang="ja-JP" dirty="0"/>
              <a:t>*       13 *       16 *        -5 *</a:t>
            </a:r>
          </a:p>
          <a:p>
            <a:r>
              <a:rPr kumimoji="1" lang="en-US" altLang="ja-JP" dirty="0"/>
              <a:t>*       13 *       17 *        94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12 *</a:t>
            </a:r>
          </a:p>
          <a:p>
            <a:r>
              <a:rPr kumimoji="1" lang="en-US" altLang="ja-JP" dirty="0"/>
              <a:t>*       14 *        9 *       -12 *</a:t>
            </a:r>
          </a:p>
          <a:p>
            <a:r>
              <a:rPr kumimoji="1" lang="en-US" altLang="ja-JP" dirty="0"/>
              <a:t>*       14 *       10 *        25 *</a:t>
            </a:r>
          </a:p>
          <a:p>
            <a:r>
              <a:rPr kumimoji="1" lang="en-US" altLang="ja-JP" dirty="0"/>
              <a:t>*       14 *       11 *         5 *</a:t>
            </a:r>
          </a:p>
          <a:p>
            <a:r>
              <a:rPr kumimoji="1" lang="en-US" altLang="ja-JP" dirty="0"/>
              <a:t>*       14 *       12 *        -5 *</a:t>
            </a:r>
          </a:p>
          <a:p>
            <a:r>
              <a:rPr kumimoji="1" lang="en-US" altLang="ja-JP" dirty="0"/>
              <a:t>*       14 *       13 *        12 *</a:t>
            </a:r>
          </a:p>
          <a:p>
            <a:r>
              <a:rPr kumimoji="1" lang="en-US" altLang="ja-JP" dirty="0"/>
              <a:t>*       14 *       14 *       -12 *</a:t>
            </a:r>
          </a:p>
          <a:p>
            <a:r>
              <a:rPr kumimoji="1" lang="en-US" altLang="ja-JP" dirty="0"/>
              <a:t>*       14 *       15 *         5 *</a:t>
            </a:r>
          </a:p>
          <a:p>
            <a:r>
              <a:rPr kumimoji="1" lang="en-US" altLang="ja-JP" dirty="0"/>
              <a:t>*       14 *       16 *        -5 *</a:t>
            </a:r>
          </a:p>
          <a:p>
            <a:r>
              <a:rPr kumimoji="1" lang="en-US" altLang="ja-JP" dirty="0"/>
              <a:t>*       14 *       17 *        94 *</a:t>
            </a:r>
          </a:p>
          <a:p>
            <a:r>
              <a:rPr kumimoji="1" lang="en-US" altLang="ja-JP" dirty="0"/>
              <a:t>*       14 *       18 *         5 *</a:t>
            </a:r>
          </a:p>
          <a:p>
            <a:r>
              <a:rPr kumimoji="1" lang="en-US" altLang="ja-JP" dirty="0"/>
              <a:t>*       14 *       19 *        -5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12 *</a:t>
            </a:r>
          </a:p>
          <a:p>
            <a:r>
              <a:rPr kumimoji="1" lang="en-US" altLang="ja-JP" dirty="0"/>
              <a:t>*       15 *        9 *       -12 *</a:t>
            </a:r>
          </a:p>
          <a:p>
            <a:r>
              <a:rPr kumimoji="1" lang="en-US" altLang="ja-JP" dirty="0"/>
              <a:t>*       15 *       10 *        25 *</a:t>
            </a:r>
          </a:p>
          <a:p>
            <a:r>
              <a:rPr kumimoji="1" lang="en-US" altLang="ja-JP" dirty="0"/>
              <a:t>*       15 *       11 *        24 *</a:t>
            </a:r>
          </a:p>
          <a:p>
            <a:r>
              <a:rPr kumimoji="1" lang="en-US" altLang="ja-JP" dirty="0"/>
              <a:t>*       15 *       12 *       -24 *</a:t>
            </a:r>
          </a:p>
          <a:p>
            <a:r>
              <a:rPr kumimoji="1" lang="en-US" altLang="ja-JP" dirty="0"/>
              <a:t>*       15 *       13 *        -3 *</a:t>
            </a:r>
          </a:p>
          <a:p>
            <a:r>
              <a:rPr kumimoji="1" lang="en-US" altLang="ja-JP" dirty="0"/>
              <a:t>*       15 *       14 *         4 *</a:t>
            </a:r>
          </a:p>
          <a:p>
            <a:r>
              <a:rPr kumimoji="1" lang="en-US" altLang="ja-JP" dirty="0"/>
              <a:t>*       15 *       15 *        13 *</a:t>
            </a:r>
          </a:p>
          <a:p>
            <a:r>
              <a:rPr kumimoji="1" lang="en-US" altLang="ja-JP" dirty="0"/>
              <a:t>*       15 *       16 *       -14 *</a:t>
            </a:r>
          </a:p>
          <a:p>
            <a:r>
              <a:rPr kumimoji="1" lang="en-US" altLang="ja-JP" dirty="0"/>
              <a:t>*       15 *       17 *        12 *</a:t>
            </a:r>
          </a:p>
          <a:p>
            <a:r>
              <a:rPr kumimoji="1" lang="en-US" altLang="ja-JP" dirty="0"/>
              <a:t>*       15 *       18 *       -12 *</a:t>
            </a:r>
          </a:p>
          <a:p>
            <a:r>
              <a:rPr kumimoji="1" lang="en-US" altLang="ja-JP" dirty="0"/>
              <a:t>*       15 *       19 *        -3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12 *</a:t>
            </a:r>
          </a:p>
          <a:p>
            <a:r>
              <a:rPr kumimoji="1" lang="en-US" altLang="ja-JP" dirty="0"/>
              <a:t>*       16 *        9 *       -12 *</a:t>
            </a:r>
          </a:p>
          <a:p>
            <a:r>
              <a:rPr kumimoji="1" lang="en-US" altLang="ja-JP" dirty="0"/>
              <a:t>*       16 *       10 *        25 *</a:t>
            </a:r>
          </a:p>
          <a:p>
            <a:r>
              <a:rPr kumimoji="1" lang="en-US" altLang="ja-JP" dirty="0"/>
              <a:t>*       16 *       11 *         5 *</a:t>
            </a:r>
          </a:p>
          <a:p>
            <a:r>
              <a:rPr kumimoji="1" lang="en-US" altLang="ja-JP" dirty="0"/>
              <a:t>*       16 *       12 *        -5 *</a:t>
            </a:r>
          </a:p>
          <a:p>
            <a:r>
              <a:rPr kumimoji="1" lang="en-US" altLang="ja-JP" dirty="0"/>
              <a:t>*       16 *       13 *        12 *</a:t>
            </a:r>
          </a:p>
          <a:p>
            <a:r>
              <a:rPr kumimoji="1" lang="en-US" altLang="ja-JP" dirty="0"/>
              <a:t>*       16 *       14 *       -12 *</a:t>
            </a:r>
          </a:p>
          <a:p>
            <a:r>
              <a:rPr kumimoji="1" lang="en-US" altLang="ja-JP" dirty="0"/>
              <a:t>*       16 *       15 *         5 *</a:t>
            </a:r>
          </a:p>
          <a:p>
            <a:r>
              <a:rPr kumimoji="1" lang="en-US" altLang="ja-JP" dirty="0"/>
              <a:t>*       16 *       16 *        -5 *</a:t>
            </a:r>
          </a:p>
          <a:p>
            <a:r>
              <a:rPr kumimoji="1" lang="en-US" altLang="ja-JP" dirty="0"/>
              <a:t>*       16 *       17 *        94 *</a:t>
            </a:r>
          </a:p>
          <a:p>
            <a:r>
              <a:rPr kumimoji="1" lang="en-US" altLang="ja-JP" dirty="0"/>
              <a:t>*       16 *       18 *         5 *</a:t>
            </a:r>
          </a:p>
          <a:p>
            <a:r>
              <a:rPr kumimoji="1" lang="en-US" altLang="ja-JP" dirty="0"/>
              <a:t>*       16 *       19 *        -5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12 *</a:t>
            </a:r>
          </a:p>
          <a:p>
            <a:r>
              <a:rPr kumimoji="1" lang="en-US" altLang="ja-JP" dirty="0"/>
              <a:t>*       17 *        9 *       -12 *</a:t>
            </a:r>
          </a:p>
          <a:p>
            <a:r>
              <a:rPr kumimoji="1" lang="en-US" altLang="ja-JP" dirty="0"/>
              <a:t>Type &lt;CR&gt; to continue or q to quit ==&gt;</a:t>
            </a:r>
          </a:p>
          <a:p>
            <a:r>
              <a:rPr kumimoji="1" lang="en-US" altLang="ja-JP" dirty="0"/>
              <a:t>*       17 *       10 *        25 *</a:t>
            </a:r>
          </a:p>
          <a:p>
            <a:r>
              <a:rPr kumimoji="1" lang="en-US" altLang="ja-JP" dirty="0"/>
              <a:t>*       17 *       11 *         5 *</a:t>
            </a:r>
          </a:p>
          <a:p>
            <a:r>
              <a:rPr kumimoji="1" lang="en-US" altLang="ja-JP" dirty="0"/>
              <a:t>*       17 *       12 *        -5 *</a:t>
            </a:r>
          </a:p>
          <a:p>
            <a:r>
              <a:rPr kumimoji="1" lang="en-US" altLang="ja-JP" dirty="0"/>
              <a:t>*       17 *       13 *        12 *</a:t>
            </a:r>
          </a:p>
          <a:p>
            <a:r>
              <a:rPr kumimoji="1" lang="en-US" altLang="ja-JP" dirty="0"/>
              <a:t>*       17 *       14 *       -12 *</a:t>
            </a:r>
          </a:p>
          <a:p>
            <a:r>
              <a:rPr kumimoji="1" lang="en-US" altLang="ja-JP" dirty="0"/>
              <a:t>*       17 *       15 *         5 *</a:t>
            </a:r>
          </a:p>
          <a:p>
            <a:r>
              <a:rPr kumimoji="1" lang="en-US" altLang="ja-JP" dirty="0"/>
              <a:t>*       17 *       16 *        -5 *</a:t>
            </a:r>
          </a:p>
          <a:p>
            <a:r>
              <a:rPr kumimoji="1" lang="en-US" altLang="ja-JP" dirty="0"/>
              <a:t>*       17 *       17 *        94 *</a:t>
            </a:r>
          </a:p>
          <a:p>
            <a:r>
              <a:rPr kumimoji="1" lang="en-US" altLang="ja-JP" dirty="0"/>
              <a:t>*       17 *       18 *         5 *</a:t>
            </a:r>
          </a:p>
          <a:p>
            <a:r>
              <a:rPr kumimoji="1" lang="en-US" altLang="ja-JP" dirty="0"/>
              <a:t>*       17 *       19 *        -5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12 *</a:t>
            </a:r>
          </a:p>
          <a:p>
            <a:r>
              <a:rPr kumimoji="1" lang="en-US" altLang="ja-JP" dirty="0"/>
              <a:t>*       18 *        9 *       -12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12 *</a:t>
            </a:r>
          </a:p>
          <a:p>
            <a:r>
              <a:rPr kumimoji="1" lang="en-US" altLang="ja-JP" dirty="0"/>
              <a:t>*       18 *       14 *       -12 *</a:t>
            </a:r>
          </a:p>
          <a:p>
            <a:r>
              <a:rPr kumimoji="1" lang="en-US" altLang="ja-JP" dirty="0"/>
              <a:t>Type &lt;CR&gt; to continue or q to quit ==&gt;</a:t>
            </a:r>
          </a:p>
          <a:p>
            <a:r>
              <a:rPr kumimoji="1" lang="en-US" altLang="ja-JP" dirty="0"/>
              <a:t>*       18 *       15 *         5 *</a:t>
            </a:r>
          </a:p>
          <a:p>
            <a:r>
              <a:rPr kumimoji="1" lang="en-US" altLang="ja-JP" dirty="0"/>
              <a:t>*       18 *       16 *        -5 *</a:t>
            </a:r>
          </a:p>
          <a:p>
            <a:r>
              <a:rPr kumimoji="1" lang="en-US" altLang="ja-JP" dirty="0"/>
              <a:t>*       18 *       17 *        94 *</a:t>
            </a:r>
          </a:p>
          <a:p>
            <a:r>
              <a:rPr kumimoji="1" lang="en-US" altLang="ja-JP" dirty="0"/>
              <a:t>*       18 *       18 *         5 *</a:t>
            </a:r>
          </a:p>
          <a:p>
            <a:r>
              <a:rPr kumimoji="1" lang="en-US" altLang="ja-JP" dirty="0"/>
              <a:t>*       18 *       19 *        -5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12 *</a:t>
            </a:r>
          </a:p>
          <a:p>
            <a:r>
              <a:rPr kumimoji="1" lang="en-US" altLang="ja-JP" dirty="0"/>
              <a:t>*       19 *        9 *       -12 *</a:t>
            </a:r>
          </a:p>
          <a:p>
            <a:r>
              <a:rPr kumimoji="1" lang="en-US" altLang="ja-JP" dirty="0"/>
              <a:t>*       19 *       10 *        25 *</a:t>
            </a:r>
          </a:p>
          <a:p>
            <a:r>
              <a:rPr kumimoji="1" lang="en-US" altLang="ja-JP" dirty="0"/>
              <a:t>*       19 *       11 *        24 *</a:t>
            </a:r>
          </a:p>
          <a:p>
            <a:r>
              <a:rPr kumimoji="1" lang="en-US" altLang="ja-JP" dirty="0"/>
              <a:t>*       19 *       12 *       -24 *</a:t>
            </a:r>
          </a:p>
          <a:p>
            <a:r>
              <a:rPr kumimoji="1" lang="en-US" altLang="ja-JP" dirty="0"/>
              <a:t>*       19 *       13 *       -11 *</a:t>
            </a:r>
          </a:p>
          <a:p>
            <a:r>
              <a:rPr kumimoji="1" lang="en-US" altLang="ja-JP" dirty="0"/>
              <a:t>*       19 *       14 *        12 *</a:t>
            </a:r>
          </a:p>
          <a:p>
            <a:r>
              <a:rPr kumimoji="1" lang="en-US" altLang="ja-JP" dirty="0"/>
              <a:t>*       19 *       15 *         1 *</a:t>
            </a:r>
          </a:p>
          <a:p>
            <a:r>
              <a:rPr kumimoji="1" lang="en-US" altLang="ja-JP" dirty="0"/>
              <a:t>*       19 *       16 *        -2 *</a:t>
            </a:r>
          </a:p>
          <a:p>
            <a:r>
              <a:rPr kumimoji="1" lang="en-US" altLang="ja-JP" dirty="0"/>
              <a:t>*       19 *       17 *        12 *</a:t>
            </a:r>
          </a:p>
          <a:p>
            <a:r>
              <a:rPr kumimoji="1" lang="en-US" altLang="ja-JP" dirty="0"/>
              <a:t>*       19 *       18 *       -12 *</a:t>
            </a:r>
          </a:p>
          <a:p>
            <a:r>
              <a:rPr kumimoji="1" lang="en-US" altLang="ja-JP" dirty="0"/>
              <a:t>*       19 *       19 *       -11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12 *</a:t>
            </a:r>
          </a:p>
          <a:p>
            <a:r>
              <a:rPr kumimoji="1" lang="en-US" altLang="ja-JP" dirty="0"/>
              <a:t>*       20 *        9 *       -12 *</a:t>
            </a:r>
          </a:p>
          <a:p>
            <a:r>
              <a:rPr kumimoji="1" lang="en-US" altLang="ja-JP" dirty="0"/>
              <a:t>*       20 *       10 *        25 *</a:t>
            </a:r>
          </a:p>
          <a:p>
            <a:r>
              <a:rPr kumimoji="1" lang="en-US" altLang="ja-JP" dirty="0"/>
              <a:t>*       20 *       11 *         5 *</a:t>
            </a:r>
          </a:p>
          <a:p>
            <a:r>
              <a:rPr kumimoji="1" lang="en-US" altLang="ja-JP" dirty="0"/>
              <a:t>*       20 *       12 *        -5 *</a:t>
            </a:r>
          </a:p>
          <a:p>
            <a:r>
              <a:rPr kumimoji="1" lang="en-US" altLang="ja-JP" dirty="0"/>
              <a:t>*       20 *       13 *        12 *</a:t>
            </a:r>
          </a:p>
          <a:p>
            <a:r>
              <a:rPr kumimoji="1" lang="en-US" altLang="ja-JP" dirty="0"/>
              <a:t>*       20 *       14 *       -12 *</a:t>
            </a:r>
          </a:p>
          <a:p>
            <a:r>
              <a:rPr kumimoji="1" lang="en-US" altLang="ja-JP" dirty="0"/>
              <a:t>*       20 *       15 *         5 *</a:t>
            </a:r>
          </a:p>
          <a:p>
            <a:r>
              <a:rPr kumimoji="1" lang="en-US" altLang="ja-JP" dirty="0"/>
              <a:t>*       20 *       16 *        -5 *</a:t>
            </a:r>
          </a:p>
          <a:p>
            <a:r>
              <a:rPr kumimoji="1" lang="en-US" altLang="ja-JP" dirty="0"/>
              <a:t>*       20 *       17 *        94 *</a:t>
            </a:r>
          </a:p>
          <a:p>
            <a:r>
              <a:rPr kumimoji="1" lang="en-US" altLang="ja-JP" dirty="0"/>
              <a:t>*       20 *       18 *         5 *</a:t>
            </a:r>
          </a:p>
          <a:p>
            <a:r>
              <a:rPr kumimoji="1" lang="en-US" altLang="ja-JP" dirty="0"/>
              <a:t>*       20 *       19 *        -5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12 *</a:t>
            </a:r>
          </a:p>
          <a:p>
            <a:r>
              <a:rPr kumimoji="1" lang="en-US" altLang="ja-JP" dirty="0"/>
              <a:t>*       21 *        9 *       -12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-11 *</a:t>
            </a:r>
          </a:p>
          <a:p>
            <a:r>
              <a:rPr kumimoji="1" lang="en-US" altLang="ja-JP" dirty="0"/>
              <a:t>*       21 *       14 *        12 *</a:t>
            </a:r>
          </a:p>
          <a:p>
            <a:r>
              <a:rPr kumimoji="1" lang="en-US" altLang="ja-JP" dirty="0"/>
              <a:t>*       21 *       15 *         1 *</a:t>
            </a:r>
          </a:p>
          <a:p>
            <a:r>
              <a:rPr kumimoji="1" lang="en-US" altLang="ja-JP" dirty="0"/>
              <a:t>*       21 *       16 *        -2 *</a:t>
            </a:r>
          </a:p>
          <a:p>
            <a:r>
              <a:rPr kumimoji="1" lang="en-US" altLang="ja-JP" dirty="0"/>
              <a:t>*       21 *       17 *        12 *</a:t>
            </a:r>
          </a:p>
          <a:p>
            <a:r>
              <a:rPr kumimoji="1" lang="en-US" altLang="ja-JP" dirty="0"/>
              <a:t>*       21 *       18 *       -12 *</a:t>
            </a:r>
          </a:p>
          <a:p>
            <a:r>
              <a:rPr kumimoji="1" lang="en-US" altLang="ja-JP" dirty="0"/>
              <a:t>*       21 *       19 *       -11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12 *</a:t>
            </a:r>
          </a:p>
          <a:p>
            <a:r>
              <a:rPr kumimoji="1" lang="en-US" altLang="ja-JP" dirty="0"/>
              <a:t>*       22 *        9 *       -12 *</a:t>
            </a:r>
          </a:p>
          <a:p>
            <a:r>
              <a:rPr kumimoji="1" lang="en-US" altLang="ja-JP" dirty="0"/>
              <a:t>Type &lt;CR&gt; to continue or q to quit ==&gt;</a:t>
            </a:r>
          </a:p>
          <a:p>
            <a:r>
              <a:rPr kumimoji="1" lang="en-US" altLang="ja-JP" dirty="0"/>
              <a:t>*       22 *       10 *        25 *</a:t>
            </a:r>
          </a:p>
          <a:p>
            <a:r>
              <a:rPr kumimoji="1" lang="en-US" altLang="ja-JP" dirty="0"/>
              <a:t>*       22 *       11 *         5 *</a:t>
            </a:r>
          </a:p>
          <a:p>
            <a:r>
              <a:rPr kumimoji="1" lang="en-US" altLang="ja-JP" dirty="0"/>
              <a:t>*       22 *       12 *        -5 *</a:t>
            </a:r>
          </a:p>
          <a:p>
            <a:r>
              <a:rPr kumimoji="1" lang="en-US" altLang="ja-JP" dirty="0"/>
              <a:t>*       22 *       13 *        12 *</a:t>
            </a:r>
          </a:p>
          <a:p>
            <a:r>
              <a:rPr kumimoji="1" lang="en-US" altLang="ja-JP" dirty="0"/>
              <a:t>*       22 *       14 *       -12 *</a:t>
            </a:r>
          </a:p>
          <a:p>
            <a:r>
              <a:rPr kumimoji="1" lang="en-US" altLang="ja-JP" dirty="0"/>
              <a:t>*       22 *       15 *         5 *</a:t>
            </a:r>
          </a:p>
          <a:p>
            <a:r>
              <a:rPr kumimoji="1" lang="en-US" altLang="ja-JP" dirty="0"/>
              <a:t>*       22 *       16 *        -5 *</a:t>
            </a:r>
          </a:p>
          <a:p>
            <a:r>
              <a:rPr kumimoji="1" lang="en-US" altLang="ja-JP" dirty="0"/>
              <a:t>*       22 *       17 *        94 *</a:t>
            </a:r>
          </a:p>
          <a:p>
            <a:r>
              <a:rPr kumimoji="1" lang="en-US" altLang="ja-JP" dirty="0"/>
              <a:t>*       22 *       18 *         5 *</a:t>
            </a:r>
          </a:p>
          <a:p>
            <a:r>
              <a:rPr kumimoji="1" lang="en-US" altLang="ja-JP" dirty="0"/>
              <a:t>*       22 *       19 *        -5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12 *</a:t>
            </a:r>
          </a:p>
          <a:p>
            <a:r>
              <a:rPr kumimoji="1" lang="en-US" altLang="ja-JP" dirty="0"/>
              <a:t>*       23 *        9 *       -12 *</a:t>
            </a:r>
          </a:p>
          <a:p>
            <a:r>
              <a:rPr kumimoji="1" lang="en-US" altLang="ja-JP" dirty="0"/>
              <a:t>*       23 *       10 *        25 *</a:t>
            </a:r>
          </a:p>
          <a:p>
            <a:r>
              <a:rPr kumimoji="1" lang="en-US" altLang="ja-JP" dirty="0"/>
              <a:t>*       23 *       11 *         5 *</a:t>
            </a:r>
          </a:p>
          <a:p>
            <a:r>
              <a:rPr kumimoji="1" lang="en-US" altLang="ja-JP" dirty="0"/>
              <a:t>*       23 *       12 *        -5 *</a:t>
            </a:r>
          </a:p>
          <a:p>
            <a:r>
              <a:rPr kumimoji="1" lang="en-US" altLang="ja-JP" dirty="0"/>
              <a:t>*       23 *       13 *        12 *</a:t>
            </a:r>
          </a:p>
          <a:p>
            <a:r>
              <a:rPr kumimoji="1" lang="en-US" altLang="ja-JP" dirty="0"/>
              <a:t>*       23 *       14 *       -12 *</a:t>
            </a:r>
          </a:p>
          <a:p>
            <a:r>
              <a:rPr kumimoji="1" lang="en-US" altLang="ja-JP" dirty="0"/>
              <a:t>Type &lt;CR&gt; to continue or q to quit ==&gt;</a:t>
            </a:r>
          </a:p>
          <a:p>
            <a:r>
              <a:rPr kumimoji="1" lang="en-US" altLang="ja-JP" dirty="0"/>
              <a:t>*       23 *       15 *         5 *</a:t>
            </a:r>
          </a:p>
          <a:p>
            <a:r>
              <a:rPr kumimoji="1" lang="en-US" altLang="ja-JP" dirty="0"/>
              <a:t>*       23 *       16 *        -5 *</a:t>
            </a:r>
          </a:p>
          <a:p>
            <a:r>
              <a:rPr kumimoji="1" lang="en-US" altLang="ja-JP" dirty="0"/>
              <a:t>*       23 *       17 *        94 *</a:t>
            </a:r>
          </a:p>
          <a:p>
            <a:r>
              <a:rPr kumimoji="1" lang="en-US" altLang="ja-JP" dirty="0"/>
              <a:t>*       23 *       18 *         5 *</a:t>
            </a:r>
          </a:p>
          <a:p>
            <a:r>
              <a:rPr kumimoji="1" lang="en-US" altLang="ja-JP" dirty="0"/>
              <a:t>*       23 *       19 *        -5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12 *</a:t>
            </a:r>
          </a:p>
          <a:p>
            <a:r>
              <a:rPr kumimoji="1" lang="en-US" altLang="ja-JP" dirty="0"/>
              <a:t>*       24 *        9 *       -12 *</a:t>
            </a:r>
          </a:p>
          <a:p>
            <a:r>
              <a:rPr kumimoji="1" lang="en-US" altLang="ja-JP" dirty="0"/>
              <a:t>*       24 *       10 *        25 *</a:t>
            </a:r>
          </a:p>
          <a:p>
            <a:r>
              <a:rPr kumimoji="1" lang="en-US" altLang="ja-JP" dirty="0"/>
              <a:t>*       24 *       11 *         5 *</a:t>
            </a:r>
          </a:p>
          <a:p>
            <a:r>
              <a:rPr kumimoji="1" lang="en-US" altLang="ja-JP" dirty="0"/>
              <a:t>*       24 *       12 *        -5 *</a:t>
            </a:r>
          </a:p>
          <a:p>
            <a:r>
              <a:rPr kumimoji="1" lang="en-US" altLang="ja-JP" dirty="0"/>
              <a:t>*       24 *       13 *        12 *</a:t>
            </a:r>
          </a:p>
          <a:p>
            <a:r>
              <a:rPr kumimoji="1" lang="en-US" altLang="ja-JP" dirty="0"/>
              <a:t>*       24 *       14 *       -12 *</a:t>
            </a:r>
          </a:p>
          <a:p>
            <a:r>
              <a:rPr kumimoji="1" lang="en-US" altLang="ja-JP" dirty="0"/>
              <a:t>*       24 *       15 *         5 *</a:t>
            </a:r>
          </a:p>
          <a:p>
            <a:r>
              <a:rPr kumimoji="1" lang="en-US" altLang="ja-JP" dirty="0"/>
              <a:t>*       24 *       16 *        -5 *</a:t>
            </a:r>
          </a:p>
          <a:p>
            <a:r>
              <a:rPr kumimoji="1" lang="en-US" altLang="ja-JP" dirty="0"/>
              <a:t>*       24 *       17 *        94 *</a:t>
            </a:r>
          </a:p>
          <a:p>
            <a:r>
              <a:rPr kumimoji="1" lang="en-US" altLang="ja-JP" dirty="0"/>
              <a:t>*       24 *       18 *         5 *</a:t>
            </a:r>
          </a:p>
          <a:p>
            <a:r>
              <a:rPr kumimoji="1" lang="en-US" altLang="ja-JP" dirty="0"/>
              <a:t>*       24 *       19 *        -5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12 *</a:t>
            </a:r>
          </a:p>
          <a:p>
            <a:r>
              <a:rPr kumimoji="1" lang="en-US" altLang="ja-JP" dirty="0"/>
              <a:t>*       25 *        9 *       -12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12 *</a:t>
            </a:r>
          </a:p>
          <a:p>
            <a:r>
              <a:rPr kumimoji="1" lang="en-US" altLang="ja-JP" dirty="0"/>
              <a:t>*       25 *       14 *       -12 *</a:t>
            </a:r>
          </a:p>
          <a:p>
            <a:r>
              <a:rPr kumimoji="1" lang="en-US" altLang="ja-JP" dirty="0"/>
              <a:t>*       25 *       15 *         5 *</a:t>
            </a:r>
          </a:p>
          <a:p>
            <a:r>
              <a:rPr kumimoji="1" lang="en-US" altLang="ja-JP" dirty="0"/>
              <a:t>*       25 *       16 *        -5 *</a:t>
            </a:r>
          </a:p>
          <a:p>
            <a:r>
              <a:rPr kumimoji="1" lang="en-US" altLang="ja-JP" dirty="0"/>
              <a:t>*       25 *       17 *        94 *</a:t>
            </a:r>
          </a:p>
          <a:p>
            <a:r>
              <a:rPr kumimoji="1" lang="en-US" altLang="ja-JP" dirty="0"/>
              <a:t>*       25 *       18 *         5 *</a:t>
            </a:r>
          </a:p>
          <a:p>
            <a:r>
              <a:rPr kumimoji="1" lang="en-US" altLang="ja-JP" dirty="0"/>
              <a:t>*       25 *       19 *        -5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12 *</a:t>
            </a:r>
          </a:p>
          <a:p>
            <a:r>
              <a:rPr kumimoji="1" lang="en-US" altLang="ja-JP" dirty="0"/>
              <a:t>*       26 *        9 *       -12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12 *</a:t>
            </a:r>
          </a:p>
          <a:p>
            <a:r>
              <a:rPr kumimoji="1" lang="en-US" altLang="ja-JP" dirty="0"/>
              <a:t>*       26 *       14 *       -12 *</a:t>
            </a:r>
          </a:p>
          <a:p>
            <a:r>
              <a:rPr kumimoji="1" lang="en-US" altLang="ja-JP" dirty="0"/>
              <a:t>*       26 *       15 *         5 *</a:t>
            </a:r>
          </a:p>
          <a:p>
            <a:r>
              <a:rPr kumimoji="1" lang="en-US" altLang="ja-JP" dirty="0"/>
              <a:t>*       26 *       16 *        -5 *</a:t>
            </a:r>
          </a:p>
          <a:p>
            <a:r>
              <a:rPr kumimoji="1" lang="en-US" altLang="ja-JP" dirty="0"/>
              <a:t>*       26 *       17 *        94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12 *</a:t>
            </a:r>
          </a:p>
          <a:p>
            <a:r>
              <a:rPr kumimoji="1" lang="en-US" altLang="ja-JP" dirty="0"/>
              <a:t>*       27 *        9 *       -12 *</a:t>
            </a:r>
          </a:p>
          <a:p>
            <a:r>
              <a:rPr kumimoji="1" lang="en-US" altLang="ja-JP" dirty="0"/>
              <a:t>Type &lt;CR&gt; to continue or q to quit ==&gt;</a:t>
            </a:r>
          </a:p>
          <a:p>
            <a:r>
              <a:rPr kumimoji="1" lang="en-US" altLang="ja-JP" dirty="0"/>
              <a:t>*       27 *       10 *        25 *</a:t>
            </a:r>
          </a:p>
          <a:p>
            <a:r>
              <a:rPr kumimoji="1" lang="en-US" altLang="ja-JP" dirty="0"/>
              <a:t>*       27 *       11 *         5 *</a:t>
            </a:r>
          </a:p>
          <a:p>
            <a:r>
              <a:rPr kumimoji="1" lang="en-US" altLang="ja-JP" dirty="0"/>
              <a:t>*       27 *       12 *        -5 *</a:t>
            </a:r>
          </a:p>
          <a:p>
            <a:r>
              <a:rPr kumimoji="1" lang="en-US" altLang="ja-JP" dirty="0"/>
              <a:t>*       27 *       13 *        12 *</a:t>
            </a:r>
          </a:p>
          <a:p>
            <a:r>
              <a:rPr kumimoji="1" lang="en-US" altLang="ja-JP" dirty="0"/>
              <a:t>*       27 *       14 *       -12 *</a:t>
            </a:r>
          </a:p>
          <a:p>
            <a:r>
              <a:rPr kumimoji="1" lang="en-US" altLang="ja-JP" dirty="0"/>
              <a:t>*       27 *       15 *         5 *</a:t>
            </a:r>
          </a:p>
          <a:p>
            <a:r>
              <a:rPr kumimoji="1" lang="en-US" altLang="ja-JP" dirty="0"/>
              <a:t>*       27 *       16 *        -5 *</a:t>
            </a:r>
          </a:p>
          <a:p>
            <a:r>
              <a:rPr kumimoji="1" lang="en-US" altLang="ja-JP" dirty="0"/>
              <a:t>*       27 *       17 *        94 *</a:t>
            </a:r>
          </a:p>
          <a:p>
            <a:r>
              <a:rPr kumimoji="1" lang="en-US" altLang="ja-JP" dirty="0"/>
              <a:t>*       27 *       18 *         5 *</a:t>
            </a:r>
          </a:p>
          <a:p>
            <a:r>
              <a:rPr kumimoji="1" lang="en-US" altLang="ja-JP" dirty="0"/>
              <a:t>*       27 *       19 *        -5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12 *</a:t>
            </a:r>
          </a:p>
          <a:p>
            <a:r>
              <a:rPr kumimoji="1" lang="en-US" altLang="ja-JP" dirty="0"/>
              <a:t>*       28 *        9 *       -12 *</a:t>
            </a:r>
          </a:p>
          <a:p>
            <a:r>
              <a:rPr kumimoji="1" lang="en-US" altLang="ja-JP" dirty="0"/>
              <a:t>*       28 *       10 *        25 *</a:t>
            </a:r>
          </a:p>
          <a:p>
            <a:r>
              <a:rPr kumimoji="1" lang="en-US" altLang="ja-JP" dirty="0"/>
              <a:t>*       28 *       11 *        15 *</a:t>
            </a:r>
          </a:p>
          <a:p>
            <a:r>
              <a:rPr kumimoji="1" lang="en-US" altLang="ja-JP" dirty="0"/>
              <a:t>*       28 *       12 *       -15 *</a:t>
            </a:r>
          </a:p>
          <a:p>
            <a:r>
              <a:rPr kumimoji="1" lang="en-US" altLang="ja-JP" dirty="0"/>
              <a:t>*       28 *       13 *        12 *</a:t>
            </a:r>
          </a:p>
          <a:p>
            <a:r>
              <a:rPr kumimoji="1" lang="en-US" altLang="ja-JP" dirty="0"/>
              <a:t>*       28 *       14 *       -12 *</a:t>
            </a:r>
          </a:p>
          <a:p>
            <a:r>
              <a:rPr kumimoji="1" lang="en-US" altLang="ja-JP" dirty="0"/>
              <a:t>Type &lt;CR&gt; to continue or q to quit ==&gt;</a:t>
            </a:r>
          </a:p>
          <a:p>
            <a:r>
              <a:rPr kumimoji="1" lang="en-US" altLang="ja-JP" dirty="0"/>
              <a:t>*       28 *       15 *        15 *</a:t>
            </a:r>
          </a:p>
          <a:p>
            <a:r>
              <a:rPr kumimoji="1" lang="en-US" altLang="ja-JP" dirty="0"/>
              <a:t>*       28 *       16 *       -15 *</a:t>
            </a:r>
          </a:p>
          <a:p>
            <a:r>
              <a:rPr kumimoji="1" lang="en-US" altLang="ja-JP" dirty="0"/>
              <a:t>*       28 *       17 *        94 *</a:t>
            </a:r>
          </a:p>
          <a:p>
            <a:r>
              <a:rPr kumimoji="1" lang="en-US" altLang="ja-JP" dirty="0"/>
              <a:t>*       28 *       18 *        15 *</a:t>
            </a:r>
          </a:p>
          <a:p>
            <a:r>
              <a:rPr kumimoji="1" lang="en-US" altLang="ja-JP" dirty="0"/>
              <a:t>*       28 *       19 *       -15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12 *</a:t>
            </a:r>
          </a:p>
          <a:p>
            <a:r>
              <a:rPr kumimoji="1" lang="en-US" altLang="ja-JP" dirty="0"/>
              <a:t>*       29 *        9 *       -12 *</a:t>
            </a:r>
          </a:p>
          <a:p>
            <a:r>
              <a:rPr kumimoji="1" lang="en-US" altLang="ja-JP" dirty="0"/>
              <a:t>*       29 *       10 *        25 *</a:t>
            </a:r>
          </a:p>
          <a:p>
            <a:r>
              <a:rPr kumimoji="1" lang="en-US" altLang="ja-JP" dirty="0"/>
              <a:t>*       29 *       11 *        24 *</a:t>
            </a:r>
          </a:p>
          <a:p>
            <a:r>
              <a:rPr kumimoji="1" lang="en-US" altLang="ja-JP" dirty="0"/>
              <a:t>*       29 *       12 *       -24 *</a:t>
            </a:r>
          </a:p>
          <a:p>
            <a:r>
              <a:rPr kumimoji="1" lang="en-US" altLang="ja-JP" dirty="0"/>
              <a:t>*       29 *       13 *       -11 *</a:t>
            </a:r>
          </a:p>
          <a:p>
            <a:r>
              <a:rPr kumimoji="1" lang="en-US" altLang="ja-JP" dirty="0"/>
              <a:t>*       29 *       14 *        12 *</a:t>
            </a:r>
          </a:p>
          <a:p>
            <a:r>
              <a:rPr kumimoji="1" lang="en-US" altLang="ja-JP" dirty="0"/>
              <a:t>*       29 *       15 *        11 *</a:t>
            </a:r>
          </a:p>
          <a:p>
            <a:r>
              <a:rPr kumimoji="1" lang="en-US" altLang="ja-JP" dirty="0"/>
              <a:t>*       29 *       16 *       -12 *</a:t>
            </a:r>
          </a:p>
          <a:p>
            <a:r>
              <a:rPr kumimoji="1" lang="en-US" altLang="ja-JP" dirty="0"/>
              <a:t>*       29 *       17 *        12 *</a:t>
            </a:r>
          </a:p>
          <a:p>
            <a:r>
              <a:rPr kumimoji="1" lang="en-US" altLang="ja-JP" dirty="0"/>
              <a:t>*       29 *       18 *       -12 *</a:t>
            </a:r>
          </a:p>
          <a:p>
            <a:r>
              <a:rPr kumimoji="1" lang="en-US" altLang="ja-JP" dirty="0"/>
              <a:t>*       29 *       19 *       -11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12 *</a:t>
            </a:r>
          </a:p>
          <a:p>
            <a:r>
              <a:rPr kumimoji="1" lang="en-US" altLang="ja-JP" dirty="0"/>
              <a:t>*       30 *        9 *       -12 *</a:t>
            </a:r>
          </a:p>
          <a:p>
            <a:r>
              <a:rPr kumimoji="1" lang="en-US" altLang="ja-JP" dirty="0"/>
              <a:t>*       30 *       10 *        25 *</a:t>
            </a:r>
          </a:p>
          <a:p>
            <a:r>
              <a:rPr kumimoji="1" lang="en-US" altLang="ja-JP" dirty="0"/>
              <a:t>*       30 *       11 *         4 *</a:t>
            </a:r>
          </a:p>
          <a:p>
            <a:r>
              <a:rPr kumimoji="1" lang="en-US" altLang="ja-JP" dirty="0"/>
              <a:t>*       30 *       12 *        -4 *</a:t>
            </a:r>
          </a:p>
          <a:p>
            <a:r>
              <a:rPr kumimoji="1" lang="en-US" altLang="ja-JP" dirty="0"/>
              <a:t>*       30 *       13 *        12 *</a:t>
            </a:r>
          </a:p>
          <a:p>
            <a:r>
              <a:rPr kumimoji="1" lang="en-US" altLang="ja-JP" dirty="0"/>
              <a:t>*       30 *       14 *       -12 *</a:t>
            </a:r>
          </a:p>
          <a:p>
            <a:r>
              <a:rPr kumimoji="1" lang="en-US" altLang="ja-JP" dirty="0"/>
              <a:t>*       30 *       15 *         4 *</a:t>
            </a:r>
          </a:p>
          <a:p>
            <a:r>
              <a:rPr kumimoji="1" lang="en-US" altLang="ja-JP" dirty="0"/>
              <a:t>*       30 *       16 *        -4 *</a:t>
            </a:r>
          </a:p>
          <a:p>
            <a:r>
              <a:rPr kumimoji="1" lang="en-US" altLang="ja-JP" dirty="0"/>
              <a:t>*       30 *       17 *        94 *</a:t>
            </a:r>
          </a:p>
          <a:p>
            <a:r>
              <a:rPr kumimoji="1" lang="en-US" altLang="ja-JP" dirty="0"/>
              <a:t>*       30 *       18 *         4 *</a:t>
            </a:r>
          </a:p>
          <a:p>
            <a:r>
              <a:rPr kumimoji="1" lang="en-US" altLang="ja-JP" dirty="0"/>
              <a:t>*       30 *       19 *        -4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12 *</a:t>
            </a:r>
          </a:p>
          <a:p>
            <a:r>
              <a:rPr kumimoji="1" lang="en-US" altLang="ja-JP" dirty="0"/>
              <a:t>*       31 *        9 *       -12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12 *</a:t>
            </a:r>
          </a:p>
          <a:p>
            <a:r>
              <a:rPr kumimoji="1" lang="en-US" altLang="ja-JP" dirty="0"/>
              <a:t>*       31 *       14 *       -12 *</a:t>
            </a:r>
          </a:p>
          <a:p>
            <a:r>
              <a:rPr kumimoji="1" lang="en-US" altLang="ja-JP" dirty="0"/>
              <a:t>*       31 *       15 *         5 *</a:t>
            </a:r>
          </a:p>
          <a:p>
            <a:r>
              <a:rPr kumimoji="1" lang="en-US" altLang="ja-JP" dirty="0"/>
              <a:t>*       31 *       16 *        -5 *</a:t>
            </a:r>
          </a:p>
          <a:p>
            <a:r>
              <a:rPr kumimoji="1" lang="en-US" altLang="ja-JP" dirty="0"/>
              <a:t>*       31 *       17 *        94 *</a:t>
            </a:r>
          </a:p>
          <a:p>
            <a:r>
              <a:rPr kumimoji="1" lang="en-US" altLang="ja-JP" dirty="0"/>
              <a:t>*       31 *       18 *         5 *</a:t>
            </a:r>
          </a:p>
          <a:p>
            <a:r>
              <a:rPr kumimoji="1" lang="en-US" altLang="ja-JP" dirty="0"/>
              <a:t>*       31 *       19 *        -5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12 *</a:t>
            </a:r>
          </a:p>
          <a:p>
            <a:r>
              <a:rPr kumimoji="1" lang="en-US" altLang="ja-JP" dirty="0"/>
              <a:t>*       32 *        9 *       -12 *</a:t>
            </a:r>
          </a:p>
          <a:p>
            <a:r>
              <a:rPr kumimoji="1" lang="en-US" altLang="ja-JP" dirty="0"/>
              <a:t>Type &lt;CR&gt; to continue or q to quit ==&gt;</a:t>
            </a:r>
          </a:p>
          <a:p>
            <a:r>
              <a:rPr kumimoji="1" lang="en-US" altLang="ja-JP" dirty="0"/>
              <a:t>*       32 *       10 *        25 *</a:t>
            </a:r>
          </a:p>
          <a:p>
            <a:r>
              <a:rPr kumimoji="1" lang="en-US" altLang="ja-JP" dirty="0"/>
              <a:t>*       32 *       11 *         5 *</a:t>
            </a:r>
          </a:p>
          <a:p>
            <a:r>
              <a:rPr kumimoji="1" lang="en-US" altLang="ja-JP" dirty="0"/>
              <a:t>*       32 *       12 *        -5 *</a:t>
            </a:r>
          </a:p>
          <a:p>
            <a:r>
              <a:rPr kumimoji="1" lang="en-US" altLang="ja-JP" dirty="0"/>
              <a:t>*       32 *       13 *        12 *</a:t>
            </a:r>
          </a:p>
          <a:p>
            <a:r>
              <a:rPr kumimoji="1" lang="en-US" altLang="ja-JP" dirty="0"/>
              <a:t>*       32 *       14 *       -12 *</a:t>
            </a:r>
          </a:p>
          <a:p>
            <a:r>
              <a:rPr kumimoji="1" lang="en-US" altLang="ja-JP" dirty="0"/>
              <a:t>*       32 *       15 *         5 *</a:t>
            </a:r>
          </a:p>
          <a:p>
            <a:r>
              <a:rPr kumimoji="1" lang="en-US" altLang="ja-JP" dirty="0"/>
              <a:t>*       32 *       16 *        -5 *</a:t>
            </a:r>
          </a:p>
          <a:p>
            <a:r>
              <a:rPr kumimoji="1" lang="en-US" altLang="ja-JP" dirty="0"/>
              <a:t>*       32 *       17 *        94 *</a:t>
            </a:r>
          </a:p>
          <a:p>
            <a:r>
              <a:rPr kumimoji="1" lang="en-US" altLang="ja-JP" dirty="0"/>
              <a:t>*       32 *       18 *         5 *</a:t>
            </a:r>
          </a:p>
          <a:p>
            <a:r>
              <a:rPr kumimoji="1" lang="en-US" altLang="ja-JP" dirty="0"/>
              <a:t>*       32 *       19 *        -5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12 *</a:t>
            </a:r>
          </a:p>
          <a:p>
            <a:r>
              <a:rPr kumimoji="1" lang="en-US" altLang="ja-JP" dirty="0"/>
              <a:t>*       33 *        9 *       -12 *</a:t>
            </a:r>
          </a:p>
          <a:p>
            <a:r>
              <a:rPr kumimoji="1" lang="en-US" altLang="ja-JP" dirty="0"/>
              <a:t>*       33 *       10 *        25 *</a:t>
            </a:r>
          </a:p>
          <a:p>
            <a:r>
              <a:rPr kumimoji="1" lang="en-US" altLang="ja-JP" dirty="0"/>
              <a:t>*       33 *       11 *        24 *</a:t>
            </a:r>
          </a:p>
          <a:p>
            <a:r>
              <a:rPr kumimoji="1" lang="en-US" altLang="ja-JP" dirty="0"/>
              <a:t>*       33 *       12 *       -24 *</a:t>
            </a:r>
          </a:p>
          <a:p>
            <a:r>
              <a:rPr kumimoji="1" lang="en-US" altLang="ja-JP" dirty="0"/>
              <a:t>*       33 *       13 *        -1 *</a:t>
            </a:r>
          </a:p>
          <a:p>
            <a:r>
              <a:rPr kumimoji="1" lang="en-US" altLang="ja-JP" dirty="0"/>
              <a:t>*       33 *       14 *         2 *</a:t>
            </a:r>
          </a:p>
          <a:p>
            <a:r>
              <a:rPr kumimoji="1" lang="en-US" altLang="ja-JP" dirty="0"/>
              <a:t>Type &lt;CR&gt; to continue or q to quit ==&gt;</a:t>
            </a:r>
          </a:p>
          <a:p>
            <a:r>
              <a:rPr kumimoji="1" lang="en-US" altLang="ja-JP" dirty="0"/>
              <a:t>*       33 *       15 *         3 *</a:t>
            </a:r>
          </a:p>
          <a:p>
            <a:r>
              <a:rPr kumimoji="1" lang="en-US" altLang="ja-JP" dirty="0"/>
              <a:t>*       33 *       16 *        -4 *</a:t>
            </a:r>
          </a:p>
          <a:p>
            <a:r>
              <a:rPr kumimoji="1" lang="en-US" altLang="ja-JP" dirty="0"/>
              <a:t>*       33 *       17 *        12 *</a:t>
            </a:r>
          </a:p>
          <a:p>
            <a:r>
              <a:rPr kumimoji="1" lang="en-US" altLang="ja-JP" dirty="0"/>
              <a:t>*       33 *       18 *       -12 *</a:t>
            </a:r>
          </a:p>
          <a:p>
            <a:r>
              <a:rPr kumimoji="1" lang="en-US" altLang="ja-JP" dirty="0"/>
              <a:t>*       33 *       19 *        -1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12 *</a:t>
            </a:r>
          </a:p>
          <a:p>
            <a:r>
              <a:rPr kumimoji="1" lang="en-US" altLang="ja-JP" dirty="0"/>
              <a:t>*       34 *        9 *       -12 *</a:t>
            </a:r>
          </a:p>
          <a:p>
            <a:r>
              <a:rPr kumimoji="1" lang="en-US" altLang="ja-JP" dirty="0"/>
              <a:t>*       34 *       10 *        25 *</a:t>
            </a:r>
          </a:p>
          <a:p>
            <a:r>
              <a:rPr kumimoji="1" lang="en-US" altLang="ja-JP" dirty="0"/>
              <a:t>*       34 *       11 *        24 *</a:t>
            </a:r>
          </a:p>
          <a:p>
            <a:r>
              <a:rPr kumimoji="1" lang="en-US" altLang="ja-JP" dirty="0"/>
              <a:t>*       34 *       12 *       -24 *</a:t>
            </a:r>
          </a:p>
          <a:p>
            <a:r>
              <a:rPr kumimoji="1" lang="en-US" altLang="ja-JP" dirty="0"/>
              <a:t>*       34 *       13 *        -3 *</a:t>
            </a:r>
          </a:p>
          <a:p>
            <a:r>
              <a:rPr kumimoji="1" lang="en-US" altLang="ja-JP" dirty="0"/>
              <a:t>*       34 *       14 *         4 *</a:t>
            </a:r>
          </a:p>
          <a:p>
            <a:r>
              <a:rPr kumimoji="1" lang="en-US" altLang="ja-JP" dirty="0"/>
              <a:t>*       34 *       15 *         3 *</a:t>
            </a:r>
          </a:p>
          <a:p>
            <a:r>
              <a:rPr kumimoji="1" lang="en-US" altLang="ja-JP" dirty="0"/>
              <a:t>*       34 *       16 *        -4 *</a:t>
            </a:r>
          </a:p>
          <a:p>
            <a:r>
              <a:rPr kumimoji="1" lang="en-US" altLang="ja-JP" dirty="0"/>
              <a:t>*       34 *       17 *        12 *</a:t>
            </a:r>
          </a:p>
          <a:p>
            <a:r>
              <a:rPr kumimoji="1" lang="en-US" altLang="ja-JP" dirty="0"/>
              <a:t>*       34 *       18 *       -12 *</a:t>
            </a:r>
          </a:p>
          <a:p>
            <a:r>
              <a:rPr kumimoji="1" lang="en-US" altLang="ja-JP" dirty="0"/>
              <a:t>*       34 *       19 *        -3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12 *</a:t>
            </a:r>
          </a:p>
          <a:p>
            <a:r>
              <a:rPr kumimoji="1" lang="en-US" altLang="ja-JP" dirty="0"/>
              <a:t>*       35 *        9 *       -12 *</a:t>
            </a:r>
          </a:p>
          <a:p>
            <a:r>
              <a:rPr kumimoji="1" lang="en-US" altLang="ja-JP" dirty="0"/>
              <a:t>*       35 *       10 *        25 *</a:t>
            </a:r>
          </a:p>
          <a:p>
            <a:r>
              <a:rPr kumimoji="1" lang="en-US" altLang="ja-JP" dirty="0"/>
              <a:t>*       35 *       11 *         5 *</a:t>
            </a:r>
          </a:p>
          <a:p>
            <a:r>
              <a:rPr kumimoji="1" lang="en-US" altLang="ja-JP" dirty="0"/>
              <a:t>*       35 *       12 *        -5 *</a:t>
            </a:r>
          </a:p>
          <a:p>
            <a:r>
              <a:rPr kumimoji="1" lang="en-US" altLang="ja-JP" dirty="0"/>
              <a:t>*       35 *       13 *        12 *</a:t>
            </a:r>
          </a:p>
          <a:p>
            <a:r>
              <a:rPr kumimoji="1" lang="en-US" altLang="ja-JP" dirty="0"/>
              <a:t>*       35 *       14 *       -12 *</a:t>
            </a:r>
          </a:p>
          <a:p>
            <a:r>
              <a:rPr kumimoji="1" lang="en-US" altLang="ja-JP" dirty="0"/>
              <a:t>*       35 *       15 *         5 *</a:t>
            </a:r>
          </a:p>
          <a:p>
            <a:r>
              <a:rPr kumimoji="1" lang="en-US" altLang="ja-JP" dirty="0"/>
              <a:t>*       35 *       16 *        -5 *</a:t>
            </a:r>
          </a:p>
          <a:p>
            <a:r>
              <a:rPr kumimoji="1" lang="en-US" altLang="ja-JP" dirty="0"/>
              <a:t>*       35 *       17 *        94 *</a:t>
            </a:r>
          </a:p>
          <a:p>
            <a:r>
              <a:rPr kumimoji="1" lang="en-US" altLang="ja-JP" dirty="0"/>
              <a:t>*       35 *       18 *         5 *</a:t>
            </a:r>
          </a:p>
          <a:p>
            <a:r>
              <a:rPr kumimoji="1" lang="en-US" altLang="ja-JP" dirty="0"/>
              <a:t>*       35 *       19 *        -5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12 *</a:t>
            </a:r>
          </a:p>
          <a:p>
            <a:r>
              <a:rPr kumimoji="1" lang="en-US" altLang="ja-JP" dirty="0"/>
              <a:t>*       36 *        9 *       -12 *</a:t>
            </a:r>
          </a:p>
          <a:p>
            <a:r>
              <a:rPr kumimoji="1" lang="en-US" altLang="ja-JP" dirty="0"/>
              <a:t>*       36 *       10 *        25 *</a:t>
            </a:r>
          </a:p>
          <a:p>
            <a:r>
              <a:rPr kumimoji="1" lang="en-US" altLang="ja-JP" dirty="0"/>
              <a:t>*       36 *       11 *         5 *</a:t>
            </a:r>
          </a:p>
          <a:p>
            <a:r>
              <a:rPr kumimoji="1" lang="en-US" altLang="ja-JP" dirty="0"/>
              <a:t>*       36 *       12 *        -5 *</a:t>
            </a:r>
          </a:p>
          <a:p>
            <a:r>
              <a:rPr kumimoji="1" lang="en-US" altLang="ja-JP" dirty="0"/>
              <a:t>*       36 *       13 *        12 *</a:t>
            </a:r>
          </a:p>
          <a:p>
            <a:r>
              <a:rPr kumimoji="1" lang="en-US" altLang="ja-JP" dirty="0"/>
              <a:t>*       36 *       14 *       -12 *</a:t>
            </a:r>
          </a:p>
          <a:p>
            <a:r>
              <a:rPr kumimoji="1" lang="en-US" altLang="ja-JP" dirty="0"/>
              <a:t>*       36 *       15 *         5 *</a:t>
            </a:r>
          </a:p>
          <a:p>
            <a:r>
              <a:rPr kumimoji="1" lang="en-US" altLang="ja-JP" dirty="0"/>
              <a:t>*       36 *       16 *        -5 *</a:t>
            </a:r>
          </a:p>
          <a:p>
            <a:r>
              <a:rPr kumimoji="1" lang="en-US" altLang="ja-JP" dirty="0"/>
              <a:t>*       36 *       17 *         5 *</a:t>
            </a:r>
          </a:p>
          <a:p>
            <a:r>
              <a:rPr kumimoji="1" lang="en-US" altLang="ja-JP" dirty="0"/>
              <a:t>*       36 *       18 *        -5 *</a:t>
            </a:r>
          </a:p>
          <a:p>
            <a:r>
              <a:rPr kumimoji="1" lang="en-US" altLang="ja-JP" dirty="0"/>
              <a:t>*       36 *       19 *        92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12 *</a:t>
            </a:r>
          </a:p>
          <a:p>
            <a:r>
              <a:rPr kumimoji="1" lang="en-US" altLang="ja-JP" dirty="0"/>
              <a:t>*       37 *        9 *       -12 *</a:t>
            </a:r>
          </a:p>
          <a:p>
            <a:r>
              <a:rPr kumimoji="1" lang="en-US" altLang="ja-JP" dirty="0"/>
              <a:t>Type &lt;CR&gt; to continue or q to quit ==&gt;</a:t>
            </a:r>
          </a:p>
          <a:p>
            <a:r>
              <a:rPr kumimoji="1" lang="en-US" altLang="ja-JP" dirty="0"/>
              <a:t>*       37 *       10 *        25 *</a:t>
            </a:r>
          </a:p>
          <a:p>
            <a:r>
              <a:rPr kumimoji="1" lang="en-US" altLang="ja-JP" dirty="0"/>
              <a:t>*       37 *       11 *        15 *</a:t>
            </a:r>
          </a:p>
          <a:p>
            <a:r>
              <a:rPr kumimoji="1" lang="en-US" altLang="ja-JP" dirty="0"/>
              <a:t>*       37 *       12 *       -15 *</a:t>
            </a:r>
          </a:p>
          <a:p>
            <a:r>
              <a:rPr kumimoji="1" lang="en-US" altLang="ja-JP" dirty="0"/>
              <a:t>*       37 *       13 *        12 *</a:t>
            </a:r>
          </a:p>
          <a:p>
            <a:r>
              <a:rPr kumimoji="1" lang="en-US" altLang="ja-JP" dirty="0"/>
              <a:t>*       37 *       14 *       -12 *</a:t>
            </a:r>
          </a:p>
          <a:p>
            <a:r>
              <a:rPr kumimoji="1" lang="en-US" altLang="ja-JP" dirty="0"/>
              <a:t>*       37 *       15 *        15 *</a:t>
            </a:r>
          </a:p>
          <a:p>
            <a:r>
              <a:rPr kumimoji="1" lang="en-US" altLang="ja-JP" dirty="0"/>
              <a:t>*       37 *       16 *       -15 *</a:t>
            </a:r>
          </a:p>
          <a:p>
            <a:r>
              <a:rPr kumimoji="1" lang="en-US" altLang="ja-JP" dirty="0"/>
              <a:t>*       37 *       17 *        94 *</a:t>
            </a:r>
          </a:p>
          <a:p>
            <a:r>
              <a:rPr kumimoji="1" lang="en-US" altLang="ja-JP" dirty="0"/>
              <a:t>*       37 *       18 *        15 *</a:t>
            </a:r>
          </a:p>
          <a:p>
            <a:r>
              <a:rPr kumimoji="1" lang="en-US" altLang="ja-JP" dirty="0"/>
              <a:t>*       37 *       19 *       -15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12 *</a:t>
            </a:r>
          </a:p>
          <a:p>
            <a:r>
              <a:rPr kumimoji="1" lang="en-US" altLang="ja-JP" dirty="0"/>
              <a:t>*       38 *        9 *       -12 *</a:t>
            </a:r>
          </a:p>
          <a:p>
            <a:r>
              <a:rPr kumimoji="1" lang="en-US" altLang="ja-JP" dirty="0"/>
              <a:t>*       38 *       10 *        25 *</a:t>
            </a:r>
          </a:p>
          <a:p>
            <a:r>
              <a:rPr kumimoji="1" lang="en-US" altLang="ja-JP" dirty="0"/>
              <a:t>*       38 *       11 *        24 *</a:t>
            </a:r>
          </a:p>
          <a:p>
            <a:r>
              <a:rPr kumimoji="1" lang="en-US" altLang="ja-JP" dirty="0"/>
              <a:t>*       38 *       12 *       -24 *</a:t>
            </a:r>
          </a:p>
          <a:p>
            <a:r>
              <a:rPr kumimoji="1" lang="en-US" altLang="ja-JP" dirty="0"/>
              <a:t>*       38 *       13 *        -1 *</a:t>
            </a:r>
          </a:p>
          <a:p>
            <a:r>
              <a:rPr kumimoji="1" lang="en-US" altLang="ja-JP" dirty="0"/>
              <a:t>*       38 *       14 *         2 *</a:t>
            </a:r>
          </a:p>
          <a:p>
            <a:r>
              <a:rPr kumimoji="1" lang="en-US" altLang="ja-JP" dirty="0"/>
              <a:t>Type &lt;CR&gt; to continue or q to quit ==&gt;</a:t>
            </a:r>
          </a:p>
          <a:p>
            <a:r>
              <a:rPr kumimoji="1" lang="en-US" altLang="ja-JP" dirty="0"/>
              <a:t>*       38 *       15 *         1 *</a:t>
            </a:r>
          </a:p>
          <a:p>
            <a:r>
              <a:rPr kumimoji="1" lang="en-US" altLang="ja-JP" dirty="0"/>
              <a:t>*       38 *       16 *        -2 *</a:t>
            </a:r>
          </a:p>
          <a:p>
            <a:r>
              <a:rPr kumimoji="1" lang="en-US" altLang="ja-JP" dirty="0"/>
              <a:t>*       38 *       17 *        12 *</a:t>
            </a:r>
          </a:p>
          <a:p>
            <a:r>
              <a:rPr kumimoji="1" lang="en-US" altLang="ja-JP" dirty="0"/>
              <a:t>*       38 *       18 *       -12 *</a:t>
            </a:r>
          </a:p>
          <a:p>
            <a:r>
              <a:rPr kumimoji="1" lang="en-US" altLang="ja-JP" dirty="0"/>
              <a:t>*       38 *       19 *        -1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12 *</a:t>
            </a:r>
          </a:p>
          <a:p>
            <a:r>
              <a:rPr kumimoji="1" lang="en-US" altLang="ja-JP" dirty="0"/>
              <a:t>*       39 *        9 *       -12 *</a:t>
            </a:r>
          </a:p>
          <a:p>
            <a:r>
              <a:rPr kumimoji="1" lang="en-US" altLang="ja-JP" dirty="0"/>
              <a:t>*       39 *       10 *        25 *</a:t>
            </a:r>
          </a:p>
          <a:p>
            <a:r>
              <a:rPr kumimoji="1" lang="en-US" altLang="ja-JP" dirty="0"/>
              <a:t>*       39 *       11 *        24 *</a:t>
            </a:r>
          </a:p>
          <a:p>
            <a:r>
              <a:rPr kumimoji="1" lang="en-US" altLang="ja-JP" dirty="0"/>
              <a:t>*       39 *       12 *       -24 *</a:t>
            </a:r>
          </a:p>
          <a:p>
            <a:r>
              <a:rPr kumimoji="1" lang="en-US" altLang="ja-JP" dirty="0"/>
              <a:t>*       39 *       13 *       -11 *</a:t>
            </a:r>
          </a:p>
          <a:p>
            <a:r>
              <a:rPr kumimoji="1" lang="en-US" altLang="ja-JP" dirty="0"/>
              <a:t>*       39 *       14 *        12 *</a:t>
            </a:r>
          </a:p>
          <a:p>
            <a:r>
              <a:rPr kumimoji="1" lang="en-US" altLang="ja-JP" dirty="0"/>
              <a:t>*       39 *       15 *        11 *</a:t>
            </a:r>
          </a:p>
          <a:p>
            <a:r>
              <a:rPr kumimoji="1" lang="en-US" altLang="ja-JP" dirty="0"/>
              <a:t>*       39 *       16 *       -12 *</a:t>
            </a:r>
          </a:p>
          <a:p>
            <a:r>
              <a:rPr kumimoji="1" lang="en-US" altLang="ja-JP" dirty="0"/>
              <a:t>*       39 *       17 *        12 *</a:t>
            </a:r>
          </a:p>
          <a:p>
            <a:r>
              <a:rPr kumimoji="1" lang="en-US" altLang="ja-JP" dirty="0"/>
              <a:t>*       39 *       18 *       -12 *</a:t>
            </a:r>
          </a:p>
          <a:p>
            <a:r>
              <a:rPr kumimoji="1" lang="en-US" altLang="ja-JP" dirty="0"/>
              <a:t>*       39 *       19 *       -11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12 *</a:t>
            </a:r>
          </a:p>
          <a:p>
            <a:r>
              <a:rPr kumimoji="1" lang="en-US" altLang="ja-JP" dirty="0"/>
              <a:t>*       40 *        9 *       -12 *</a:t>
            </a:r>
          </a:p>
          <a:p>
            <a:r>
              <a:rPr kumimoji="1" lang="en-US" altLang="ja-JP" dirty="0"/>
              <a:t>*       40 *       10 *        25 *</a:t>
            </a:r>
          </a:p>
          <a:p>
            <a:r>
              <a:rPr kumimoji="1" lang="en-US" altLang="ja-JP" dirty="0"/>
              <a:t>*       40 *       11 *         5 *</a:t>
            </a:r>
          </a:p>
          <a:p>
            <a:r>
              <a:rPr kumimoji="1" lang="en-US" altLang="ja-JP" dirty="0"/>
              <a:t>*       40 *       12 *        -5 *</a:t>
            </a:r>
          </a:p>
          <a:p>
            <a:r>
              <a:rPr kumimoji="1" lang="en-US" altLang="ja-JP" dirty="0"/>
              <a:t>*       40 *       13 *        12 *</a:t>
            </a:r>
          </a:p>
          <a:p>
            <a:r>
              <a:rPr kumimoji="1" lang="en-US" altLang="ja-JP" dirty="0"/>
              <a:t>*       40 *       14 *       -12 *</a:t>
            </a:r>
          </a:p>
          <a:p>
            <a:r>
              <a:rPr kumimoji="1" lang="en-US" altLang="ja-JP" dirty="0"/>
              <a:t>*       40 *       15 *         5 *</a:t>
            </a:r>
          </a:p>
          <a:p>
            <a:r>
              <a:rPr kumimoji="1" lang="en-US" altLang="ja-JP" dirty="0"/>
              <a:t>*       40 *       16 *        -5 *</a:t>
            </a:r>
          </a:p>
          <a:p>
            <a:r>
              <a:rPr kumimoji="1" lang="en-US" altLang="ja-JP" dirty="0"/>
              <a:t>*       40 *       17 *        94 *</a:t>
            </a:r>
          </a:p>
          <a:p>
            <a:r>
              <a:rPr kumimoji="1" lang="en-US" altLang="ja-JP" dirty="0"/>
              <a:t>*       40 *       18 *         5 *</a:t>
            </a:r>
          </a:p>
          <a:p>
            <a:r>
              <a:rPr kumimoji="1" lang="en-US" altLang="ja-JP" dirty="0"/>
              <a:t>*       40 *       19 *        -5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12 *</a:t>
            </a:r>
          </a:p>
          <a:p>
            <a:r>
              <a:rPr kumimoji="1" lang="en-US" altLang="ja-JP" dirty="0"/>
              <a:t>*       41 *        9 *       -12 *</a:t>
            </a:r>
          </a:p>
          <a:p>
            <a:r>
              <a:rPr kumimoji="1" lang="en-US" altLang="ja-JP" dirty="0"/>
              <a:t>*       41 *       10 *        25 *</a:t>
            </a:r>
          </a:p>
          <a:p>
            <a:r>
              <a:rPr kumimoji="1" lang="en-US" altLang="ja-JP" dirty="0"/>
              <a:t>*       41 *       11 *        15 *</a:t>
            </a:r>
          </a:p>
          <a:p>
            <a:r>
              <a:rPr kumimoji="1" lang="en-US" altLang="ja-JP" dirty="0"/>
              <a:t>*       41 *       12 *       -15 *</a:t>
            </a:r>
          </a:p>
          <a:p>
            <a:r>
              <a:rPr kumimoji="1" lang="en-US" altLang="ja-JP" dirty="0"/>
              <a:t>*       41 *       13 *        12 *</a:t>
            </a:r>
          </a:p>
          <a:p>
            <a:r>
              <a:rPr kumimoji="1" lang="en-US" altLang="ja-JP" dirty="0"/>
              <a:t>*       41 *       14 *       -12 *</a:t>
            </a:r>
          </a:p>
          <a:p>
            <a:r>
              <a:rPr kumimoji="1" lang="en-US" altLang="ja-JP" dirty="0"/>
              <a:t>*       41 *       15 *        15 *</a:t>
            </a:r>
          </a:p>
          <a:p>
            <a:r>
              <a:rPr kumimoji="1" lang="en-US" altLang="ja-JP" dirty="0"/>
              <a:t>*       41 *       16 *       -15 *</a:t>
            </a:r>
          </a:p>
          <a:p>
            <a:r>
              <a:rPr kumimoji="1" lang="en-US" altLang="ja-JP" dirty="0"/>
              <a:t>*       41 *       17 *        94 *</a:t>
            </a:r>
          </a:p>
          <a:p>
            <a:r>
              <a:rPr kumimoji="1" lang="en-US" altLang="ja-JP" dirty="0"/>
              <a:t>*       41 *       18 *        15 *</a:t>
            </a:r>
          </a:p>
          <a:p>
            <a:r>
              <a:rPr kumimoji="1" lang="en-US" altLang="ja-JP" dirty="0"/>
              <a:t>*       41 *       19 *       -15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12 *</a:t>
            </a:r>
          </a:p>
          <a:p>
            <a:r>
              <a:rPr kumimoji="1" lang="en-US" altLang="ja-JP" dirty="0"/>
              <a:t>*       42 *        9 *       -12 *</a:t>
            </a:r>
          </a:p>
          <a:p>
            <a:r>
              <a:rPr kumimoji="1" lang="en-US" altLang="ja-JP" dirty="0"/>
              <a:t>Type &lt;CR&gt; to continue or q to quit ==&gt;</a:t>
            </a:r>
          </a:p>
          <a:p>
            <a:r>
              <a:rPr kumimoji="1" lang="en-US" altLang="ja-JP" dirty="0"/>
              <a:t>*       42 *       10 *        25 *</a:t>
            </a:r>
          </a:p>
          <a:p>
            <a:r>
              <a:rPr kumimoji="1" lang="en-US" altLang="ja-JP" dirty="0"/>
              <a:t>*       42 *       11 *        24 *</a:t>
            </a:r>
          </a:p>
          <a:p>
            <a:r>
              <a:rPr kumimoji="1" lang="en-US" altLang="ja-JP" dirty="0"/>
              <a:t>*       42 *       12 *       -24 *</a:t>
            </a:r>
          </a:p>
          <a:p>
            <a:r>
              <a:rPr kumimoji="1" lang="en-US" altLang="ja-JP" dirty="0"/>
              <a:t>*       42 *       13 *       -11 *</a:t>
            </a:r>
          </a:p>
          <a:p>
            <a:r>
              <a:rPr kumimoji="1" lang="en-US" altLang="ja-JP" dirty="0"/>
              <a:t>*       42 *       14 *        12 *</a:t>
            </a:r>
          </a:p>
          <a:p>
            <a:r>
              <a:rPr kumimoji="1" lang="en-US" altLang="ja-JP" dirty="0"/>
              <a:t>*       42 *       15 *         1 *</a:t>
            </a:r>
          </a:p>
          <a:p>
            <a:r>
              <a:rPr kumimoji="1" lang="en-US" altLang="ja-JP" dirty="0"/>
              <a:t>*       42 *       16 *        -2 *</a:t>
            </a:r>
          </a:p>
          <a:p>
            <a:r>
              <a:rPr kumimoji="1" lang="en-US" altLang="ja-JP" dirty="0"/>
              <a:t>*       42 *       17 *        12 *</a:t>
            </a:r>
          </a:p>
          <a:p>
            <a:r>
              <a:rPr kumimoji="1" lang="en-US" altLang="ja-JP" dirty="0"/>
              <a:t>*       42 *       18 *       -12 *</a:t>
            </a:r>
          </a:p>
          <a:p>
            <a:r>
              <a:rPr kumimoji="1" lang="en-US" altLang="ja-JP" dirty="0"/>
              <a:t>*       42 *       19 *       -11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12 *</a:t>
            </a:r>
          </a:p>
          <a:p>
            <a:r>
              <a:rPr kumimoji="1" lang="en-US" altLang="ja-JP" dirty="0"/>
              <a:t>*       43 *        9 *       -12 *</a:t>
            </a:r>
          </a:p>
          <a:p>
            <a:r>
              <a:rPr kumimoji="1" lang="en-US" altLang="ja-JP" dirty="0"/>
              <a:t>*       43 *       10 *        25 *</a:t>
            </a:r>
          </a:p>
          <a:p>
            <a:r>
              <a:rPr kumimoji="1" lang="en-US" altLang="ja-JP" dirty="0"/>
              <a:t>*       43 *       11 *        24 *</a:t>
            </a:r>
          </a:p>
          <a:p>
            <a:r>
              <a:rPr kumimoji="1" lang="en-US" altLang="ja-JP" dirty="0"/>
              <a:t>*       43 *       12 *       -24 *</a:t>
            </a:r>
          </a:p>
          <a:p>
            <a:r>
              <a:rPr kumimoji="1" lang="en-US" altLang="ja-JP" dirty="0"/>
              <a:t>*       43 *       13 *        -1 *</a:t>
            </a:r>
          </a:p>
          <a:p>
            <a:r>
              <a:rPr kumimoji="1" lang="en-US" altLang="ja-JP" dirty="0"/>
              <a:t>*       43 *       14 *         2 *</a:t>
            </a:r>
          </a:p>
          <a:p>
            <a:r>
              <a:rPr kumimoji="1" lang="en-US" altLang="ja-JP" dirty="0"/>
              <a:t>Type &lt;CR&gt; to continue or q to quit ==&gt;</a:t>
            </a:r>
          </a:p>
          <a:p>
            <a:r>
              <a:rPr kumimoji="1" lang="en-US" altLang="ja-JP" dirty="0"/>
              <a:t>*       43 *       15 *         3 *</a:t>
            </a:r>
          </a:p>
          <a:p>
            <a:r>
              <a:rPr kumimoji="1" lang="en-US" altLang="ja-JP" dirty="0"/>
              <a:t>*       43 *       16 *        -4 *</a:t>
            </a:r>
          </a:p>
          <a:p>
            <a:r>
              <a:rPr kumimoji="1" lang="en-US" altLang="ja-JP" dirty="0"/>
              <a:t>*       43 *       17 *        12 *</a:t>
            </a:r>
          </a:p>
          <a:p>
            <a:r>
              <a:rPr kumimoji="1" lang="en-US" altLang="ja-JP" dirty="0"/>
              <a:t>*       43 *       18 *       -12 *</a:t>
            </a:r>
          </a:p>
          <a:p>
            <a:r>
              <a:rPr kumimoji="1" lang="en-US" altLang="ja-JP" dirty="0"/>
              <a:t>*       43 *       19 *        -1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12 *</a:t>
            </a:r>
          </a:p>
          <a:p>
            <a:r>
              <a:rPr kumimoji="1" lang="en-US" altLang="ja-JP" dirty="0"/>
              <a:t>*       44 *        9 *       -12 *</a:t>
            </a:r>
          </a:p>
          <a:p>
            <a:r>
              <a:rPr kumimoji="1" lang="en-US" altLang="ja-JP" dirty="0"/>
              <a:t>*       44 *       10 *        25 *</a:t>
            </a:r>
          </a:p>
          <a:p>
            <a:r>
              <a:rPr kumimoji="1" lang="en-US" altLang="ja-JP" dirty="0"/>
              <a:t>*       44 *       11 *         5 *</a:t>
            </a:r>
          </a:p>
          <a:p>
            <a:r>
              <a:rPr kumimoji="1" lang="en-US" altLang="ja-JP" dirty="0"/>
              <a:t>*       44 *       12 *        -5 *</a:t>
            </a:r>
          </a:p>
          <a:p>
            <a:r>
              <a:rPr kumimoji="1" lang="en-US" altLang="ja-JP" dirty="0"/>
              <a:t>*       44 *       13 *        12 *</a:t>
            </a:r>
          </a:p>
          <a:p>
            <a:r>
              <a:rPr kumimoji="1" lang="en-US" altLang="ja-JP" dirty="0"/>
              <a:t>*       44 *       14 *       -12 *</a:t>
            </a:r>
          </a:p>
          <a:p>
            <a:r>
              <a:rPr kumimoji="1" lang="en-US" altLang="ja-JP" dirty="0"/>
              <a:t>*       44 *       15 *         5 *</a:t>
            </a:r>
          </a:p>
          <a:p>
            <a:r>
              <a:rPr kumimoji="1" lang="en-US" altLang="ja-JP" dirty="0"/>
              <a:t>*       44 *       16 *        -5 *</a:t>
            </a:r>
          </a:p>
          <a:p>
            <a:r>
              <a:rPr kumimoji="1" lang="en-US" altLang="ja-JP" dirty="0"/>
              <a:t>*       44 *       17 *        94 *</a:t>
            </a:r>
          </a:p>
          <a:p>
            <a:r>
              <a:rPr kumimoji="1" lang="en-US" altLang="ja-JP" dirty="0"/>
              <a:t>*       44 *       18 *         5 *</a:t>
            </a:r>
          </a:p>
          <a:p>
            <a:r>
              <a:rPr kumimoji="1" lang="en-US" altLang="ja-JP" dirty="0"/>
              <a:t>*       44 *       19 *        -5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12 *</a:t>
            </a:r>
          </a:p>
          <a:p>
            <a:r>
              <a:rPr kumimoji="1" lang="en-US" altLang="ja-JP" dirty="0"/>
              <a:t>*       45 *        9 *       -12 *</a:t>
            </a:r>
          </a:p>
          <a:p>
            <a:r>
              <a:rPr kumimoji="1" lang="en-US" altLang="ja-JP" dirty="0"/>
              <a:t>*       45 *       10 *        25 *</a:t>
            </a:r>
          </a:p>
          <a:p>
            <a:r>
              <a:rPr kumimoji="1" lang="en-US" altLang="ja-JP" dirty="0"/>
              <a:t>*       45 *       11 *        24 *</a:t>
            </a:r>
          </a:p>
          <a:p>
            <a:r>
              <a:rPr kumimoji="1" lang="en-US" altLang="ja-JP" dirty="0"/>
              <a:t>*       45 *       12 *       -24 *</a:t>
            </a:r>
          </a:p>
          <a:p>
            <a:r>
              <a:rPr kumimoji="1" lang="en-US" altLang="ja-JP" dirty="0"/>
              <a:t>*       45 *       13 *       -11 *</a:t>
            </a:r>
          </a:p>
          <a:p>
            <a:r>
              <a:rPr kumimoji="1" lang="en-US" altLang="ja-JP" dirty="0"/>
              <a:t>*       45 *       14 *        12 *</a:t>
            </a:r>
          </a:p>
          <a:p>
            <a:r>
              <a:rPr kumimoji="1" lang="en-US" altLang="ja-JP" dirty="0"/>
              <a:t>*       45 *       15 *        13 *</a:t>
            </a:r>
          </a:p>
          <a:p>
            <a:r>
              <a:rPr kumimoji="1" lang="en-US" altLang="ja-JP" dirty="0"/>
              <a:t>*       45 *       16 *       -14 *</a:t>
            </a:r>
          </a:p>
          <a:p>
            <a:r>
              <a:rPr kumimoji="1" lang="en-US" altLang="ja-JP" dirty="0"/>
              <a:t>*       45 *       17 *        12 *</a:t>
            </a:r>
          </a:p>
          <a:p>
            <a:r>
              <a:rPr kumimoji="1" lang="en-US" altLang="ja-JP" dirty="0"/>
              <a:t>*       45 *       18 *       -12 *</a:t>
            </a:r>
          </a:p>
          <a:p>
            <a:r>
              <a:rPr kumimoji="1" lang="en-US" altLang="ja-JP" dirty="0"/>
              <a:t>*       45 *       19 *       -11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12 *</a:t>
            </a:r>
          </a:p>
          <a:p>
            <a:r>
              <a:rPr kumimoji="1" lang="en-US" altLang="ja-JP" dirty="0"/>
              <a:t>*       46 *        9 *       -12 *</a:t>
            </a:r>
          </a:p>
          <a:p>
            <a:r>
              <a:rPr kumimoji="1" lang="en-US" altLang="ja-JP" dirty="0"/>
              <a:t>*       46 *       10 *        25 *</a:t>
            </a:r>
          </a:p>
          <a:p>
            <a:r>
              <a:rPr kumimoji="1" lang="en-US" altLang="ja-JP" dirty="0"/>
              <a:t>*       46 *       11 *        24 *</a:t>
            </a:r>
          </a:p>
          <a:p>
            <a:r>
              <a:rPr kumimoji="1" lang="en-US" altLang="ja-JP" dirty="0"/>
              <a:t>*       46 *       12 *       -24 *</a:t>
            </a:r>
          </a:p>
          <a:p>
            <a:r>
              <a:rPr kumimoji="1" lang="en-US" altLang="ja-JP" dirty="0"/>
              <a:t>*       46 *       13 *       -11 *</a:t>
            </a:r>
          </a:p>
          <a:p>
            <a:r>
              <a:rPr kumimoji="1" lang="en-US" altLang="ja-JP" dirty="0"/>
              <a:t>*       46 *       14 *        12 *</a:t>
            </a:r>
          </a:p>
          <a:p>
            <a:r>
              <a:rPr kumimoji="1" lang="en-US" altLang="ja-JP" dirty="0"/>
              <a:t>*       46 *       15 *         3 *</a:t>
            </a:r>
          </a:p>
          <a:p>
            <a:r>
              <a:rPr kumimoji="1" lang="en-US" altLang="ja-JP" dirty="0"/>
              <a:t>*       46 *       16 *        -4 *</a:t>
            </a:r>
          </a:p>
          <a:p>
            <a:r>
              <a:rPr kumimoji="1" lang="en-US" altLang="ja-JP" dirty="0"/>
              <a:t>*       46 *       17 *        12 *</a:t>
            </a:r>
          </a:p>
          <a:p>
            <a:r>
              <a:rPr kumimoji="1" lang="en-US" altLang="ja-JP" dirty="0"/>
              <a:t>*       46 *       18 *       -12 *</a:t>
            </a:r>
          </a:p>
          <a:p>
            <a:r>
              <a:rPr kumimoji="1" lang="en-US" altLang="ja-JP" dirty="0"/>
              <a:t>*       46 *       19 *       -11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12 *</a:t>
            </a:r>
          </a:p>
          <a:p>
            <a:r>
              <a:rPr kumimoji="1" lang="en-US" altLang="ja-JP" dirty="0"/>
              <a:t>*       47 *        9 *       -12 *</a:t>
            </a:r>
          </a:p>
          <a:p>
            <a:r>
              <a:rPr kumimoji="1" lang="en-US" altLang="ja-JP" dirty="0"/>
              <a:t>Type &lt;CR&gt; to continue or q to quit ==&gt;</a:t>
            </a:r>
          </a:p>
          <a:p>
            <a:r>
              <a:rPr kumimoji="1" lang="en-US" altLang="ja-JP" dirty="0"/>
              <a:t>*       47 *       10 *        25 *</a:t>
            </a:r>
          </a:p>
          <a:p>
            <a:r>
              <a:rPr kumimoji="1" lang="en-US" altLang="ja-JP" dirty="0"/>
              <a:t>*       47 *       11 *         5 *</a:t>
            </a:r>
          </a:p>
          <a:p>
            <a:r>
              <a:rPr kumimoji="1" lang="en-US" altLang="ja-JP" dirty="0"/>
              <a:t>*       47 *       12 *        -5 *</a:t>
            </a:r>
          </a:p>
          <a:p>
            <a:r>
              <a:rPr kumimoji="1" lang="en-US" altLang="ja-JP" dirty="0"/>
              <a:t>*       47 *       13 *        12 *</a:t>
            </a:r>
          </a:p>
          <a:p>
            <a:r>
              <a:rPr kumimoji="1" lang="en-US" altLang="ja-JP" dirty="0"/>
              <a:t>*       47 *       14 *       -12 *</a:t>
            </a:r>
          </a:p>
          <a:p>
            <a:r>
              <a:rPr kumimoji="1" lang="en-US" altLang="ja-JP" dirty="0"/>
              <a:t>*       47 *       15 *         5 *</a:t>
            </a:r>
          </a:p>
          <a:p>
            <a:r>
              <a:rPr kumimoji="1" lang="en-US" altLang="ja-JP" dirty="0"/>
              <a:t>*       47 *       16 *        -5 *</a:t>
            </a:r>
          </a:p>
          <a:p>
            <a:r>
              <a:rPr kumimoji="1" lang="en-US" altLang="ja-JP" dirty="0"/>
              <a:t>*       47 *       17 *        94 *</a:t>
            </a:r>
          </a:p>
          <a:p>
            <a:r>
              <a:rPr kumimoji="1" lang="en-US" altLang="ja-JP" dirty="0"/>
              <a:t>*       47 *       18 *         5 *</a:t>
            </a:r>
          </a:p>
          <a:p>
            <a:r>
              <a:rPr kumimoji="1" lang="en-US" altLang="ja-JP" dirty="0"/>
              <a:t>*       47 *       19 *        -5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12 *</a:t>
            </a:r>
          </a:p>
          <a:p>
            <a:r>
              <a:rPr kumimoji="1" lang="en-US" altLang="ja-JP" dirty="0"/>
              <a:t>*       48 *        9 *       -12 *</a:t>
            </a:r>
          </a:p>
          <a:p>
            <a:r>
              <a:rPr kumimoji="1" lang="en-US" altLang="ja-JP" dirty="0"/>
              <a:t>*       48 *       10 *        25 *</a:t>
            </a:r>
          </a:p>
          <a:p>
            <a:r>
              <a:rPr kumimoji="1" lang="en-US" altLang="ja-JP" dirty="0"/>
              <a:t>*       48 *       11 *        24 *</a:t>
            </a:r>
          </a:p>
          <a:p>
            <a:r>
              <a:rPr kumimoji="1" lang="en-US" altLang="ja-JP" dirty="0"/>
              <a:t>*       48 *       12 *       -24 *</a:t>
            </a:r>
          </a:p>
          <a:p>
            <a:r>
              <a:rPr kumimoji="1" lang="en-US" altLang="ja-JP" dirty="0"/>
              <a:t>*       48 *       13 *       -13 *</a:t>
            </a:r>
          </a:p>
          <a:p>
            <a:r>
              <a:rPr kumimoji="1" lang="en-US" altLang="ja-JP" dirty="0"/>
              <a:t>*       48 *       14 *        14 *</a:t>
            </a:r>
          </a:p>
          <a:p>
            <a:r>
              <a:rPr kumimoji="1" lang="en-US" altLang="ja-JP" dirty="0"/>
              <a:t>Type &lt;CR&gt; to continue or q to quit ==&gt;</a:t>
            </a:r>
          </a:p>
          <a:p>
            <a:r>
              <a:rPr kumimoji="1" lang="en-US" altLang="ja-JP" dirty="0"/>
              <a:t>*       48 *       15 *        15 *</a:t>
            </a:r>
          </a:p>
          <a:p>
            <a:r>
              <a:rPr kumimoji="1" lang="en-US" altLang="ja-JP" dirty="0"/>
              <a:t>*       48 *       16 *       -16 *</a:t>
            </a:r>
          </a:p>
          <a:p>
            <a:r>
              <a:rPr kumimoji="1" lang="en-US" altLang="ja-JP" dirty="0"/>
              <a:t>*       48 *       17 *        12 *</a:t>
            </a:r>
          </a:p>
          <a:p>
            <a:r>
              <a:rPr kumimoji="1" lang="en-US" altLang="ja-JP" dirty="0"/>
              <a:t>*       48 *       18 *       -12 *</a:t>
            </a:r>
          </a:p>
          <a:p>
            <a:r>
              <a:rPr kumimoji="1" lang="en-US" altLang="ja-JP" dirty="0"/>
              <a:t>*       48 *       19 *       -13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12 *</a:t>
            </a:r>
          </a:p>
          <a:p>
            <a:r>
              <a:rPr kumimoji="1" lang="en-US" altLang="ja-JP" dirty="0"/>
              <a:t>*       49 *        9 *       -12 *</a:t>
            </a:r>
          </a:p>
          <a:p>
            <a:r>
              <a:rPr kumimoji="1" lang="en-US" altLang="ja-JP" dirty="0"/>
              <a:t>*       49 *       10 *        25 *</a:t>
            </a:r>
          </a:p>
          <a:p>
            <a:r>
              <a:rPr kumimoji="1" lang="en-US" altLang="ja-JP" dirty="0"/>
              <a:t>*       49 *       11 *        24 *</a:t>
            </a:r>
          </a:p>
          <a:p>
            <a:r>
              <a:rPr kumimoji="1" lang="en-US" altLang="ja-JP" dirty="0"/>
              <a:t>*       49 *       12 *       -24 *</a:t>
            </a:r>
          </a:p>
          <a:p>
            <a:r>
              <a:rPr kumimoji="1" lang="en-US" altLang="ja-JP" dirty="0"/>
              <a:t>*       49 *       13 *       -11 *</a:t>
            </a:r>
          </a:p>
          <a:p>
            <a:r>
              <a:rPr kumimoji="1" lang="en-US" altLang="ja-JP" dirty="0"/>
              <a:t>*       49 *       14 *        12 *</a:t>
            </a:r>
          </a:p>
          <a:p>
            <a:r>
              <a:rPr kumimoji="1" lang="en-US" altLang="ja-JP" dirty="0"/>
              <a:t>*       49 *       15 *         1 *</a:t>
            </a:r>
          </a:p>
          <a:p>
            <a:r>
              <a:rPr kumimoji="1" lang="en-US" altLang="ja-JP" dirty="0"/>
              <a:t>*       49 *       16 *        -2 *</a:t>
            </a:r>
          </a:p>
          <a:p>
            <a:r>
              <a:rPr kumimoji="1" lang="en-US" altLang="ja-JP" dirty="0"/>
              <a:t>*       49 *       17 *        12 *</a:t>
            </a:r>
          </a:p>
          <a:p>
            <a:r>
              <a:rPr kumimoji="1" lang="en-US" altLang="ja-JP" dirty="0"/>
              <a:t>*       49 *       18 *       -12 *</a:t>
            </a:r>
          </a:p>
          <a:p>
            <a:r>
              <a:rPr kumimoji="1" lang="en-US" altLang="ja-JP" dirty="0"/>
              <a:t>*       49 *       19 *       -11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12 *</a:t>
            </a:r>
          </a:p>
          <a:p>
            <a:r>
              <a:rPr kumimoji="1" lang="en-US" altLang="ja-JP" dirty="0"/>
              <a:t>*       50 *        9 *       -12 *</a:t>
            </a:r>
          </a:p>
          <a:p>
            <a:r>
              <a:rPr kumimoji="1" lang="en-US" altLang="ja-JP" dirty="0"/>
              <a:t>*       50 *       10 *        25 *</a:t>
            </a:r>
          </a:p>
          <a:p>
            <a:r>
              <a:rPr kumimoji="1" lang="en-US" altLang="ja-JP" dirty="0"/>
              <a:t>*       50 *       11 *        24 *</a:t>
            </a:r>
          </a:p>
          <a:p>
            <a:r>
              <a:rPr kumimoji="1" lang="en-US" altLang="ja-JP" dirty="0"/>
              <a:t>*       50 *       12 *       -24 *</a:t>
            </a:r>
          </a:p>
          <a:p>
            <a:r>
              <a:rPr kumimoji="1" lang="en-US" altLang="ja-JP" dirty="0"/>
              <a:t>*       50 *       13 *        -3 *</a:t>
            </a:r>
          </a:p>
          <a:p>
            <a:r>
              <a:rPr kumimoji="1" lang="en-US" altLang="ja-JP" dirty="0"/>
              <a:t>*       50 *       14 *         4 *</a:t>
            </a:r>
          </a:p>
          <a:p>
            <a:r>
              <a:rPr kumimoji="1" lang="en-US" altLang="ja-JP" dirty="0"/>
              <a:t>*       50 *       15 *         3 *</a:t>
            </a:r>
          </a:p>
          <a:p>
            <a:r>
              <a:rPr kumimoji="1" lang="en-US" altLang="ja-JP" dirty="0"/>
              <a:t>*       50 *       16 *        -4 *</a:t>
            </a:r>
          </a:p>
          <a:p>
            <a:r>
              <a:rPr kumimoji="1" lang="en-US" altLang="ja-JP" dirty="0"/>
              <a:t>*       50 *       17 *        12 *</a:t>
            </a:r>
          </a:p>
          <a:p>
            <a:r>
              <a:rPr kumimoji="1" lang="en-US" altLang="ja-JP" dirty="0"/>
              <a:t>*       50 *       18 *       -12 *</a:t>
            </a:r>
          </a:p>
          <a:p>
            <a:r>
              <a:rPr kumimoji="1" lang="en-US" altLang="ja-JP" dirty="0"/>
              <a:t>*       50 *       19 *        -3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12 *</a:t>
            </a:r>
          </a:p>
          <a:p>
            <a:r>
              <a:rPr kumimoji="1" lang="en-US" altLang="ja-JP" dirty="0"/>
              <a:t>*       51 *        9 *       -12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12 *</a:t>
            </a:r>
          </a:p>
          <a:p>
            <a:r>
              <a:rPr kumimoji="1" lang="en-US" altLang="ja-JP" dirty="0"/>
              <a:t>*       51 *       14 *       -12 *</a:t>
            </a:r>
          </a:p>
          <a:p>
            <a:r>
              <a:rPr kumimoji="1" lang="en-US" altLang="ja-JP" dirty="0"/>
              <a:t>*       51 *       15 *         5 *</a:t>
            </a:r>
          </a:p>
          <a:p>
            <a:r>
              <a:rPr kumimoji="1" lang="en-US" altLang="ja-JP" dirty="0"/>
              <a:t>*       51 *       16 *        -5 *</a:t>
            </a:r>
          </a:p>
          <a:p>
            <a:r>
              <a:rPr kumimoji="1" lang="en-US" altLang="ja-JP" dirty="0"/>
              <a:t>*       51 *       17 *        94 *</a:t>
            </a:r>
          </a:p>
          <a:p>
            <a:r>
              <a:rPr kumimoji="1" lang="en-US" altLang="ja-JP" dirty="0"/>
              <a:t>*       51 *       18 *         5 *</a:t>
            </a:r>
          </a:p>
          <a:p>
            <a:r>
              <a:rPr kumimoji="1" lang="en-US" altLang="ja-JP" dirty="0"/>
              <a:t>*       51 *       19 *        -5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12 *</a:t>
            </a:r>
          </a:p>
          <a:p>
            <a:r>
              <a:rPr kumimoji="1" lang="en-US" altLang="ja-JP" dirty="0"/>
              <a:t>*       52 *        9 *       -12 *</a:t>
            </a:r>
          </a:p>
          <a:p>
            <a:r>
              <a:rPr kumimoji="1" lang="en-US" altLang="ja-JP" dirty="0"/>
              <a:t>Type &lt;CR&gt; to continue or q to quit ==&gt;</a:t>
            </a:r>
          </a:p>
          <a:p>
            <a:r>
              <a:rPr kumimoji="1" lang="en-US" altLang="ja-JP" dirty="0"/>
              <a:t>*       52 *       10 *        25 *</a:t>
            </a:r>
          </a:p>
          <a:p>
            <a:r>
              <a:rPr kumimoji="1" lang="en-US" altLang="ja-JP" dirty="0"/>
              <a:t>*       52 *       11 *         4 *</a:t>
            </a:r>
          </a:p>
          <a:p>
            <a:r>
              <a:rPr kumimoji="1" lang="en-US" altLang="ja-JP" dirty="0"/>
              <a:t>*       52 *       12 *        -4 *</a:t>
            </a:r>
          </a:p>
          <a:p>
            <a:r>
              <a:rPr kumimoji="1" lang="en-US" altLang="ja-JP" dirty="0"/>
              <a:t>*       52 *       13 *        12 *</a:t>
            </a:r>
          </a:p>
          <a:p>
            <a:r>
              <a:rPr kumimoji="1" lang="en-US" altLang="ja-JP" dirty="0"/>
              <a:t>*       52 *       14 *       -12 *</a:t>
            </a:r>
          </a:p>
          <a:p>
            <a:r>
              <a:rPr kumimoji="1" lang="en-US" altLang="ja-JP" dirty="0"/>
              <a:t>*       52 *       15 *         4 *</a:t>
            </a:r>
          </a:p>
          <a:p>
            <a:r>
              <a:rPr kumimoji="1" lang="en-US" altLang="ja-JP" dirty="0"/>
              <a:t>*       52 *       16 *        -4 *</a:t>
            </a:r>
          </a:p>
          <a:p>
            <a:r>
              <a:rPr kumimoji="1" lang="en-US" altLang="ja-JP" dirty="0"/>
              <a:t>*       52 *       17 *        94 *</a:t>
            </a:r>
          </a:p>
          <a:p>
            <a:r>
              <a:rPr kumimoji="1" lang="en-US" altLang="ja-JP" dirty="0"/>
              <a:t>*       52 *       18 *         4 *</a:t>
            </a:r>
          </a:p>
          <a:p>
            <a:r>
              <a:rPr kumimoji="1" lang="en-US" altLang="ja-JP" dirty="0"/>
              <a:t>*       52 *       19 *        -4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12 *</a:t>
            </a:r>
          </a:p>
          <a:p>
            <a:r>
              <a:rPr kumimoji="1" lang="en-US" altLang="ja-JP" dirty="0"/>
              <a:t>*       53 *        9 *       -12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12 *</a:t>
            </a:r>
          </a:p>
          <a:p>
            <a:r>
              <a:rPr kumimoji="1" lang="en-US" altLang="ja-JP" dirty="0"/>
              <a:t>*       53 *       14 *       -12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94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12 *</a:t>
            </a:r>
          </a:p>
          <a:p>
            <a:r>
              <a:rPr kumimoji="1" lang="en-US" altLang="ja-JP" dirty="0"/>
              <a:t>*       54 *        9 *       -12 *</a:t>
            </a:r>
          </a:p>
          <a:p>
            <a:r>
              <a:rPr kumimoji="1" lang="en-US" altLang="ja-JP" dirty="0"/>
              <a:t>*       54 *       10 *        25 *</a:t>
            </a:r>
          </a:p>
          <a:p>
            <a:r>
              <a:rPr kumimoji="1" lang="en-US" altLang="ja-JP" dirty="0"/>
              <a:t>*       54 *       11 *        24 *</a:t>
            </a:r>
          </a:p>
          <a:p>
            <a:r>
              <a:rPr kumimoji="1" lang="en-US" altLang="ja-JP" dirty="0"/>
              <a:t>*       54 *       12 *       -24 *</a:t>
            </a:r>
          </a:p>
          <a:p>
            <a:r>
              <a:rPr kumimoji="1" lang="en-US" altLang="ja-JP" dirty="0"/>
              <a:t>*       54 *       13 *        -1 *</a:t>
            </a:r>
          </a:p>
          <a:p>
            <a:r>
              <a:rPr kumimoji="1" lang="en-US" altLang="ja-JP" dirty="0"/>
              <a:t>*       54 *       14 *         2 *</a:t>
            </a:r>
          </a:p>
          <a:p>
            <a:r>
              <a:rPr kumimoji="1" lang="en-US" altLang="ja-JP" dirty="0"/>
              <a:t>*       54 *       15 *         1 *</a:t>
            </a:r>
          </a:p>
          <a:p>
            <a:r>
              <a:rPr kumimoji="1" lang="en-US" altLang="ja-JP" dirty="0"/>
              <a:t>*       54 *       16 *        -2 *</a:t>
            </a:r>
          </a:p>
          <a:p>
            <a:r>
              <a:rPr kumimoji="1" lang="en-US" altLang="ja-JP" dirty="0"/>
              <a:t>*       54 *       17 *        12 *</a:t>
            </a:r>
          </a:p>
          <a:p>
            <a:r>
              <a:rPr kumimoji="1" lang="en-US" altLang="ja-JP" dirty="0"/>
              <a:t>*       54 *       18 *       -12 *</a:t>
            </a:r>
          </a:p>
          <a:p>
            <a:r>
              <a:rPr kumimoji="1" lang="en-US" altLang="ja-JP" dirty="0"/>
              <a:t>*       54 *       19 *        -1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12 *</a:t>
            </a:r>
          </a:p>
          <a:p>
            <a:r>
              <a:rPr kumimoji="1" lang="en-US" altLang="ja-JP" dirty="0"/>
              <a:t>*       55 *        9 *       -12 *</a:t>
            </a:r>
          </a:p>
          <a:p>
            <a:r>
              <a:rPr kumimoji="1" lang="en-US" altLang="ja-JP" dirty="0"/>
              <a:t>*       55 *       10 *        25 *</a:t>
            </a:r>
          </a:p>
          <a:p>
            <a:r>
              <a:rPr kumimoji="1" lang="en-US" altLang="ja-JP" dirty="0"/>
              <a:t>*       55 *       11 *        23 *</a:t>
            </a:r>
          </a:p>
          <a:p>
            <a:r>
              <a:rPr kumimoji="1" lang="en-US" altLang="ja-JP" dirty="0"/>
              <a:t>*       55 *       12 *        23 *</a:t>
            </a:r>
          </a:p>
          <a:p>
            <a:r>
              <a:rPr kumimoji="1" lang="en-US" altLang="ja-JP" dirty="0"/>
              <a:t>*       55 *       13 *         4 *</a:t>
            </a:r>
          </a:p>
          <a:p>
            <a:r>
              <a:rPr kumimoji="1" lang="en-US" altLang="ja-JP" dirty="0"/>
              <a:t>*       55 *       14 *        -4 *</a:t>
            </a:r>
          </a:p>
          <a:p>
            <a:r>
              <a:rPr kumimoji="1" lang="en-US" altLang="ja-JP" dirty="0"/>
              <a:t>*       55 *       15 *        16 *</a:t>
            </a:r>
          </a:p>
          <a:p>
            <a:r>
              <a:rPr kumimoji="1" lang="en-US" altLang="ja-JP" dirty="0"/>
              <a:t>*       55 *       16 *       -16 *</a:t>
            </a:r>
          </a:p>
          <a:p>
            <a:r>
              <a:rPr kumimoji="1" lang="en-US" altLang="ja-JP" dirty="0"/>
              <a:t>*       55 *       17 *        12 *</a:t>
            </a:r>
          </a:p>
          <a:p>
            <a:r>
              <a:rPr kumimoji="1" lang="en-US" altLang="ja-JP" dirty="0"/>
              <a:t>*       55 *       18 *       -12 *</a:t>
            </a:r>
          </a:p>
          <a:p>
            <a:r>
              <a:rPr kumimoji="1" lang="en-US" altLang="ja-JP" dirty="0"/>
              <a:t>*       55 *       19 *         4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12 *</a:t>
            </a:r>
          </a:p>
          <a:p>
            <a:r>
              <a:rPr kumimoji="1" lang="en-US" altLang="ja-JP" dirty="0"/>
              <a:t>*       56 *        9 *       -12 *</a:t>
            </a:r>
          </a:p>
          <a:p>
            <a:r>
              <a:rPr kumimoji="1" lang="en-US" altLang="ja-JP" dirty="0"/>
              <a:t>*       56 *       10 *        25 *</a:t>
            </a:r>
          </a:p>
          <a:p>
            <a:r>
              <a:rPr kumimoji="1" lang="en-US" altLang="ja-JP" dirty="0"/>
              <a:t>*       56 *       11 *         5 *</a:t>
            </a:r>
          </a:p>
          <a:p>
            <a:r>
              <a:rPr kumimoji="1" lang="en-US" altLang="ja-JP" dirty="0"/>
              <a:t>*       56 *       12 *        -5 *</a:t>
            </a:r>
          </a:p>
          <a:p>
            <a:r>
              <a:rPr kumimoji="1" lang="en-US" altLang="ja-JP" dirty="0"/>
              <a:t>*       56 *       13 *        12 *</a:t>
            </a:r>
          </a:p>
          <a:p>
            <a:r>
              <a:rPr kumimoji="1" lang="en-US" altLang="ja-JP" dirty="0"/>
              <a:t>*       56 *       14 *       -12 *</a:t>
            </a:r>
          </a:p>
          <a:p>
            <a:r>
              <a:rPr kumimoji="1" lang="en-US" altLang="ja-JP" dirty="0"/>
              <a:t>*       56 *       15 *         5 *</a:t>
            </a:r>
          </a:p>
          <a:p>
            <a:r>
              <a:rPr kumimoji="1" lang="en-US" altLang="ja-JP" dirty="0"/>
              <a:t>*       56 *       16 *        -5 *</a:t>
            </a:r>
          </a:p>
          <a:p>
            <a:r>
              <a:rPr kumimoji="1" lang="en-US" altLang="ja-JP" dirty="0"/>
              <a:t>*       56 *       17 *        94 *</a:t>
            </a:r>
          </a:p>
          <a:p>
            <a:r>
              <a:rPr kumimoji="1" lang="en-US" altLang="ja-JP" dirty="0"/>
              <a:t>*       56 *       18 *         5 *</a:t>
            </a:r>
          </a:p>
          <a:p>
            <a:r>
              <a:rPr kumimoji="1" lang="en-US" altLang="ja-JP" dirty="0"/>
              <a:t>*       56 *       19 *        -5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12 *</a:t>
            </a:r>
          </a:p>
          <a:p>
            <a:r>
              <a:rPr kumimoji="1" lang="en-US" altLang="ja-JP" dirty="0"/>
              <a:t>*       57 *        9 *       -12 *</a:t>
            </a:r>
          </a:p>
          <a:p>
            <a:r>
              <a:rPr kumimoji="1" lang="en-US" altLang="ja-JP" dirty="0"/>
              <a:t>Type &lt;CR&gt; to continue or q to quit ==&gt;</a:t>
            </a:r>
          </a:p>
          <a:p>
            <a:r>
              <a:rPr kumimoji="1" lang="en-US" altLang="ja-JP" dirty="0"/>
              <a:t>*       57 *       10 *        25 *</a:t>
            </a:r>
          </a:p>
          <a:p>
            <a:r>
              <a:rPr kumimoji="1" lang="en-US" altLang="ja-JP" dirty="0"/>
              <a:t>*       57 *       11 *         5 *</a:t>
            </a:r>
          </a:p>
          <a:p>
            <a:r>
              <a:rPr kumimoji="1" lang="en-US" altLang="ja-JP" dirty="0"/>
              <a:t>*       57 *       12 *        -5 *</a:t>
            </a:r>
          </a:p>
          <a:p>
            <a:r>
              <a:rPr kumimoji="1" lang="en-US" altLang="ja-JP" dirty="0"/>
              <a:t>*       57 *       13 *        12 *</a:t>
            </a:r>
          </a:p>
          <a:p>
            <a:r>
              <a:rPr kumimoji="1" lang="en-US" altLang="ja-JP" dirty="0"/>
              <a:t>*       57 *       14 *       -12 *</a:t>
            </a:r>
          </a:p>
          <a:p>
            <a:r>
              <a:rPr kumimoji="1" lang="en-US" altLang="ja-JP" dirty="0"/>
              <a:t>*       57 *       15 *         5 *</a:t>
            </a:r>
          </a:p>
          <a:p>
            <a:r>
              <a:rPr kumimoji="1" lang="en-US" altLang="ja-JP" dirty="0"/>
              <a:t>*       57 *       16 *        -5 *</a:t>
            </a:r>
          </a:p>
          <a:p>
            <a:r>
              <a:rPr kumimoji="1" lang="en-US" altLang="ja-JP" dirty="0"/>
              <a:t>*       57 *       17 *        94 *</a:t>
            </a:r>
          </a:p>
          <a:p>
            <a:r>
              <a:rPr kumimoji="1" lang="en-US" altLang="ja-JP" dirty="0"/>
              <a:t>*       57 *       18 *         5 *</a:t>
            </a:r>
          </a:p>
          <a:p>
            <a:r>
              <a:rPr kumimoji="1" lang="en-US" altLang="ja-JP" dirty="0"/>
              <a:t>*       57 *       19 *        -5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12 *</a:t>
            </a:r>
          </a:p>
          <a:p>
            <a:r>
              <a:rPr kumimoji="1" lang="en-US" altLang="ja-JP" dirty="0"/>
              <a:t>*       58 *        9 *       -12 *</a:t>
            </a:r>
          </a:p>
          <a:p>
            <a:r>
              <a:rPr kumimoji="1" lang="en-US" altLang="ja-JP" dirty="0"/>
              <a:t>*       58 *       10 *        25 *</a:t>
            </a:r>
          </a:p>
          <a:p>
            <a:r>
              <a:rPr kumimoji="1" lang="en-US" altLang="ja-JP" dirty="0"/>
              <a:t>*       58 *       11 *         5 *</a:t>
            </a:r>
          </a:p>
          <a:p>
            <a:r>
              <a:rPr kumimoji="1" lang="en-US" altLang="ja-JP" dirty="0"/>
              <a:t>*       58 *       12 *        -5 *</a:t>
            </a:r>
          </a:p>
          <a:p>
            <a:r>
              <a:rPr kumimoji="1" lang="en-US" altLang="ja-JP" dirty="0"/>
              <a:t>*       58 *       13 *        12 *</a:t>
            </a:r>
          </a:p>
          <a:p>
            <a:r>
              <a:rPr kumimoji="1" lang="en-US" altLang="ja-JP" dirty="0"/>
              <a:t>*       58 *       14 *       -12 *</a:t>
            </a:r>
          </a:p>
          <a:p>
            <a:r>
              <a:rPr kumimoji="1" lang="en-US" altLang="ja-JP" dirty="0"/>
              <a:t>Type &lt;CR&gt; to continue or q to quit ==&gt;</a:t>
            </a:r>
          </a:p>
          <a:p>
            <a:r>
              <a:rPr kumimoji="1" lang="en-US" altLang="ja-JP" dirty="0"/>
              <a:t>*       58 *       15 *         5 *</a:t>
            </a:r>
          </a:p>
          <a:p>
            <a:r>
              <a:rPr kumimoji="1" lang="en-US" altLang="ja-JP" dirty="0"/>
              <a:t>*       58 *       16 *        -5 *</a:t>
            </a:r>
          </a:p>
          <a:p>
            <a:r>
              <a:rPr kumimoji="1" lang="en-US" altLang="ja-JP" dirty="0"/>
              <a:t>*       58 *       17 *        94 *</a:t>
            </a:r>
          </a:p>
          <a:p>
            <a:r>
              <a:rPr kumimoji="1" lang="en-US" altLang="ja-JP" dirty="0"/>
              <a:t>*       58 *       18 *         5 *</a:t>
            </a:r>
          </a:p>
          <a:p>
            <a:r>
              <a:rPr kumimoji="1" lang="en-US" altLang="ja-JP" dirty="0"/>
              <a:t>*       58 *       19 *        -5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12 *</a:t>
            </a:r>
          </a:p>
          <a:p>
            <a:r>
              <a:rPr kumimoji="1" lang="en-US" altLang="ja-JP" dirty="0"/>
              <a:t>*       59 *        9 *       -12 *</a:t>
            </a:r>
          </a:p>
          <a:p>
            <a:r>
              <a:rPr kumimoji="1" lang="en-US" altLang="ja-JP" dirty="0"/>
              <a:t>*       59 *       10 *        25 *</a:t>
            </a:r>
          </a:p>
          <a:p>
            <a:r>
              <a:rPr kumimoji="1" lang="en-US" altLang="ja-JP" dirty="0"/>
              <a:t>*       59 *       11 *        24 *</a:t>
            </a:r>
          </a:p>
          <a:p>
            <a:r>
              <a:rPr kumimoji="1" lang="en-US" altLang="ja-JP" dirty="0"/>
              <a:t>*       59 *       12 *       -24 *</a:t>
            </a:r>
          </a:p>
          <a:p>
            <a:r>
              <a:rPr kumimoji="1" lang="en-US" altLang="ja-JP" dirty="0"/>
              <a:t>*       59 *       13 *        -1 *</a:t>
            </a:r>
          </a:p>
          <a:p>
            <a:r>
              <a:rPr kumimoji="1" lang="en-US" altLang="ja-JP" dirty="0"/>
              <a:t>*       59 *       14 *         2 *</a:t>
            </a:r>
          </a:p>
          <a:p>
            <a:r>
              <a:rPr kumimoji="1" lang="en-US" altLang="ja-JP" dirty="0"/>
              <a:t>*       59 *       15 *         1 *</a:t>
            </a:r>
          </a:p>
          <a:p>
            <a:r>
              <a:rPr kumimoji="1" lang="en-US" altLang="ja-JP" dirty="0"/>
              <a:t>*       59 *       16 *        -4 *</a:t>
            </a:r>
          </a:p>
          <a:p>
            <a:r>
              <a:rPr kumimoji="1" lang="en-US" altLang="ja-JP" dirty="0"/>
              <a:t>*       59 *       17 *        12 *</a:t>
            </a:r>
          </a:p>
          <a:p>
            <a:r>
              <a:rPr kumimoji="1" lang="en-US" altLang="ja-JP" dirty="0"/>
              <a:t>*       59 *       18 *       -12 *</a:t>
            </a:r>
          </a:p>
          <a:p>
            <a:r>
              <a:rPr kumimoji="1" lang="en-US" altLang="ja-JP" dirty="0"/>
              <a:t>*       59 *       19 *        -1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12 *</a:t>
            </a:r>
          </a:p>
          <a:p>
            <a:r>
              <a:rPr kumimoji="1" lang="en-US" altLang="ja-JP" dirty="0"/>
              <a:t>*       60 *        9 *       -12 *</a:t>
            </a:r>
          </a:p>
          <a:p>
            <a:r>
              <a:rPr kumimoji="1" lang="en-US" altLang="ja-JP" dirty="0"/>
              <a:t>*       60 *       10 *        25 *</a:t>
            </a:r>
          </a:p>
          <a:p>
            <a:r>
              <a:rPr kumimoji="1" lang="en-US" altLang="ja-JP" dirty="0"/>
              <a:t>*       60 *       11 *         5 *</a:t>
            </a:r>
          </a:p>
          <a:p>
            <a:r>
              <a:rPr kumimoji="1" lang="en-US" altLang="ja-JP" dirty="0"/>
              <a:t>*       60 *       12 *        -5 *</a:t>
            </a:r>
          </a:p>
          <a:p>
            <a:r>
              <a:rPr kumimoji="1" lang="en-US" altLang="ja-JP" dirty="0"/>
              <a:t>*       60 *       13 *        12 *</a:t>
            </a:r>
          </a:p>
          <a:p>
            <a:r>
              <a:rPr kumimoji="1" lang="en-US" altLang="ja-JP" dirty="0"/>
              <a:t>*       60 *       14 *       -12 *</a:t>
            </a:r>
          </a:p>
          <a:p>
            <a:r>
              <a:rPr kumimoji="1" lang="en-US" altLang="ja-JP" dirty="0"/>
              <a:t>*       60 *       15 *         5 *</a:t>
            </a:r>
          </a:p>
          <a:p>
            <a:r>
              <a:rPr kumimoji="1" lang="en-US" altLang="ja-JP" dirty="0"/>
              <a:t>*       60 *       16 *        -5 *</a:t>
            </a:r>
          </a:p>
          <a:p>
            <a:r>
              <a:rPr kumimoji="1" lang="en-US" altLang="ja-JP" dirty="0"/>
              <a:t>*       60 *       17 *        94 *</a:t>
            </a:r>
          </a:p>
          <a:p>
            <a:r>
              <a:rPr kumimoji="1" lang="en-US" altLang="ja-JP" dirty="0"/>
              <a:t>*       60 *       18 *         5 *</a:t>
            </a:r>
          </a:p>
          <a:p>
            <a:r>
              <a:rPr kumimoji="1" lang="en-US" altLang="ja-JP" dirty="0"/>
              <a:t>*       60 *       19 *        -5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12 *</a:t>
            </a:r>
          </a:p>
          <a:p>
            <a:r>
              <a:rPr kumimoji="1" lang="en-US" altLang="ja-JP" dirty="0"/>
              <a:t>*       61 *        9 *       -12 *</a:t>
            </a:r>
          </a:p>
          <a:p>
            <a:r>
              <a:rPr kumimoji="1" lang="en-US" altLang="ja-JP" dirty="0"/>
              <a:t>*       61 *       10 *        25 *</a:t>
            </a:r>
          </a:p>
          <a:p>
            <a:r>
              <a:rPr kumimoji="1" lang="en-US" altLang="ja-JP" dirty="0"/>
              <a:t>*       61 *       11 *         5 *</a:t>
            </a:r>
          </a:p>
          <a:p>
            <a:r>
              <a:rPr kumimoji="1" lang="en-US" altLang="ja-JP" dirty="0"/>
              <a:t>*       61 *       12 *        -5 *</a:t>
            </a:r>
          </a:p>
          <a:p>
            <a:r>
              <a:rPr kumimoji="1" lang="en-US" altLang="ja-JP" dirty="0"/>
              <a:t>*       61 *       13 *        12 *</a:t>
            </a:r>
          </a:p>
          <a:p>
            <a:r>
              <a:rPr kumimoji="1" lang="en-US" altLang="ja-JP" dirty="0"/>
              <a:t>*       61 *       14 *       -12 *</a:t>
            </a:r>
          </a:p>
          <a:p>
            <a:r>
              <a:rPr kumimoji="1" lang="en-US" altLang="ja-JP" dirty="0"/>
              <a:t>*       61 *       15 *         5 *</a:t>
            </a:r>
          </a:p>
          <a:p>
            <a:r>
              <a:rPr kumimoji="1" lang="en-US" altLang="ja-JP" dirty="0"/>
              <a:t>*       61 *       16 *        -5 *</a:t>
            </a:r>
          </a:p>
          <a:p>
            <a:r>
              <a:rPr kumimoji="1" lang="en-US" altLang="ja-JP" dirty="0"/>
              <a:t>*       61 *       17 *        94 *</a:t>
            </a:r>
          </a:p>
          <a:p>
            <a:r>
              <a:rPr kumimoji="1" lang="en-US" altLang="ja-JP" dirty="0"/>
              <a:t>*       61 *       18 *         5 *</a:t>
            </a:r>
          </a:p>
          <a:p>
            <a:r>
              <a:rPr kumimoji="1" lang="en-US" altLang="ja-JP" dirty="0"/>
              <a:t>*       61 *       19 *        -5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12 *</a:t>
            </a:r>
          </a:p>
          <a:p>
            <a:r>
              <a:rPr kumimoji="1" lang="en-US" altLang="ja-JP" dirty="0"/>
              <a:t>*       62 *        9 *       -12 *</a:t>
            </a:r>
          </a:p>
          <a:p>
            <a:r>
              <a:rPr kumimoji="1" lang="en-US" altLang="ja-JP" dirty="0"/>
              <a:t>Type &lt;CR&gt; to continue or q to quit ==&gt;</a:t>
            </a:r>
          </a:p>
          <a:p>
            <a:r>
              <a:rPr kumimoji="1" lang="en-US" altLang="ja-JP" dirty="0"/>
              <a:t>*       62 *       10 *        25 *</a:t>
            </a:r>
          </a:p>
          <a:p>
            <a:r>
              <a:rPr kumimoji="1" lang="en-US" altLang="ja-JP" dirty="0"/>
              <a:t>*       62 *       11 *         5 *</a:t>
            </a:r>
          </a:p>
          <a:p>
            <a:r>
              <a:rPr kumimoji="1" lang="en-US" altLang="ja-JP" dirty="0"/>
              <a:t>*       62 *       12 *        -5 *</a:t>
            </a:r>
          </a:p>
          <a:p>
            <a:r>
              <a:rPr kumimoji="1" lang="en-US" altLang="ja-JP" dirty="0"/>
              <a:t>*       62 *       13 *        12 *</a:t>
            </a:r>
          </a:p>
          <a:p>
            <a:r>
              <a:rPr kumimoji="1" lang="en-US" altLang="ja-JP" dirty="0"/>
              <a:t>*       62 *       14 *       -12 *</a:t>
            </a:r>
          </a:p>
          <a:p>
            <a:r>
              <a:rPr kumimoji="1" lang="en-US" altLang="ja-JP" dirty="0"/>
              <a:t>*       62 *       15 *         5 *</a:t>
            </a:r>
          </a:p>
          <a:p>
            <a:r>
              <a:rPr kumimoji="1" lang="en-US" altLang="ja-JP" dirty="0"/>
              <a:t>*       62 *       16 *        -5 *</a:t>
            </a:r>
          </a:p>
          <a:p>
            <a:r>
              <a:rPr kumimoji="1" lang="en-US" altLang="ja-JP" dirty="0"/>
              <a:t>*       62 *       17 *        94 *</a:t>
            </a:r>
          </a:p>
          <a:p>
            <a:r>
              <a:rPr kumimoji="1" lang="en-US" altLang="ja-JP" dirty="0"/>
              <a:t>*       62 *       18 *         5 *</a:t>
            </a:r>
          </a:p>
          <a:p>
            <a:r>
              <a:rPr kumimoji="1" lang="en-US" altLang="ja-JP" dirty="0"/>
              <a:t>*       62 *       19 *        -5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12 *</a:t>
            </a:r>
          </a:p>
          <a:p>
            <a:r>
              <a:rPr kumimoji="1" lang="en-US" altLang="ja-JP" dirty="0"/>
              <a:t>*       63 *        9 *       -12 *</a:t>
            </a:r>
          </a:p>
          <a:p>
            <a:r>
              <a:rPr kumimoji="1" lang="en-US" altLang="ja-JP" dirty="0"/>
              <a:t>*       63 *       10 *        25 *</a:t>
            </a:r>
          </a:p>
          <a:p>
            <a:r>
              <a:rPr kumimoji="1" lang="en-US" altLang="ja-JP" dirty="0"/>
              <a:t>*       63 *       11 *         5 *</a:t>
            </a:r>
          </a:p>
          <a:p>
            <a:r>
              <a:rPr kumimoji="1" lang="en-US" altLang="ja-JP" dirty="0"/>
              <a:t>*       63 *       12 *        -5 *</a:t>
            </a:r>
          </a:p>
          <a:p>
            <a:r>
              <a:rPr kumimoji="1" lang="en-US" altLang="ja-JP" dirty="0"/>
              <a:t>*       63 *       13 *        12 *</a:t>
            </a:r>
          </a:p>
          <a:p>
            <a:r>
              <a:rPr kumimoji="1" lang="en-US" altLang="ja-JP" dirty="0"/>
              <a:t>*       63 *       14 *       -12 *</a:t>
            </a:r>
          </a:p>
          <a:p>
            <a:r>
              <a:rPr kumimoji="1" lang="en-US" altLang="ja-JP" dirty="0"/>
              <a:t>Type &lt;CR&gt; to continue or q to quit ==&gt;</a:t>
            </a:r>
          </a:p>
          <a:p>
            <a:r>
              <a:rPr kumimoji="1" lang="en-US" altLang="ja-JP" dirty="0"/>
              <a:t>*       63 *       15 *         5 *</a:t>
            </a:r>
          </a:p>
          <a:p>
            <a:r>
              <a:rPr kumimoji="1" lang="en-US" altLang="ja-JP" dirty="0"/>
              <a:t>*       63 *       16 *        -5 *</a:t>
            </a:r>
          </a:p>
          <a:p>
            <a:r>
              <a:rPr kumimoji="1" lang="en-US" altLang="ja-JP" dirty="0"/>
              <a:t>*       63 *       17 *        94 *</a:t>
            </a:r>
          </a:p>
          <a:p>
            <a:r>
              <a:rPr kumimoji="1" lang="en-US" altLang="ja-JP" dirty="0"/>
              <a:t>*       63 *       18 *         5 *</a:t>
            </a:r>
          </a:p>
          <a:p>
            <a:r>
              <a:rPr kumimoji="1" lang="en-US" altLang="ja-JP" dirty="0"/>
              <a:t>*       63 *       19 *        -5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12 *</a:t>
            </a:r>
          </a:p>
          <a:p>
            <a:r>
              <a:rPr kumimoji="1" lang="en-US" altLang="ja-JP" dirty="0"/>
              <a:t>*       64 *        9 *       -12 *</a:t>
            </a:r>
          </a:p>
          <a:p>
            <a:r>
              <a:rPr kumimoji="1" lang="en-US" altLang="ja-JP" dirty="0"/>
              <a:t>*       64 *       10 *        25 *</a:t>
            </a:r>
          </a:p>
          <a:p>
            <a:r>
              <a:rPr kumimoji="1" lang="en-US" altLang="ja-JP" dirty="0"/>
              <a:t>*       64 *       11 *        24 *</a:t>
            </a:r>
          </a:p>
          <a:p>
            <a:r>
              <a:rPr kumimoji="1" lang="en-US" altLang="ja-JP" dirty="0"/>
              <a:t>*       64 *       12 *       -24 *</a:t>
            </a:r>
          </a:p>
          <a:p>
            <a:r>
              <a:rPr kumimoji="1" lang="en-US" altLang="ja-JP" dirty="0"/>
              <a:t>*       64 *       13 *        -1 *</a:t>
            </a:r>
          </a:p>
          <a:p>
            <a:r>
              <a:rPr kumimoji="1" lang="en-US" altLang="ja-JP" dirty="0"/>
              <a:t>*       64 *       14 *         2 *</a:t>
            </a:r>
          </a:p>
          <a:p>
            <a:r>
              <a:rPr kumimoji="1" lang="en-US" altLang="ja-JP" dirty="0"/>
              <a:t>*       64 *       15 *         1 *</a:t>
            </a:r>
          </a:p>
          <a:p>
            <a:r>
              <a:rPr kumimoji="1" lang="en-US" altLang="ja-JP" dirty="0"/>
              <a:t>*       64 *       16 *        -2 *</a:t>
            </a:r>
          </a:p>
          <a:p>
            <a:r>
              <a:rPr kumimoji="1" lang="en-US" altLang="ja-JP" dirty="0"/>
              <a:t>*       64 *       17 *        12 *</a:t>
            </a:r>
          </a:p>
          <a:p>
            <a:r>
              <a:rPr kumimoji="1" lang="en-US" altLang="ja-JP" dirty="0"/>
              <a:t>*       64 *       18 *       -12 *</a:t>
            </a:r>
          </a:p>
          <a:p>
            <a:r>
              <a:rPr kumimoji="1" lang="en-US" altLang="ja-JP" dirty="0"/>
              <a:t>*       64 *       19 *        -1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12 *</a:t>
            </a:r>
          </a:p>
          <a:p>
            <a:r>
              <a:rPr kumimoji="1" lang="en-US" altLang="ja-JP" dirty="0"/>
              <a:t>*       65 *        9 *       -12 *</a:t>
            </a:r>
          </a:p>
          <a:p>
            <a:r>
              <a:rPr kumimoji="1" lang="en-US" altLang="ja-JP" dirty="0"/>
              <a:t>*       65 *       10 *        25 *</a:t>
            </a:r>
          </a:p>
          <a:p>
            <a:r>
              <a:rPr kumimoji="1" lang="en-US" altLang="ja-JP" dirty="0"/>
              <a:t>*       65 *       11 *         4 *</a:t>
            </a:r>
          </a:p>
          <a:p>
            <a:r>
              <a:rPr kumimoji="1" lang="en-US" altLang="ja-JP" dirty="0"/>
              <a:t>*       65 *       12 *        -4 *</a:t>
            </a:r>
          </a:p>
          <a:p>
            <a:r>
              <a:rPr kumimoji="1" lang="en-US" altLang="ja-JP" dirty="0"/>
              <a:t>*       65 *       13 *        12 *</a:t>
            </a:r>
          </a:p>
          <a:p>
            <a:r>
              <a:rPr kumimoji="1" lang="en-US" altLang="ja-JP" dirty="0"/>
              <a:t>*       65 *       14 *       -12 *</a:t>
            </a:r>
          </a:p>
          <a:p>
            <a:r>
              <a:rPr kumimoji="1" lang="en-US" altLang="ja-JP" dirty="0"/>
              <a:t>*       65 *       15 *         4 *</a:t>
            </a:r>
          </a:p>
          <a:p>
            <a:r>
              <a:rPr kumimoji="1" lang="en-US" altLang="ja-JP" dirty="0"/>
              <a:t>*       65 *       16 *        -4 *</a:t>
            </a:r>
          </a:p>
          <a:p>
            <a:r>
              <a:rPr kumimoji="1" lang="en-US" altLang="ja-JP" dirty="0"/>
              <a:t>*       65 *       17 *        94 *</a:t>
            </a:r>
          </a:p>
          <a:p>
            <a:r>
              <a:rPr kumimoji="1" lang="en-US" altLang="ja-JP" dirty="0"/>
              <a:t>*       65 *       18 *         4 *</a:t>
            </a:r>
          </a:p>
          <a:p>
            <a:r>
              <a:rPr kumimoji="1" lang="en-US" altLang="ja-JP" dirty="0"/>
              <a:t>*       65 *       19 *        -4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12 *</a:t>
            </a:r>
          </a:p>
          <a:p>
            <a:r>
              <a:rPr kumimoji="1" lang="en-US" altLang="ja-JP" dirty="0"/>
              <a:t>*       66 *        9 *       -12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12 *</a:t>
            </a:r>
          </a:p>
          <a:p>
            <a:r>
              <a:rPr kumimoji="1" lang="en-US" altLang="ja-JP" dirty="0"/>
              <a:t>*       66 *       14 *       -12 *</a:t>
            </a:r>
          </a:p>
          <a:p>
            <a:r>
              <a:rPr kumimoji="1" lang="en-US" altLang="ja-JP" dirty="0"/>
              <a:t>*       66 *       15 *         5 *</a:t>
            </a:r>
          </a:p>
          <a:p>
            <a:r>
              <a:rPr kumimoji="1" lang="en-US" altLang="ja-JP" dirty="0"/>
              <a:t>*       66 *       16 *        -5 *</a:t>
            </a:r>
          </a:p>
          <a:p>
            <a:r>
              <a:rPr kumimoji="1" lang="en-US" altLang="ja-JP" dirty="0"/>
              <a:t>*       66 *       17 *        94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12 *</a:t>
            </a:r>
          </a:p>
          <a:p>
            <a:r>
              <a:rPr kumimoji="1" lang="en-US" altLang="ja-JP" dirty="0"/>
              <a:t>*       67 *        9 *       -12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12 *</a:t>
            </a:r>
          </a:p>
          <a:p>
            <a:r>
              <a:rPr kumimoji="1" lang="en-US" altLang="ja-JP" dirty="0"/>
              <a:t>*       67 *       14 *       -12 *</a:t>
            </a:r>
          </a:p>
          <a:p>
            <a:r>
              <a:rPr kumimoji="1" lang="en-US" altLang="ja-JP" dirty="0"/>
              <a:t>*       67 *       15 *         5 *</a:t>
            </a:r>
          </a:p>
          <a:p>
            <a:r>
              <a:rPr kumimoji="1" lang="en-US" altLang="ja-JP" dirty="0"/>
              <a:t>*       67 *       16 *        -5 *</a:t>
            </a:r>
          </a:p>
          <a:p>
            <a:r>
              <a:rPr kumimoji="1" lang="en-US" altLang="ja-JP" dirty="0"/>
              <a:t>*       67 *       17 *        94 *</a:t>
            </a:r>
          </a:p>
          <a:p>
            <a:r>
              <a:rPr kumimoji="1" lang="en-US" altLang="ja-JP" dirty="0"/>
              <a:t>*       67 *       18 *         5 *</a:t>
            </a:r>
          </a:p>
          <a:p>
            <a:r>
              <a:rPr kumimoji="1" lang="en-US" altLang="ja-JP" dirty="0"/>
              <a:t>*       67 *       19 *        -5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12 *</a:t>
            </a:r>
          </a:p>
          <a:p>
            <a:r>
              <a:rPr kumimoji="1" lang="en-US" altLang="ja-JP" dirty="0"/>
              <a:t>*       68 *        9 *       -12 *</a:t>
            </a:r>
          </a:p>
          <a:p>
            <a:r>
              <a:rPr kumimoji="1" lang="en-US" altLang="ja-JP" dirty="0"/>
              <a:t>*       68 *       10 *        25 *</a:t>
            </a:r>
          </a:p>
          <a:p>
            <a:r>
              <a:rPr kumimoji="1" lang="en-US" altLang="ja-JP" dirty="0"/>
              <a:t>*       68 *       11 *         5 *</a:t>
            </a:r>
          </a:p>
          <a:p>
            <a:r>
              <a:rPr kumimoji="1" lang="en-US" altLang="ja-JP" dirty="0"/>
              <a:t>*       68 *       12 *        -5 *</a:t>
            </a:r>
          </a:p>
          <a:p>
            <a:r>
              <a:rPr kumimoji="1" lang="en-US" altLang="ja-JP" dirty="0"/>
              <a:t>*       68 *       13 *        12 *</a:t>
            </a:r>
          </a:p>
          <a:p>
            <a:r>
              <a:rPr kumimoji="1" lang="en-US" altLang="ja-JP" dirty="0"/>
              <a:t>*       68 *       14 *       -12 *</a:t>
            </a:r>
          </a:p>
          <a:p>
            <a:r>
              <a:rPr kumimoji="1" lang="en-US" altLang="ja-JP" dirty="0"/>
              <a:t>Type &lt;CR&gt; to continue or q to quit ==&gt;</a:t>
            </a:r>
          </a:p>
          <a:p>
            <a:r>
              <a:rPr kumimoji="1" lang="en-US" altLang="ja-JP" dirty="0"/>
              <a:t>*       68 *       15 *         5 *</a:t>
            </a:r>
          </a:p>
          <a:p>
            <a:r>
              <a:rPr kumimoji="1" lang="en-US" altLang="ja-JP" dirty="0"/>
              <a:t>*       68 *       16 *        -5 *</a:t>
            </a:r>
          </a:p>
          <a:p>
            <a:r>
              <a:rPr kumimoji="1" lang="en-US" altLang="ja-JP" dirty="0"/>
              <a:t>*       68 *       17 *        94 *</a:t>
            </a:r>
          </a:p>
          <a:p>
            <a:r>
              <a:rPr kumimoji="1" lang="en-US" altLang="ja-JP" dirty="0"/>
              <a:t>*       68 *       18 *         5 *</a:t>
            </a:r>
          </a:p>
          <a:p>
            <a:r>
              <a:rPr kumimoji="1" lang="en-US" altLang="ja-JP" dirty="0"/>
              <a:t>*       68 *       19 *        -5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12 *</a:t>
            </a:r>
          </a:p>
          <a:p>
            <a:r>
              <a:rPr kumimoji="1" lang="en-US" altLang="ja-JP" dirty="0"/>
              <a:t>*       69 *        9 *       -12 *</a:t>
            </a:r>
          </a:p>
          <a:p>
            <a:r>
              <a:rPr kumimoji="1" lang="en-US" altLang="ja-JP" dirty="0"/>
              <a:t>*       69 *       10 *        25 *</a:t>
            </a:r>
          </a:p>
          <a:p>
            <a:r>
              <a:rPr kumimoji="1" lang="en-US" altLang="ja-JP" dirty="0"/>
              <a:t>*       69 *       11 *        24 *</a:t>
            </a:r>
          </a:p>
          <a:p>
            <a:r>
              <a:rPr kumimoji="1" lang="en-US" altLang="ja-JP" dirty="0"/>
              <a:t>*       69 *       12 *       -24 *</a:t>
            </a:r>
          </a:p>
          <a:p>
            <a:r>
              <a:rPr kumimoji="1" lang="en-US" altLang="ja-JP" dirty="0"/>
              <a:t>*       69 *       13 *        -3 *</a:t>
            </a:r>
          </a:p>
          <a:p>
            <a:r>
              <a:rPr kumimoji="1" lang="en-US" altLang="ja-JP" dirty="0"/>
              <a:t>*       69 *       14 *         4 *</a:t>
            </a:r>
          </a:p>
          <a:p>
            <a:r>
              <a:rPr kumimoji="1" lang="en-US" altLang="ja-JP" dirty="0"/>
              <a:t>*       69 *       15 *         1 *</a:t>
            </a:r>
          </a:p>
          <a:p>
            <a:r>
              <a:rPr kumimoji="1" lang="en-US" altLang="ja-JP" dirty="0"/>
              <a:t>*       69 *       16 *        -2 *</a:t>
            </a:r>
          </a:p>
          <a:p>
            <a:r>
              <a:rPr kumimoji="1" lang="en-US" altLang="ja-JP" dirty="0"/>
              <a:t>*       69 *       17 *        12 *</a:t>
            </a:r>
          </a:p>
          <a:p>
            <a:r>
              <a:rPr kumimoji="1" lang="en-US" altLang="ja-JP" dirty="0"/>
              <a:t>*       69 *       18 *       -12 *</a:t>
            </a:r>
          </a:p>
          <a:p>
            <a:r>
              <a:rPr kumimoji="1" lang="en-US" altLang="ja-JP" dirty="0"/>
              <a:t>*       69 *       19 *        -3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12 *</a:t>
            </a:r>
          </a:p>
          <a:p>
            <a:r>
              <a:rPr kumimoji="1" lang="en-US" altLang="ja-JP" dirty="0"/>
              <a:t>*       70 *        9 *       -12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12 *</a:t>
            </a:r>
          </a:p>
          <a:p>
            <a:r>
              <a:rPr kumimoji="1" lang="en-US" altLang="ja-JP" dirty="0"/>
              <a:t>*       70 *       14 *       -12 *</a:t>
            </a:r>
          </a:p>
          <a:p>
            <a:r>
              <a:rPr kumimoji="1" lang="en-US" altLang="ja-JP" dirty="0"/>
              <a:t>*       70 *       15 *         5 *</a:t>
            </a:r>
          </a:p>
          <a:p>
            <a:r>
              <a:rPr kumimoji="1" lang="en-US" altLang="ja-JP" dirty="0"/>
              <a:t>*       70 *       16 *        -5 *</a:t>
            </a:r>
          </a:p>
          <a:p>
            <a:r>
              <a:rPr kumimoji="1" lang="en-US" altLang="ja-JP" dirty="0"/>
              <a:t>*       70 *       17 *        94 *</a:t>
            </a:r>
          </a:p>
          <a:p>
            <a:r>
              <a:rPr kumimoji="1" lang="en-US" altLang="ja-JP" dirty="0"/>
              <a:t>*       70 *       18 *         5 *</a:t>
            </a:r>
          </a:p>
          <a:p>
            <a:r>
              <a:rPr kumimoji="1" lang="en-US" altLang="ja-JP" dirty="0"/>
              <a:t>*       70 *       19 *        -5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12 *</a:t>
            </a:r>
          </a:p>
          <a:p>
            <a:r>
              <a:rPr kumimoji="1" lang="en-US" altLang="ja-JP" dirty="0"/>
              <a:t>*       71 *        9 *       -12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12 *</a:t>
            </a:r>
          </a:p>
          <a:p>
            <a:r>
              <a:rPr kumimoji="1" lang="en-US" altLang="ja-JP" dirty="0"/>
              <a:t>*       71 *       14 *       -12 *</a:t>
            </a:r>
          </a:p>
          <a:p>
            <a:r>
              <a:rPr kumimoji="1" lang="en-US" altLang="ja-JP" dirty="0"/>
              <a:t>*       71 *       15 *         5 *</a:t>
            </a:r>
          </a:p>
          <a:p>
            <a:r>
              <a:rPr kumimoji="1" lang="en-US" altLang="ja-JP" dirty="0"/>
              <a:t>*       71 *       16 *        -5 *</a:t>
            </a:r>
          </a:p>
          <a:p>
            <a:r>
              <a:rPr kumimoji="1" lang="en-US" altLang="ja-JP" dirty="0"/>
              <a:t>*       71 *       17 *        94 *</a:t>
            </a:r>
          </a:p>
          <a:p>
            <a:r>
              <a:rPr kumimoji="1" lang="en-US" altLang="ja-JP" dirty="0"/>
              <a:t>*       71 *       18 *         5 *</a:t>
            </a:r>
          </a:p>
          <a:p>
            <a:r>
              <a:rPr kumimoji="1" lang="en-US" altLang="ja-JP" dirty="0"/>
              <a:t>*       71 *       19 *        -5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12 *</a:t>
            </a:r>
          </a:p>
          <a:p>
            <a:r>
              <a:rPr kumimoji="1" lang="en-US" altLang="ja-JP" dirty="0"/>
              <a:t>*       72 *        9 *       -12 *</a:t>
            </a:r>
          </a:p>
          <a:p>
            <a:r>
              <a:rPr kumimoji="1" lang="en-US" altLang="ja-JP" dirty="0"/>
              <a:t>Type &lt;CR&gt; to continue or q to quit ==&gt;</a:t>
            </a:r>
          </a:p>
          <a:p>
            <a:r>
              <a:rPr kumimoji="1" lang="en-US" altLang="ja-JP" dirty="0"/>
              <a:t>*       72 *       10 *        25 *</a:t>
            </a:r>
          </a:p>
          <a:p>
            <a:r>
              <a:rPr kumimoji="1" lang="en-US" altLang="ja-JP" dirty="0"/>
              <a:t>*       72 *       11 *        24 *</a:t>
            </a:r>
          </a:p>
          <a:p>
            <a:r>
              <a:rPr kumimoji="1" lang="en-US" altLang="ja-JP" dirty="0"/>
              <a:t>*       72 *       12 *       -24 *</a:t>
            </a:r>
          </a:p>
          <a:p>
            <a:r>
              <a:rPr kumimoji="1" lang="en-US" altLang="ja-JP" dirty="0"/>
              <a:t>*       72 *       13 *        -1 *</a:t>
            </a:r>
          </a:p>
          <a:p>
            <a:r>
              <a:rPr kumimoji="1" lang="en-US" altLang="ja-JP" dirty="0"/>
              <a:t>*       72 *       14 *         2 *</a:t>
            </a:r>
          </a:p>
          <a:p>
            <a:r>
              <a:rPr kumimoji="1" lang="en-US" altLang="ja-JP" dirty="0"/>
              <a:t>*       72 *       15 *         1 *</a:t>
            </a:r>
          </a:p>
          <a:p>
            <a:r>
              <a:rPr kumimoji="1" lang="en-US" altLang="ja-JP" dirty="0"/>
              <a:t>*       72 *       16 *        -2 *</a:t>
            </a:r>
          </a:p>
          <a:p>
            <a:r>
              <a:rPr kumimoji="1" lang="en-US" altLang="ja-JP" dirty="0"/>
              <a:t>*       72 *       17 *        12 *</a:t>
            </a:r>
          </a:p>
          <a:p>
            <a:r>
              <a:rPr kumimoji="1" lang="en-US" altLang="ja-JP" dirty="0"/>
              <a:t>*       72 *       18 *       -12 *</a:t>
            </a:r>
          </a:p>
          <a:p>
            <a:r>
              <a:rPr kumimoji="1" lang="en-US" altLang="ja-JP" dirty="0"/>
              <a:t>*       72 *       19 *        -1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12 *</a:t>
            </a:r>
          </a:p>
          <a:p>
            <a:r>
              <a:rPr kumimoji="1" lang="en-US" altLang="ja-JP" dirty="0"/>
              <a:t>*       73 *        9 *       -12 *</a:t>
            </a:r>
          </a:p>
          <a:p>
            <a:r>
              <a:rPr kumimoji="1" lang="en-US" altLang="ja-JP" dirty="0"/>
              <a:t>*       73 *       10 *        25 *</a:t>
            </a:r>
          </a:p>
          <a:p>
            <a:r>
              <a:rPr kumimoji="1" lang="en-US" altLang="ja-JP" dirty="0"/>
              <a:t>*       73 *       11 *        24 *</a:t>
            </a:r>
          </a:p>
          <a:p>
            <a:r>
              <a:rPr kumimoji="1" lang="en-US" altLang="ja-JP" dirty="0"/>
              <a:t>*       73 *       12 *       -24 *</a:t>
            </a:r>
          </a:p>
          <a:p>
            <a:r>
              <a:rPr kumimoji="1" lang="en-US" altLang="ja-JP" dirty="0"/>
              <a:t>*       73 *       13 *        -3 *</a:t>
            </a:r>
          </a:p>
          <a:p>
            <a:r>
              <a:rPr kumimoji="1" lang="en-US" altLang="ja-JP" dirty="0"/>
              <a:t>*       73 *       14 *         2 *</a:t>
            </a:r>
          </a:p>
          <a:p>
            <a:r>
              <a:rPr kumimoji="1" lang="en-US" altLang="ja-JP" dirty="0"/>
              <a:t>Type &lt;CR&gt; to continue or q to quit ==&gt;</a:t>
            </a:r>
          </a:p>
          <a:p>
            <a:r>
              <a:rPr kumimoji="1" lang="en-US" altLang="ja-JP" dirty="0"/>
              <a:t>*       73 *       15 *         1 *</a:t>
            </a:r>
          </a:p>
          <a:p>
            <a:r>
              <a:rPr kumimoji="1" lang="en-US" altLang="ja-JP" dirty="0"/>
              <a:t>*       73 *       16 *        -2 *</a:t>
            </a:r>
          </a:p>
          <a:p>
            <a:r>
              <a:rPr kumimoji="1" lang="en-US" altLang="ja-JP" dirty="0"/>
              <a:t>*       73 *       17 *        12 *</a:t>
            </a:r>
          </a:p>
          <a:p>
            <a:r>
              <a:rPr kumimoji="1" lang="en-US" altLang="ja-JP" dirty="0"/>
              <a:t>*       73 *       18 *       -12 *</a:t>
            </a:r>
          </a:p>
          <a:p>
            <a:r>
              <a:rPr kumimoji="1" lang="en-US" altLang="ja-JP" dirty="0"/>
              <a:t>*       73 *       19 *        -3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12 *</a:t>
            </a:r>
          </a:p>
          <a:p>
            <a:r>
              <a:rPr kumimoji="1" lang="en-US" altLang="ja-JP" dirty="0"/>
              <a:t>*       74 *        9 *       -12 *</a:t>
            </a:r>
          </a:p>
          <a:p>
            <a:r>
              <a:rPr kumimoji="1" lang="en-US" altLang="ja-JP" dirty="0"/>
              <a:t>*       74 *       10 *        25 *</a:t>
            </a:r>
          </a:p>
          <a:p>
            <a:r>
              <a:rPr kumimoji="1" lang="en-US" altLang="ja-JP" dirty="0"/>
              <a:t>*       74 *       11 *         5 *</a:t>
            </a:r>
          </a:p>
          <a:p>
            <a:r>
              <a:rPr kumimoji="1" lang="en-US" altLang="ja-JP" dirty="0"/>
              <a:t>*       74 *       12 *        -5 *</a:t>
            </a:r>
          </a:p>
          <a:p>
            <a:r>
              <a:rPr kumimoji="1" lang="en-US" altLang="ja-JP" dirty="0"/>
              <a:t>*       74 *       13 *        12 *</a:t>
            </a:r>
          </a:p>
          <a:p>
            <a:r>
              <a:rPr kumimoji="1" lang="en-US" altLang="ja-JP" dirty="0"/>
              <a:t>*       74 *       14 *       -12 *</a:t>
            </a:r>
          </a:p>
          <a:p>
            <a:r>
              <a:rPr kumimoji="1" lang="en-US" altLang="ja-JP" dirty="0"/>
              <a:t>*       74 *       15 *         5 *</a:t>
            </a:r>
          </a:p>
          <a:p>
            <a:r>
              <a:rPr kumimoji="1" lang="en-US" altLang="ja-JP" dirty="0"/>
              <a:t>*       74 *       16 *        -5 *</a:t>
            </a:r>
          </a:p>
          <a:p>
            <a:r>
              <a:rPr kumimoji="1" lang="en-US" altLang="ja-JP" dirty="0"/>
              <a:t>*       74 *       17 *        94 *</a:t>
            </a:r>
          </a:p>
          <a:p>
            <a:r>
              <a:rPr kumimoji="1" lang="en-US" altLang="ja-JP" dirty="0"/>
              <a:t>*       74 *       18 *         5 *</a:t>
            </a:r>
          </a:p>
          <a:p>
            <a:r>
              <a:rPr kumimoji="1" lang="en-US" altLang="ja-JP" dirty="0"/>
              <a:t>*       74 *       19 *        -5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12 *</a:t>
            </a:r>
          </a:p>
          <a:p>
            <a:r>
              <a:rPr kumimoji="1" lang="en-US" altLang="ja-JP" dirty="0"/>
              <a:t>*       75 *        9 *       -12 *</a:t>
            </a:r>
          </a:p>
          <a:p>
            <a:r>
              <a:rPr kumimoji="1" lang="en-US" altLang="ja-JP" dirty="0"/>
              <a:t>*       75 *       10 *        25 *</a:t>
            </a:r>
          </a:p>
          <a:p>
            <a:r>
              <a:rPr kumimoji="1" lang="en-US" altLang="ja-JP" dirty="0"/>
              <a:t>*       75 *       11 *         5 *</a:t>
            </a:r>
          </a:p>
          <a:p>
            <a:r>
              <a:rPr kumimoji="1" lang="en-US" altLang="ja-JP" dirty="0"/>
              <a:t>*       75 *       12 *        -5 *</a:t>
            </a:r>
          </a:p>
          <a:p>
            <a:r>
              <a:rPr kumimoji="1" lang="en-US" altLang="ja-JP" dirty="0"/>
              <a:t>*       75 *       13 *        12 *</a:t>
            </a:r>
          </a:p>
          <a:p>
            <a:r>
              <a:rPr kumimoji="1" lang="en-US" altLang="ja-JP" dirty="0"/>
              <a:t>*       75 *       14 *       -12 *</a:t>
            </a:r>
          </a:p>
          <a:p>
            <a:r>
              <a:rPr kumimoji="1" lang="en-US" altLang="ja-JP" dirty="0"/>
              <a:t>*       75 *       15 *         5 *</a:t>
            </a:r>
          </a:p>
          <a:p>
            <a:r>
              <a:rPr kumimoji="1" lang="en-US" altLang="ja-JP" dirty="0"/>
              <a:t>*       75 *       16 *        -5 *</a:t>
            </a:r>
          </a:p>
          <a:p>
            <a:r>
              <a:rPr kumimoji="1" lang="en-US" altLang="ja-JP" dirty="0"/>
              <a:t>*       75 *       17 *        94 *</a:t>
            </a:r>
          </a:p>
          <a:p>
            <a:r>
              <a:rPr kumimoji="1" lang="en-US" altLang="ja-JP" dirty="0"/>
              <a:t>*       75 *       18 *         5 *</a:t>
            </a:r>
          </a:p>
          <a:p>
            <a:r>
              <a:rPr kumimoji="1" lang="en-US" altLang="ja-JP" dirty="0"/>
              <a:t>*       75 *       19 *        -5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12 *</a:t>
            </a:r>
          </a:p>
          <a:p>
            <a:r>
              <a:rPr kumimoji="1" lang="en-US" altLang="ja-JP" dirty="0"/>
              <a:t>*       76 *        9 *       -12 *</a:t>
            </a:r>
          </a:p>
          <a:p>
            <a:r>
              <a:rPr kumimoji="1" lang="en-US" altLang="ja-JP" dirty="0"/>
              <a:t>*       76 *       10 *        25 *</a:t>
            </a:r>
          </a:p>
          <a:p>
            <a:r>
              <a:rPr kumimoji="1" lang="en-US" altLang="ja-JP" dirty="0"/>
              <a:t>*       76 *       11 *         5 *</a:t>
            </a:r>
          </a:p>
          <a:p>
            <a:r>
              <a:rPr kumimoji="1" lang="en-US" altLang="ja-JP" dirty="0"/>
              <a:t>*       76 *       12 *        -5 *</a:t>
            </a:r>
          </a:p>
          <a:p>
            <a:r>
              <a:rPr kumimoji="1" lang="en-US" altLang="ja-JP" dirty="0"/>
              <a:t>*       76 *       13 *        12 *</a:t>
            </a:r>
          </a:p>
          <a:p>
            <a:r>
              <a:rPr kumimoji="1" lang="en-US" altLang="ja-JP" dirty="0"/>
              <a:t>*       76 *       14 *       -12 *</a:t>
            </a:r>
          </a:p>
          <a:p>
            <a:r>
              <a:rPr kumimoji="1" lang="en-US" altLang="ja-JP" dirty="0"/>
              <a:t>*       76 *       15 *         5 *</a:t>
            </a:r>
          </a:p>
          <a:p>
            <a:r>
              <a:rPr kumimoji="1" lang="en-US" altLang="ja-JP" dirty="0"/>
              <a:t>*       76 *       16 *        -5 *</a:t>
            </a:r>
          </a:p>
          <a:p>
            <a:r>
              <a:rPr kumimoji="1" lang="en-US" altLang="ja-JP" dirty="0"/>
              <a:t>*       76 *       17 *        94 *</a:t>
            </a:r>
          </a:p>
          <a:p>
            <a:r>
              <a:rPr kumimoji="1" lang="en-US" altLang="ja-JP" dirty="0"/>
              <a:t>*       76 *       18 *         5 *</a:t>
            </a:r>
          </a:p>
          <a:p>
            <a:r>
              <a:rPr kumimoji="1" lang="en-US" altLang="ja-JP" dirty="0"/>
              <a:t>*       76 *       19 *        -5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12 *</a:t>
            </a:r>
          </a:p>
          <a:p>
            <a:r>
              <a:rPr kumimoji="1" lang="en-US" altLang="ja-JP" dirty="0"/>
              <a:t>*       77 *        9 *       -12 *</a:t>
            </a:r>
          </a:p>
          <a:p>
            <a:r>
              <a:rPr kumimoji="1" lang="en-US" altLang="ja-JP" dirty="0"/>
              <a:t>Type &lt;CR&gt; to continue or q to quit ==&gt;</a:t>
            </a:r>
          </a:p>
          <a:p>
            <a:r>
              <a:rPr kumimoji="1" lang="en-US" altLang="ja-JP" dirty="0"/>
              <a:t>*       77 *       10 *        25 *</a:t>
            </a:r>
          </a:p>
          <a:p>
            <a:r>
              <a:rPr kumimoji="1" lang="en-US" altLang="ja-JP" dirty="0"/>
              <a:t>*       77 *       11 *         5 *</a:t>
            </a:r>
          </a:p>
          <a:p>
            <a:r>
              <a:rPr kumimoji="1" lang="en-US" altLang="ja-JP" dirty="0"/>
              <a:t>*       77 *       12 *        -5 *</a:t>
            </a:r>
          </a:p>
          <a:p>
            <a:r>
              <a:rPr kumimoji="1" lang="en-US" altLang="ja-JP" dirty="0"/>
              <a:t>*       77 *       13 *        12 *</a:t>
            </a:r>
          </a:p>
          <a:p>
            <a:r>
              <a:rPr kumimoji="1" lang="en-US" altLang="ja-JP" dirty="0"/>
              <a:t>*       77 *       14 *       -12 *</a:t>
            </a:r>
          </a:p>
          <a:p>
            <a:r>
              <a:rPr kumimoji="1" lang="en-US" altLang="ja-JP" dirty="0"/>
              <a:t>*       77 *       15 *         5 *</a:t>
            </a:r>
          </a:p>
          <a:p>
            <a:r>
              <a:rPr kumimoji="1" lang="en-US" altLang="ja-JP" dirty="0"/>
              <a:t>*       77 *       16 *        -5 *</a:t>
            </a:r>
          </a:p>
          <a:p>
            <a:r>
              <a:rPr kumimoji="1" lang="en-US" altLang="ja-JP" dirty="0"/>
              <a:t>*       77 *       17 *        94 *</a:t>
            </a:r>
          </a:p>
          <a:p>
            <a:r>
              <a:rPr kumimoji="1" lang="en-US" altLang="ja-JP" dirty="0"/>
              <a:t>*       77 *       18 *         5 *</a:t>
            </a:r>
          </a:p>
          <a:p>
            <a:r>
              <a:rPr kumimoji="1" lang="en-US" altLang="ja-JP" dirty="0"/>
              <a:t>*       77 *       19 *        -5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12 *</a:t>
            </a:r>
          </a:p>
          <a:p>
            <a:r>
              <a:rPr kumimoji="1" lang="en-US" altLang="ja-JP" dirty="0"/>
              <a:t>*       78 *        9 *       -12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12 *</a:t>
            </a:r>
          </a:p>
          <a:p>
            <a:r>
              <a:rPr kumimoji="1" lang="en-US" altLang="ja-JP" dirty="0"/>
              <a:t>*       78 *       14 *       -12 *</a:t>
            </a:r>
          </a:p>
          <a:p>
            <a:r>
              <a:rPr kumimoji="1" lang="en-US" altLang="ja-JP" dirty="0"/>
              <a:t>Type &lt;CR&gt; to continue or q to quit ==&gt;</a:t>
            </a:r>
          </a:p>
          <a:p>
            <a:r>
              <a:rPr kumimoji="1" lang="en-US" altLang="ja-JP" dirty="0"/>
              <a:t>*       78 *       15 *         5 *</a:t>
            </a:r>
          </a:p>
          <a:p>
            <a:r>
              <a:rPr kumimoji="1" lang="en-US" altLang="ja-JP" dirty="0"/>
              <a:t>*       78 *       16 *        -5 *</a:t>
            </a:r>
          </a:p>
          <a:p>
            <a:r>
              <a:rPr kumimoji="1" lang="en-US" altLang="ja-JP" dirty="0"/>
              <a:t>*       78 *       17 *        94 *</a:t>
            </a:r>
          </a:p>
          <a:p>
            <a:r>
              <a:rPr kumimoji="1" lang="en-US" altLang="ja-JP" dirty="0"/>
              <a:t>*       78 *       18 *         5 *</a:t>
            </a:r>
          </a:p>
          <a:p>
            <a:r>
              <a:rPr kumimoji="1" lang="en-US" altLang="ja-JP" dirty="0"/>
              <a:t>*       78 *       19 *        -5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12 *</a:t>
            </a:r>
          </a:p>
          <a:p>
            <a:r>
              <a:rPr kumimoji="1" lang="en-US" altLang="ja-JP" dirty="0"/>
              <a:t>*       79 *        9 *       -12 *</a:t>
            </a:r>
          </a:p>
          <a:p>
            <a:r>
              <a:rPr kumimoji="1" lang="en-US" altLang="ja-JP" dirty="0"/>
              <a:t>*       79 *       10 *        25 *</a:t>
            </a:r>
          </a:p>
          <a:p>
            <a:r>
              <a:rPr kumimoji="1" lang="en-US" altLang="ja-JP" dirty="0"/>
              <a:t>*       79 *       11 *        24 *</a:t>
            </a:r>
          </a:p>
          <a:p>
            <a:r>
              <a:rPr kumimoji="1" lang="en-US" altLang="ja-JP" dirty="0"/>
              <a:t>*       79 *       12 *       -24 *</a:t>
            </a:r>
          </a:p>
          <a:p>
            <a:r>
              <a:rPr kumimoji="1" lang="en-US" altLang="ja-JP" dirty="0"/>
              <a:t>*       79 *       13 *        -3 *</a:t>
            </a:r>
          </a:p>
          <a:p>
            <a:r>
              <a:rPr kumimoji="1" lang="en-US" altLang="ja-JP" dirty="0"/>
              <a:t>*       79 *       14 *         4 *</a:t>
            </a:r>
          </a:p>
          <a:p>
            <a:r>
              <a:rPr kumimoji="1" lang="en-US" altLang="ja-JP" dirty="0"/>
              <a:t>*       79 *       15 *         1 *</a:t>
            </a:r>
          </a:p>
          <a:p>
            <a:r>
              <a:rPr kumimoji="1" lang="en-US" altLang="ja-JP" dirty="0"/>
              <a:t>*       79 *       16 *        -2 *</a:t>
            </a:r>
          </a:p>
          <a:p>
            <a:r>
              <a:rPr kumimoji="1" lang="en-US" altLang="ja-JP" dirty="0"/>
              <a:t>*       79 *       17 *        12 *</a:t>
            </a:r>
          </a:p>
          <a:p>
            <a:r>
              <a:rPr kumimoji="1" lang="en-US" altLang="ja-JP" dirty="0"/>
              <a:t>*       79 *       18 *       -12 *</a:t>
            </a:r>
          </a:p>
          <a:p>
            <a:r>
              <a:rPr kumimoji="1" lang="en-US" altLang="ja-JP" dirty="0"/>
              <a:t>*       79 *       19 *        -3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12 *</a:t>
            </a:r>
          </a:p>
          <a:p>
            <a:r>
              <a:rPr kumimoji="1" lang="en-US" altLang="ja-JP" dirty="0"/>
              <a:t>*       80 *        9 *       -12 *</a:t>
            </a:r>
          </a:p>
          <a:p>
            <a:r>
              <a:rPr kumimoji="1" lang="en-US" altLang="ja-JP" dirty="0"/>
              <a:t>*       80 *       10 *        25 *</a:t>
            </a:r>
          </a:p>
          <a:p>
            <a:r>
              <a:rPr kumimoji="1" lang="en-US" altLang="ja-JP" dirty="0"/>
              <a:t>*       80 *       11 *         5 *</a:t>
            </a:r>
          </a:p>
          <a:p>
            <a:r>
              <a:rPr kumimoji="1" lang="en-US" altLang="ja-JP" dirty="0"/>
              <a:t>*       80 *       12 *        -5 *</a:t>
            </a:r>
          </a:p>
          <a:p>
            <a:r>
              <a:rPr kumimoji="1" lang="en-US" altLang="ja-JP" dirty="0"/>
              <a:t>*       80 *       13 *        12 *</a:t>
            </a:r>
          </a:p>
          <a:p>
            <a:r>
              <a:rPr kumimoji="1" lang="en-US" altLang="ja-JP" dirty="0"/>
              <a:t>*       80 *       14 *       -12 *</a:t>
            </a:r>
          </a:p>
          <a:p>
            <a:r>
              <a:rPr kumimoji="1" lang="en-US" altLang="ja-JP" dirty="0"/>
              <a:t>*       80 *       15 *         5 *</a:t>
            </a:r>
          </a:p>
          <a:p>
            <a:r>
              <a:rPr kumimoji="1" lang="en-US" altLang="ja-JP" dirty="0"/>
              <a:t>*       80 *       16 *        -5 *</a:t>
            </a:r>
          </a:p>
          <a:p>
            <a:r>
              <a:rPr kumimoji="1" lang="en-US" altLang="ja-JP" dirty="0"/>
              <a:t>*       80 *       17 *        94 *</a:t>
            </a:r>
          </a:p>
          <a:p>
            <a:r>
              <a:rPr kumimoji="1" lang="en-US" altLang="ja-JP" dirty="0"/>
              <a:t>*       80 *       18 *         5 *</a:t>
            </a:r>
          </a:p>
          <a:p>
            <a:r>
              <a:rPr kumimoji="1" lang="en-US" altLang="ja-JP" dirty="0"/>
              <a:t>*       80 *       19 *        -5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12 *</a:t>
            </a:r>
          </a:p>
          <a:p>
            <a:r>
              <a:rPr kumimoji="1" lang="en-US" altLang="ja-JP" dirty="0"/>
              <a:t>*       81 *        9 *       -12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12 *</a:t>
            </a:r>
          </a:p>
          <a:p>
            <a:r>
              <a:rPr kumimoji="1" lang="en-US" altLang="ja-JP" dirty="0"/>
              <a:t>*       81 *       14 *       -12 *</a:t>
            </a:r>
          </a:p>
          <a:p>
            <a:r>
              <a:rPr kumimoji="1" lang="en-US" altLang="ja-JP" dirty="0"/>
              <a:t>*       81 *       15 *         5 *</a:t>
            </a:r>
          </a:p>
          <a:p>
            <a:r>
              <a:rPr kumimoji="1" lang="en-US" altLang="ja-JP" dirty="0"/>
              <a:t>*       81 *       16 *        -5 *</a:t>
            </a:r>
          </a:p>
          <a:p>
            <a:r>
              <a:rPr kumimoji="1" lang="en-US" altLang="ja-JP" dirty="0"/>
              <a:t>*       81 *       17 *        94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12 *</a:t>
            </a:r>
          </a:p>
          <a:p>
            <a:r>
              <a:rPr kumimoji="1" lang="en-US" altLang="ja-JP" dirty="0"/>
              <a:t>*       82 *        9 *       -12 *</a:t>
            </a:r>
          </a:p>
          <a:p>
            <a:r>
              <a:rPr kumimoji="1" lang="en-US" altLang="ja-JP" dirty="0"/>
              <a:t>Type &lt;CR&gt; to continue or q to quit ==&gt;</a:t>
            </a:r>
          </a:p>
          <a:p>
            <a:r>
              <a:rPr kumimoji="1" lang="en-US" altLang="ja-JP" dirty="0"/>
              <a:t>*       82 *       10 *        25 *</a:t>
            </a:r>
          </a:p>
          <a:p>
            <a:r>
              <a:rPr kumimoji="1" lang="en-US" altLang="ja-JP" dirty="0"/>
              <a:t>*       82 *       11 *        24 *</a:t>
            </a:r>
          </a:p>
          <a:p>
            <a:r>
              <a:rPr kumimoji="1" lang="en-US" altLang="ja-JP" dirty="0"/>
              <a:t>*       82 *       12 *       -24 *</a:t>
            </a:r>
          </a:p>
          <a:p>
            <a:r>
              <a:rPr kumimoji="1" lang="en-US" altLang="ja-JP" dirty="0"/>
              <a:t>*       82 *       13 *       -11 *</a:t>
            </a:r>
          </a:p>
          <a:p>
            <a:r>
              <a:rPr kumimoji="1" lang="en-US" altLang="ja-JP" dirty="0"/>
              <a:t>*       82 *       14 *        12 *</a:t>
            </a:r>
          </a:p>
          <a:p>
            <a:r>
              <a:rPr kumimoji="1" lang="en-US" altLang="ja-JP" dirty="0"/>
              <a:t>*       82 *       15 *         1 *</a:t>
            </a:r>
          </a:p>
          <a:p>
            <a:r>
              <a:rPr kumimoji="1" lang="en-US" altLang="ja-JP" dirty="0"/>
              <a:t>*       82 *       16 *        -2 *</a:t>
            </a:r>
          </a:p>
          <a:p>
            <a:r>
              <a:rPr kumimoji="1" lang="en-US" altLang="ja-JP" dirty="0"/>
              <a:t>*       82 *       17 *        12 *</a:t>
            </a:r>
          </a:p>
          <a:p>
            <a:r>
              <a:rPr kumimoji="1" lang="en-US" altLang="ja-JP" dirty="0"/>
              <a:t>*       82 *       18 *       -12 *</a:t>
            </a:r>
          </a:p>
          <a:p>
            <a:r>
              <a:rPr kumimoji="1" lang="en-US" altLang="ja-JP" dirty="0"/>
              <a:t>*       82 *       19 *       -11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12 *</a:t>
            </a:r>
          </a:p>
          <a:p>
            <a:r>
              <a:rPr kumimoji="1" lang="en-US" altLang="ja-JP" dirty="0"/>
              <a:t>*       83 *        9 *       -12 *</a:t>
            </a:r>
          </a:p>
          <a:p>
            <a:r>
              <a:rPr kumimoji="1" lang="en-US" altLang="ja-JP" dirty="0"/>
              <a:t>*       83 *       10 *        25 *</a:t>
            </a:r>
          </a:p>
          <a:p>
            <a:r>
              <a:rPr kumimoji="1" lang="en-US" altLang="ja-JP" dirty="0"/>
              <a:t>*       83 *       11 *        24 *</a:t>
            </a:r>
          </a:p>
          <a:p>
            <a:r>
              <a:rPr kumimoji="1" lang="en-US" altLang="ja-JP" dirty="0"/>
              <a:t>*       83 *       12 *       -24 *</a:t>
            </a:r>
          </a:p>
          <a:p>
            <a:r>
              <a:rPr kumimoji="1" lang="en-US" altLang="ja-JP" dirty="0"/>
              <a:t>*       83 *       13 *       -11 *</a:t>
            </a:r>
          </a:p>
          <a:p>
            <a:r>
              <a:rPr kumimoji="1" lang="en-US" altLang="ja-JP" dirty="0"/>
              <a:t>*       83 *       14 *        12 *</a:t>
            </a:r>
          </a:p>
          <a:p>
            <a:r>
              <a:rPr kumimoji="1" lang="en-US" altLang="ja-JP" dirty="0"/>
              <a:t>Type &lt;CR&gt; to continue or q to quit ==&gt;</a:t>
            </a:r>
          </a:p>
          <a:p>
            <a:r>
              <a:rPr kumimoji="1" lang="en-US" altLang="ja-JP" dirty="0"/>
              <a:t>*       83 *       15 *         3 *</a:t>
            </a:r>
          </a:p>
          <a:p>
            <a:r>
              <a:rPr kumimoji="1" lang="en-US" altLang="ja-JP" dirty="0"/>
              <a:t>*       83 *       16 *        -4 *</a:t>
            </a:r>
          </a:p>
          <a:p>
            <a:r>
              <a:rPr kumimoji="1" lang="en-US" altLang="ja-JP" dirty="0"/>
              <a:t>*       83 *       17 *        12 *</a:t>
            </a:r>
          </a:p>
          <a:p>
            <a:r>
              <a:rPr kumimoji="1" lang="en-US" altLang="ja-JP" dirty="0"/>
              <a:t>*       83 *       18 *       -12 *</a:t>
            </a:r>
          </a:p>
          <a:p>
            <a:r>
              <a:rPr kumimoji="1" lang="en-US" altLang="ja-JP" dirty="0"/>
              <a:t>*       83 *       19 *       -11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12 *</a:t>
            </a:r>
          </a:p>
          <a:p>
            <a:r>
              <a:rPr kumimoji="1" lang="en-US" altLang="ja-JP" dirty="0"/>
              <a:t>*       84 *        9 *       -12 *</a:t>
            </a:r>
          </a:p>
          <a:p>
            <a:r>
              <a:rPr kumimoji="1" lang="en-US" altLang="ja-JP" dirty="0"/>
              <a:t>*       84 *       10 *        25 *</a:t>
            </a:r>
          </a:p>
          <a:p>
            <a:r>
              <a:rPr kumimoji="1" lang="en-US" altLang="ja-JP" dirty="0"/>
              <a:t>*       84 *       11 *        21 *</a:t>
            </a:r>
          </a:p>
          <a:p>
            <a:r>
              <a:rPr kumimoji="1" lang="en-US" altLang="ja-JP" dirty="0"/>
              <a:t>*       84 *       12 *        21 *</a:t>
            </a:r>
          </a:p>
          <a:p>
            <a:r>
              <a:rPr kumimoji="1" lang="en-US" altLang="ja-JP" dirty="0"/>
              <a:t>*       84 *       13 *        12 *</a:t>
            </a:r>
          </a:p>
          <a:p>
            <a:r>
              <a:rPr kumimoji="1" lang="en-US" altLang="ja-JP" dirty="0"/>
              <a:t>*       84 *       14 *       -12 *</a:t>
            </a:r>
          </a:p>
          <a:p>
            <a:r>
              <a:rPr kumimoji="1" lang="en-US" altLang="ja-JP" dirty="0"/>
              <a:t>*       84 *       15 *        21 *</a:t>
            </a:r>
          </a:p>
          <a:p>
            <a:r>
              <a:rPr kumimoji="1" lang="en-US" altLang="ja-JP" dirty="0"/>
              <a:t>*       84 *       16 *        21 *</a:t>
            </a:r>
          </a:p>
          <a:p>
            <a:r>
              <a:rPr kumimoji="1" lang="en-US" altLang="ja-JP" dirty="0"/>
              <a:t>*       84 *       17 *        94 *</a:t>
            </a:r>
          </a:p>
          <a:p>
            <a:r>
              <a:rPr kumimoji="1" lang="en-US" altLang="ja-JP" dirty="0"/>
              <a:t>*       84 *       18 *        21 *</a:t>
            </a:r>
          </a:p>
          <a:p>
            <a:r>
              <a:rPr kumimoji="1" lang="en-US" altLang="ja-JP" dirty="0"/>
              <a:t>*       84 *       19 *        21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12 *</a:t>
            </a:r>
          </a:p>
          <a:p>
            <a:r>
              <a:rPr kumimoji="1" lang="en-US" altLang="ja-JP" dirty="0"/>
              <a:t>*       85 *        9 *       -12 *</a:t>
            </a:r>
          </a:p>
          <a:p>
            <a:r>
              <a:rPr kumimoji="1" lang="en-US" altLang="ja-JP" dirty="0"/>
              <a:t>*       85 *       10 *        25 *</a:t>
            </a:r>
          </a:p>
          <a:p>
            <a:r>
              <a:rPr kumimoji="1" lang="en-US" altLang="ja-JP" dirty="0"/>
              <a:t>*       85 *       11 *         5 *</a:t>
            </a:r>
          </a:p>
          <a:p>
            <a:r>
              <a:rPr kumimoji="1" lang="en-US" altLang="ja-JP" dirty="0"/>
              <a:t>*       85 *       12 *        -5 *</a:t>
            </a:r>
          </a:p>
          <a:p>
            <a:r>
              <a:rPr kumimoji="1" lang="en-US" altLang="ja-JP" dirty="0"/>
              <a:t>*       85 *       13 *        12 *</a:t>
            </a:r>
          </a:p>
          <a:p>
            <a:r>
              <a:rPr kumimoji="1" lang="en-US" altLang="ja-JP" dirty="0"/>
              <a:t>*       85 *       14 *       -12 *</a:t>
            </a:r>
          </a:p>
          <a:p>
            <a:r>
              <a:rPr kumimoji="1" lang="en-US" altLang="ja-JP" dirty="0"/>
              <a:t>*       85 *       15 *         5 *</a:t>
            </a:r>
          </a:p>
          <a:p>
            <a:r>
              <a:rPr kumimoji="1" lang="en-US" altLang="ja-JP" dirty="0"/>
              <a:t>*       85 *       16 *        -5 *</a:t>
            </a:r>
          </a:p>
          <a:p>
            <a:r>
              <a:rPr kumimoji="1" lang="en-US" altLang="ja-JP" dirty="0"/>
              <a:t>*       85 *       17 *        94 *</a:t>
            </a:r>
          </a:p>
          <a:p>
            <a:r>
              <a:rPr kumimoji="1" lang="en-US" altLang="ja-JP" dirty="0"/>
              <a:t>*       85 *       18 *         5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12 *</a:t>
            </a:r>
          </a:p>
          <a:p>
            <a:r>
              <a:rPr kumimoji="1" lang="en-US" altLang="ja-JP" dirty="0"/>
              <a:t>*       86 *        9 *       -12 *</a:t>
            </a:r>
          </a:p>
          <a:p>
            <a:r>
              <a:rPr kumimoji="1" lang="en-US" altLang="ja-JP" dirty="0"/>
              <a:t>*       86 *       10 *        25 *</a:t>
            </a:r>
          </a:p>
          <a:p>
            <a:r>
              <a:rPr kumimoji="1" lang="en-US" altLang="ja-JP" dirty="0"/>
              <a:t>*       86 *       11 *         5 *</a:t>
            </a:r>
          </a:p>
          <a:p>
            <a:r>
              <a:rPr kumimoji="1" lang="en-US" altLang="ja-JP" dirty="0"/>
              <a:t>*       86 *       12 *        -5 *</a:t>
            </a:r>
          </a:p>
          <a:p>
            <a:r>
              <a:rPr kumimoji="1" lang="en-US" altLang="ja-JP" dirty="0"/>
              <a:t>*       86 *       13 *        12 *</a:t>
            </a:r>
          </a:p>
          <a:p>
            <a:r>
              <a:rPr kumimoji="1" lang="en-US" altLang="ja-JP" dirty="0"/>
              <a:t>*       86 *       14 *       -12 *</a:t>
            </a:r>
          </a:p>
          <a:p>
            <a:r>
              <a:rPr kumimoji="1" lang="en-US" altLang="ja-JP" dirty="0"/>
              <a:t>*       86 *       15 *         5 *</a:t>
            </a:r>
          </a:p>
          <a:p>
            <a:r>
              <a:rPr kumimoji="1" lang="en-US" altLang="ja-JP" dirty="0"/>
              <a:t>*       86 *       16 *        -5 *</a:t>
            </a:r>
          </a:p>
          <a:p>
            <a:r>
              <a:rPr kumimoji="1" lang="en-US" altLang="ja-JP" dirty="0"/>
              <a:t>*       86 *       17 *        94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12 *</a:t>
            </a:r>
          </a:p>
          <a:p>
            <a:r>
              <a:rPr kumimoji="1" lang="en-US" altLang="ja-JP" dirty="0"/>
              <a:t>*       87 *        9 *       -12 *</a:t>
            </a:r>
          </a:p>
          <a:p>
            <a:r>
              <a:rPr kumimoji="1" lang="en-US" altLang="ja-JP" dirty="0"/>
              <a:t>Type &lt;CR&gt; to continue or q to quit ==&gt;</a:t>
            </a:r>
          </a:p>
          <a:p>
            <a:r>
              <a:rPr kumimoji="1" lang="en-US" altLang="ja-JP" dirty="0"/>
              <a:t>*       87 *       10 *        25 *</a:t>
            </a:r>
          </a:p>
          <a:p>
            <a:r>
              <a:rPr kumimoji="1" lang="en-US" altLang="ja-JP" dirty="0"/>
              <a:t>*       87 *       11 *        24 *</a:t>
            </a:r>
          </a:p>
          <a:p>
            <a:r>
              <a:rPr kumimoji="1" lang="en-US" altLang="ja-JP" dirty="0"/>
              <a:t>*       87 *       12 *       -24 *</a:t>
            </a:r>
          </a:p>
          <a:p>
            <a:r>
              <a:rPr kumimoji="1" lang="en-US" altLang="ja-JP" dirty="0"/>
              <a:t>*       87 *       13 *        -1 *</a:t>
            </a:r>
          </a:p>
          <a:p>
            <a:r>
              <a:rPr kumimoji="1" lang="en-US" altLang="ja-JP" dirty="0"/>
              <a:t>*       87 *       14 *         2 *</a:t>
            </a:r>
          </a:p>
          <a:p>
            <a:r>
              <a:rPr kumimoji="1" lang="en-US" altLang="ja-JP" dirty="0"/>
              <a:t>*       87 *       15 *         3 *</a:t>
            </a:r>
          </a:p>
          <a:p>
            <a:r>
              <a:rPr kumimoji="1" lang="en-US" altLang="ja-JP" dirty="0"/>
              <a:t>*       87 *       16 *        -4 *</a:t>
            </a:r>
          </a:p>
          <a:p>
            <a:r>
              <a:rPr kumimoji="1" lang="en-US" altLang="ja-JP" dirty="0"/>
              <a:t>*       87 *       17 *        12 *</a:t>
            </a:r>
          </a:p>
          <a:p>
            <a:r>
              <a:rPr kumimoji="1" lang="en-US" altLang="ja-JP" dirty="0"/>
              <a:t>*       87 *       18 *       -12 *</a:t>
            </a:r>
          </a:p>
          <a:p>
            <a:r>
              <a:rPr kumimoji="1" lang="en-US" altLang="ja-JP" dirty="0"/>
              <a:t>*       87 *       19 *        -1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12 *</a:t>
            </a:r>
          </a:p>
          <a:p>
            <a:r>
              <a:rPr kumimoji="1" lang="en-US" altLang="ja-JP" dirty="0"/>
              <a:t>*       88 *        9 *       -12 *</a:t>
            </a:r>
          </a:p>
          <a:p>
            <a:r>
              <a:rPr kumimoji="1" lang="en-US" altLang="ja-JP" dirty="0"/>
              <a:t>*       88 *       10 *        25 *</a:t>
            </a:r>
          </a:p>
          <a:p>
            <a:r>
              <a:rPr kumimoji="1" lang="en-US" altLang="ja-JP" dirty="0"/>
              <a:t>*       88 *       11 *         5 *</a:t>
            </a:r>
          </a:p>
          <a:p>
            <a:r>
              <a:rPr kumimoji="1" lang="en-US" altLang="ja-JP" dirty="0"/>
              <a:t>*       88 *       12 *        -5 *</a:t>
            </a:r>
          </a:p>
          <a:p>
            <a:r>
              <a:rPr kumimoji="1" lang="en-US" altLang="ja-JP" dirty="0"/>
              <a:t>*       88 *       13 *        12 *</a:t>
            </a:r>
          </a:p>
          <a:p>
            <a:r>
              <a:rPr kumimoji="1" lang="en-US" altLang="ja-JP" dirty="0"/>
              <a:t>*       88 *       14 *       -12 *</a:t>
            </a:r>
          </a:p>
          <a:p>
            <a:r>
              <a:rPr kumimoji="1" lang="en-US" altLang="ja-JP" dirty="0"/>
              <a:t>Type &lt;CR&gt; to continue or q to quit ==&gt;</a:t>
            </a:r>
          </a:p>
          <a:p>
            <a:r>
              <a:rPr kumimoji="1" lang="en-US" altLang="ja-JP" dirty="0"/>
              <a:t>*       88 *       15 *         5 *</a:t>
            </a:r>
          </a:p>
          <a:p>
            <a:r>
              <a:rPr kumimoji="1" lang="en-US" altLang="ja-JP" dirty="0"/>
              <a:t>*       88 *       16 *        -5 *</a:t>
            </a:r>
          </a:p>
          <a:p>
            <a:r>
              <a:rPr kumimoji="1" lang="en-US" altLang="ja-JP" dirty="0"/>
              <a:t>*       88 *       17 *        94 *</a:t>
            </a:r>
          </a:p>
          <a:p>
            <a:r>
              <a:rPr kumimoji="1" lang="en-US" altLang="ja-JP" dirty="0"/>
              <a:t>*       88 *       18 *         5 *</a:t>
            </a:r>
          </a:p>
          <a:p>
            <a:r>
              <a:rPr kumimoji="1" lang="en-US" altLang="ja-JP" dirty="0"/>
              <a:t>*       88 *       19 *        -5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12 *</a:t>
            </a:r>
          </a:p>
          <a:p>
            <a:r>
              <a:rPr kumimoji="1" lang="en-US" altLang="ja-JP" dirty="0"/>
              <a:t>*       89 *        9 *       -12 *</a:t>
            </a:r>
          </a:p>
          <a:p>
            <a:r>
              <a:rPr kumimoji="1" lang="en-US" altLang="ja-JP" dirty="0"/>
              <a:t>*       89 *       10 *        25 *</a:t>
            </a:r>
          </a:p>
          <a:p>
            <a:r>
              <a:rPr kumimoji="1" lang="en-US" altLang="ja-JP" dirty="0"/>
              <a:t>*       89 *       11 *         5 *</a:t>
            </a:r>
          </a:p>
          <a:p>
            <a:r>
              <a:rPr kumimoji="1" lang="en-US" altLang="ja-JP" dirty="0"/>
              <a:t>*       89 *       12 *        -5 *</a:t>
            </a:r>
          </a:p>
          <a:p>
            <a:r>
              <a:rPr kumimoji="1" lang="en-US" altLang="ja-JP" dirty="0"/>
              <a:t>*       89 *       13 *        12 *</a:t>
            </a:r>
          </a:p>
          <a:p>
            <a:r>
              <a:rPr kumimoji="1" lang="en-US" altLang="ja-JP" dirty="0"/>
              <a:t>*       89 *       14 *       -12 *</a:t>
            </a:r>
          </a:p>
          <a:p>
            <a:r>
              <a:rPr kumimoji="1" lang="en-US" altLang="ja-JP" dirty="0"/>
              <a:t>*       89 *       15 *         5 *</a:t>
            </a:r>
          </a:p>
          <a:p>
            <a:r>
              <a:rPr kumimoji="1" lang="en-US" altLang="ja-JP" dirty="0"/>
              <a:t>*       89 *       16 *        -5 *</a:t>
            </a:r>
          </a:p>
          <a:p>
            <a:r>
              <a:rPr kumimoji="1" lang="en-US" altLang="ja-JP" dirty="0"/>
              <a:t>*       89 *       17 *        94 *</a:t>
            </a:r>
          </a:p>
          <a:p>
            <a:r>
              <a:rPr kumimoji="1" lang="en-US" altLang="ja-JP" dirty="0"/>
              <a:t>*       89 *       18 *         5 *</a:t>
            </a:r>
          </a:p>
          <a:p>
            <a:r>
              <a:rPr kumimoji="1" lang="en-US" altLang="ja-JP" dirty="0"/>
              <a:t>*       89 *       19 *        -5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12 *</a:t>
            </a:r>
          </a:p>
          <a:p>
            <a:r>
              <a:rPr kumimoji="1" lang="en-US" altLang="ja-JP" dirty="0"/>
              <a:t>*       90 *        9 *       -12 *</a:t>
            </a:r>
          </a:p>
          <a:p>
            <a:r>
              <a:rPr kumimoji="1" lang="en-US" altLang="ja-JP" dirty="0"/>
              <a:t>*       90 *       10 *        25 *</a:t>
            </a:r>
          </a:p>
          <a:p>
            <a:r>
              <a:rPr kumimoji="1" lang="en-US" altLang="ja-JP" dirty="0"/>
              <a:t>*       90 *       11 *         5 *</a:t>
            </a:r>
          </a:p>
          <a:p>
            <a:r>
              <a:rPr kumimoji="1" lang="en-US" altLang="ja-JP" dirty="0"/>
              <a:t>*       90 *       12 *        -5 *</a:t>
            </a:r>
          </a:p>
          <a:p>
            <a:r>
              <a:rPr kumimoji="1" lang="en-US" altLang="ja-JP" dirty="0"/>
              <a:t>*       90 *       13 *        12 *</a:t>
            </a:r>
          </a:p>
          <a:p>
            <a:r>
              <a:rPr kumimoji="1" lang="en-US" altLang="ja-JP" dirty="0"/>
              <a:t>*       90 *       14 *       -12 *</a:t>
            </a:r>
          </a:p>
          <a:p>
            <a:r>
              <a:rPr kumimoji="1" lang="en-US" altLang="ja-JP" dirty="0"/>
              <a:t>*       90 *       15 *         5 *</a:t>
            </a:r>
          </a:p>
          <a:p>
            <a:r>
              <a:rPr kumimoji="1" lang="en-US" altLang="ja-JP" dirty="0"/>
              <a:t>*       90 *       16 *        -5 *</a:t>
            </a:r>
          </a:p>
          <a:p>
            <a:r>
              <a:rPr kumimoji="1" lang="en-US" altLang="ja-JP" dirty="0"/>
              <a:t>*       90 *       17 *        94 *</a:t>
            </a:r>
          </a:p>
          <a:p>
            <a:r>
              <a:rPr kumimoji="1" lang="en-US" altLang="ja-JP" dirty="0"/>
              <a:t>*       90 *       18 *         5 *</a:t>
            </a:r>
          </a:p>
          <a:p>
            <a:r>
              <a:rPr kumimoji="1" lang="en-US" altLang="ja-JP" dirty="0"/>
              <a:t>*       90 *       19 *        -5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12 *</a:t>
            </a:r>
          </a:p>
          <a:p>
            <a:r>
              <a:rPr kumimoji="1" lang="en-US" altLang="ja-JP" dirty="0"/>
              <a:t>*       91 *        9 *       -12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12 *</a:t>
            </a:r>
          </a:p>
          <a:p>
            <a:r>
              <a:rPr kumimoji="1" lang="en-US" altLang="ja-JP" dirty="0"/>
              <a:t>*       91 *       14 *       -12 *</a:t>
            </a:r>
          </a:p>
          <a:p>
            <a:r>
              <a:rPr kumimoji="1" lang="en-US" altLang="ja-JP" dirty="0"/>
              <a:t>*       91 *       15 *         5 *</a:t>
            </a:r>
          </a:p>
          <a:p>
            <a:r>
              <a:rPr kumimoji="1" lang="en-US" altLang="ja-JP" dirty="0"/>
              <a:t>*       91 *       16 *        -5 *</a:t>
            </a:r>
          </a:p>
          <a:p>
            <a:r>
              <a:rPr kumimoji="1" lang="en-US" altLang="ja-JP" dirty="0"/>
              <a:t>*       91 *       17 *        94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12 *</a:t>
            </a:r>
          </a:p>
          <a:p>
            <a:r>
              <a:rPr kumimoji="1" lang="en-US" altLang="ja-JP" dirty="0"/>
              <a:t>*       92 *        9 *       -12 *</a:t>
            </a:r>
          </a:p>
          <a:p>
            <a:r>
              <a:rPr kumimoji="1" lang="en-US" altLang="ja-JP" dirty="0"/>
              <a:t>Type &lt;CR&gt; to continue or q to quit ==&gt;</a:t>
            </a:r>
          </a:p>
          <a:p>
            <a:r>
              <a:rPr kumimoji="1" lang="en-US" altLang="ja-JP" dirty="0"/>
              <a:t>*       92 *       10 *        25 *</a:t>
            </a:r>
          </a:p>
          <a:p>
            <a:r>
              <a:rPr kumimoji="1" lang="en-US" altLang="ja-JP" dirty="0"/>
              <a:t>*       92 *       11 *         5 *</a:t>
            </a:r>
          </a:p>
          <a:p>
            <a:r>
              <a:rPr kumimoji="1" lang="en-US" altLang="ja-JP" dirty="0"/>
              <a:t>*       92 *       12 *        -5 *</a:t>
            </a:r>
          </a:p>
          <a:p>
            <a:r>
              <a:rPr kumimoji="1" lang="en-US" altLang="ja-JP" dirty="0"/>
              <a:t>*       92 *       13 *        12 *</a:t>
            </a:r>
          </a:p>
          <a:p>
            <a:r>
              <a:rPr kumimoji="1" lang="en-US" altLang="ja-JP" dirty="0"/>
              <a:t>*       92 *       14 *       -12 *</a:t>
            </a:r>
          </a:p>
          <a:p>
            <a:r>
              <a:rPr kumimoji="1" lang="en-US" altLang="ja-JP" dirty="0"/>
              <a:t>*       92 *       15 *         5 *</a:t>
            </a:r>
          </a:p>
          <a:p>
            <a:r>
              <a:rPr kumimoji="1" lang="en-US" altLang="ja-JP" dirty="0"/>
              <a:t>*       92 *       16 *        -5 *</a:t>
            </a:r>
          </a:p>
          <a:p>
            <a:r>
              <a:rPr kumimoji="1" lang="en-US" altLang="ja-JP" dirty="0"/>
              <a:t>*       92 *       17 *        94 *</a:t>
            </a:r>
          </a:p>
          <a:p>
            <a:r>
              <a:rPr kumimoji="1" lang="en-US" altLang="ja-JP" dirty="0"/>
              <a:t>*       92 *       18 *         5 *</a:t>
            </a:r>
          </a:p>
          <a:p>
            <a:r>
              <a:rPr kumimoji="1" lang="en-US" altLang="ja-JP" dirty="0"/>
              <a:t>*       92 *       19 *        -5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12 *</a:t>
            </a:r>
          </a:p>
          <a:p>
            <a:r>
              <a:rPr kumimoji="1" lang="en-US" altLang="ja-JP" dirty="0"/>
              <a:t>*       93 *        9 *       -12 *</a:t>
            </a:r>
          </a:p>
          <a:p>
            <a:r>
              <a:rPr kumimoji="1" lang="en-US" altLang="ja-JP" dirty="0"/>
              <a:t>*       93 *       10 *        25 *</a:t>
            </a:r>
          </a:p>
          <a:p>
            <a:r>
              <a:rPr kumimoji="1" lang="en-US" altLang="ja-JP" dirty="0"/>
              <a:t>*       93 *       11 *        24 *</a:t>
            </a:r>
          </a:p>
          <a:p>
            <a:r>
              <a:rPr kumimoji="1" lang="en-US" altLang="ja-JP" dirty="0"/>
              <a:t>*       93 *       12 *       -24 *</a:t>
            </a:r>
          </a:p>
          <a:p>
            <a:r>
              <a:rPr kumimoji="1" lang="en-US" altLang="ja-JP" dirty="0"/>
              <a:t>*       93 *       13 *        -3 *</a:t>
            </a:r>
          </a:p>
          <a:p>
            <a:r>
              <a:rPr kumimoji="1" lang="en-US" altLang="ja-JP" dirty="0"/>
              <a:t>*       93 *       14 *         4 *</a:t>
            </a:r>
          </a:p>
          <a:p>
            <a:r>
              <a:rPr kumimoji="1" lang="en-US" altLang="ja-JP" dirty="0"/>
              <a:t>Type &lt;CR&gt; to continue or q to quit ==&gt;</a:t>
            </a:r>
          </a:p>
          <a:p>
            <a:r>
              <a:rPr kumimoji="1" lang="en-US" altLang="ja-JP" dirty="0"/>
              <a:t>*       93 *       15 *         1 *</a:t>
            </a:r>
          </a:p>
          <a:p>
            <a:r>
              <a:rPr kumimoji="1" lang="en-US" altLang="ja-JP" dirty="0"/>
              <a:t>*       93 *       16 *        -2 *</a:t>
            </a:r>
          </a:p>
          <a:p>
            <a:r>
              <a:rPr kumimoji="1" lang="en-US" altLang="ja-JP" dirty="0"/>
              <a:t>*       93 *       17 *        12 *</a:t>
            </a:r>
          </a:p>
          <a:p>
            <a:r>
              <a:rPr kumimoji="1" lang="en-US" altLang="ja-JP" dirty="0"/>
              <a:t>*       93 *       18 *       -12 *</a:t>
            </a:r>
          </a:p>
          <a:p>
            <a:r>
              <a:rPr kumimoji="1" lang="en-US" altLang="ja-JP" dirty="0"/>
              <a:t>*       93 *       19 *        -3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12 *</a:t>
            </a:r>
          </a:p>
          <a:p>
            <a:r>
              <a:rPr kumimoji="1" lang="en-US" altLang="ja-JP" dirty="0"/>
              <a:t>*       94 *        9 *       -12 *</a:t>
            </a:r>
          </a:p>
          <a:p>
            <a:r>
              <a:rPr kumimoji="1" lang="en-US" altLang="ja-JP" dirty="0"/>
              <a:t>*       94 *       10 *        25 *</a:t>
            </a:r>
          </a:p>
          <a:p>
            <a:r>
              <a:rPr kumimoji="1" lang="en-US" altLang="ja-JP" dirty="0"/>
              <a:t>*       94 *       11 *        24 *</a:t>
            </a:r>
          </a:p>
          <a:p>
            <a:r>
              <a:rPr kumimoji="1" lang="en-US" altLang="ja-JP" dirty="0"/>
              <a:t>*       94 *       12 *       -24 *</a:t>
            </a:r>
          </a:p>
          <a:p>
            <a:r>
              <a:rPr kumimoji="1" lang="en-US" altLang="ja-JP" dirty="0"/>
              <a:t>*       94 *       13 *       -13 *</a:t>
            </a:r>
          </a:p>
          <a:p>
            <a:r>
              <a:rPr kumimoji="1" lang="en-US" altLang="ja-JP" dirty="0"/>
              <a:t>*       94 *       14 *        14 *</a:t>
            </a:r>
          </a:p>
          <a:p>
            <a:r>
              <a:rPr kumimoji="1" lang="en-US" altLang="ja-JP" dirty="0"/>
              <a:t>*       94 *       15 *         3 *</a:t>
            </a:r>
          </a:p>
          <a:p>
            <a:r>
              <a:rPr kumimoji="1" lang="en-US" altLang="ja-JP" dirty="0"/>
              <a:t>*       94 *       16 *        -4 *</a:t>
            </a:r>
          </a:p>
          <a:p>
            <a:r>
              <a:rPr kumimoji="1" lang="en-US" altLang="ja-JP" dirty="0"/>
              <a:t>*       94 *       17 *        12 *</a:t>
            </a:r>
          </a:p>
          <a:p>
            <a:r>
              <a:rPr kumimoji="1" lang="en-US" altLang="ja-JP" dirty="0"/>
              <a:t>*       94 *       18 *       -12 *</a:t>
            </a:r>
          </a:p>
          <a:p>
            <a:r>
              <a:rPr kumimoji="1" lang="en-US" altLang="ja-JP" dirty="0"/>
              <a:t>*       94 *       19 *       -13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12 *</a:t>
            </a:r>
          </a:p>
          <a:p>
            <a:r>
              <a:rPr kumimoji="1" lang="en-US" altLang="ja-JP" dirty="0"/>
              <a:t>*       95 *        9 *       -12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12 *</a:t>
            </a:r>
          </a:p>
          <a:p>
            <a:r>
              <a:rPr kumimoji="1" lang="en-US" altLang="ja-JP" dirty="0"/>
              <a:t>*       95 *       14 *       -12 *</a:t>
            </a:r>
          </a:p>
          <a:p>
            <a:r>
              <a:rPr kumimoji="1" lang="en-US" altLang="ja-JP" dirty="0"/>
              <a:t>*       95 *       15 *         5 *</a:t>
            </a:r>
          </a:p>
          <a:p>
            <a:r>
              <a:rPr kumimoji="1" lang="en-US" altLang="ja-JP" dirty="0"/>
              <a:t>*       95 *       16 *        -5 *</a:t>
            </a:r>
          </a:p>
          <a:p>
            <a:r>
              <a:rPr kumimoji="1" lang="en-US" altLang="ja-JP" dirty="0"/>
              <a:t>*       95 *       17 *        94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12 *</a:t>
            </a:r>
          </a:p>
          <a:p>
            <a:r>
              <a:rPr kumimoji="1" lang="en-US" altLang="ja-JP" dirty="0"/>
              <a:t>*       96 *        9 *       -12 *</a:t>
            </a:r>
          </a:p>
          <a:p>
            <a:r>
              <a:rPr kumimoji="1" lang="en-US" altLang="ja-JP" dirty="0"/>
              <a:t>*       96 *       10 *        25 *</a:t>
            </a:r>
          </a:p>
          <a:p>
            <a:r>
              <a:rPr kumimoji="1" lang="en-US" altLang="ja-JP" dirty="0"/>
              <a:t>*       96 *       11 *         5 *</a:t>
            </a:r>
          </a:p>
          <a:p>
            <a:r>
              <a:rPr kumimoji="1" lang="en-US" altLang="ja-JP" dirty="0"/>
              <a:t>*       96 *       12 *        -5 *</a:t>
            </a:r>
          </a:p>
          <a:p>
            <a:r>
              <a:rPr kumimoji="1" lang="en-US" altLang="ja-JP" dirty="0"/>
              <a:t>*       96 *       13 *        12 *</a:t>
            </a:r>
          </a:p>
          <a:p>
            <a:r>
              <a:rPr kumimoji="1" lang="en-US" altLang="ja-JP" dirty="0"/>
              <a:t>*       96 *       14 *       -12 *</a:t>
            </a:r>
          </a:p>
          <a:p>
            <a:r>
              <a:rPr kumimoji="1" lang="en-US" altLang="ja-JP" dirty="0"/>
              <a:t>*       96 *       15 *         5 *</a:t>
            </a:r>
          </a:p>
          <a:p>
            <a:r>
              <a:rPr kumimoji="1" lang="en-US" altLang="ja-JP" dirty="0"/>
              <a:t>*       96 *       16 *        -5 *</a:t>
            </a:r>
          </a:p>
          <a:p>
            <a:r>
              <a:rPr kumimoji="1" lang="en-US" altLang="ja-JP" dirty="0"/>
              <a:t>*       96 *       17 *        94 *</a:t>
            </a:r>
          </a:p>
          <a:p>
            <a:r>
              <a:rPr kumimoji="1" lang="en-US" altLang="ja-JP" dirty="0"/>
              <a:t>*       96 *       18 *         5 *</a:t>
            </a:r>
          </a:p>
          <a:p>
            <a:r>
              <a:rPr kumimoji="1" lang="en-US" altLang="ja-JP" dirty="0"/>
              <a:t>*       96 *       19 *        -5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12 *</a:t>
            </a:r>
          </a:p>
          <a:p>
            <a:r>
              <a:rPr kumimoji="1" lang="en-US" altLang="ja-JP" dirty="0"/>
              <a:t>*       97 *        9 *       -12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12 *</a:t>
            </a:r>
          </a:p>
          <a:p>
            <a:r>
              <a:rPr kumimoji="1" lang="en-US" altLang="ja-JP" dirty="0"/>
              <a:t>*       97 *       14 *       -12 *</a:t>
            </a:r>
          </a:p>
          <a:p>
            <a:r>
              <a:rPr kumimoji="1" lang="en-US" altLang="ja-JP" dirty="0"/>
              <a:t>*       97 *       15 *         5 *</a:t>
            </a:r>
          </a:p>
          <a:p>
            <a:r>
              <a:rPr kumimoji="1" lang="en-US" altLang="ja-JP" dirty="0"/>
              <a:t>*       97 *       16 *        -5 *</a:t>
            </a:r>
          </a:p>
          <a:p>
            <a:r>
              <a:rPr kumimoji="1" lang="en-US" altLang="ja-JP" dirty="0"/>
              <a:t>*       97 *       17 *        94 *</a:t>
            </a:r>
          </a:p>
          <a:p>
            <a:r>
              <a:rPr kumimoji="1" lang="en-US" altLang="ja-JP" dirty="0"/>
              <a:t>*       97 *       18 *         5 *</a:t>
            </a:r>
          </a:p>
          <a:p>
            <a:r>
              <a:rPr kumimoji="1" lang="en-US" altLang="ja-JP" dirty="0"/>
              <a:t>*       97 *       19 *        -5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12 *</a:t>
            </a:r>
          </a:p>
          <a:p>
            <a:r>
              <a:rPr kumimoji="1" lang="en-US" altLang="ja-JP" dirty="0"/>
              <a:t>*       98 *        9 *       -12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12 *</a:t>
            </a:r>
          </a:p>
          <a:p>
            <a:r>
              <a:rPr kumimoji="1" lang="en-US" altLang="ja-JP" dirty="0"/>
              <a:t>*       98 *       14 *       -12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94 *</a:t>
            </a:r>
          </a:p>
          <a:p>
            <a:r>
              <a:rPr kumimoji="1" lang="en-US" altLang="ja-JP" dirty="0"/>
              <a:t>*       98 *       18 *         5 *</a:t>
            </a:r>
          </a:p>
          <a:p>
            <a:r>
              <a:rPr kumimoji="1" lang="en-US" altLang="ja-JP" dirty="0"/>
              <a:t>*       98 *       19 *        -5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28</a:t>
            </a:fld>
            <a:endParaRPr kumimoji="1" lang="ja-JP" altLang="en-US"/>
          </a:p>
        </p:txBody>
      </p:sp>
    </p:spTree>
    <p:extLst>
      <p:ext uri="{BB962C8B-B14F-4D97-AF65-F5344CB8AC3E}">
        <p14:creationId xmlns:p14="http://schemas.microsoft.com/office/powerpoint/2010/main" val="845230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Tree-&gt;Draw("</a:t>
            </a:r>
            <a:r>
              <a:rPr kumimoji="1" lang="en-US" altLang="ja-JP" dirty="0" err="1"/>
              <a:t>tau_true_pdg</a:t>
            </a:r>
            <a:r>
              <a:rPr kumimoji="1" lang="en-US" altLang="ja-JP" dirty="0"/>
              <a:t> &gt;&gt; h1(100, -400, 400)");</a:t>
            </a:r>
          </a:p>
          <a:p>
            <a:r>
              <a:rPr kumimoji="1" lang="en-US" altLang="ja-JP" dirty="0"/>
              <a:t>root [5] Tree-&gt;Scan("</a:t>
            </a:r>
            <a:r>
              <a:rPr kumimoji="1" lang="en-US" altLang="ja-JP" dirty="0" err="1"/>
              <a:t>tau_true_pdg</a:t>
            </a:r>
            <a:r>
              <a:rPr kumimoji="1" lang="en-US" altLang="ja-JP" dirty="0"/>
              <a:t>");</a:t>
            </a:r>
          </a:p>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a:t>
            </a:r>
          </a:p>
          <a:p>
            <a:r>
              <a:rPr kumimoji="1" lang="en-US" altLang="ja-JP" dirty="0"/>
              <a:t>*        1 *        0 *       211 *</a:t>
            </a:r>
          </a:p>
          <a:p>
            <a:r>
              <a:rPr kumimoji="1" lang="en-US" altLang="ja-JP" dirty="0"/>
              <a:t>*        1 *        1 *       211 *</a:t>
            </a:r>
          </a:p>
          <a:p>
            <a:r>
              <a:rPr kumimoji="1" lang="en-US" altLang="ja-JP" dirty="0"/>
              <a:t>*        2 *        0 *           *</a:t>
            </a:r>
          </a:p>
          <a:p>
            <a:r>
              <a:rPr kumimoji="1" lang="en-US" altLang="ja-JP" dirty="0"/>
              <a:t>*        3 *        0 *      -211 *</a:t>
            </a:r>
          </a:p>
          <a:p>
            <a:r>
              <a:rPr kumimoji="1" lang="en-US" altLang="ja-JP" dirty="0"/>
              <a:t>*        4 *        0 *      -211 *</a:t>
            </a:r>
          </a:p>
          <a:p>
            <a:r>
              <a:rPr kumimoji="1" lang="en-US" altLang="ja-JP" dirty="0"/>
              <a:t>*        4 *        1 *       -13 *</a:t>
            </a:r>
          </a:p>
          <a:p>
            <a:r>
              <a:rPr kumimoji="1" lang="en-US" altLang="ja-JP" dirty="0"/>
              <a:t>*        5 *        0 *           *</a:t>
            </a:r>
          </a:p>
          <a:p>
            <a:r>
              <a:rPr kumimoji="1" lang="en-US" altLang="ja-JP" dirty="0"/>
              <a:t>*        6 *        0 *      -211 *</a:t>
            </a:r>
          </a:p>
          <a:p>
            <a:r>
              <a:rPr kumimoji="1" lang="en-US" altLang="ja-JP" dirty="0"/>
              <a:t>*        6 *        1 *       211 *</a:t>
            </a:r>
          </a:p>
          <a:p>
            <a:r>
              <a:rPr kumimoji="1" lang="en-US" altLang="ja-JP" dirty="0"/>
              <a:t>*        6 *        2 *      -211 *</a:t>
            </a:r>
          </a:p>
          <a:p>
            <a:r>
              <a:rPr kumimoji="1" lang="en-US" altLang="ja-JP" dirty="0"/>
              <a:t>*        7 *        0 *       211 *</a:t>
            </a:r>
          </a:p>
          <a:p>
            <a:r>
              <a:rPr kumimoji="1" lang="en-US" altLang="ja-JP" dirty="0"/>
              <a:t>*        7 *        1 *       321 *</a:t>
            </a:r>
          </a:p>
          <a:p>
            <a:r>
              <a:rPr kumimoji="1" lang="en-US" altLang="ja-JP" dirty="0"/>
              <a:t>*        7 *        2 *      -211 *</a:t>
            </a:r>
          </a:p>
          <a:p>
            <a:r>
              <a:rPr kumimoji="1" lang="en-US" altLang="ja-JP" dirty="0"/>
              <a:t>*        8 *        0 *      -211 *</a:t>
            </a:r>
          </a:p>
          <a:p>
            <a:r>
              <a:rPr kumimoji="1" lang="en-US" altLang="ja-JP" dirty="0"/>
              <a:t>*        8 *        1 *       -13 *</a:t>
            </a:r>
          </a:p>
          <a:p>
            <a:r>
              <a:rPr kumimoji="1" lang="en-US" altLang="ja-JP" dirty="0"/>
              <a:t>*        9 *        0 *           *</a:t>
            </a:r>
          </a:p>
          <a:p>
            <a:r>
              <a:rPr kumimoji="1" lang="en-US" altLang="ja-JP" dirty="0"/>
              <a:t>*       10 *        0 *      -321 *</a:t>
            </a:r>
          </a:p>
          <a:p>
            <a:r>
              <a:rPr kumimoji="1" lang="en-US" altLang="ja-JP" dirty="0"/>
              <a:t>*       11 *        0 *           *</a:t>
            </a:r>
          </a:p>
          <a:p>
            <a:r>
              <a:rPr kumimoji="1" lang="en-US" altLang="ja-JP" dirty="0"/>
              <a:t>*       12 *        0 *           *</a:t>
            </a:r>
          </a:p>
          <a:p>
            <a:r>
              <a:rPr kumimoji="1" lang="en-US" altLang="ja-JP" dirty="0"/>
              <a:t>*       13 *        0 *      -211 *</a:t>
            </a:r>
          </a:p>
          <a:p>
            <a:r>
              <a:rPr kumimoji="1" lang="en-US" altLang="ja-JP" dirty="0"/>
              <a:t>*       13 *        1 *      -211 *</a:t>
            </a:r>
          </a:p>
          <a:p>
            <a:r>
              <a:rPr kumimoji="1" lang="en-US" altLang="ja-JP" dirty="0"/>
              <a:t>*       14 *        0 *       211 *</a:t>
            </a:r>
          </a:p>
          <a:p>
            <a:r>
              <a:rPr kumimoji="1" lang="en-US" altLang="ja-JP" dirty="0"/>
              <a:t>*       15 *        0 *           *</a:t>
            </a:r>
          </a:p>
          <a:p>
            <a:r>
              <a:rPr kumimoji="1" lang="en-US" altLang="ja-JP" dirty="0"/>
              <a:t>*       16 *        0 *      -211 *</a:t>
            </a:r>
          </a:p>
          <a:p>
            <a:r>
              <a:rPr kumimoji="1" lang="en-US" altLang="ja-JP" dirty="0"/>
              <a:t>Type &lt;CR&gt; to continue or q to quit ==&gt;</a:t>
            </a:r>
          </a:p>
          <a:p>
            <a:r>
              <a:rPr kumimoji="1" lang="en-US" altLang="ja-JP" dirty="0"/>
              <a:t>*       17 *        0 *           *</a:t>
            </a:r>
          </a:p>
          <a:p>
            <a:r>
              <a:rPr kumimoji="1" lang="en-US" altLang="ja-JP" dirty="0"/>
              <a:t>*       18 *        0 *      -211 *</a:t>
            </a:r>
          </a:p>
          <a:p>
            <a:r>
              <a:rPr kumimoji="1" lang="en-US" altLang="ja-JP" dirty="0"/>
              <a:t>*       19 *        0 *           *</a:t>
            </a:r>
          </a:p>
          <a:p>
            <a:r>
              <a:rPr kumimoji="1" lang="en-US" altLang="ja-JP" dirty="0"/>
              <a:t>*       20 *        0 *       211 *</a:t>
            </a:r>
          </a:p>
          <a:p>
            <a:r>
              <a:rPr kumimoji="1" lang="en-US" altLang="ja-JP" dirty="0"/>
              <a:t>*       20 *        1 *        13 *</a:t>
            </a:r>
          </a:p>
          <a:p>
            <a:r>
              <a:rPr kumimoji="1" lang="en-US" altLang="ja-JP" dirty="0"/>
              <a:t>*       21 *        0 *       -11 *</a:t>
            </a:r>
          </a:p>
          <a:p>
            <a:r>
              <a:rPr kumimoji="1" lang="en-US" altLang="ja-JP" dirty="0"/>
              <a:t>*       22 *        0 *           *</a:t>
            </a:r>
          </a:p>
          <a:p>
            <a:r>
              <a:rPr kumimoji="1" lang="en-US" altLang="ja-JP" dirty="0"/>
              <a:t>*       23 *        0 *           *</a:t>
            </a:r>
          </a:p>
          <a:p>
            <a:r>
              <a:rPr kumimoji="1" lang="en-US" altLang="ja-JP" dirty="0"/>
              <a:t>*       24 *        0 *      -211 *</a:t>
            </a:r>
          </a:p>
          <a:p>
            <a:r>
              <a:rPr kumimoji="1" lang="en-US" altLang="ja-JP" dirty="0"/>
              <a:t>*       25 *        0 *      -211 *</a:t>
            </a:r>
          </a:p>
          <a:p>
            <a:r>
              <a:rPr kumimoji="1" lang="en-US" altLang="ja-JP" dirty="0"/>
              <a:t>*       26 *        0 *      2212 *</a:t>
            </a:r>
          </a:p>
          <a:p>
            <a:r>
              <a:rPr kumimoji="1" lang="en-US" altLang="ja-JP" dirty="0"/>
              <a:t>*       26 *        1 *        13 *</a:t>
            </a:r>
          </a:p>
          <a:p>
            <a:r>
              <a:rPr kumimoji="1" lang="en-US" altLang="ja-JP" dirty="0"/>
              <a:t>*       27 *        0 *           *</a:t>
            </a:r>
          </a:p>
          <a:p>
            <a:r>
              <a:rPr kumimoji="1" lang="en-US" altLang="ja-JP" dirty="0"/>
              <a:t>*       28 *        0 *        13 *</a:t>
            </a:r>
          </a:p>
          <a:p>
            <a:r>
              <a:rPr kumimoji="1" lang="en-US" altLang="ja-JP" dirty="0"/>
              <a:t>*       28 *        1 *       211 *</a:t>
            </a:r>
          </a:p>
          <a:p>
            <a:r>
              <a:rPr kumimoji="1" lang="en-US" altLang="ja-JP" dirty="0"/>
              <a:t>*       29 *        0 *           *</a:t>
            </a:r>
          </a:p>
          <a:p>
            <a:r>
              <a:rPr kumimoji="1" lang="en-US" altLang="ja-JP" dirty="0"/>
              <a:t>*       30 *        0 *       211 *</a:t>
            </a:r>
          </a:p>
          <a:p>
            <a:r>
              <a:rPr kumimoji="1" lang="en-US" altLang="ja-JP" dirty="0"/>
              <a:t>*       30 *        1 *      -211 *</a:t>
            </a:r>
          </a:p>
          <a:p>
            <a:r>
              <a:rPr kumimoji="1" lang="en-US" altLang="ja-JP" dirty="0"/>
              <a:t>*       30 *        2 *      -211 *</a:t>
            </a:r>
          </a:p>
          <a:p>
            <a:r>
              <a:rPr kumimoji="1" lang="en-US" altLang="ja-JP" dirty="0"/>
              <a:t>*       30 *        3 *      -211 *</a:t>
            </a:r>
          </a:p>
          <a:p>
            <a:r>
              <a:rPr kumimoji="1" lang="en-US" altLang="ja-JP" dirty="0"/>
              <a:t>*       31 *        0 *           *</a:t>
            </a:r>
          </a:p>
          <a:p>
            <a:r>
              <a:rPr kumimoji="1" lang="en-US" altLang="ja-JP" dirty="0"/>
              <a:t>*       32 *        0 *           *</a:t>
            </a:r>
          </a:p>
          <a:p>
            <a:r>
              <a:rPr kumimoji="1" lang="en-US" altLang="ja-JP" dirty="0"/>
              <a:t>*       33 *        0 *      -211 *</a:t>
            </a:r>
          </a:p>
          <a:p>
            <a:r>
              <a:rPr kumimoji="1" lang="en-US" altLang="ja-JP" dirty="0"/>
              <a:t>*       34 *        0 *       211 *</a:t>
            </a:r>
          </a:p>
          <a:p>
            <a:r>
              <a:rPr kumimoji="1" lang="en-US" altLang="ja-JP" dirty="0"/>
              <a:t>*       35 *        0 *           *</a:t>
            </a:r>
          </a:p>
          <a:p>
            <a:r>
              <a:rPr kumimoji="1" lang="en-US" altLang="ja-JP" dirty="0"/>
              <a:t>Type &lt;CR&gt; to continue or q to quit ==&gt;</a:t>
            </a:r>
          </a:p>
          <a:p>
            <a:r>
              <a:rPr kumimoji="1" lang="en-US" altLang="ja-JP" dirty="0"/>
              <a:t>*       36 *        0 *      -211 *</a:t>
            </a:r>
          </a:p>
          <a:p>
            <a:r>
              <a:rPr kumimoji="1" lang="en-US" altLang="ja-JP" dirty="0"/>
              <a:t>*       37 *        0 *       -13 *</a:t>
            </a:r>
          </a:p>
          <a:p>
            <a:r>
              <a:rPr kumimoji="1" lang="en-US" altLang="ja-JP" dirty="0"/>
              <a:t>*       38 *        0 *      -211 *</a:t>
            </a:r>
          </a:p>
          <a:p>
            <a:r>
              <a:rPr kumimoji="1" lang="en-US" altLang="ja-JP" dirty="0"/>
              <a:t>*       38 *        1 *       211 *</a:t>
            </a:r>
          </a:p>
          <a:p>
            <a:r>
              <a:rPr kumimoji="1" lang="en-US" altLang="ja-JP" dirty="0"/>
              <a:t>*       38 *        2 *      -211 *</a:t>
            </a:r>
          </a:p>
          <a:p>
            <a:r>
              <a:rPr kumimoji="1" lang="en-US" altLang="ja-JP" dirty="0"/>
              <a:t>*       38 *        3 *      -211 *</a:t>
            </a:r>
          </a:p>
          <a:p>
            <a:r>
              <a:rPr kumimoji="1" lang="en-US" altLang="ja-JP" dirty="0"/>
              <a:t>*       39 *        0 *           *</a:t>
            </a:r>
          </a:p>
          <a:p>
            <a:r>
              <a:rPr kumimoji="1" lang="en-US" altLang="ja-JP" dirty="0"/>
              <a:t>*       40 *        0 *      -211 *</a:t>
            </a:r>
          </a:p>
          <a:p>
            <a:r>
              <a:rPr kumimoji="1" lang="en-US" altLang="ja-JP" dirty="0"/>
              <a:t>*       41 *        0 *        22 *</a:t>
            </a:r>
          </a:p>
          <a:p>
            <a:r>
              <a:rPr kumimoji="1" lang="en-US" altLang="ja-JP" dirty="0"/>
              <a:t>*       41 *        1 *       211 *</a:t>
            </a:r>
          </a:p>
          <a:p>
            <a:r>
              <a:rPr kumimoji="1" lang="en-US" altLang="ja-JP" dirty="0"/>
              <a:t>*       42 *        0 *     -2212 *</a:t>
            </a:r>
          </a:p>
          <a:p>
            <a:r>
              <a:rPr kumimoji="1" lang="en-US" altLang="ja-JP" dirty="0"/>
              <a:t>*       43 *        0 *     -2112 *</a:t>
            </a:r>
          </a:p>
          <a:p>
            <a:r>
              <a:rPr kumimoji="1" lang="en-US" altLang="ja-JP" dirty="0"/>
              <a:t>*       43 *        1 *     -2212 *</a:t>
            </a:r>
          </a:p>
          <a:p>
            <a:r>
              <a:rPr kumimoji="1" lang="en-US" altLang="ja-JP" dirty="0"/>
              <a:t>*       44 *        0 *           *</a:t>
            </a:r>
          </a:p>
          <a:p>
            <a:r>
              <a:rPr kumimoji="1" lang="en-US" altLang="ja-JP" dirty="0"/>
              <a:t>*       45 *        0 *           *</a:t>
            </a:r>
          </a:p>
          <a:p>
            <a:r>
              <a:rPr kumimoji="1" lang="en-US" altLang="ja-JP" dirty="0"/>
              <a:t>*       46 *        0 *           *</a:t>
            </a:r>
          </a:p>
          <a:p>
            <a:r>
              <a:rPr kumimoji="1" lang="en-US" altLang="ja-JP" dirty="0"/>
              <a:t>*       47 *        0 *      -211 *</a:t>
            </a:r>
          </a:p>
          <a:p>
            <a:r>
              <a:rPr kumimoji="1" lang="en-US" altLang="ja-JP" dirty="0"/>
              <a:t>*       48 *        0 *        22 *</a:t>
            </a:r>
          </a:p>
          <a:p>
            <a:r>
              <a:rPr kumimoji="1" lang="en-US" altLang="ja-JP" dirty="0"/>
              <a:t>*       49 *        0 *       211 *</a:t>
            </a:r>
          </a:p>
          <a:p>
            <a:r>
              <a:rPr kumimoji="1" lang="en-US" altLang="ja-JP" dirty="0"/>
              <a:t>*       50 *        0 *      -211 *</a:t>
            </a:r>
          </a:p>
          <a:p>
            <a:r>
              <a:rPr kumimoji="1" lang="en-US" altLang="ja-JP" dirty="0"/>
              <a:t>*       50 *        1 *       321 *</a:t>
            </a:r>
          </a:p>
          <a:p>
            <a:r>
              <a:rPr kumimoji="1" lang="en-US" altLang="ja-JP" dirty="0"/>
              <a:t>*       51 *        0 *        22 *</a:t>
            </a:r>
          </a:p>
          <a:p>
            <a:r>
              <a:rPr kumimoji="1" lang="en-US" altLang="ja-JP" dirty="0"/>
              <a:t>*       51 *        1 *       130 *</a:t>
            </a:r>
          </a:p>
          <a:p>
            <a:r>
              <a:rPr kumimoji="1" lang="en-US" altLang="ja-JP" dirty="0"/>
              <a:t>*       51 *        2 *      -211 *</a:t>
            </a:r>
          </a:p>
          <a:p>
            <a:r>
              <a:rPr kumimoji="1" lang="en-US" altLang="ja-JP" dirty="0"/>
              <a:t>*       52 *        0 *       211 *</a:t>
            </a:r>
          </a:p>
          <a:p>
            <a:r>
              <a:rPr kumimoji="1" lang="en-US" altLang="ja-JP" dirty="0"/>
              <a:t>Type &lt;CR&gt; to continue or q to quit ==&gt;</a:t>
            </a:r>
          </a:p>
          <a:p>
            <a:r>
              <a:rPr kumimoji="1" lang="en-US" altLang="ja-JP" dirty="0"/>
              <a:t>*       53 *        0 *           *</a:t>
            </a:r>
          </a:p>
          <a:p>
            <a:r>
              <a:rPr kumimoji="1" lang="en-US" altLang="ja-JP" dirty="0"/>
              <a:t>*       54 *        0 *       211 *</a:t>
            </a:r>
          </a:p>
          <a:p>
            <a:r>
              <a:rPr kumimoji="1" lang="en-US" altLang="ja-JP" dirty="0"/>
              <a:t>*       54 *        1 *     -2212 *</a:t>
            </a:r>
          </a:p>
          <a:p>
            <a:r>
              <a:rPr kumimoji="1" lang="en-US" altLang="ja-JP" dirty="0"/>
              <a:t>*       54 *        2 *       -11 *</a:t>
            </a:r>
          </a:p>
          <a:p>
            <a:r>
              <a:rPr kumimoji="1" lang="en-US" altLang="ja-JP" dirty="0"/>
              <a:t>*       55 *        0 *       211 *</a:t>
            </a:r>
          </a:p>
          <a:p>
            <a:r>
              <a:rPr kumimoji="1" lang="en-US" altLang="ja-JP" dirty="0"/>
              <a:t>*       55 *        1 *      -321 *</a:t>
            </a:r>
          </a:p>
          <a:p>
            <a:r>
              <a:rPr kumimoji="1" lang="en-US" altLang="ja-JP" dirty="0"/>
              <a:t>*       55 *        2 *      -211 *</a:t>
            </a:r>
          </a:p>
          <a:p>
            <a:r>
              <a:rPr kumimoji="1" lang="en-US" altLang="ja-JP" dirty="0"/>
              <a:t>*       56 *        0 *           *</a:t>
            </a:r>
          </a:p>
          <a:p>
            <a:r>
              <a:rPr kumimoji="1" lang="en-US" altLang="ja-JP" dirty="0"/>
              <a:t>*       57 *        0 *      -321 *</a:t>
            </a:r>
          </a:p>
          <a:p>
            <a:r>
              <a:rPr kumimoji="1" lang="en-US" altLang="ja-JP" dirty="0"/>
              <a:t>*       58 *        0 *      -211 *</a:t>
            </a:r>
          </a:p>
          <a:p>
            <a:r>
              <a:rPr kumimoji="1" lang="en-US" altLang="ja-JP" dirty="0"/>
              <a:t>*       58 *        1 *       211 *</a:t>
            </a:r>
          </a:p>
          <a:p>
            <a:r>
              <a:rPr kumimoji="1" lang="en-US" altLang="ja-JP" dirty="0"/>
              <a:t>*       59 *        0 *           *</a:t>
            </a:r>
          </a:p>
          <a:p>
            <a:r>
              <a:rPr kumimoji="1" lang="en-US" altLang="ja-JP" dirty="0"/>
              <a:t>*       60 *        0 *       -13 *</a:t>
            </a:r>
          </a:p>
          <a:p>
            <a:r>
              <a:rPr kumimoji="1" lang="en-US" altLang="ja-JP" dirty="0"/>
              <a:t>*       60 *        1 *        11 *</a:t>
            </a:r>
          </a:p>
          <a:p>
            <a:r>
              <a:rPr kumimoji="1" lang="en-US" altLang="ja-JP" dirty="0"/>
              <a:t>*       60 *        2 *       321 *</a:t>
            </a:r>
          </a:p>
          <a:p>
            <a:r>
              <a:rPr kumimoji="1" lang="en-US" altLang="ja-JP" dirty="0"/>
              <a:t>*       61 *        0 *      -211 *</a:t>
            </a:r>
          </a:p>
          <a:p>
            <a:r>
              <a:rPr kumimoji="1" lang="en-US" altLang="ja-JP" dirty="0"/>
              <a:t>*       62 *        0 *     -2212 *</a:t>
            </a:r>
          </a:p>
          <a:p>
            <a:r>
              <a:rPr kumimoji="1" lang="en-US" altLang="ja-JP" dirty="0"/>
              <a:t>*       63 *        0 *      2112 *</a:t>
            </a:r>
          </a:p>
          <a:p>
            <a:r>
              <a:rPr kumimoji="1" lang="en-US" altLang="ja-JP" dirty="0"/>
              <a:t>*       63 *        1 *      -321 *</a:t>
            </a:r>
          </a:p>
          <a:p>
            <a:r>
              <a:rPr kumimoji="1" lang="en-US" altLang="ja-JP" dirty="0"/>
              <a:t>*       64 *        0 *           *</a:t>
            </a:r>
          </a:p>
          <a:p>
            <a:r>
              <a:rPr kumimoji="1" lang="en-US" altLang="ja-JP" dirty="0"/>
              <a:t>*       65 *        0 *       -13 *</a:t>
            </a:r>
          </a:p>
          <a:p>
            <a:r>
              <a:rPr kumimoji="1" lang="en-US" altLang="ja-JP" dirty="0"/>
              <a:t>*       65 *        1 *        22 *</a:t>
            </a:r>
          </a:p>
          <a:p>
            <a:r>
              <a:rPr kumimoji="1" lang="en-US" altLang="ja-JP" dirty="0"/>
              <a:t>*       66 *        0 *           *</a:t>
            </a:r>
          </a:p>
          <a:p>
            <a:r>
              <a:rPr kumimoji="1" lang="en-US" altLang="ja-JP" dirty="0"/>
              <a:t>*       67 *        0 *           *</a:t>
            </a:r>
          </a:p>
          <a:p>
            <a:r>
              <a:rPr kumimoji="1" lang="en-US" altLang="ja-JP" dirty="0"/>
              <a:t>*       68 *        0 *       -11 *</a:t>
            </a:r>
          </a:p>
          <a:p>
            <a:r>
              <a:rPr kumimoji="1" lang="en-US" altLang="ja-JP" dirty="0"/>
              <a:t>Type &lt;CR&gt; to continue or q to quit ==&gt;</a:t>
            </a:r>
          </a:p>
          <a:p>
            <a:r>
              <a:rPr kumimoji="1" lang="en-US" altLang="ja-JP" dirty="0"/>
              <a:t>*       68 *        1 *      -211 *</a:t>
            </a:r>
          </a:p>
          <a:p>
            <a:r>
              <a:rPr kumimoji="1" lang="en-US" altLang="ja-JP" dirty="0"/>
              <a:t>*       68 *        2 *       211 *</a:t>
            </a:r>
          </a:p>
          <a:p>
            <a:r>
              <a:rPr kumimoji="1" lang="en-US" altLang="ja-JP" dirty="0"/>
              <a:t>*       68 *        3 *       211 *</a:t>
            </a:r>
          </a:p>
          <a:p>
            <a:r>
              <a:rPr kumimoji="1" lang="en-US" altLang="ja-JP" dirty="0"/>
              <a:t>*       69 *        0 *      -321 *</a:t>
            </a:r>
          </a:p>
          <a:p>
            <a:r>
              <a:rPr kumimoji="1" lang="en-US" altLang="ja-JP" dirty="0"/>
              <a:t>*       70 *        0 *       211 *</a:t>
            </a:r>
          </a:p>
          <a:p>
            <a:r>
              <a:rPr kumimoji="1" lang="en-US" altLang="ja-JP" dirty="0"/>
              <a:t>*       71 *        0 *        22 *</a:t>
            </a:r>
          </a:p>
          <a:p>
            <a:r>
              <a:rPr kumimoji="1" lang="en-US" altLang="ja-JP" dirty="0"/>
              <a:t>*       71 *        1 *       211 *</a:t>
            </a:r>
          </a:p>
          <a:p>
            <a:r>
              <a:rPr kumimoji="1" lang="en-US" altLang="ja-JP" dirty="0"/>
              <a:t>*       72 *        0 *      -211 *</a:t>
            </a:r>
          </a:p>
          <a:p>
            <a:r>
              <a:rPr kumimoji="1" lang="en-US" altLang="ja-JP" dirty="0"/>
              <a:t>*       72 *        1 *       211 *</a:t>
            </a:r>
          </a:p>
          <a:p>
            <a:r>
              <a:rPr kumimoji="1" lang="en-US" altLang="ja-JP" dirty="0"/>
              <a:t>*       73 *        0 *       211 *</a:t>
            </a:r>
          </a:p>
          <a:p>
            <a:r>
              <a:rPr kumimoji="1" lang="en-US" altLang="ja-JP" dirty="0"/>
              <a:t>*       73 *        1 *      -211 *</a:t>
            </a:r>
          </a:p>
          <a:p>
            <a:r>
              <a:rPr kumimoji="1" lang="en-US" altLang="ja-JP" dirty="0"/>
              <a:t>*       74 *        0 *       211 *</a:t>
            </a:r>
          </a:p>
          <a:p>
            <a:r>
              <a:rPr kumimoji="1" lang="en-US" altLang="ja-JP" dirty="0"/>
              <a:t>*       74 *        1 *      -321 *</a:t>
            </a:r>
          </a:p>
          <a:p>
            <a:r>
              <a:rPr kumimoji="1" lang="en-US" altLang="ja-JP" dirty="0"/>
              <a:t>*       74 *        2 *        22 *</a:t>
            </a:r>
          </a:p>
          <a:p>
            <a:r>
              <a:rPr kumimoji="1" lang="en-US" altLang="ja-JP" dirty="0"/>
              <a:t>*       75 *        0 *      -211 *</a:t>
            </a:r>
          </a:p>
          <a:p>
            <a:r>
              <a:rPr kumimoji="1" lang="en-US" altLang="ja-JP" dirty="0"/>
              <a:t>*       76 *        0 *       211 *</a:t>
            </a:r>
          </a:p>
          <a:p>
            <a:r>
              <a:rPr kumimoji="1" lang="en-US" altLang="ja-JP" dirty="0"/>
              <a:t>*       77 *        0 *      -211 *</a:t>
            </a:r>
          </a:p>
          <a:p>
            <a:r>
              <a:rPr kumimoji="1" lang="en-US" altLang="ja-JP" dirty="0"/>
              <a:t>*       78 *        0 *           *</a:t>
            </a:r>
          </a:p>
          <a:p>
            <a:r>
              <a:rPr kumimoji="1" lang="en-US" altLang="ja-JP" dirty="0"/>
              <a:t>*       79 *        0 *       211 *</a:t>
            </a:r>
          </a:p>
          <a:p>
            <a:r>
              <a:rPr kumimoji="1" lang="en-US" altLang="ja-JP" dirty="0"/>
              <a:t>*       80 *        0 *           *</a:t>
            </a:r>
          </a:p>
          <a:p>
            <a:r>
              <a:rPr kumimoji="1" lang="en-US" altLang="ja-JP" dirty="0"/>
              <a:t>*       81 *        0 *        22 *</a:t>
            </a:r>
          </a:p>
          <a:p>
            <a:r>
              <a:rPr kumimoji="1" lang="en-US" altLang="ja-JP" dirty="0"/>
              <a:t>*       82 *        0 *           *</a:t>
            </a:r>
          </a:p>
          <a:p>
            <a:r>
              <a:rPr kumimoji="1" lang="en-US" altLang="ja-JP" dirty="0"/>
              <a:t>*       83 *        0 *           *</a:t>
            </a:r>
          </a:p>
          <a:p>
            <a:r>
              <a:rPr kumimoji="1" lang="en-US" altLang="ja-JP" dirty="0"/>
              <a:t>*       84 *        0 *       211 *</a:t>
            </a:r>
          </a:p>
          <a:p>
            <a:r>
              <a:rPr kumimoji="1" lang="en-US" altLang="ja-JP" dirty="0"/>
              <a:t>*       84 *        1 *      2212 *</a:t>
            </a:r>
          </a:p>
          <a:p>
            <a:r>
              <a:rPr kumimoji="1" lang="en-US" altLang="ja-JP" dirty="0"/>
              <a:t>Type &lt;CR&gt; to continue or q to quit ==&gt;</a:t>
            </a:r>
          </a:p>
          <a:p>
            <a:r>
              <a:rPr kumimoji="1" lang="en-US" altLang="ja-JP" dirty="0"/>
              <a:t>*       85 *        0 *        13 *</a:t>
            </a:r>
          </a:p>
          <a:p>
            <a:r>
              <a:rPr kumimoji="1" lang="en-US" altLang="ja-JP" dirty="0"/>
              <a:t>*       85 *        1 *       -13 *</a:t>
            </a:r>
          </a:p>
          <a:p>
            <a:r>
              <a:rPr kumimoji="1" lang="en-US" altLang="ja-JP" dirty="0"/>
              <a:t>*       85 *        2 *       211 *</a:t>
            </a:r>
          </a:p>
          <a:p>
            <a:r>
              <a:rPr kumimoji="1" lang="en-US" altLang="ja-JP" dirty="0"/>
              <a:t>*       86 *        0 *           *</a:t>
            </a:r>
          </a:p>
          <a:p>
            <a:r>
              <a:rPr kumimoji="1" lang="en-US" altLang="ja-JP" dirty="0"/>
              <a:t>*       87 *        0 *       211 *</a:t>
            </a:r>
          </a:p>
          <a:p>
            <a:r>
              <a:rPr kumimoji="1" lang="en-US" altLang="ja-JP" dirty="0"/>
              <a:t>*       88 *        0 *        22 *</a:t>
            </a:r>
          </a:p>
          <a:p>
            <a:r>
              <a:rPr kumimoji="1" lang="en-US" altLang="ja-JP" dirty="0"/>
              <a:t>*       89 *        0 *       321 *</a:t>
            </a:r>
          </a:p>
          <a:p>
            <a:r>
              <a:rPr kumimoji="1" lang="en-US" altLang="ja-JP" dirty="0"/>
              <a:t>*       90 *        0 *           *</a:t>
            </a:r>
          </a:p>
          <a:p>
            <a:r>
              <a:rPr kumimoji="1" lang="en-US" altLang="ja-JP" dirty="0"/>
              <a:t>*       91 *        0 *           *</a:t>
            </a:r>
          </a:p>
          <a:p>
            <a:r>
              <a:rPr kumimoji="1" lang="en-US" altLang="ja-JP" dirty="0"/>
              <a:t>*       92 *        0 *           *</a:t>
            </a:r>
          </a:p>
          <a:p>
            <a:r>
              <a:rPr kumimoji="1" lang="en-US" altLang="ja-JP" dirty="0"/>
              <a:t>*       93 *        0 *       211 *</a:t>
            </a:r>
          </a:p>
          <a:p>
            <a:r>
              <a:rPr kumimoji="1" lang="en-US" altLang="ja-JP" dirty="0"/>
              <a:t>*       94 *        0 *           *</a:t>
            </a:r>
          </a:p>
          <a:p>
            <a:r>
              <a:rPr kumimoji="1" lang="en-US" altLang="ja-JP" dirty="0"/>
              <a:t>*       95 *        0 *           *</a:t>
            </a:r>
          </a:p>
          <a:p>
            <a:r>
              <a:rPr kumimoji="1" lang="en-US" altLang="ja-JP" dirty="0"/>
              <a:t>*       96 *        0 *       130 *</a:t>
            </a:r>
          </a:p>
          <a:p>
            <a:r>
              <a:rPr kumimoji="1" lang="en-US" altLang="ja-JP" dirty="0"/>
              <a:t>*       96 *        1 *       321 *</a:t>
            </a:r>
          </a:p>
          <a:p>
            <a:r>
              <a:rPr kumimoji="1" lang="en-US" altLang="ja-JP" dirty="0"/>
              <a:t>*       97 *        0 *     -2212 *</a:t>
            </a:r>
          </a:p>
          <a:p>
            <a:r>
              <a:rPr kumimoji="1" lang="en-US" altLang="ja-JP" dirty="0"/>
              <a:t>*       97 *        1 *      -321 *</a:t>
            </a:r>
          </a:p>
          <a:p>
            <a:r>
              <a:rPr kumimoji="1" lang="en-US" altLang="ja-JP" dirty="0"/>
              <a:t>*       98 *        0 *     -3222 *</a:t>
            </a:r>
          </a:p>
          <a:p>
            <a:r>
              <a:rPr kumimoji="1" lang="en-US" altLang="ja-JP" dirty="0"/>
              <a:t>***********************************</a:t>
            </a:r>
          </a:p>
          <a:p>
            <a:r>
              <a:rPr kumimoji="1" lang="en-US" altLang="ja-JP" dirty="0"/>
              <a:t>root [6]</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30</a:t>
            </a:fld>
            <a:endParaRPr kumimoji="1" lang="ja-JP" altLang="en-US"/>
          </a:p>
        </p:txBody>
      </p:sp>
    </p:spTree>
    <p:extLst>
      <p:ext uri="{BB962C8B-B14F-4D97-AF65-F5344CB8AC3E}">
        <p14:creationId xmlns:p14="http://schemas.microsoft.com/office/powerpoint/2010/main" val="41835526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/ILD_l5_o1_v02/v02-02/rv02-02.sv02-02.mILD_l5_o1_v02.E250-SetA.I402009.Pn23n23h.eL.pR.n000.d_dstm_15095_1.slcio</a:t>
            </a:r>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-14 *</a:t>
            </a:r>
          </a:p>
          <a:p>
            <a:r>
              <a:rPr kumimoji="1" lang="en-US" altLang="ja-JP" dirty="0"/>
              <a:t>*        0 *        9 *        14 *</a:t>
            </a:r>
          </a:p>
          <a:p>
            <a:r>
              <a:rPr kumimoji="1" lang="en-US" altLang="ja-JP" dirty="0"/>
              <a:t>*        0 *       10 *        25 *</a:t>
            </a:r>
          </a:p>
          <a:p>
            <a:r>
              <a:rPr kumimoji="1" lang="en-US" altLang="ja-JP" dirty="0"/>
              <a:t>*        0 *       11 *        23 *</a:t>
            </a:r>
          </a:p>
          <a:p>
            <a:r>
              <a:rPr kumimoji="1" lang="en-US" altLang="ja-JP" dirty="0"/>
              <a:t>*        0 *       12 *        23 *</a:t>
            </a:r>
          </a:p>
          <a:p>
            <a:r>
              <a:rPr kumimoji="1" lang="en-US" altLang="ja-JP" dirty="0"/>
              <a:t>*        0 *       13 *         5 *</a:t>
            </a:r>
          </a:p>
          <a:p>
            <a:r>
              <a:rPr kumimoji="1" lang="en-US" altLang="ja-JP" dirty="0"/>
              <a:t>*        0 *       14 *        -5 *</a:t>
            </a:r>
          </a:p>
          <a:p>
            <a:r>
              <a:rPr kumimoji="1" lang="en-US" altLang="ja-JP" dirty="0"/>
              <a:t>*        0 *       15 *        12 *</a:t>
            </a:r>
          </a:p>
          <a:p>
            <a:r>
              <a:rPr kumimoji="1" lang="en-US" altLang="ja-JP" dirty="0"/>
              <a:t>*        0 *       16 *       -12 *</a:t>
            </a:r>
          </a:p>
          <a:p>
            <a:r>
              <a:rPr kumimoji="1" lang="en-US" altLang="ja-JP" dirty="0"/>
              <a:t>*        0 *       17 *       -14 *</a:t>
            </a:r>
          </a:p>
          <a:p>
            <a:r>
              <a:rPr kumimoji="1" lang="en-US" altLang="ja-JP" dirty="0"/>
              <a:t>*        0 *       18 *        14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-16 *</a:t>
            </a:r>
          </a:p>
          <a:p>
            <a:r>
              <a:rPr kumimoji="1" lang="en-US" altLang="ja-JP" dirty="0"/>
              <a:t>*        1 *        9 *        16 *</a:t>
            </a:r>
          </a:p>
          <a:p>
            <a:r>
              <a:rPr kumimoji="1" lang="en-US" altLang="ja-JP" dirty="0"/>
              <a:t>*        1 *       10 *        25 *</a:t>
            </a:r>
          </a:p>
          <a:p>
            <a:r>
              <a:rPr kumimoji="1" lang="en-US" altLang="ja-JP" dirty="0"/>
              <a:t>*        1 *       11 *        24 *</a:t>
            </a:r>
          </a:p>
          <a:p>
            <a:r>
              <a:rPr kumimoji="1" lang="en-US" altLang="ja-JP" dirty="0"/>
              <a:t>*        1 *       12 *       -24 *</a:t>
            </a:r>
          </a:p>
          <a:p>
            <a:r>
              <a:rPr kumimoji="1" lang="en-US" altLang="ja-JP" dirty="0"/>
              <a:t>*        1 *       13 *        -1 *</a:t>
            </a:r>
          </a:p>
          <a:p>
            <a:r>
              <a:rPr kumimoji="1" lang="en-US" altLang="ja-JP" dirty="0"/>
              <a:t>*        1 *       14 *         2 *</a:t>
            </a:r>
          </a:p>
          <a:p>
            <a:r>
              <a:rPr kumimoji="1" lang="en-US" altLang="ja-JP" dirty="0"/>
              <a:t>*        1 *       15 *         1 *</a:t>
            </a:r>
          </a:p>
          <a:p>
            <a:r>
              <a:rPr kumimoji="1" lang="en-US" altLang="ja-JP" dirty="0"/>
              <a:t>*        1 *       16 *        -2 *</a:t>
            </a:r>
          </a:p>
          <a:p>
            <a:r>
              <a:rPr kumimoji="1" lang="en-US" altLang="ja-JP" dirty="0"/>
              <a:t>*        1 *       17 *       -16 *</a:t>
            </a:r>
          </a:p>
          <a:p>
            <a:r>
              <a:rPr kumimoji="1" lang="en-US" altLang="ja-JP" dirty="0"/>
              <a:t>*        1 *       18 *        16 *</a:t>
            </a:r>
          </a:p>
          <a:p>
            <a:r>
              <a:rPr kumimoji="1" lang="en-US" altLang="ja-JP" dirty="0"/>
              <a:t>*        1 *       19 *        -1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-16 *</a:t>
            </a:r>
          </a:p>
          <a:p>
            <a:r>
              <a:rPr kumimoji="1" lang="en-US" altLang="ja-JP" dirty="0"/>
              <a:t>*        2 *        9 *        16 *</a:t>
            </a:r>
          </a:p>
          <a:p>
            <a:r>
              <a:rPr kumimoji="1" lang="en-US" altLang="ja-JP" dirty="0"/>
              <a:t>Type &lt;CR&gt; to continue or q to quit ==&gt;</a:t>
            </a:r>
          </a:p>
          <a:p>
            <a:r>
              <a:rPr kumimoji="1" lang="en-US" altLang="ja-JP" dirty="0"/>
              <a:t>*        2 *       10 *        25 *</a:t>
            </a:r>
          </a:p>
          <a:p>
            <a:r>
              <a:rPr kumimoji="1" lang="en-US" altLang="ja-JP" dirty="0"/>
              <a:t>*        2 *       11 *        21 *</a:t>
            </a:r>
          </a:p>
          <a:p>
            <a:r>
              <a:rPr kumimoji="1" lang="en-US" altLang="ja-JP" dirty="0"/>
              <a:t>*        2 *       12 *        21 *</a:t>
            </a:r>
          </a:p>
          <a:p>
            <a:r>
              <a:rPr kumimoji="1" lang="en-US" altLang="ja-JP" dirty="0"/>
              <a:t>*        2 *       13 *       -16 *</a:t>
            </a:r>
          </a:p>
          <a:p>
            <a:r>
              <a:rPr kumimoji="1" lang="en-US" altLang="ja-JP" dirty="0"/>
              <a:t>*        2 *       14 *        16 *</a:t>
            </a:r>
          </a:p>
          <a:p>
            <a:r>
              <a:rPr kumimoji="1" lang="en-US" altLang="ja-JP" dirty="0"/>
              <a:t>*        2 *       15 *        21 *</a:t>
            </a:r>
          </a:p>
          <a:p>
            <a:r>
              <a:rPr kumimoji="1" lang="en-US" altLang="ja-JP" dirty="0"/>
              <a:t>*        2 *       16 *        21 *</a:t>
            </a:r>
          </a:p>
          <a:p>
            <a:r>
              <a:rPr kumimoji="1" lang="en-US" altLang="ja-JP" dirty="0"/>
              <a:t>*        2 *       17 *        94 *</a:t>
            </a:r>
          </a:p>
          <a:p>
            <a:r>
              <a:rPr kumimoji="1" lang="en-US" altLang="ja-JP" dirty="0"/>
              <a:t>*        2 *       18 *        21 *</a:t>
            </a:r>
          </a:p>
          <a:p>
            <a:r>
              <a:rPr kumimoji="1" lang="en-US" altLang="ja-JP" dirty="0"/>
              <a:t>*        2 *       19 *        21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-16 *</a:t>
            </a:r>
          </a:p>
          <a:p>
            <a:r>
              <a:rPr kumimoji="1" lang="en-US" altLang="ja-JP" dirty="0"/>
              <a:t>*        3 *        9 *        16 *</a:t>
            </a:r>
          </a:p>
          <a:p>
            <a:r>
              <a:rPr kumimoji="1" lang="en-US" altLang="ja-JP" dirty="0"/>
              <a:t>*        3 *       10 *        25 *</a:t>
            </a:r>
          </a:p>
          <a:p>
            <a:r>
              <a:rPr kumimoji="1" lang="en-US" altLang="ja-JP" dirty="0"/>
              <a:t>*        3 *       11 *         5 *</a:t>
            </a:r>
          </a:p>
          <a:p>
            <a:r>
              <a:rPr kumimoji="1" lang="en-US" altLang="ja-JP" dirty="0"/>
              <a:t>*        3 *       12 *        -5 *</a:t>
            </a:r>
          </a:p>
          <a:p>
            <a:r>
              <a:rPr kumimoji="1" lang="en-US" altLang="ja-JP" dirty="0"/>
              <a:t>*        3 *       13 *       -16 *</a:t>
            </a:r>
          </a:p>
          <a:p>
            <a:r>
              <a:rPr kumimoji="1" lang="en-US" altLang="ja-JP" dirty="0"/>
              <a:t>*        3 *       14 *        16 *</a:t>
            </a:r>
          </a:p>
          <a:p>
            <a:r>
              <a:rPr kumimoji="1" lang="en-US" altLang="ja-JP" dirty="0"/>
              <a:t>Type &lt;CR&gt; to continue or q to quit ==&gt;</a:t>
            </a:r>
          </a:p>
          <a:p>
            <a:r>
              <a:rPr kumimoji="1" lang="en-US" altLang="ja-JP" dirty="0"/>
              <a:t>*        3 *       15 *         5 *</a:t>
            </a:r>
          </a:p>
          <a:p>
            <a:r>
              <a:rPr kumimoji="1" lang="en-US" altLang="ja-JP" dirty="0"/>
              <a:t>*        3 *       16 *        -5 *</a:t>
            </a:r>
          </a:p>
          <a:p>
            <a:r>
              <a:rPr kumimoji="1" lang="en-US" altLang="ja-JP" dirty="0"/>
              <a:t>*        3 *       17 *        94 *</a:t>
            </a:r>
          </a:p>
          <a:p>
            <a:r>
              <a:rPr kumimoji="1" lang="en-US" altLang="ja-JP" dirty="0"/>
              <a:t>*        3 *       18 *         5 *</a:t>
            </a:r>
          </a:p>
          <a:p>
            <a:r>
              <a:rPr kumimoji="1" lang="en-US" altLang="ja-JP" dirty="0"/>
              <a:t>*        3 *       19 *        -5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-14 *</a:t>
            </a:r>
          </a:p>
          <a:p>
            <a:r>
              <a:rPr kumimoji="1" lang="en-US" altLang="ja-JP" dirty="0"/>
              <a:t>*        4 *        9 *        14 *</a:t>
            </a:r>
          </a:p>
          <a:p>
            <a:r>
              <a:rPr kumimoji="1" lang="en-US" altLang="ja-JP" dirty="0"/>
              <a:t>*        4 *       10 *        25 *</a:t>
            </a:r>
          </a:p>
          <a:p>
            <a:r>
              <a:rPr kumimoji="1" lang="en-US" altLang="ja-JP" dirty="0"/>
              <a:t>*        4 *       11 *        24 *</a:t>
            </a:r>
          </a:p>
          <a:p>
            <a:r>
              <a:rPr kumimoji="1" lang="en-US" altLang="ja-JP" dirty="0"/>
              <a:t>*        4 *       12 *       -24 *</a:t>
            </a:r>
          </a:p>
          <a:p>
            <a:r>
              <a:rPr kumimoji="1" lang="en-US" altLang="ja-JP" dirty="0"/>
              <a:t>*        4 *       13 *        -1 *</a:t>
            </a:r>
          </a:p>
          <a:p>
            <a:r>
              <a:rPr kumimoji="1" lang="en-US" altLang="ja-JP" dirty="0"/>
              <a:t>*        4 *       14 *         2 *</a:t>
            </a:r>
          </a:p>
          <a:p>
            <a:r>
              <a:rPr kumimoji="1" lang="en-US" altLang="ja-JP" dirty="0"/>
              <a:t>*        4 *       15 *         1 *</a:t>
            </a:r>
          </a:p>
          <a:p>
            <a:r>
              <a:rPr kumimoji="1" lang="en-US" altLang="ja-JP" dirty="0"/>
              <a:t>*        4 *       16 *        -2 *</a:t>
            </a:r>
          </a:p>
          <a:p>
            <a:r>
              <a:rPr kumimoji="1" lang="en-US" altLang="ja-JP" dirty="0"/>
              <a:t>*        4 *       17 *       -14 *</a:t>
            </a:r>
          </a:p>
          <a:p>
            <a:r>
              <a:rPr kumimoji="1" lang="en-US" altLang="ja-JP" dirty="0"/>
              <a:t>*        4 *       18 *        14 *</a:t>
            </a:r>
          </a:p>
          <a:p>
            <a:r>
              <a:rPr kumimoji="1" lang="en-US" altLang="ja-JP" dirty="0"/>
              <a:t>*        4 *       19 *        -1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-14 *</a:t>
            </a:r>
          </a:p>
          <a:p>
            <a:r>
              <a:rPr kumimoji="1" lang="en-US" altLang="ja-JP" dirty="0"/>
              <a:t>*        5 *        9 *        14 *</a:t>
            </a:r>
          </a:p>
          <a:p>
            <a:r>
              <a:rPr kumimoji="1" lang="en-US" altLang="ja-JP" dirty="0"/>
              <a:t>*        5 *       10 *        25 *</a:t>
            </a:r>
          </a:p>
          <a:p>
            <a:r>
              <a:rPr kumimoji="1" lang="en-US" altLang="ja-JP" dirty="0"/>
              <a:t>*        5 *       11 *         5 *</a:t>
            </a:r>
          </a:p>
          <a:p>
            <a:r>
              <a:rPr kumimoji="1" lang="en-US" altLang="ja-JP" dirty="0"/>
              <a:t>*        5 *       12 *        -5 *</a:t>
            </a:r>
          </a:p>
          <a:p>
            <a:r>
              <a:rPr kumimoji="1" lang="en-US" altLang="ja-JP" dirty="0"/>
              <a:t>*        5 *       13 *       -14 *</a:t>
            </a:r>
          </a:p>
          <a:p>
            <a:r>
              <a:rPr kumimoji="1" lang="en-US" altLang="ja-JP" dirty="0"/>
              <a:t>*        5 *       14 *        14 *</a:t>
            </a:r>
          </a:p>
          <a:p>
            <a:r>
              <a:rPr kumimoji="1" lang="en-US" altLang="ja-JP" dirty="0"/>
              <a:t>*        5 *       15 *         5 *</a:t>
            </a:r>
          </a:p>
          <a:p>
            <a:r>
              <a:rPr kumimoji="1" lang="en-US" altLang="ja-JP" dirty="0"/>
              <a:t>*        5 *       16 *        -5 *</a:t>
            </a:r>
          </a:p>
          <a:p>
            <a:r>
              <a:rPr kumimoji="1" lang="en-US" altLang="ja-JP" dirty="0"/>
              <a:t>*        5 *       17 *        94 *</a:t>
            </a:r>
          </a:p>
          <a:p>
            <a:r>
              <a:rPr kumimoji="1" lang="en-US" altLang="ja-JP" dirty="0"/>
              <a:t>*        5 *       18 *         5 *</a:t>
            </a:r>
          </a:p>
          <a:p>
            <a:r>
              <a:rPr kumimoji="1" lang="en-US" altLang="ja-JP" dirty="0"/>
              <a:t>*        5 *       19 *        -5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-16 *</a:t>
            </a:r>
          </a:p>
          <a:p>
            <a:r>
              <a:rPr kumimoji="1" lang="en-US" altLang="ja-JP" dirty="0"/>
              <a:t>*        6 *        9 *        16 *</a:t>
            </a:r>
          </a:p>
          <a:p>
            <a:r>
              <a:rPr kumimoji="1" lang="en-US" altLang="ja-JP" dirty="0"/>
              <a:t>*        6 *       10 *        25 *</a:t>
            </a:r>
          </a:p>
          <a:p>
            <a:r>
              <a:rPr kumimoji="1" lang="en-US" altLang="ja-JP" dirty="0"/>
              <a:t>*        6 *       11 *         5 *</a:t>
            </a:r>
          </a:p>
          <a:p>
            <a:r>
              <a:rPr kumimoji="1" lang="en-US" altLang="ja-JP" dirty="0"/>
              <a:t>*        6 *       12 *        -5 *</a:t>
            </a:r>
          </a:p>
          <a:p>
            <a:r>
              <a:rPr kumimoji="1" lang="en-US" altLang="ja-JP" dirty="0"/>
              <a:t>*        6 *       13 *       -16 *</a:t>
            </a:r>
          </a:p>
          <a:p>
            <a:r>
              <a:rPr kumimoji="1" lang="en-US" altLang="ja-JP" dirty="0"/>
              <a:t>*        6 *       14 *        16 *</a:t>
            </a:r>
          </a:p>
          <a:p>
            <a:r>
              <a:rPr kumimoji="1" lang="en-US" altLang="ja-JP" dirty="0"/>
              <a:t>*        6 *       15 *         5 *</a:t>
            </a:r>
          </a:p>
          <a:p>
            <a:r>
              <a:rPr kumimoji="1" lang="en-US" altLang="ja-JP" dirty="0"/>
              <a:t>*        6 *       16 *        -5 *</a:t>
            </a:r>
          </a:p>
          <a:p>
            <a:r>
              <a:rPr kumimoji="1" lang="en-US" altLang="ja-JP" dirty="0"/>
              <a:t>*        6 *       17 *        94 *</a:t>
            </a:r>
          </a:p>
          <a:p>
            <a:r>
              <a:rPr kumimoji="1" lang="en-US" altLang="ja-JP" dirty="0"/>
              <a:t>*        6 *       18 *         5 *</a:t>
            </a:r>
          </a:p>
          <a:p>
            <a:r>
              <a:rPr kumimoji="1" lang="en-US" altLang="ja-JP" dirty="0"/>
              <a:t>*        6 *       19 *        -5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-14 *</a:t>
            </a:r>
          </a:p>
          <a:p>
            <a:r>
              <a:rPr kumimoji="1" lang="en-US" altLang="ja-JP" dirty="0"/>
              <a:t>*        7 *        9 *        14 *</a:t>
            </a:r>
          </a:p>
          <a:p>
            <a:r>
              <a:rPr kumimoji="1" lang="en-US" altLang="ja-JP" dirty="0"/>
              <a:t>Type &lt;CR&gt; to continue or q to quit ==&gt;</a:t>
            </a:r>
          </a:p>
          <a:p>
            <a:r>
              <a:rPr kumimoji="1" lang="en-US" altLang="ja-JP" dirty="0"/>
              <a:t>*        7 *       10 *        25 *</a:t>
            </a:r>
          </a:p>
          <a:p>
            <a:r>
              <a:rPr kumimoji="1" lang="en-US" altLang="ja-JP" dirty="0"/>
              <a:t>*        7 *       11 *         5 *</a:t>
            </a:r>
          </a:p>
          <a:p>
            <a:r>
              <a:rPr kumimoji="1" lang="en-US" altLang="ja-JP" dirty="0"/>
              <a:t>*        7 *       12 *        -5 *</a:t>
            </a:r>
          </a:p>
          <a:p>
            <a:r>
              <a:rPr kumimoji="1" lang="en-US" altLang="ja-JP" dirty="0"/>
              <a:t>*        7 *       13 *       -14 *</a:t>
            </a:r>
          </a:p>
          <a:p>
            <a:r>
              <a:rPr kumimoji="1" lang="en-US" altLang="ja-JP" dirty="0"/>
              <a:t>*        7 *       14 *        14 *</a:t>
            </a:r>
          </a:p>
          <a:p>
            <a:r>
              <a:rPr kumimoji="1" lang="en-US" altLang="ja-JP" dirty="0"/>
              <a:t>*        7 *       15 *         5 *</a:t>
            </a:r>
          </a:p>
          <a:p>
            <a:r>
              <a:rPr kumimoji="1" lang="en-US" altLang="ja-JP" dirty="0"/>
              <a:t>*        7 *       16 *        -5 *</a:t>
            </a:r>
          </a:p>
          <a:p>
            <a:r>
              <a:rPr kumimoji="1" lang="en-US" altLang="ja-JP" dirty="0"/>
              <a:t>*        7 *       17 *        94 *</a:t>
            </a:r>
          </a:p>
          <a:p>
            <a:r>
              <a:rPr kumimoji="1" lang="en-US" altLang="ja-JP" dirty="0"/>
              <a:t>*        7 *       18 *         5 *</a:t>
            </a:r>
          </a:p>
          <a:p>
            <a:r>
              <a:rPr kumimoji="1" lang="en-US" altLang="ja-JP" dirty="0"/>
              <a:t>*        7 *       19 *        -5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-14 *</a:t>
            </a:r>
          </a:p>
          <a:p>
            <a:r>
              <a:rPr kumimoji="1" lang="en-US" altLang="ja-JP" dirty="0"/>
              <a:t>*        8 *        9 *        14 *</a:t>
            </a:r>
          </a:p>
          <a:p>
            <a:r>
              <a:rPr kumimoji="1" lang="en-US" altLang="ja-JP" dirty="0"/>
              <a:t>*        8 *       10 *        25 *</a:t>
            </a:r>
          </a:p>
          <a:p>
            <a:r>
              <a:rPr kumimoji="1" lang="en-US" altLang="ja-JP" dirty="0"/>
              <a:t>*        8 *       11 *         5 *</a:t>
            </a:r>
          </a:p>
          <a:p>
            <a:r>
              <a:rPr kumimoji="1" lang="en-US" altLang="ja-JP" dirty="0"/>
              <a:t>*        8 *       12 *        -5 *</a:t>
            </a:r>
          </a:p>
          <a:p>
            <a:r>
              <a:rPr kumimoji="1" lang="en-US" altLang="ja-JP" dirty="0"/>
              <a:t>*        8 *       13 *       -14 *</a:t>
            </a:r>
          </a:p>
          <a:p>
            <a:r>
              <a:rPr kumimoji="1" lang="en-US" altLang="ja-JP" dirty="0"/>
              <a:t>*        8 *       14 *        14 *</a:t>
            </a:r>
          </a:p>
          <a:p>
            <a:r>
              <a:rPr kumimoji="1" lang="en-US" altLang="ja-JP" dirty="0"/>
              <a:t>Type &lt;CR&gt; to continue or q to quit ==&gt;</a:t>
            </a:r>
          </a:p>
          <a:p>
            <a:r>
              <a:rPr kumimoji="1" lang="en-US" altLang="ja-JP" dirty="0"/>
              <a:t>*        8 *       15 *         5 *</a:t>
            </a:r>
          </a:p>
          <a:p>
            <a:r>
              <a:rPr kumimoji="1" lang="en-US" altLang="ja-JP" dirty="0"/>
              <a:t>*        8 *       16 *        -5 *</a:t>
            </a:r>
          </a:p>
          <a:p>
            <a:r>
              <a:rPr kumimoji="1" lang="en-US" altLang="ja-JP" dirty="0"/>
              <a:t>*        8 *       17 *        94 *</a:t>
            </a:r>
          </a:p>
          <a:p>
            <a:r>
              <a:rPr kumimoji="1" lang="en-US" altLang="ja-JP" dirty="0"/>
              <a:t>*        8 *       18 *         5 *</a:t>
            </a:r>
          </a:p>
          <a:p>
            <a:r>
              <a:rPr kumimoji="1" lang="en-US" altLang="ja-JP" dirty="0"/>
              <a:t>*        8 *       19 *        -5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-16 *</a:t>
            </a:r>
          </a:p>
          <a:p>
            <a:r>
              <a:rPr kumimoji="1" lang="en-US" altLang="ja-JP" dirty="0"/>
              <a:t>*        9 *        9 *        16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-16 *</a:t>
            </a:r>
          </a:p>
          <a:p>
            <a:r>
              <a:rPr kumimoji="1" lang="en-US" altLang="ja-JP" dirty="0"/>
              <a:t>*        9 *       14 *        16 *</a:t>
            </a:r>
          </a:p>
          <a:p>
            <a:r>
              <a:rPr kumimoji="1" lang="en-US" altLang="ja-JP" dirty="0"/>
              <a:t>*        9 *       15 *         5 *</a:t>
            </a:r>
          </a:p>
          <a:p>
            <a:r>
              <a:rPr kumimoji="1" lang="en-US" altLang="ja-JP" dirty="0"/>
              <a:t>*        9 *       16 *        -5 *</a:t>
            </a:r>
          </a:p>
          <a:p>
            <a:r>
              <a:rPr kumimoji="1" lang="en-US" altLang="ja-JP" dirty="0"/>
              <a:t>*        9 *       17 *        94 *</a:t>
            </a:r>
          </a:p>
          <a:p>
            <a:r>
              <a:rPr kumimoji="1" lang="en-US" altLang="ja-JP" dirty="0"/>
              <a:t>*        9 *       18 *         5 *</a:t>
            </a:r>
          </a:p>
          <a:p>
            <a:r>
              <a:rPr kumimoji="1" lang="en-US" altLang="ja-JP" dirty="0"/>
              <a:t>*        9 *       19 *        -5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-14 *</a:t>
            </a:r>
          </a:p>
          <a:p>
            <a:r>
              <a:rPr kumimoji="1" lang="en-US" altLang="ja-JP" dirty="0"/>
              <a:t>*       10 *        9 *        14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-14 *</a:t>
            </a:r>
          </a:p>
          <a:p>
            <a:r>
              <a:rPr kumimoji="1" lang="en-US" altLang="ja-JP" dirty="0"/>
              <a:t>*       10 *       14 *        14 *</a:t>
            </a:r>
          </a:p>
          <a:p>
            <a:r>
              <a:rPr kumimoji="1" lang="en-US" altLang="ja-JP" dirty="0"/>
              <a:t>*       10 *       15 *         5 *</a:t>
            </a:r>
          </a:p>
          <a:p>
            <a:r>
              <a:rPr kumimoji="1" lang="en-US" altLang="ja-JP" dirty="0"/>
              <a:t>*       10 *       16 *        -5 *</a:t>
            </a:r>
          </a:p>
          <a:p>
            <a:r>
              <a:rPr kumimoji="1" lang="en-US" altLang="ja-JP" dirty="0"/>
              <a:t>*       10 *       17 *        94 *</a:t>
            </a:r>
          </a:p>
          <a:p>
            <a:r>
              <a:rPr kumimoji="1" lang="en-US" altLang="ja-JP" dirty="0"/>
              <a:t>*       10 *       18 *         5 *</a:t>
            </a:r>
          </a:p>
          <a:p>
            <a:r>
              <a:rPr kumimoji="1" lang="en-US" altLang="ja-JP" dirty="0"/>
              <a:t>*       10 *       19 *        -5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-14 *</a:t>
            </a:r>
          </a:p>
          <a:p>
            <a:r>
              <a:rPr kumimoji="1" lang="en-US" altLang="ja-JP" dirty="0"/>
              <a:t>*       11 *        9 *        14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-14 *</a:t>
            </a:r>
          </a:p>
          <a:p>
            <a:r>
              <a:rPr kumimoji="1" lang="en-US" altLang="ja-JP" dirty="0"/>
              <a:t>*       11 *       14 *        14 *</a:t>
            </a:r>
          </a:p>
          <a:p>
            <a:r>
              <a:rPr kumimoji="1" lang="en-US" altLang="ja-JP" dirty="0"/>
              <a:t>*       11 *       15 *         5 *</a:t>
            </a:r>
          </a:p>
          <a:p>
            <a:r>
              <a:rPr kumimoji="1" lang="en-US" altLang="ja-JP" dirty="0"/>
              <a:t>*       11 *       16 *        -5 *</a:t>
            </a:r>
          </a:p>
          <a:p>
            <a:r>
              <a:rPr kumimoji="1" lang="en-US" altLang="ja-JP" dirty="0"/>
              <a:t>*       11 *       17 *        94 *</a:t>
            </a:r>
          </a:p>
          <a:p>
            <a:r>
              <a:rPr kumimoji="1" lang="en-US" altLang="ja-JP" dirty="0"/>
              <a:t>*       11 *       18 *         5 *</a:t>
            </a:r>
          </a:p>
          <a:p>
            <a:r>
              <a:rPr kumimoji="1" lang="en-US" altLang="ja-JP" dirty="0"/>
              <a:t>*       11 *       19 *        -5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-16 *</a:t>
            </a:r>
          </a:p>
          <a:p>
            <a:r>
              <a:rPr kumimoji="1" lang="en-US" altLang="ja-JP" dirty="0"/>
              <a:t>*       12 *        9 *        16 *</a:t>
            </a:r>
          </a:p>
          <a:p>
            <a:r>
              <a:rPr kumimoji="1" lang="en-US" altLang="ja-JP" dirty="0"/>
              <a:t>Type &lt;CR&gt; to continue or q to quit ==&gt;</a:t>
            </a:r>
          </a:p>
          <a:p>
            <a:r>
              <a:rPr kumimoji="1" lang="en-US" altLang="ja-JP" dirty="0"/>
              <a:t>*       12 *       10 *        25 *</a:t>
            </a:r>
          </a:p>
          <a:p>
            <a:r>
              <a:rPr kumimoji="1" lang="en-US" altLang="ja-JP" dirty="0"/>
              <a:t>*       12 *       11 *         5 *</a:t>
            </a:r>
          </a:p>
          <a:p>
            <a:r>
              <a:rPr kumimoji="1" lang="en-US" altLang="ja-JP" dirty="0"/>
              <a:t>*       12 *       12 *        -5 *</a:t>
            </a:r>
          </a:p>
          <a:p>
            <a:r>
              <a:rPr kumimoji="1" lang="en-US" altLang="ja-JP" dirty="0"/>
              <a:t>*       12 *       13 *       -16 *</a:t>
            </a:r>
          </a:p>
          <a:p>
            <a:r>
              <a:rPr kumimoji="1" lang="en-US" altLang="ja-JP" dirty="0"/>
              <a:t>*       12 *       14 *        16 *</a:t>
            </a:r>
          </a:p>
          <a:p>
            <a:r>
              <a:rPr kumimoji="1" lang="en-US" altLang="ja-JP" dirty="0"/>
              <a:t>*       12 *       15 *         5 *</a:t>
            </a:r>
          </a:p>
          <a:p>
            <a:r>
              <a:rPr kumimoji="1" lang="en-US" altLang="ja-JP" dirty="0"/>
              <a:t>*       12 *       16 *        -5 *</a:t>
            </a:r>
          </a:p>
          <a:p>
            <a:r>
              <a:rPr kumimoji="1" lang="en-US" altLang="ja-JP" dirty="0"/>
              <a:t>*       12 *       17 *        94 *</a:t>
            </a:r>
          </a:p>
          <a:p>
            <a:r>
              <a:rPr kumimoji="1" lang="en-US" altLang="ja-JP" dirty="0"/>
              <a:t>*       12 *       18 *         5 *</a:t>
            </a:r>
          </a:p>
          <a:p>
            <a:r>
              <a:rPr kumimoji="1" lang="en-US" altLang="ja-JP" dirty="0"/>
              <a:t>*       12 *       19 *        -5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-16 *</a:t>
            </a:r>
          </a:p>
          <a:p>
            <a:r>
              <a:rPr kumimoji="1" lang="en-US" altLang="ja-JP" dirty="0"/>
              <a:t>*       13 *        9 *        16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-16 *</a:t>
            </a:r>
          </a:p>
          <a:p>
            <a:r>
              <a:rPr kumimoji="1" lang="en-US" altLang="ja-JP" dirty="0"/>
              <a:t>*       13 *       14 *        16 *</a:t>
            </a:r>
          </a:p>
          <a:p>
            <a:r>
              <a:rPr kumimoji="1" lang="en-US" altLang="ja-JP" dirty="0"/>
              <a:t>Type &lt;CR&gt; to continue or q to quit ==&gt;</a:t>
            </a:r>
          </a:p>
          <a:p>
            <a:r>
              <a:rPr kumimoji="1" lang="en-US" altLang="ja-JP" dirty="0"/>
              <a:t>*       13 *       15 *         5 *</a:t>
            </a:r>
          </a:p>
          <a:p>
            <a:r>
              <a:rPr kumimoji="1" lang="en-US" altLang="ja-JP" dirty="0"/>
              <a:t>*       13 *       16 *        -5 *</a:t>
            </a:r>
          </a:p>
          <a:p>
            <a:r>
              <a:rPr kumimoji="1" lang="en-US" altLang="ja-JP" dirty="0"/>
              <a:t>*       13 *       17 *        94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-14 *</a:t>
            </a:r>
          </a:p>
          <a:p>
            <a:r>
              <a:rPr kumimoji="1" lang="en-US" altLang="ja-JP" dirty="0"/>
              <a:t>*       14 *        9 *        14 *</a:t>
            </a:r>
          </a:p>
          <a:p>
            <a:r>
              <a:rPr kumimoji="1" lang="en-US" altLang="ja-JP" dirty="0"/>
              <a:t>*       14 *       10 *        25 *</a:t>
            </a:r>
          </a:p>
          <a:p>
            <a:r>
              <a:rPr kumimoji="1" lang="en-US" altLang="ja-JP" dirty="0"/>
              <a:t>*       14 *       11 *        23 *</a:t>
            </a:r>
          </a:p>
          <a:p>
            <a:r>
              <a:rPr kumimoji="1" lang="en-US" altLang="ja-JP" dirty="0"/>
              <a:t>*       14 *       12 *        23 *</a:t>
            </a:r>
          </a:p>
          <a:p>
            <a:r>
              <a:rPr kumimoji="1" lang="en-US" altLang="ja-JP" dirty="0"/>
              <a:t>*       14 *       13 *         3 *</a:t>
            </a:r>
          </a:p>
          <a:p>
            <a:r>
              <a:rPr kumimoji="1" lang="en-US" altLang="ja-JP" dirty="0"/>
              <a:t>*       14 *       14 *        -3 *</a:t>
            </a:r>
          </a:p>
          <a:p>
            <a:r>
              <a:rPr kumimoji="1" lang="en-US" altLang="ja-JP" dirty="0"/>
              <a:t>*       14 *       15 *         1 *</a:t>
            </a:r>
          </a:p>
          <a:p>
            <a:r>
              <a:rPr kumimoji="1" lang="en-US" altLang="ja-JP" dirty="0"/>
              <a:t>*       14 *       16 *        -1 *</a:t>
            </a:r>
          </a:p>
          <a:p>
            <a:r>
              <a:rPr kumimoji="1" lang="en-US" altLang="ja-JP" dirty="0"/>
              <a:t>*       14 *       17 *       -14 *</a:t>
            </a:r>
          </a:p>
          <a:p>
            <a:r>
              <a:rPr kumimoji="1" lang="en-US" altLang="ja-JP" dirty="0"/>
              <a:t>*       14 *       18 *        14 *</a:t>
            </a:r>
          </a:p>
          <a:p>
            <a:r>
              <a:rPr kumimoji="1" lang="en-US" altLang="ja-JP" dirty="0"/>
              <a:t>*       14 *       19 *         3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-14 *</a:t>
            </a:r>
          </a:p>
          <a:p>
            <a:r>
              <a:rPr kumimoji="1" lang="en-US" altLang="ja-JP" dirty="0"/>
              <a:t>*       15 *        9 *        14 *</a:t>
            </a:r>
          </a:p>
          <a:p>
            <a:r>
              <a:rPr kumimoji="1" lang="en-US" altLang="ja-JP" dirty="0"/>
              <a:t>*       15 *       10 *        25 *</a:t>
            </a:r>
          </a:p>
          <a:p>
            <a:r>
              <a:rPr kumimoji="1" lang="en-US" altLang="ja-JP" dirty="0"/>
              <a:t>*       15 *       11 *        24 *</a:t>
            </a:r>
          </a:p>
          <a:p>
            <a:r>
              <a:rPr kumimoji="1" lang="en-US" altLang="ja-JP" dirty="0"/>
              <a:t>*       15 *       12 *       -24 *</a:t>
            </a:r>
          </a:p>
          <a:p>
            <a:r>
              <a:rPr kumimoji="1" lang="en-US" altLang="ja-JP" dirty="0"/>
              <a:t>*       15 *       13 *        -1 *</a:t>
            </a:r>
          </a:p>
          <a:p>
            <a:r>
              <a:rPr kumimoji="1" lang="en-US" altLang="ja-JP" dirty="0"/>
              <a:t>*       15 *       14 *         2 *</a:t>
            </a:r>
          </a:p>
          <a:p>
            <a:r>
              <a:rPr kumimoji="1" lang="en-US" altLang="ja-JP" dirty="0"/>
              <a:t>*       15 *       15 *         3 *</a:t>
            </a:r>
          </a:p>
          <a:p>
            <a:r>
              <a:rPr kumimoji="1" lang="en-US" altLang="ja-JP" dirty="0"/>
              <a:t>*       15 *       16 *        -4 *</a:t>
            </a:r>
          </a:p>
          <a:p>
            <a:r>
              <a:rPr kumimoji="1" lang="en-US" altLang="ja-JP" dirty="0"/>
              <a:t>*       15 *       17 *       -14 *</a:t>
            </a:r>
          </a:p>
          <a:p>
            <a:r>
              <a:rPr kumimoji="1" lang="en-US" altLang="ja-JP" dirty="0"/>
              <a:t>*       15 *       18 *        14 *</a:t>
            </a:r>
          </a:p>
          <a:p>
            <a:r>
              <a:rPr kumimoji="1" lang="en-US" altLang="ja-JP" dirty="0"/>
              <a:t>*       15 *       19 *        -1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-16 *</a:t>
            </a:r>
          </a:p>
          <a:p>
            <a:r>
              <a:rPr kumimoji="1" lang="en-US" altLang="ja-JP" dirty="0"/>
              <a:t>*       16 *        9 *        16 *</a:t>
            </a:r>
          </a:p>
          <a:p>
            <a:r>
              <a:rPr kumimoji="1" lang="en-US" altLang="ja-JP" dirty="0"/>
              <a:t>*       16 *       10 *        25 *</a:t>
            </a:r>
          </a:p>
          <a:p>
            <a:r>
              <a:rPr kumimoji="1" lang="en-US" altLang="ja-JP" dirty="0"/>
              <a:t>*       16 *       11 *         5 *</a:t>
            </a:r>
          </a:p>
          <a:p>
            <a:r>
              <a:rPr kumimoji="1" lang="en-US" altLang="ja-JP" dirty="0"/>
              <a:t>*       16 *       12 *        -5 *</a:t>
            </a:r>
          </a:p>
          <a:p>
            <a:r>
              <a:rPr kumimoji="1" lang="en-US" altLang="ja-JP" dirty="0"/>
              <a:t>*       16 *       13 *       -16 *</a:t>
            </a:r>
          </a:p>
          <a:p>
            <a:r>
              <a:rPr kumimoji="1" lang="en-US" altLang="ja-JP" dirty="0"/>
              <a:t>*       16 *       14 *        16 *</a:t>
            </a:r>
          </a:p>
          <a:p>
            <a:r>
              <a:rPr kumimoji="1" lang="en-US" altLang="ja-JP" dirty="0"/>
              <a:t>*       16 *       15 *         5 *</a:t>
            </a:r>
          </a:p>
          <a:p>
            <a:r>
              <a:rPr kumimoji="1" lang="en-US" altLang="ja-JP" dirty="0"/>
              <a:t>*       16 *       16 *        -5 *</a:t>
            </a:r>
          </a:p>
          <a:p>
            <a:r>
              <a:rPr kumimoji="1" lang="en-US" altLang="ja-JP" dirty="0"/>
              <a:t>*       16 *       17 *        94 *</a:t>
            </a:r>
          </a:p>
          <a:p>
            <a:r>
              <a:rPr kumimoji="1" lang="en-US" altLang="ja-JP" dirty="0"/>
              <a:t>*       16 *       18 *         5 *</a:t>
            </a:r>
          </a:p>
          <a:p>
            <a:r>
              <a:rPr kumimoji="1" lang="en-US" altLang="ja-JP" dirty="0"/>
              <a:t>*       16 *       19 *        -5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-14 *</a:t>
            </a:r>
          </a:p>
          <a:p>
            <a:r>
              <a:rPr kumimoji="1" lang="en-US" altLang="ja-JP" dirty="0"/>
              <a:t>*       17 *        9 *        14 *</a:t>
            </a:r>
          </a:p>
          <a:p>
            <a:r>
              <a:rPr kumimoji="1" lang="en-US" altLang="ja-JP" dirty="0"/>
              <a:t>Type &lt;CR&gt; to continue or q to quit ==&gt;</a:t>
            </a:r>
          </a:p>
          <a:p>
            <a:r>
              <a:rPr kumimoji="1" lang="en-US" altLang="ja-JP" dirty="0"/>
              <a:t>*       17 *       10 *        25 *</a:t>
            </a:r>
          </a:p>
          <a:p>
            <a:r>
              <a:rPr kumimoji="1" lang="en-US" altLang="ja-JP" dirty="0"/>
              <a:t>*       17 *       11 *         5 *</a:t>
            </a:r>
          </a:p>
          <a:p>
            <a:r>
              <a:rPr kumimoji="1" lang="en-US" altLang="ja-JP" dirty="0"/>
              <a:t>*       17 *       12 *        -5 *</a:t>
            </a:r>
          </a:p>
          <a:p>
            <a:r>
              <a:rPr kumimoji="1" lang="en-US" altLang="ja-JP" dirty="0"/>
              <a:t>*       17 *       13 *       -14 *</a:t>
            </a:r>
          </a:p>
          <a:p>
            <a:r>
              <a:rPr kumimoji="1" lang="en-US" altLang="ja-JP" dirty="0"/>
              <a:t>*       17 *       14 *        14 *</a:t>
            </a:r>
          </a:p>
          <a:p>
            <a:r>
              <a:rPr kumimoji="1" lang="en-US" altLang="ja-JP" dirty="0"/>
              <a:t>*       17 *       15 *         5 *</a:t>
            </a:r>
          </a:p>
          <a:p>
            <a:r>
              <a:rPr kumimoji="1" lang="en-US" altLang="ja-JP" dirty="0"/>
              <a:t>*       17 *       16 *        -5 *</a:t>
            </a:r>
          </a:p>
          <a:p>
            <a:r>
              <a:rPr kumimoji="1" lang="en-US" altLang="ja-JP" dirty="0"/>
              <a:t>*       17 *       17 *        94 *</a:t>
            </a:r>
          </a:p>
          <a:p>
            <a:r>
              <a:rPr kumimoji="1" lang="en-US" altLang="ja-JP" dirty="0"/>
              <a:t>*       17 *       18 *         5 *</a:t>
            </a:r>
          </a:p>
          <a:p>
            <a:r>
              <a:rPr kumimoji="1" lang="en-US" altLang="ja-JP" dirty="0"/>
              <a:t>*       17 *       19 *        -5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-14 *</a:t>
            </a:r>
          </a:p>
          <a:p>
            <a:r>
              <a:rPr kumimoji="1" lang="en-US" altLang="ja-JP" dirty="0"/>
              <a:t>*       18 *        9 *        14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-14 *</a:t>
            </a:r>
          </a:p>
          <a:p>
            <a:r>
              <a:rPr kumimoji="1" lang="en-US" altLang="ja-JP" dirty="0"/>
              <a:t>*       18 *       14 *        14 *</a:t>
            </a:r>
          </a:p>
          <a:p>
            <a:r>
              <a:rPr kumimoji="1" lang="en-US" altLang="ja-JP" dirty="0"/>
              <a:t>Type &lt;CR&gt; to continue or q to quit ==&gt;</a:t>
            </a:r>
          </a:p>
          <a:p>
            <a:r>
              <a:rPr kumimoji="1" lang="en-US" altLang="ja-JP" dirty="0"/>
              <a:t>*       18 *       15 *         5 *</a:t>
            </a:r>
          </a:p>
          <a:p>
            <a:r>
              <a:rPr kumimoji="1" lang="en-US" altLang="ja-JP" dirty="0"/>
              <a:t>*       18 *       16 *        -5 *</a:t>
            </a:r>
          </a:p>
          <a:p>
            <a:r>
              <a:rPr kumimoji="1" lang="en-US" altLang="ja-JP" dirty="0"/>
              <a:t>*       18 *       17 *        94 *</a:t>
            </a:r>
          </a:p>
          <a:p>
            <a:r>
              <a:rPr kumimoji="1" lang="en-US" altLang="ja-JP" dirty="0"/>
              <a:t>*       18 *       18 *         5 *</a:t>
            </a:r>
          </a:p>
          <a:p>
            <a:r>
              <a:rPr kumimoji="1" lang="en-US" altLang="ja-JP" dirty="0"/>
              <a:t>*       18 *       19 *        -5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-14 *</a:t>
            </a:r>
          </a:p>
          <a:p>
            <a:r>
              <a:rPr kumimoji="1" lang="en-US" altLang="ja-JP" dirty="0"/>
              <a:t>*       19 *        9 *        14 *</a:t>
            </a:r>
          </a:p>
          <a:p>
            <a:r>
              <a:rPr kumimoji="1" lang="en-US" altLang="ja-JP" dirty="0"/>
              <a:t>*       19 *       10 *        25 *</a:t>
            </a:r>
          </a:p>
          <a:p>
            <a:r>
              <a:rPr kumimoji="1" lang="en-US" altLang="ja-JP" dirty="0"/>
              <a:t>*       19 *       11 *         5 *</a:t>
            </a:r>
          </a:p>
          <a:p>
            <a:r>
              <a:rPr kumimoji="1" lang="en-US" altLang="ja-JP" dirty="0"/>
              <a:t>*       19 *       12 *        -5 *</a:t>
            </a:r>
          </a:p>
          <a:p>
            <a:r>
              <a:rPr kumimoji="1" lang="en-US" altLang="ja-JP" dirty="0"/>
              <a:t>*       19 *       13 *       -14 *</a:t>
            </a:r>
          </a:p>
          <a:p>
            <a:r>
              <a:rPr kumimoji="1" lang="en-US" altLang="ja-JP" dirty="0"/>
              <a:t>*       19 *       14 *        14 *</a:t>
            </a:r>
          </a:p>
          <a:p>
            <a:r>
              <a:rPr kumimoji="1" lang="en-US" altLang="ja-JP" dirty="0"/>
              <a:t>*       19 *       15 *         5 *</a:t>
            </a:r>
          </a:p>
          <a:p>
            <a:r>
              <a:rPr kumimoji="1" lang="en-US" altLang="ja-JP" dirty="0"/>
              <a:t>*       19 *       16 *        -5 *</a:t>
            </a:r>
          </a:p>
          <a:p>
            <a:r>
              <a:rPr kumimoji="1" lang="en-US" altLang="ja-JP" dirty="0"/>
              <a:t>*       19 *       17 *        94 *</a:t>
            </a:r>
          </a:p>
          <a:p>
            <a:r>
              <a:rPr kumimoji="1" lang="en-US" altLang="ja-JP" dirty="0"/>
              <a:t>*       19 *       18 *         5 *</a:t>
            </a:r>
          </a:p>
          <a:p>
            <a:r>
              <a:rPr kumimoji="1" lang="en-US" altLang="ja-JP" dirty="0"/>
              <a:t>*       19 *       19 *        -5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-16 *</a:t>
            </a:r>
          </a:p>
          <a:p>
            <a:r>
              <a:rPr kumimoji="1" lang="en-US" altLang="ja-JP" dirty="0"/>
              <a:t>*       20 *        9 *        16 *</a:t>
            </a:r>
          </a:p>
          <a:p>
            <a:r>
              <a:rPr kumimoji="1" lang="en-US" altLang="ja-JP" dirty="0"/>
              <a:t>*       20 *       10 *        25 *</a:t>
            </a:r>
          </a:p>
          <a:p>
            <a:r>
              <a:rPr kumimoji="1" lang="en-US" altLang="ja-JP" dirty="0"/>
              <a:t>*       20 *       11 *        24 *</a:t>
            </a:r>
          </a:p>
          <a:p>
            <a:r>
              <a:rPr kumimoji="1" lang="en-US" altLang="ja-JP" dirty="0"/>
              <a:t>*       20 *       12 *       -24 *</a:t>
            </a:r>
          </a:p>
          <a:p>
            <a:r>
              <a:rPr kumimoji="1" lang="en-US" altLang="ja-JP" dirty="0"/>
              <a:t>*       20 *       13 *        -1 *</a:t>
            </a:r>
          </a:p>
          <a:p>
            <a:r>
              <a:rPr kumimoji="1" lang="en-US" altLang="ja-JP" dirty="0"/>
              <a:t>*       20 *       14 *         2 *</a:t>
            </a:r>
          </a:p>
          <a:p>
            <a:r>
              <a:rPr kumimoji="1" lang="en-US" altLang="ja-JP" dirty="0"/>
              <a:t>*       20 *       15 *         1 *</a:t>
            </a:r>
          </a:p>
          <a:p>
            <a:r>
              <a:rPr kumimoji="1" lang="en-US" altLang="ja-JP" dirty="0"/>
              <a:t>*       20 *       16 *        -2 *</a:t>
            </a:r>
          </a:p>
          <a:p>
            <a:r>
              <a:rPr kumimoji="1" lang="en-US" altLang="ja-JP" dirty="0"/>
              <a:t>*       20 *       17 *       -16 *</a:t>
            </a:r>
          </a:p>
          <a:p>
            <a:r>
              <a:rPr kumimoji="1" lang="en-US" altLang="ja-JP" dirty="0"/>
              <a:t>*       20 *       18 *        16 *</a:t>
            </a:r>
          </a:p>
          <a:p>
            <a:r>
              <a:rPr kumimoji="1" lang="en-US" altLang="ja-JP" dirty="0"/>
              <a:t>*       20 *       19 *        -1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-14 *</a:t>
            </a:r>
          </a:p>
          <a:p>
            <a:r>
              <a:rPr kumimoji="1" lang="en-US" altLang="ja-JP" dirty="0"/>
              <a:t>*       21 *        9 *        14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 *</a:t>
            </a:r>
          </a:p>
          <a:p>
            <a:r>
              <a:rPr kumimoji="1" lang="en-US" altLang="ja-JP" dirty="0"/>
              <a:t>*       21 *       14 *         2 *</a:t>
            </a:r>
          </a:p>
          <a:p>
            <a:r>
              <a:rPr kumimoji="1" lang="en-US" altLang="ja-JP" dirty="0"/>
              <a:t>*       21 *       15 *         1 *</a:t>
            </a:r>
          </a:p>
          <a:p>
            <a:r>
              <a:rPr kumimoji="1" lang="en-US" altLang="ja-JP" dirty="0"/>
              <a:t>*       21 *       16 *        -2 *</a:t>
            </a:r>
          </a:p>
          <a:p>
            <a:r>
              <a:rPr kumimoji="1" lang="en-US" altLang="ja-JP" dirty="0"/>
              <a:t>*       21 *       17 *       -14 *</a:t>
            </a:r>
          </a:p>
          <a:p>
            <a:r>
              <a:rPr kumimoji="1" lang="en-US" altLang="ja-JP" dirty="0"/>
              <a:t>*       21 *       18 *        14 *</a:t>
            </a:r>
          </a:p>
          <a:p>
            <a:r>
              <a:rPr kumimoji="1" lang="en-US" altLang="ja-JP" dirty="0"/>
              <a:t>*       21 *       19 *        -1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-16 *</a:t>
            </a:r>
          </a:p>
          <a:p>
            <a:r>
              <a:rPr kumimoji="1" lang="en-US" altLang="ja-JP" dirty="0"/>
              <a:t>*       22 *        9 *        16 *</a:t>
            </a:r>
          </a:p>
          <a:p>
            <a:r>
              <a:rPr kumimoji="1" lang="en-US" altLang="ja-JP" dirty="0"/>
              <a:t>Type &lt;CR&gt; to continue or q to quit ==&gt;</a:t>
            </a:r>
          </a:p>
          <a:p>
            <a:r>
              <a:rPr kumimoji="1" lang="en-US" altLang="ja-JP" dirty="0"/>
              <a:t>*       22 *       10 *        25 *</a:t>
            </a:r>
          </a:p>
          <a:p>
            <a:r>
              <a:rPr kumimoji="1" lang="en-US" altLang="ja-JP" dirty="0"/>
              <a:t>*       22 *       11 *         5 *</a:t>
            </a:r>
          </a:p>
          <a:p>
            <a:r>
              <a:rPr kumimoji="1" lang="en-US" altLang="ja-JP" dirty="0"/>
              <a:t>*       22 *       12 *        -5 *</a:t>
            </a:r>
          </a:p>
          <a:p>
            <a:r>
              <a:rPr kumimoji="1" lang="en-US" altLang="ja-JP" dirty="0"/>
              <a:t>*       22 *       13 *       -16 *</a:t>
            </a:r>
          </a:p>
          <a:p>
            <a:r>
              <a:rPr kumimoji="1" lang="en-US" altLang="ja-JP" dirty="0"/>
              <a:t>*       22 *       14 *        16 *</a:t>
            </a:r>
          </a:p>
          <a:p>
            <a:r>
              <a:rPr kumimoji="1" lang="en-US" altLang="ja-JP" dirty="0"/>
              <a:t>*       22 *       15 *         5 *</a:t>
            </a:r>
          </a:p>
          <a:p>
            <a:r>
              <a:rPr kumimoji="1" lang="en-US" altLang="ja-JP" dirty="0"/>
              <a:t>*       22 *       16 *        -5 *</a:t>
            </a:r>
          </a:p>
          <a:p>
            <a:r>
              <a:rPr kumimoji="1" lang="en-US" altLang="ja-JP" dirty="0"/>
              <a:t>*       22 *       17 *        94 *</a:t>
            </a:r>
          </a:p>
          <a:p>
            <a:r>
              <a:rPr kumimoji="1" lang="en-US" altLang="ja-JP" dirty="0"/>
              <a:t>*       22 *       18 *         5 *</a:t>
            </a:r>
          </a:p>
          <a:p>
            <a:r>
              <a:rPr kumimoji="1" lang="en-US" altLang="ja-JP" dirty="0"/>
              <a:t>*       22 *       19 *        -5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-14 *</a:t>
            </a:r>
          </a:p>
          <a:p>
            <a:r>
              <a:rPr kumimoji="1" lang="en-US" altLang="ja-JP" dirty="0"/>
              <a:t>*       23 *        9 *        14 *</a:t>
            </a:r>
          </a:p>
          <a:p>
            <a:r>
              <a:rPr kumimoji="1" lang="en-US" altLang="ja-JP" dirty="0"/>
              <a:t>*       23 *       10 *        25 *</a:t>
            </a:r>
          </a:p>
          <a:p>
            <a:r>
              <a:rPr kumimoji="1" lang="en-US" altLang="ja-JP" dirty="0"/>
              <a:t>*       23 *       11 *         5 *</a:t>
            </a:r>
          </a:p>
          <a:p>
            <a:r>
              <a:rPr kumimoji="1" lang="en-US" altLang="ja-JP" dirty="0"/>
              <a:t>*       23 *       12 *        -5 *</a:t>
            </a:r>
          </a:p>
          <a:p>
            <a:r>
              <a:rPr kumimoji="1" lang="en-US" altLang="ja-JP" dirty="0"/>
              <a:t>*       23 *       13 *       -14 *</a:t>
            </a:r>
          </a:p>
          <a:p>
            <a:r>
              <a:rPr kumimoji="1" lang="en-US" altLang="ja-JP" dirty="0"/>
              <a:t>*       23 *       14 *        14 *</a:t>
            </a:r>
          </a:p>
          <a:p>
            <a:r>
              <a:rPr kumimoji="1" lang="en-US" altLang="ja-JP" dirty="0"/>
              <a:t>Type &lt;CR&gt; to continue or q to quit ==&gt;</a:t>
            </a:r>
          </a:p>
          <a:p>
            <a:r>
              <a:rPr kumimoji="1" lang="en-US" altLang="ja-JP" dirty="0"/>
              <a:t>*       23 *       15 *         5 *</a:t>
            </a:r>
          </a:p>
          <a:p>
            <a:r>
              <a:rPr kumimoji="1" lang="en-US" altLang="ja-JP" dirty="0"/>
              <a:t>*       23 *       16 *        -5 *</a:t>
            </a:r>
          </a:p>
          <a:p>
            <a:r>
              <a:rPr kumimoji="1" lang="en-US" altLang="ja-JP" dirty="0"/>
              <a:t>*       23 *       17 *        94 *</a:t>
            </a:r>
          </a:p>
          <a:p>
            <a:r>
              <a:rPr kumimoji="1" lang="en-US" altLang="ja-JP" dirty="0"/>
              <a:t>*       23 *       18 *         5 *</a:t>
            </a:r>
          </a:p>
          <a:p>
            <a:r>
              <a:rPr kumimoji="1" lang="en-US" altLang="ja-JP" dirty="0"/>
              <a:t>*       23 *       19 *        -5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-16 *</a:t>
            </a:r>
          </a:p>
          <a:p>
            <a:r>
              <a:rPr kumimoji="1" lang="en-US" altLang="ja-JP" dirty="0"/>
              <a:t>*       24 *        9 *        16 *</a:t>
            </a:r>
          </a:p>
          <a:p>
            <a:r>
              <a:rPr kumimoji="1" lang="en-US" altLang="ja-JP" dirty="0"/>
              <a:t>*       24 *       10 *        25 *</a:t>
            </a:r>
          </a:p>
          <a:p>
            <a:r>
              <a:rPr kumimoji="1" lang="en-US" altLang="ja-JP" dirty="0"/>
              <a:t>*       24 *       11 *         5 *</a:t>
            </a:r>
          </a:p>
          <a:p>
            <a:r>
              <a:rPr kumimoji="1" lang="en-US" altLang="ja-JP" dirty="0"/>
              <a:t>*       24 *       12 *        -5 *</a:t>
            </a:r>
          </a:p>
          <a:p>
            <a:r>
              <a:rPr kumimoji="1" lang="en-US" altLang="ja-JP" dirty="0"/>
              <a:t>*       24 *       13 *       -16 *</a:t>
            </a:r>
          </a:p>
          <a:p>
            <a:r>
              <a:rPr kumimoji="1" lang="en-US" altLang="ja-JP" dirty="0"/>
              <a:t>*       24 *       14 *        16 *</a:t>
            </a:r>
          </a:p>
          <a:p>
            <a:r>
              <a:rPr kumimoji="1" lang="en-US" altLang="ja-JP" dirty="0"/>
              <a:t>*       24 *       15 *         5 *</a:t>
            </a:r>
          </a:p>
          <a:p>
            <a:r>
              <a:rPr kumimoji="1" lang="en-US" altLang="ja-JP" dirty="0"/>
              <a:t>*       24 *       16 *        -5 *</a:t>
            </a:r>
          </a:p>
          <a:p>
            <a:r>
              <a:rPr kumimoji="1" lang="en-US" altLang="ja-JP" dirty="0"/>
              <a:t>*       24 *       17 *        94 *</a:t>
            </a:r>
          </a:p>
          <a:p>
            <a:r>
              <a:rPr kumimoji="1" lang="en-US" altLang="ja-JP" dirty="0"/>
              <a:t>*       24 *       18 *         5 *</a:t>
            </a:r>
          </a:p>
          <a:p>
            <a:r>
              <a:rPr kumimoji="1" lang="en-US" altLang="ja-JP" dirty="0"/>
              <a:t>*       24 *       19 *        -5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-14 *</a:t>
            </a:r>
          </a:p>
          <a:p>
            <a:r>
              <a:rPr kumimoji="1" lang="en-US" altLang="ja-JP" dirty="0"/>
              <a:t>*       25 *        9 *        14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-14 *</a:t>
            </a:r>
          </a:p>
          <a:p>
            <a:r>
              <a:rPr kumimoji="1" lang="en-US" altLang="ja-JP" dirty="0"/>
              <a:t>*       25 *       14 *        14 *</a:t>
            </a:r>
          </a:p>
          <a:p>
            <a:r>
              <a:rPr kumimoji="1" lang="en-US" altLang="ja-JP" dirty="0"/>
              <a:t>*       25 *       15 *         5 *</a:t>
            </a:r>
          </a:p>
          <a:p>
            <a:r>
              <a:rPr kumimoji="1" lang="en-US" altLang="ja-JP" dirty="0"/>
              <a:t>*       25 *       16 *        -5 *</a:t>
            </a:r>
          </a:p>
          <a:p>
            <a:r>
              <a:rPr kumimoji="1" lang="en-US" altLang="ja-JP" dirty="0"/>
              <a:t>*       25 *       17 *        94 *</a:t>
            </a:r>
          </a:p>
          <a:p>
            <a:r>
              <a:rPr kumimoji="1" lang="en-US" altLang="ja-JP" dirty="0"/>
              <a:t>*       25 *       18 *         5 *</a:t>
            </a:r>
          </a:p>
          <a:p>
            <a:r>
              <a:rPr kumimoji="1" lang="en-US" altLang="ja-JP" dirty="0"/>
              <a:t>*       25 *       19 *        -5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-14 *</a:t>
            </a:r>
          </a:p>
          <a:p>
            <a:r>
              <a:rPr kumimoji="1" lang="en-US" altLang="ja-JP" dirty="0"/>
              <a:t>*       26 *        9 *        14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-14 *</a:t>
            </a:r>
          </a:p>
          <a:p>
            <a:r>
              <a:rPr kumimoji="1" lang="en-US" altLang="ja-JP" dirty="0"/>
              <a:t>*       26 *       14 *        14 *</a:t>
            </a:r>
          </a:p>
          <a:p>
            <a:r>
              <a:rPr kumimoji="1" lang="en-US" altLang="ja-JP" dirty="0"/>
              <a:t>*       26 *       15 *         5 *</a:t>
            </a:r>
          </a:p>
          <a:p>
            <a:r>
              <a:rPr kumimoji="1" lang="en-US" altLang="ja-JP" dirty="0"/>
              <a:t>*       26 *       16 *        -5 *</a:t>
            </a:r>
          </a:p>
          <a:p>
            <a:r>
              <a:rPr kumimoji="1" lang="en-US" altLang="ja-JP" dirty="0"/>
              <a:t>*       26 *       17 *        94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-16 *</a:t>
            </a:r>
          </a:p>
          <a:p>
            <a:r>
              <a:rPr kumimoji="1" lang="en-US" altLang="ja-JP" dirty="0"/>
              <a:t>*       27 *        9 *        16 *</a:t>
            </a:r>
          </a:p>
          <a:p>
            <a:r>
              <a:rPr kumimoji="1" lang="en-US" altLang="ja-JP" dirty="0"/>
              <a:t>Type &lt;CR&gt; to continue or q to quit ==&gt;</a:t>
            </a:r>
          </a:p>
          <a:p>
            <a:r>
              <a:rPr kumimoji="1" lang="en-US" altLang="ja-JP" dirty="0"/>
              <a:t>*       27 *       10 *        25 *</a:t>
            </a:r>
          </a:p>
          <a:p>
            <a:r>
              <a:rPr kumimoji="1" lang="en-US" altLang="ja-JP" dirty="0"/>
              <a:t>*       27 *       11 *         5 *</a:t>
            </a:r>
          </a:p>
          <a:p>
            <a:r>
              <a:rPr kumimoji="1" lang="en-US" altLang="ja-JP" dirty="0"/>
              <a:t>*       27 *       12 *        -5 *</a:t>
            </a:r>
          </a:p>
          <a:p>
            <a:r>
              <a:rPr kumimoji="1" lang="en-US" altLang="ja-JP" dirty="0"/>
              <a:t>*       27 *       13 *       -16 *</a:t>
            </a:r>
          </a:p>
          <a:p>
            <a:r>
              <a:rPr kumimoji="1" lang="en-US" altLang="ja-JP" dirty="0"/>
              <a:t>*       27 *       14 *        16 *</a:t>
            </a:r>
          </a:p>
          <a:p>
            <a:r>
              <a:rPr kumimoji="1" lang="en-US" altLang="ja-JP" dirty="0"/>
              <a:t>*       27 *       15 *         5 *</a:t>
            </a:r>
          </a:p>
          <a:p>
            <a:r>
              <a:rPr kumimoji="1" lang="en-US" altLang="ja-JP" dirty="0"/>
              <a:t>*       27 *       16 *        -5 *</a:t>
            </a:r>
          </a:p>
          <a:p>
            <a:r>
              <a:rPr kumimoji="1" lang="en-US" altLang="ja-JP" dirty="0"/>
              <a:t>*       27 *       17 *        94 *</a:t>
            </a:r>
          </a:p>
          <a:p>
            <a:r>
              <a:rPr kumimoji="1" lang="en-US" altLang="ja-JP" dirty="0"/>
              <a:t>*       27 *       18 *         5 *</a:t>
            </a:r>
          </a:p>
          <a:p>
            <a:r>
              <a:rPr kumimoji="1" lang="en-US" altLang="ja-JP" dirty="0"/>
              <a:t>*       27 *       19 *        -5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-14 *</a:t>
            </a:r>
          </a:p>
          <a:p>
            <a:r>
              <a:rPr kumimoji="1" lang="en-US" altLang="ja-JP" dirty="0"/>
              <a:t>*       28 *        9 *        14 *</a:t>
            </a:r>
          </a:p>
          <a:p>
            <a:r>
              <a:rPr kumimoji="1" lang="en-US" altLang="ja-JP" dirty="0"/>
              <a:t>*       28 *       10 *        25 *</a:t>
            </a:r>
          </a:p>
          <a:p>
            <a:r>
              <a:rPr kumimoji="1" lang="en-US" altLang="ja-JP" dirty="0"/>
              <a:t>*       28 *       11 *        24 *</a:t>
            </a:r>
          </a:p>
          <a:p>
            <a:r>
              <a:rPr kumimoji="1" lang="en-US" altLang="ja-JP" dirty="0"/>
              <a:t>*       28 *       12 *       -24 *</a:t>
            </a:r>
          </a:p>
          <a:p>
            <a:r>
              <a:rPr kumimoji="1" lang="en-US" altLang="ja-JP" dirty="0"/>
              <a:t>*       28 *       13 *        -3 *</a:t>
            </a:r>
          </a:p>
          <a:p>
            <a:r>
              <a:rPr kumimoji="1" lang="en-US" altLang="ja-JP" dirty="0"/>
              <a:t>*       28 *       14 *         4 *</a:t>
            </a:r>
          </a:p>
          <a:p>
            <a:r>
              <a:rPr kumimoji="1" lang="en-US" altLang="ja-JP" dirty="0"/>
              <a:t>Type &lt;CR&gt; to continue or q to quit ==&gt;</a:t>
            </a:r>
          </a:p>
          <a:p>
            <a:r>
              <a:rPr kumimoji="1" lang="en-US" altLang="ja-JP" dirty="0"/>
              <a:t>*       28 *       15 *         1 *</a:t>
            </a:r>
          </a:p>
          <a:p>
            <a:r>
              <a:rPr kumimoji="1" lang="en-US" altLang="ja-JP" dirty="0"/>
              <a:t>*       28 *       16 *        -2 *</a:t>
            </a:r>
          </a:p>
          <a:p>
            <a:r>
              <a:rPr kumimoji="1" lang="en-US" altLang="ja-JP" dirty="0"/>
              <a:t>*       28 *       17 *       -14 *</a:t>
            </a:r>
          </a:p>
          <a:p>
            <a:r>
              <a:rPr kumimoji="1" lang="en-US" altLang="ja-JP" dirty="0"/>
              <a:t>*       28 *       18 *        14 *</a:t>
            </a:r>
          </a:p>
          <a:p>
            <a:r>
              <a:rPr kumimoji="1" lang="en-US" altLang="ja-JP" dirty="0"/>
              <a:t>*       28 *       19 *        -3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-14 *</a:t>
            </a:r>
          </a:p>
          <a:p>
            <a:r>
              <a:rPr kumimoji="1" lang="en-US" altLang="ja-JP" dirty="0"/>
              <a:t>*       29 *        9 *        14 *</a:t>
            </a:r>
          </a:p>
          <a:p>
            <a:r>
              <a:rPr kumimoji="1" lang="en-US" altLang="ja-JP" dirty="0"/>
              <a:t>*       29 *       10 *        25 *</a:t>
            </a:r>
          </a:p>
          <a:p>
            <a:r>
              <a:rPr kumimoji="1" lang="en-US" altLang="ja-JP" dirty="0"/>
              <a:t>*       29 *       11 *         5 *</a:t>
            </a:r>
          </a:p>
          <a:p>
            <a:r>
              <a:rPr kumimoji="1" lang="en-US" altLang="ja-JP" dirty="0"/>
              <a:t>*       29 *       12 *        -5 *</a:t>
            </a:r>
          </a:p>
          <a:p>
            <a:r>
              <a:rPr kumimoji="1" lang="en-US" altLang="ja-JP" dirty="0"/>
              <a:t>*       29 *       13 *       -14 *</a:t>
            </a:r>
          </a:p>
          <a:p>
            <a:r>
              <a:rPr kumimoji="1" lang="en-US" altLang="ja-JP" dirty="0"/>
              <a:t>*       29 *       14 *        14 *</a:t>
            </a:r>
          </a:p>
          <a:p>
            <a:r>
              <a:rPr kumimoji="1" lang="en-US" altLang="ja-JP" dirty="0"/>
              <a:t>*       29 *       15 *         5 *</a:t>
            </a:r>
          </a:p>
          <a:p>
            <a:r>
              <a:rPr kumimoji="1" lang="en-US" altLang="ja-JP" dirty="0"/>
              <a:t>*       29 *       16 *        -5 *</a:t>
            </a:r>
          </a:p>
          <a:p>
            <a:r>
              <a:rPr kumimoji="1" lang="en-US" altLang="ja-JP" dirty="0"/>
              <a:t>*       29 *       17 *        94 *</a:t>
            </a:r>
          </a:p>
          <a:p>
            <a:r>
              <a:rPr kumimoji="1" lang="en-US" altLang="ja-JP" dirty="0"/>
              <a:t>*       29 *       18 *         5 *</a:t>
            </a:r>
          </a:p>
          <a:p>
            <a:r>
              <a:rPr kumimoji="1" lang="en-US" altLang="ja-JP" dirty="0"/>
              <a:t>*       29 *       19 *        -5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-14 *</a:t>
            </a:r>
          </a:p>
          <a:p>
            <a:r>
              <a:rPr kumimoji="1" lang="en-US" altLang="ja-JP" dirty="0"/>
              <a:t>*       30 *        9 *        14 *</a:t>
            </a:r>
          </a:p>
          <a:p>
            <a:r>
              <a:rPr kumimoji="1" lang="en-US" altLang="ja-JP" dirty="0"/>
              <a:t>*       30 *       10 *        25 *</a:t>
            </a:r>
          </a:p>
          <a:p>
            <a:r>
              <a:rPr kumimoji="1" lang="en-US" altLang="ja-JP" dirty="0"/>
              <a:t>*       30 *       11 *        24 *</a:t>
            </a:r>
          </a:p>
          <a:p>
            <a:r>
              <a:rPr kumimoji="1" lang="en-US" altLang="ja-JP" dirty="0"/>
              <a:t>*       30 *       12 *       -24 *</a:t>
            </a:r>
          </a:p>
          <a:p>
            <a:r>
              <a:rPr kumimoji="1" lang="en-US" altLang="ja-JP" dirty="0"/>
              <a:t>*       30 *       13 *        -1 *</a:t>
            </a:r>
          </a:p>
          <a:p>
            <a:r>
              <a:rPr kumimoji="1" lang="en-US" altLang="ja-JP" dirty="0"/>
              <a:t>*       30 *       14 *         2 *</a:t>
            </a:r>
          </a:p>
          <a:p>
            <a:r>
              <a:rPr kumimoji="1" lang="en-US" altLang="ja-JP" dirty="0"/>
              <a:t>*       30 *       15 *        11 *</a:t>
            </a:r>
          </a:p>
          <a:p>
            <a:r>
              <a:rPr kumimoji="1" lang="en-US" altLang="ja-JP" dirty="0"/>
              <a:t>*       30 *       16 *       -12 *</a:t>
            </a:r>
          </a:p>
          <a:p>
            <a:r>
              <a:rPr kumimoji="1" lang="en-US" altLang="ja-JP" dirty="0"/>
              <a:t>*       30 *       17 *       -14 *</a:t>
            </a:r>
          </a:p>
          <a:p>
            <a:r>
              <a:rPr kumimoji="1" lang="en-US" altLang="ja-JP" dirty="0"/>
              <a:t>*       30 *       18 *        14 *</a:t>
            </a:r>
          </a:p>
          <a:p>
            <a:r>
              <a:rPr kumimoji="1" lang="en-US" altLang="ja-JP" dirty="0"/>
              <a:t>*       30 *       19 *        -1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-16 *</a:t>
            </a:r>
          </a:p>
          <a:p>
            <a:r>
              <a:rPr kumimoji="1" lang="en-US" altLang="ja-JP" dirty="0"/>
              <a:t>*       31 *        9 *        16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-16 *</a:t>
            </a:r>
          </a:p>
          <a:p>
            <a:r>
              <a:rPr kumimoji="1" lang="en-US" altLang="ja-JP" dirty="0"/>
              <a:t>*       31 *       14 *        16 *</a:t>
            </a:r>
          </a:p>
          <a:p>
            <a:r>
              <a:rPr kumimoji="1" lang="en-US" altLang="ja-JP" dirty="0"/>
              <a:t>*       31 *       15 *         5 *</a:t>
            </a:r>
          </a:p>
          <a:p>
            <a:r>
              <a:rPr kumimoji="1" lang="en-US" altLang="ja-JP" dirty="0"/>
              <a:t>*       31 *       16 *        -5 *</a:t>
            </a:r>
          </a:p>
          <a:p>
            <a:r>
              <a:rPr kumimoji="1" lang="en-US" altLang="ja-JP" dirty="0"/>
              <a:t>*       31 *       17 *        94 *</a:t>
            </a:r>
          </a:p>
          <a:p>
            <a:r>
              <a:rPr kumimoji="1" lang="en-US" altLang="ja-JP" dirty="0"/>
              <a:t>*       31 *       18 *         5 *</a:t>
            </a:r>
          </a:p>
          <a:p>
            <a:r>
              <a:rPr kumimoji="1" lang="en-US" altLang="ja-JP" dirty="0"/>
              <a:t>*       31 *       19 *        -5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-14 *</a:t>
            </a:r>
          </a:p>
          <a:p>
            <a:r>
              <a:rPr kumimoji="1" lang="en-US" altLang="ja-JP" dirty="0"/>
              <a:t>*       32 *        9 *        14 *</a:t>
            </a:r>
          </a:p>
          <a:p>
            <a:r>
              <a:rPr kumimoji="1" lang="en-US" altLang="ja-JP" dirty="0"/>
              <a:t>Type &lt;CR&gt; to continue or q to quit ==&gt;</a:t>
            </a:r>
          </a:p>
          <a:p>
            <a:r>
              <a:rPr kumimoji="1" lang="en-US" altLang="ja-JP" dirty="0"/>
              <a:t>*       32 *       10 *        25 *</a:t>
            </a:r>
          </a:p>
          <a:p>
            <a:r>
              <a:rPr kumimoji="1" lang="en-US" altLang="ja-JP" dirty="0"/>
              <a:t>*       32 *       11 *        24 *</a:t>
            </a:r>
          </a:p>
          <a:p>
            <a:r>
              <a:rPr kumimoji="1" lang="en-US" altLang="ja-JP" dirty="0"/>
              <a:t>*       32 *       12 *       -24 *</a:t>
            </a:r>
          </a:p>
          <a:p>
            <a:r>
              <a:rPr kumimoji="1" lang="en-US" altLang="ja-JP" dirty="0"/>
              <a:t>*       32 *       13 *        -1 *</a:t>
            </a:r>
          </a:p>
          <a:p>
            <a:r>
              <a:rPr kumimoji="1" lang="en-US" altLang="ja-JP" dirty="0"/>
              <a:t>*       32 *       14 *         2 *</a:t>
            </a:r>
          </a:p>
          <a:p>
            <a:r>
              <a:rPr kumimoji="1" lang="en-US" altLang="ja-JP" dirty="0"/>
              <a:t>*       32 *       15 *        11 *</a:t>
            </a:r>
          </a:p>
          <a:p>
            <a:r>
              <a:rPr kumimoji="1" lang="en-US" altLang="ja-JP" dirty="0"/>
              <a:t>*       32 *       16 *       -12 *</a:t>
            </a:r>
          </a:p>
          <a:p>
            <a:r>
              <a:rPr kumimoji="1" lang="en-US" altLang="ja-JP" dirty="0"/>
              <a:t>*       32 *       17 *       -14 *</a:t>
            </a:r>
          </a:p>
          <a:p>
            <a:r>
              <a:rPr kumimoji="1" lang="en-US" altLang="ja-JP" dirty="0"/>
              <a:t>*       32 *       18 *        14 *</a:t>
            </a:r>
          </a:p>
          <a:p>
            <a:r>
              <a:rPr kumimoji="1" lang="en-US" altLang="ja-JP" dirty="0"/>
              <a:t>*       32 *       19 *        -1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-14 *</a:t>
            </a:r>
          </a:p>
          <a:p>
            <a:r>
              <a:rPr kumimoji="1" lang="en-US" altLang="ja-JP" dirty="0"/>
              <a:t>*       33 *        9 *        14 *</a:t>
            </a:r>
          </a:p>
          <a:p>
            <a:r>
              <a:rPr kumimoji="1" lang="en-US" altLang="ja-JP" dirty="0"/>
              <a:t>*       33 *       10 *        25 *</a:t>
            </a:r>
          </a:p>
          <a:p>
            <a:r>
              <a:rPr kumimoji="1" lang="en-US" altLang="ja-JP" dirty="0"/>
              <a:t>*       33 *       11 *         5 *</a:t>
            </a:r>
          </a:p>
          <a:p>
            <a:r>
              <a:rPr kumimoji="1" lang="en-US" altLang="ja-JP" dirty="0"/>
              <a:t>*       33 *       12 *        -5 *</a:t>
            </a:r>
          </a:p>
          <a:p>
            <a:r>
              <a:rPr kumimoji="1" lang="en-US" altLang="ja-JP" dirty="0"/>
              <a:t>*       33 *       13 *       -14 *</a:t>
            </a:r>
          </a:p>
          <a:p>
            <a:r>
              <a:rPr kumimoji="1" lang="en-US" altLang="ja-JP" dirty="0"/>
              <a:t>*       33 *       14 *        14 *</a:t>
            </a:r>
          </a:p>
          <a:p>
            <a:r>
              <a:rPr kumimoji="1" lang="en-US" altLang="ja-JP" dirty="0"/>
              <a:t>Type &lt;CR&gt; to continue or q to quit ==&gt;</a:t>
            </a:r>
          </a:p>
          <a:p>
            <a:r>
              <a:rPr kumimoji="1" lang="en-US" altLang="ja-JP" dirty="0"/>
              <a:t>*       33 *       15 *         5 *</a:t>
            </a:r>
          </a:p>
          <a:p>
            <a:r>
              <a:rPr kumimoji="1" lang="en-US" altLang="ja-JP" dirty="0"/>
              <a:t>*       33 *       16 *        -5 *</a:t>
            </a:r>
          </a:p>
          <a:p>
            <a:r>
              <a:rPr kumimoji="1" lang="en-US" altLang="ja-JP" dirty="0"/>
              <a:t>*       33 *       17 *        94 *</a:t>
            </a:r>
          </a:p>
          <a:p>
            <a:r>
              <a:rPr kumimoji="1" lang="en-US" altLang="ja-JP" dirty="0"/>
              <a:t>*       33 *       18 *         5 *</a:t>
            </a:r>
          </a:p>
          <a:p>
            <a:r>
              <a:rPr kumimoji="1" lang="en-US" altLang="ja-JP" dirty="0"/>
              <a:t>*       33 *       19 *        -5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-16 *</a:t>
            </a:r>
          </a:p>
          <a:p>
            <a:r>
              <a:rPr kumimoji="1" lang="en-US" altLang="ja-JP" dirty="0"/>
              <a:t>*       34 *        9 *        16 *</a:t>
            </a:r>
          </a:p>
          <a:p>
            <a:r>
              <a:rPr kumimoji="1" lang="en-US" altLang="ja-JP" dirty="0"/>
              <a:t>*       34 *       10 *        25 *</a:t>
            </a:r>
          </a:p>
          <a:p>
            <a:r>
              <a:rPr kumimoji="1" lang="en-US" altLang="ja-JP" dirty="0"/>
              <a:t>*       34 *       11 *         5 *</a:t>
            </a:r>
          </a:p>
          <a:p>
            <a:r>
              <a:rPr kumimoji="1" lang="en-US" altLang="ja-JP" dirty="0"/>
              <a:t>*       34 *       12 *        -5 *</a:t>
            </a:r>
          </a:p>
          <a:p>
            <a:r>
              <a:rPr kumimoji="1" lang="en-US" altLang="ja-JP" dirty="0"/>
              <a:t>*       34 *       13 *       -16 *</a:t>
            </a:r>
          </a:p>
          <a:p>
            <a:r>
              <a:rPr kumimoji="1" lang="en-US" altLang="ja-JP" dirty="0"/>
              <a:t>*       34 *       14 *        16 *</a:t>
            </a:r>
          </a:p>
          <a:p>
            <a:r>
              <a:rPr kumimoji="1" lang="en-US" altLang="ja-JP" dirty="0"/>
              <a:t>*       34 *       15 *         5 *</a:t>
            </a:r>
          </a:p>
          <a:p>
            <a:r>
              <a:rPr kumimoji="1" lang="en-US" altLang="ja-JP" dirty="0"/>
              <a:t>*       34 *       16 *        -5 *</a:t>
            </a:r>
          </a:p>
          <a:p>
            <a:r>
              <a:rPr kumimoji="1" lang="en-US" altLang="ja-JP" dirty="0"/>
              <a:t>*       34 *       17 *        94 *</a:t>
            </a:r>
          </a:p>
          <a:p>
            <a:r>
              <a:rPr kumimoji="1" lang="en-US" altLang="ja-JP" dirty="0"/>
              <a:t>*       34 *       18 *         5 *</a:t>
            </a:r>
          </a:p>
          <a:p>
            <a:r>
              <a:rPr kumimoji="1" lang="en-US" altLang="ja-JP" dirty="0"/>
              <a:t>*       34 *       19 *        -5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-14 *</a:t>
            </a:r>
          </a:p>
          <a:p>
            <a:r>
              <a:rPr kumimoji="1" lang="en-US" altLang="ja-JP" dirty="0"/>
              <a:t>*       35 *        9 *        14 *</a:t>
            </a:r>
          </a:p>
          <a:p>
            <a:r>
              <a:rPr kumimoji="1" lang="en-US" altLang="ja-JP" dirty="0"/>
              <a:t>*       35 *       10 *        25 *</a:t>
            </a:r>
          </a:p>
          <a:p>
            <a:r>
              <a:rPr kumimoji="1" lang="en-US" altLang="ja-JP" dirty="0"/>
              <a:t>*       35 *       11 *        24 *</a:t>
            </a:r>
          </a:p>
          <a:p>
            <a:r>
              <a:rPr kumimoji="1" lang="en-US" altLang="ja-JP" dirty="0"/>
              <a:t>*       35 *       12 *       -24 *</a:t>
            </a:r>
          </a:p>
          <a:p>
            <a:r>
              <a:rPr kumimoji="1" lang="en-US" altLang="ja-JP" dirty="0"/>
              <a:t>*       35 *       13 *        -3 *</a:t>
            </a:r>
          </a:p>
          <a:p>
            <a:r>
              <a:rPr kumimoji="1" lang="en-US" altLang="ja-JP" dirty="0"/>
              <a:t>*       35 *       14 *         4 *</a:t>
            </a:r>
          </a:p>
          <a:p>
            <a:r>
              <a:rPr kumimoji="1" lang="en-US" altLang="ja-JP" dirty="0"/>
              <a:t>*       35 *       15 *         3 *</a:t>
            </a:r>
          </a:p>
          <a:p>
            <a:r>
              <a:rPr kumimoji="1" lang="en-US" altLang="ja-JP" dirty="0"/>
              <a:t>*       35 *       16 *        -4 *</a:t>
            </a:r>
          </a:p>
          <a:p>
            <a:r>
              <a:rPr kumimoji="1" lang="en-US" altLang="ja-JP" dirty="0"/>
              <a:t>*       35 *       17 *       -14 *</a:t>
            </a:r>
          </a:p>
          <a:p>
            <a:r>
              <a:rPr kumimoji="1" lang="en-US" altLang="ja-JP" dirty="0"/>
              <a:t>*       35 *       18 *        14 *</a:t>
            </a:r>
          </a:p>
          <a:p>
            <a:r>
              <a:rPr kumimoji="1" lang="en-US" altLang="ja-JP" dirty="0"/>
              <a:t>*       35 *       19 *        -3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-14 *</a:t>
            </a:r>
          </a:p>
          <a:p>
            <a:r>
              <a:rPr kumimoji="1" lang="en-US" altLang="ja-JP" dirty="0"/>
              <a:t>*       36 *        9 *        14 *</a:t>
            </a:r>
          </a:p>
          <a:p>
            <a:r>
              <a:rPr kumimoji="1" lang="en-US" altLang="ja-JP" dirty="0"/>
              <a:t>*       36 *       10 *        25 *</a:t>
            </a:r>
          </a:p>
          <a:p>
            <a:r>
              <a:rPr kumimoji="1" lang="en-US" altLang="ja-JP" dirty="0"/>
              <a:t>*       36 *       11 *         5 *</a:t>
            </a:r>
          </a:p>
          <a:p>
            <a:r>
              <a:rPr kumimoji="1" lang="en-US" altLang="ja-JP" dirty="0"/>
              <a:t>*       36 *       12 *        -5 *</a:t>
            </a:r>
          </a:p>
          <a:p>
            <a:r>
              <a:rPr kumimoji="1" lang="en-US" altLang="ja-JP" dirty="0"/>
              <a:t>*       36 *       13 *       -14 *</a:t>
            </a:r>
          </a:p>
          <a:p>
            <a:r>
              <a:rPr kumimoji="1" lang="en-US" altLang="ja-JP" dirty="0"/>
              <a:t>*       36 *       14 *        14 *</a:t>
            </a:r>
          </a:p>
          <a:p>
            <a:r>
              <a:rPr kumimoji="1" lang="en-US" altLang="ja-JP" dirty="0"/>
              <a:t>*       36 *       15 *         5 *</a:t>
            </a:r>
          </a:p>
          <a:p>
            <a:r>
              <a:rPr kumimoji="1" lang="en-US" altLang="ja-JP" dirty="0"/>
              <a:t>*       36 *       16 *        -5 *</a:t>
            </a:r>
          </a:p>
          <a:p>
            <a:r>
              <a:rPr kumimoji="1" lang="en-US" altLang="ja-JP" dirty="0"/>
              <a:t>*       36 *       17 *        94 *</a:t>
            </a:r>
          </a:p>
          <a:p>
            <a:r>
              <a:rPr kumimoji="1" lang="en-US" altLang="ja-JP" dirty="0"/>
              <a:t>*       36 *       18 *         5 *</a:t>
            </a:r>
          </a:p>
          <a:p>
            <a:r>
              <a:rPr kumimoji="1" lang="en-US" altLang="ja-JP" dirty="0"/>
              <a:t>*       36 *       19 *        -5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-16 *</a:t>
            </a:r>
          </a:p>
          <a:p>
            <a:r>
              <a:rPr kumimoji="1" lang="en-US" altLang="ja-JP" dirty="0"/>
              <a:t>*       37 *        9 *        16 *</a:t>
            </a:r>
          </a:p>
          <a:p>
            <a:r>
              <a:rPr kumimoji="1" lang="en-US" altLang="ja-JP" dirty="0"/>
              <a:t>Type &lt;CR&gt; to continue or q to quit ==&gt;</a:t>
            </a:r>
          </a:p>
          <a:p>
            <a:r>
              <a:rPr kumimoji="1" lang="en-US" altLang="ja-JP" dirty="0"/>
              <a:t>*       37 *       10 *        25 *</a:t>
            </a:r>
          </a:p>
          <a:p>
            <a:r>
              <a:rPr kumimoji="1" lang="en-US" altLang="ja-JP" dirty="0"/>
              <a:t>*       37 *       11 *         4 *</a:t>
            </a:r>
          </a:p>
          <a:p>
            <a:r>
              <a:rPr kumimoji="1" lang="en-US" altLang="ja-JP" dirty="0"/>
              <a:t>*       37 *       12 *        -4 *</a:t>
            </a:r>
          </a:p>
          <a:p>
            <a:r>
              <a:rPr kumimoji="1" lang="en-US" altLang="ja-JP" dirty="0"/>
              <a:t>*       37 *       13 *       -16 *</a:t>
            </a:r>
          </a:p>
          <a:p>
            <a:r>
              <a:rPr kumimoji="1" lang="en-US" altLang="ja-JP" dirty="0"/>
              <a:t>*       37 *       14 *        16 *</a:t>
            </a:r>
          </a:p>
          <a:p>
            <a:r>
              <a:rPr kumimoji="1" lang="en-US" altLang="ja-JP" dirty="0"/>
              <a:t>*       37 *       15 *         4 *</a:t>
            </a:r>
          </a:p>
          <a:p>
            <a:r>
              <a:rPr kumimoji="1" lang="en-US" altLang="ja-JP" dirty="0"/>
              <a:t>*       37 *       16 *        -4 *</a:t>
            </a:r>
          </a:p>
          <a:p>
            <a:r>
              <a:rPr kumimoji="1" lang="en-US" altLang="ja-JP" dirty="0"/>
              <a:t>*       37 *       17 *        94 *</a:t>
            </a:r>
          </a:p>
          <a:p>
            <a:r>
              <a:rPr kumimoji="1" lang="en-US" altLang="ja-JP" dirty="0"/>
              <a:t>*       37 *       18 *         4 *</a:t>
            </a:r>
          </a:p>
          <a:p>
            <a:r>
              <a:rPr kumimoji="1" lang="en-US" altLang="ja-JP" dirty="0"/>
              <a:t>*       37 *       19 *        -4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-16 *</a:t>
            </a:r>
          </a:p>
          <a:p>
            <a:r>
              <a:rPr kumimoji="1" lang="en-US" altLang="ja-JP" dirty="0"/>
              <a:t>*       38 *        9 *        16 *</a:t>
            </a:r>
          </a:p>
          <a:p>
            <a:r>
              <a:rPr kumimoji="1" lang="en-US" altLang="ja-JP" dirty="0"/>
              <a:t>*       38 *       10 *        25 *</a:t>
            </a:r>
          </a:p>
          <a:p>
            <a:r>
              <a:rPr kumimoji="1" lang="en-US" altLang="ja-JP" dirty="0"/>
              <a:t>*       38 *       11 *         5 *</a:t>
            </a:r>
          </a:p>
          <a:p>
            <a:r>
              <a:rPr kumimoji="1" lang="en-US" altLang="ja-JP" dirty="0"/>
              <a:t>*       38 *       12 *        -5 *</a:t>
            </a:r>
          </a:p>
          <a:p>
            <a:r>
              <a:rPr kumimoji="1" lang="en-US" altLang="ja-JP" dirty="0"/>
              <a:t>*       38 *       13 *       -16 *</a:t>
            </a:r>
          </a:p>
          <a:p>
            <a:r>
              <a:rPr kumimoji="1" lang="en-US" altLang="ja-JP" dirty="0"/>
              <a:t>*       38 *       14 *        16 *</a:t>
            </a:r>
          </a:p>
          <a:p>
            <a:r>
              <a:rPr kumimoji="1" lang="en-US" altLang="ja-JP" dirty="0"/>
              <a:t>Type &lt;CR&gt; to continue or q to quit ==&gt;</a:t>
            </a:r>
          </a:p>
          <a:p>
            <a:r>
              <a:rPr kumimoji="1" lang="en-US" altLang="ja-JP" dirty="0"/>
              <a:t>*       38 *       15 *         5 *</a:t>
            </a:r>
          </a:p>
          <a:p>
            <a:r>
              <a:rPr kumimoji="1" lang="en-US" altLang="ja-JP" dirty="0"/>
              <a:t>*       38 *       16 *        -5 *</a:t>
            </a:r>
          </a:p>
          <a:p>
            <a:r>
              <a:rPr kumimoji="1" lang="en-US" altLang="ja-JP" dirty="0"/>
              <a:t>*       38 *       17 *        94 *</a:t>
            </a:r>
          </a:p>
          <a:p>
            <a:r>
              <a:rPr kumimoji="1" lang="en-US" altLang="ja-JP" dirty="0"/>
              <a:t>*       38 *       18 *         5 *</a:t>
            </a:r>
          </a:p>
          <a:p>
            <a:r>
              <a:rPr kumimoji="1" lang="en-US" altLang="ja-JP" dirty="0"/>
              <a:t>*       38 *       19 *        -5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-16 *</a:t>
            </a:r>
          </a:p>
          <a:p>
            <a:r>
              <a:rPr kumimoji="1" lang="en-US" altLang="ja-JP" dirty="0"/>
              <a:t>*       39 *        9 *        16 *</a:t>
            </a:r>
          </a:p>
          <a:p>
            <a:r>
              <a:rPr kumimoji="1" lang="en-US" altLang="ja-JP" dirty="0"/>
              <a:t>*       39 *       10 *        25 *</a:t>
            </a:r>
          </a:p>
          <a:p>
            <a:r>
              <a:rPr kumimoji="1" lang="en-US" altLang="ja-JP" dirty="0"/>
              <a:t>*       39 *       11 *        24 *</a:t>
            </a:r>
          </a:p>
          <a:p>
            <a:r>
              <a:rPr kumimoji="1" lang="en-US" altLang="ja-JP" dirty="0"/>
              <a:t>*       39 *       12 *       -24 *</a:t>
            </a:r>
          </a:p>
          <a:p>
            <a:r>
              <a:rPr kumimoji="1" lang="en-US" altLang="ja-JP" dirty="0"/>
              <a:t>*       39 *       13 *       -13 *</a:t>
            </a:r>
          </a:p>
          <a:p>
            <a:r>
              <a:rPr kumimoji="1" lang="en-US" altLang="ja-JP" dirty="0"/>
              <a:t>*       39 *       14 *        14 *</a:t>
            </a:r>
          </a:p>
          <a:p>
            <a:r>
              <a:rPr kumimoji="1" lang="en-US" altLang="ja-JP" dirty="0"/>
              <a:t>*       39 *       15 *         3 *</a:t>
            </a:r>
          </a:p>
          <a:p>
            <a:r>
              <a:rPr kumimoji="1" lang="en-US" altLang="ja-JP" dirty="0"/>
              <a:t>*       39 *       16 *        -4 *</a:t>
            </a:r>
          </a:p>
          <a:p>
            <a:r>
              <a:rPr kumimoji="1" lang="en-US" altLang="ja-JP" dirty="0"/>
              <a:t>*       39 *       17 *       -16 *</a:t>
            </a:r>
          </a:p>
          <a:p>
            <a:r>
              <a:rPr kumimoji="1" lang="en-US" altLang="ja-JP" dirty="0"/>
              <a:t>*       39 *       18 *        16 *</a:t>
            </a:r>
          </a:p>
          <a:p>
            <a:r>
              <a:rPr kumimoji="1" lang="en-US" altLang="ja-JP" dirty="0"/>
              <a:t>*       39 *       19 *       -13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-16 *</a:t>
            </a:r>
          </a:p>
          <a:p>
            <a:r>
              <a:rPr kumimoji="1" lang="en-US" altLang="ja-JP" dirty="0"/>
              <a:t>*       40 *        9 *        16 *</a:t>
            </a:r>
          </a:p>
          <a:p>
            <a:r>
              <a:rPr kumimoji="1" lang="en-US" altLang="ja-JP" dirty="0"/>
              <a:t>*       40 *       10 *        25 *</a:t>
            </a:r>
          </a:p>
          <a:p>
            <a:r>
              <a:rPr kumimoji="1" lang="en-US" altLang="ja-JP" dirty="0"/>
              <a:t>*       40 *       11 *        24 *</a:t>
            </a:r>
          </a:p>
          <a:p>
            <a:r>
              <a:rPr kumimoji="1" lang="en-US" altLang="ja-JP" dirty="0"/>
              <a:t>*       40 *       12 *       -24 *</a:t>
            </a:r>
          </a:p>
          <a:p>
            <a:r>
              <a:rPr kumimoji="1" lang="en-US" altLang="ja-JP" dirty="0"/>
              <a:t>*       40 *       13 *        -3 *</a:t>
            </a:r>
          </a:p>
          <a:p>
            <a:r>
              <a:rPr kumimoji="1" lang="en-US" altLang="ja-JP" dirty="0"/>
              <a:t>*       40 *       14 *         4 *</a:t>
            </a:r>
          </a:p>
          <a:p>
            <a:r>
              <a:rPr kumimoji="1" lang="en-US" altLang="ja-JP" dirty="0"/>
              <a:t>*       40 *       15 *         3 *</a:t>
            </a:r>
          </a:p>
          <a:p>
            <a:r>
              <a:rPr kumimoji="1" lang="en-US" altLang="ja-JP" dirty="0"/>
              <a:t>*       40 *       16 *        -4 *</a:t>
            </a:r>
          </a:p>
          <a:p>
            <a:r>
              <a:rPr kumimoji="1" lang="en-US" altLang="ja-JP" dirty="0"/>
              <a:t>*       40 *       17 *       -16 *</a:t>
            </a:r>
          </a:p>
          <a:p>
            <a:r>
              <a:rPr kumimoji="1" lang="en-US" altLang="ja-JP" dirty="0"/>
              <a:t>*       40 *       18 *        16 *</a:t>
            </a:r>
          </a:p>
          <a:p>
            <a:r>
              <a:rPr kumimoji="1" lang="en-US" altLang="ja-JP" dirty="0"/>
              <a:t>*       40 *       19 *        -3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-14 *</a:t>
            </a:r>
          </a:p>
          <a:p>
            <a:r>
              <a:rPr kumimoji="1" lang="en-US" altLang="ja-JP" dirty="0"/>
              <a:t>*       41 *        9 *        14 *</a:t>
            </a:r>
          </a:p>
          <a:p>
            <a:r>
              <a:rPr kumimoji="1" lang="en-US" altLang="ja-JP" dirty="0"/>
              <a:t>*       41 *       10 *        25 *</a:t>
            </a:r>
          </a:p>
          <a:p>
            <a:r>
              <a:rPr kumimoji="1" lang="en-US" altLang="ja-JP" dirty="0"/>
              <a:t>*       41 *       11 *         5 *</a:t>
            </a:r>
          </a:p>
          <a:p>
            <a:r>
              <a:rPr kumimoji="1" lang="en-US" altLang="ja-JP" dirty="0"/>
              <a:t>*       41 *       12 *        -5 *</a:t>
            </a:r>
          </a:p>
          <a:p>
            <a:r>
              <a:rPr kumimoji="1" lang="en-US" altLang="ja-JP" dirty="0"/>
              <a:t>*       41 *       13 *       -14 *</a:t>
            </a:r>
          </a:p>
          <a:p>
            <a:r>
              <a:rPr kumimoji="1" lang="en-US" altLang="ja-JP" dirty="0"/>
              <a:t>*       41 *       14 *        14 *</a:t>
            </a:r>
          </a:p>
          <a:p>
            <a:r>
              <a:rPr kumimoji="1" lang="en-US" altLang="ja-JP" dirty="0"/>
              <a:t>*       41 *       15 *         5 *</a:t>
            </a:r>
          </a:p>
          <a:p>
            <a:r>
              <a:rPr kumimoji="1" lang="en-US" altLang="ja-JP" dirty="0"/>
              <a:t>*       41 *       16 *        -5 *</a:t>
            </a:r>
          </a:p>
          <a:p>
            <a:r>
              <a:rPr kumimoji="1" lang="en-US" altLang="ja-JP" dirty="0"/>
              <a:t>*       41 *       17 *        94 *</a:t>
            </a:r>
          </a:p>
          <a:p>
            <a:r>
              <a:rPr kumimoji="1" lang="en-US" altLang="ja-JP" dirty="0"/>
              <a:t>*       41 *       18 *         5 *</a:t>
            </a:r>
          </a:p>
          <a:p>
            <a:r>
              <a:rPr kumimoji="1" lang="en-US" altLang="ja-JP" dirty="0"/>
              <a:t>*       41 *       19 *        -5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-14 *</a:t>
            </a:r>
          </a:p>
          <a:p>
            <a:r>
              <a:rPr kumimoji="1" lang="en-US" altLang="ja-JP" dirty="0"/>
              <a:t>*       42 *        9 *        14 *</a:t>
            </a:r>
          </a:p>
          <a:p>
            <a:r>
              <a:rPr kumimoji="1" lang="en-US" altLang="ja-JP" dirty="0"/>
              <a:t>Type &lt;CR&gt; to continue or q to quit ==&gt;</a:t>
            </a:r>
          </a:p>
          <a:p>
            <a:r>
              <a:rPr kumimoji="1" lang="en-US" altLang="ja-JP" dirty="0"/>
              <a:t>*       42 *       10 *        25 *</a:t>
            </a:r>
          </a:p>
          <a:p>
            <a:r>
              <a:rPr kumimoji="1" lang="en-US" altLang="ja-JP" dirty="0"/>
              <a:t>*       42 *       11 *         5 *</a:t>
            </a:r>
          </a:p>
          <a:p>
            <a:r>
              <a:rPr kumimoji="1" lang="en-US" altLang="ja-JP" dirty="0"/>
              <a:t>*       42 *       12 *        -5 *</a:t>
            </a:r>
          </a:p>
          <a:p>
            <a:r>
              <a:rPr kumimoji="1" lang="en-US" altLang="ja-JP" dirty="0"/>
              <a:t>*       42 *       13 *       -14 *</a:t>
            </a:r>
          </a:p>
          <a:p>
            <a:r>
              <a:rPr kumimoji="1" lang="en-US" altLang="ja-JP" dirty="0"/>
              <a:t>*       42 *       14 *        14 *</a:t>
            </a:r>
          </a:p>
          <a:p>
            <a:r>
              <a:rPr kumimoji="1" lang="en-US" altLang="ja-JP" dirty="0"/>
              <a:t>*       42 *       15 *         5 *</a:t>
            </a:r>
          </a:p>
          <a:p>
            <a:r>
              <a:rPr kumimoji="1" lang="en-US" altLang="ja-JP" dirty="0"/>
              <a:t>*       42 *       16 *        -5 *</a:t>
            </a:r>
          </a:p>
          <a:p>
            <a:r>
              <a:rPr kumimoji="1" lang="en-US" altLang="ja-JP" dirty="0"/>
              <a:t>*       42 *       17 *        94 *</a:t>
            </a:r>
          </a:p>
          <a:p>
            <a:r>
              <a:rPr kumimoji="1" lang="en-US" altLang="ja-JP" dirty="0"/>
              <a:t>*       42 *       18 *         5 *</a:t>
            </a:r>
          </a:p>
          <a:p>
            <a:r>
              <a:rPr kumimoji="1" lang="en-US" altLang="ja-JP" dirty="0"/>
              <a:t>*       42 *       19 *        -5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-16 *</a:t>
            </a:r>
          </a:p>
          <a:p>
            <a:r>
              <a:rPr kumimoji="1" lang="en-US" altLang="ja-JP" dirty="0"/>
              <a:t>*       43 *        9 *        16 *</a:t>
            </a:r>
          </a:p>
          <a:p>
            <a:r>
              <a:rPr kumimoji="1" lang="en-US" altLang="ja-JP" dirty="0"/>
              <a:t>*       43 *       10 *        25 *</a:t>
            </a:r>
          </a:p>
          <a:p>
            <a:r>
              <a:rPr kumimoji="1" lang="en-US" altLang="ja-JP" dirty="0"/>
              <a:t>*       43 *       11 *         5 *</a:t>
            </a:r>
          </a:p>
          <a:p>
            <a:r>
              <a:rPr kumimoji="1" lang="en-US" altLang="ja-JP" dirty="0"/>
              <a:t>*       43 *       12 *        -5 *</a:t>
            </a:r>
          </a:p>
          <a:p>
            <a:r>
              <a:rPr kumimoji="1" lang="en-US" altLang="ja-JP" dirty="0"/>
              <a:t>*       43 *       13 *       -16 *</a:t>
            </a:r>
          </a:p>
          <a:p>
            <a:r>
              <a:rPr kumimoji="1" lang="en-US" altLang="ja-JP" dirty="0"/>
              <a:t>*       43 *       14 *        16 *</a:t>
            </a:r>
          </a:p>
          <a:p>
            <a:r>
              <a:rPr kumimoji="1" lang="en-US" altLang="ja-JP" dirty="0"/>
              <a:t>Type &lt;CR&gt; to continue or q to quit ==&gt;</a:t>
            </a:r>
          </a:p>
          <a:p>
            <a:r>
              <a:rPr kumimoji="1" lang="en-US" altLang="ja-JP" dirty="0"/>
              <a:t>*       43 *       15 *         5 *</a:t>
            </a:r>
          </a:p>
          <a:p>
            <a:r>
              <a:rPr kumimoji="1" lang="en-US" altLang="ja-JP" dirty="0"/>
              <a:t>*       43 *       16 *        -5 *</a:t>
            </a:r>
          </a:p>
          <a:p>
            <a:r>
              <a:rPr kumimoji="1" lang="en-US" altLang="ja-JP" dirty="0"/>
              <a:t>*       43 *       17 *        94 *</a:t>
            </a:r>
          </a:p>
          <a:p>
            <a:r>
              <a:rPr kumimoji="1" lang="en-US" altLang="ja-JP" dirty="0"/>
              <a:t>*       43 *       18 *         5 *</a:t>
            </a:r>
          </a:p>
          <a:p>
            <a:r>
              <a:rPr kumimoji="1" lang="en-US" altLang="ja-JP" dirty="0"/>
              <a:t>*       43 *       19 *        -5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-16 *</a:t>
            </a:r>
          </a:p>
          <a:p>
            <a:r>
              <a:rPr kumimoji="1" lang="en-US" altLang="ja-JP" dirty="0"/>
              <a:t>*       44 *        9 *        16 *</a:t>
            </a:r>
          </a:p>
          <a:p>
            <a:r>
              <a:rPr kumimoji="1" lang="en-US" altLang="ja-JP" dirty="0"/>
              <a:t>*       44 *       10 *        25 *</a:t>
            </a:r>
          </a:p>
          <a:p>
            <a:r>
              <a:rPr kumimoji="1" lang="en-US" altLang="ja-JP" dirty="0"/>
              <a:t>*       44 *       11 *        15 *</a:t>
            </a:r>
          </a:p>
          <a:p>
            <a:r>
              <a:rPr kumimoji="1" lang="en-US" altLang="ja-JP" dirty="0"/>
              <a:t>*       44 *       12 *       -15 *</a:t>
            </a:r>
          </a:p>
          <a:p>
            <a:r>
              <a:rPr kumimoji="1" lang="en-US" altLang="ja-JP" dirty="0"/>
              <a:t>*       44 *       13 *       -16 *</a:t>
            </a:r>
          </a:p>
          <a:p>
            <a:r>
              <a:rPr kumimoji="1" lang="en-US" altLang="ja-JP" dirty="0"/>
              <a:t>*       44 *       14 *        16 *</a:t>
            </a:r>
          </a:p>
          <a:p>
            <a:r>
              <a:rPr kumimoji="1" lang="en-US" altLang="ja-JP" dirty="0"/>
              <a:t>*       44 *       15 *        15 *</a:t>
            </a:r>
          </a:p>
          <a:p>
            <a:r>
              <a:rPr kumimoji="1" lang="en-US" altLang="ja-JP" dirty="0"/>
              <a:t>*       44 *       16 *       -15 *</a:t>
            </a:r>
          </a:p>
          <a:p>
            <a:r>
              <a:rPr kumimoji="1" lang="en-US" altLang="ja-JP" dirty="0"/>
              <a:t>*       44 *       17 *        94 *</a:t>
            </a:r>
          </a:p>
          <a:p>
            <a:r>
              <a:rPr kumimoji="1" lang="en-US" altLang="ja-JP" dirty="0"/>
              <a:t>*       44 *       18 *        15 *</a:t>
            </a:r>
          </a:p>
          <a:p>
            <a:r>
              <a:rPr kumimoji="1" lang="en-US" altLang="ja-JP" dirty="0"/>
              <a:t>*       44 *       19 *       -15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-14 *</a:t>
            </a:r>
          </a:p>
          <a:p>
            <a:r>
              <a:rPr kumimoji="1" lang="en-US" altLang="ja-JP" dirty="0"/>
              <a:t>*       45 *        9 *        14 *</a:t>
            </a:r>
          </a:p>
          <a:p>
            <a:r>
              <a:rPr kumimoji="1" lang="en-US" altLang="ja-JP" dirty="0"/>
              <a:t>*       45 *       10 *        25 *</a:t>
            </a:r>
          </a:p>
          <a:p>
            <a:r>
              <a:rPr kumimoji="1" lang="en-US" altLang="ja-JP" dirty="0"/>
              <a:t>*       45 *       11 *         5 *</a:t>
            </a:r>
          </a:p>
          <a:p>
            <a:r>
              <a:rPr kumimoji="1" lang="en-US" altLang="ja-JP" dirty="0"/>
              <a:t>*       45 *       12 *        -5 *</a:t>
            </a:r>
          </a:p>
          <a:p>
            <a:r>
              <a:rPr kumimoji="1" lang="en-US" altLang="ja-JP" dirty="0"/>
              <a:t>*       45 *       13 *       -14 *</a:t>
            </a:r>
          </a:p>
          <a:p>
            <a:r>
              <a:rPr kumimoji="1" lang="en-US" altLang="ja-JP" dirty="0"/>
              <a:t>*       45 *       14 *        14 *</a:t>
            </a:r>
          </a:p>
          <a:p>
            <a:r>
              <a:rPr kumimoji="1" lang="en-US" altLang="ja-JP" dirty="0"/>
              <a:t>*       45 *       15 *         5 *</a:t>
            </a:r>
          </a:p>
          <a:p>
            <a:r>
              <a:rPr kumimoji="1" lang="en-US" altLang="ja-JP" dirty="0"/>
              <a:t>*       45 *       16 *        -5 *</a:t>
            </a:r>
          </a:p>
          <a:p>
            <a:r>
              <a:rPr kumimoji="1" lang="en-US" altLang="ja-JP" dirty="0"/>
              <a:t>*       45 *       17 *        94 *</a:t>
            </a:r>
          </a:p>
          <a:p>
            <a:r>
              <a:rPr kumimoji="1" lang="en-US" altLang="ja-JP" dirty="0"/>
              <a:t>*       45 *       18 *         5 *</a:t>
            </a:r>
          </a:p>
          <a:p>
            <a:r>
              <a:rPr kumimoji="1" lang="en-US" altLang="ja-JP" dirty="0"/>
              <a:t>*       45 *       19 *        -5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-14 *</a:t>
            </a:r>
          </a:p>
          <a:p>
            <a:r>
              <a:rPr kumimoji="1" lang="en-US" altLang="ja-JP" dirty="0"/>
              <a:t>*       46 *        9 *        14 *</a:t>
            </a:r>
          </a:p>
          <a:p>
            <a:r>
              <a:rPr kumimoji="1" lang="en-US" altLang="ja-JP" dirty="0"/>
              <a:t>*       46 *       10 *        25 *</a:t>
            </a:r>
          </a:p>
          <a:p>
            <a:r>
              <a:rPr kumimoji="1" lang="en-US" altLang="ja-JP" dirty="0"/>
              <a:t>*       46 *       11 *         5 *</a:t>
            </a:r>
          </a:p>
          <a:p>
            <a:r>
              <a:rPr kumimoji="1" lang="en-US" altLang="ja-JP" dirty="0"/>
              <a:t>*       46 *       12 *        -5 *</a:t>
            </a:r>
          </a:p>
          <a:p>
            <a:r>
              <a:rPr kumimoji="1" lang="en-US" altLang="ja-JP" dirty="0"/>
              <a:t>*       46 *       13 *       -14 *</a:t>
            </a:r>
          </a:p>
          <a:p>
            <a:r>
              <a:rPr kumimoji="1" lang="en-US" altLang="ja-JP" dirty="0"/>
              <a:t>*       46 *       14 *        14 *</a:t>
            </a:r>
          </a:p>
          <a:p>
            <a:r>
              <a:rPr kumimoji="1" lang="en-US" altLang="ja-JP" dirty="0"/>
              <a:t>*       46 *       15 *         5 *</a:t>
            </a:r>
          </a:p>
          <a:p>
            <a:r>
              <a:rPr kumimoji="1" lang="en-US" altLang="ja-JP" dirty="0"/>
              <a:t>*       46 *       16 *        -5 *</a:t>
            </a:r>
          </a:p>
          <a:p>
            <a:r>
              <a:rPr kumimoji="1" lang="en-US" altLang="ja-JP" dirty="0"/>
              <a:t>*       46 *       17 *         5 *</a:t>
            </a:r>
          </a:p>
          <a:p>
            <a:r>
              <a:rPr kumimoji="1" lang="en-US" altLang="ja-JP" dirty="0"/>
              <a:t>*       46 *       18 *        -5 *</a:t>
            </a:r>
          </a:p>
          <a:p>
            <a:r>
              <a:rPr kumimoji="1" lang="en-US" altLang="ja-JP" dirty="0"/>
              <a:t>*       46 *       19 *        92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-14 *</a:t>
            </a:r>
          </a:p>
          <a:p>
            <a:r>
              <a:rPr kumimoji="1" lang="en-US" altLang="ja-JP" dirty="0"/>
              <a:t>*       47 *        9 *        14 *</a:t>
            </a:r>
          </a:p>
          <a:p>
            <a:r>
              <a:rPr kumimoji="1" lang="en-US" altLang="ja-JP" dirty="0"/>
              <a:t>Type &lt;CR&gt; to continue or q to quit ==&gt;</a:t>
            </a:r>
          </a:p>
          <a:p>
            <a:r>
              <a:rPr kumimoji="1" lang="en-US" altLang="ja-JP" dirty="0"/>
              <a:t>*       47 *       10 *        25 *</a:t>
            </a:r>
          </a:p>
          <a:p>
            <a:r>
              <a:rPr kumimoji="1" lang="en-US" altLang="ja-JP" dirty="0"/>
              <a:t>*       47 *       11 *        21 *</a:t>
            </a:r>
          </a:p>
          <a:p>
            <a:r>
              <a:rPr kumimoji="1" lang="en-US" altLang="ja-JP" dirty="0"/>
              <a:t>*       47 *       12 *        21 *</a:t>
            </a:r>
          </a:p>
          <a:p>
            <a:r>
              <a:rPr kumimoji="1" lang="en-US" altLang="ja-JP" dirty="0"/>
              <a:t>*       47 *       13 *       -14 *</a:t>
            </a:r>
          </a:p>
          <a:p>
            <a:r>
              <a:rPr kumimoji="1" lang="en-US" altLang="ja-JP" dirty="0"/>
              <a:t>*       47 *       14 *        14 *</a:t>
            </a:r>
          </a:p>
          <a:p>
            <a:r>
              <a:rPr kumimoji="1" lang="en-US" altLang="ja-JP" dirty="0"/>
              <a:t>*       47 *       15 *        21 *</a:t>
            </a:r>
          </a:p>
          <a:p>
            <a:r>
              <a:rPr kumimoji="1" lang="en-US" altLang="ja-JP" dirty="0"/>
              <a:t>*       47 *       16 *        21 *</a:t>
            </a:r>
          </a:p>
          <a:p>
            <a:r>
              <a:rPr kumimoji="1" lang="en-US" altLang="ja-JP" dirty="0"/>
              <a:t>*       47 *       17 *        94 *</a:t>
            </a:r>
          </a:p>
          <a:p>
            <a:r>
              <a:rPr kumimoji="1" lang="en-US" altLang="ja-JP" dirty="0"/>
              <a:t>*       47 *       18 *        21 *</a:t>
            </a:r>
          </a:p>
          <a:p>
            <a:r>
              <a:rPr kumimoji="1" lang="en-US" altLang="ja-JP" dirty="0"/>
              <a:t>*       47 *       19 *        21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-16 *</a:t>
            </a:r>
          </a:p>
          <a:p>
            <a:r>
              <a:rPr kumimoji="1" lang="en-US" altLang="ja-JP" dirty="0"/>
              <a:t>*       48 *        9 *        16 *</a:t>
            </a:r>
          </a:p>
          <a:p>
            <a:r>
              <a:rPr kumimoji="1" lang="en-US" altLang="ja-JP" dirty="0"/>
              <a:t>*       48 *       10 *        25 *</a:t>
            </a:r>
          </a:p>
          <a:p>
            <a:r>
              <a:rPr kumimoji="1" lang="en-US" altLang="ja-JP" dirty="0"/>
              <a:t>*       48 *       11 *         5 *</a:t>
            </a:r>
          </a:p>
          <a:p>
            <a:r>
              <a:rPr kumimoji="1" lang="en-US" altLang="ja-JP" dirty="0"/>
              <a:t>*       48 *       12 *        -5 *</a:t>
            </a:r>
          </a:p>
          <a:p>
            <a:r>
              <a:rPr kumimoji="1" lang="en-US" altLang="ja-JP" dirty="0"/>
              <a:t>*       48 *       13 *       -16 *</a:t>
            </a:r>
          </a:p>
          <a:p>
            <a:r>
              <a:rPr kumimoji="1" lang="en-US" altLang="ja-JP" dirty="0"/>
              <a:t>*       48 *       14 *        16 *</a:t>
            </a:r>
          </a:p>
          <a:p>
            <a:r>
              <a:rPr kumimoji="1" lang="en-US" altLang="ja-JP" dirty="0"/>
              <a:t>Type &lt;CR&gt; to continue or q to quit ==&gt;</a:t>
            </a:r>
          </a:p>
          <a:p>
            <a:r>
              <a:rPr kumimoji="1" lang="en-US" altLang="ja-JP" dirty="0"/>
              <a:t>*       48 *       15 *         5 *</a:t>
            </a:r>
          </a:p>
          <a:p>
            <a:r>
              <a:rPr kumimoji="1" lang="en-US" altLang="ja-JP" dirty="0"/>
              <a:t>*       48 *       16 *        -5 *</a:t>
            </a:r>
          </a:p>
          <a:p>
            <a:r>
              <a:rPr kumimoji="1" lang="en-US" altLang="ja-JP" dirty="0"/>
              <a:t>*       48 *       17 *        94 *</a:t>
            </a:r>
          </a:p>
          <a:p>
            <a:r>
              <a:rPr kumimoji="1" lang="en-US" altLang="ja-JP" dirty="0"/>
              <a:t>*       48 *       18 *         5 *</a:t>
            </a:r>
          </a:p>
          <a:p>
            <a:r>
              <a:rPr kumimoji="1" lang="en-US" altLang="ja-JP" dirty="0"/>
              <a:t>*       48 *       19 *        -5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-16 *</a:t>
            </a:r>
          </a:p>
          <a:p>
            <a:r>
              <a:rPr kumimoji="1" lang="en-US" altLang="ja-JP" dirty="0"/>
              <a:t>*       49 *        9 *        16 *</a:t>
            </a:r>
          </a:p>
          <a:p>
            <a:r>
              <a:rPr kumimoji="1" lang="en-US" altLang="ja-JP" dirty="0"/>
              <a:t>*       49 *       10 *        25 *</a:t>
            </a:r>
          </a:p>
          <a:p>
            <a:r>
              <a:rPr kumimoji="1" lang="en-US" altLang="ja-JP" dirty="0"/>
              <a:t>*       49 *       11 *        24 *</a:t>
            </a:r>
          </a:p>
          <a:p>
            <a:r>
              <a:rPr kumimoji="1" lang="en-US" altLang="ja-JP" dirty="0"/>
              <a:t>*       49 *       12 *       -24 *</a:t>
            </a:r>
          </a:p>
          <a:p>
            <a:r>
              <a:rPr kumimoji="1" lang="en-US" altLang="ja-JP" dirty="0"/>
              <a:t>*       49 *       13 *        -3 *</a:t>
            </a:r>
          </a:p>
          <a:p>
            <a:r>
              <a:rPr kumimoji="1" lang="en-US" altLang="ja-JP" dirty="0"/>
              <a:t>*       49 *       14 *         4 *</a:t>
            </a:r>
          </a:p>
          <a:p>
            <a:r>
              <a:rPr kumimoji="1" lang="en-US" altLang="ja-JP" dirty="0"/>
              <a:t>*       49 *       15 *         3 *</a:t>
            </a:r>
          </a:p>
          <a:p>
            <a:r>
              <a:rPr kumimoji="1" lang="en-US" altLang="ja-JP" dirty="0"/>
              <a:t>*       49 *       16 *        -4 *</a:t>
            </a:r>
          </a:p>
          <a:p>
            <a:r>
              <a:rPr kumimoji="1" lang="en-US" altLang="ja-JP" dirty="0"/>
              <a:t>*       49 *       17 *       -16 *</a:t>
            </a:r>
          </a:p>
          <a:p>
            <a:r>
              <a:rPr kumimoji="1" lang="en-US" altLang="ja-JP" dirty="0"/>
              <a:t>*       49 *       18 *        16 *</a:t>
            </a:r>
          </a:p>
          <a:p>
            <a:r>
              <a:rPr kumimoji="1" lang="en-US" altLang="ja-JP" dirty="0"/>
              <a:t>*       49 *       19 *        -3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-16 *</a:t>
            </a:r>
          </a:p>
          <a:p>
            <a:r>
              <a:rPr kumimoji="1" lang="en-US" altLang="ja-JP" dirty="0"/>
              <a:t>*       50 *        9 *        16 *</a:t>
            </a:r>
          </a:p>
          <a:p>
            <a:r>
              <a:rPr kumimoji="1" lang="en-US" altLang="ja-JP" dirty="0"/>
              <a:t>*       50 *       10 *        25 *</a:t>
            </a:r>
          </a:p>
          <a:p>
            <a:r>
              <a:rPr kumimoji="1" lang="en-US" altLang="ja-JP" dirty="0"/>
              <a:t>*       50 *       11 *        15 *</a:t>
            </a:r>
          </a:p>
          <a:p>
            <a:r>
              <a:rPr kumimoji="1" lang="en-US" altLang="ja-JP" dirty="0"/>
              <a:t>*       50 *       12 *       -15 *</a:t>
            </a:r>
          </a:p>
          <a:p>
            <a:r>
              <a:rPr kumimoji="1" lang="en-US" altLang="ja-JP" dirty="0"/>
              <a:t>*       50 *       13 *       -16 *</a:t>
            </a:r>
          </a:p>
          <a:p>
            <a:r>
              <a:rPr kumimoji="1" lang="en-US" altLang="ja-JP" dirty="0"/>
              <a:t>*       50 *       14 *        16 *</a:t>
            </a:r>
          </a:p>
          <a:p>
            <a:r>
              <a:rPr kumimoji="1" lang="en-US" altLang="ja-JP" dirty="0"/>
              <a:t>*       50 *       15 *        15 *</a:t>
            </a:r>
          </a:p>
          <a:p>
            <a:r>
              <a:rPr kumimoji="1" lang="en-US" altLang="ja-JP" dirty="0"/>
              <a:t>*       50 *       16 *       -15 *</a:t>
            </a:r>
          </a:p>
          <a:p>
            <a:r>
              <a:rPr kumimoji="1" lang="en-US" altLang="ja-JP" dirty="0"/>
              <a:t>*       50 *       17 *        94 *</a:t>
            </a:r>
          </a:p>
          <a:p>
            <a:r>
              <a:rPr kumimoji="1" lang="en-US" altLang="ja-JP" dirty="0"/>
              <a:t>*       50 *       18 *        15 *</a:t>
            </a:r>
          </a:p>
          <a:p>
            <a:r>
              <a:rPr kumimoji="1" lang="en-US" altLang="ja-JP" dirty="0"/>
              <a:t>*       50 *       19 *       -15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-16 *</a:t>
            </a:r>
          </a:p>
          <a:p>
            <a:r>
              <a:rPr kumimoji="1" lang="en-US" altLang="ja-JP" dirty="0"/>
              <a:t>*       51 *        9 *        16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-16 *</a:t>
            </a:r>
          </a:p>
          <a:p>
            <a:r>
              <a:rPr kumimoji="1" lang="en-US" altLang="ja-JP" dirty="0"/>
              <a:t>*       51 *       14 *        16 *</a:t>
            </a:r>
          </a:p>
          <a:p>
            <a:r>
              <a:rPr kumimoji="1" lang="en-US" altLang="ja-JP" dirty="0"/>
              <a:t>*       51 *       15 *         5 *</a:t>
            </a:r>
          </a:p>
          <a:p>
            <a:r>
              <a:rPr kumimoji="1" lang="en-US" altLang="ja-JP" dirty="0"/>
              <a:t>*       51 *       16 *        -5 *</a:t>
            </a:r>
          </a:p>
          <a:p>
            <a:r>
              <a:rPr kumimoji="1" lang="en-US" altLang="ja-JP" dirty="0"/>
              <a:t>*       51 *       17 *        94 *</a:t>
            </a:r>
          </a:p>
          <a:p>
            <a:r>
              <a:rPr kumimoji="1" lang="en-US" altLang="ja-JP" dirty="0"/>
              <a:t>*       51 *       18 *         5 *</a:t>
            </a:r>
          </a:p>
          <a:p>
            <a:r>
              <a:rPr kumimoji="1" lang="en-US" altLang="ja-JP" dirty="0"/>
              <a:t>*       51 *       19 *        -5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-14 *</a:t>
            </a:r>
          </a:p>
          <a:p>
            <a:r>
              <a:rPr kumimoji="1" lang="en-US" altLang="ja-JP" dirty="0"/>
              <a:t>*       52 *        9 *        14 *</a:t>
            </a:r>
          </a:p>
          <a:p>
            <a:r>
              <a:rPr kumimoji="1" lang="en-US" altLang="ja-JP" dirty="0"/>
              <a:t>Type &lt;CR&gt; to continue or q to quit ==&gt;</a:t>
            </a:r>
          </a:p>
          <a:p>
            <a:r>
              <a:rPr kumimoji="1" lang="en-US" altLang="ja-JP" dirty="0"/>
              <a:t>*       52 *       10 *        25 *</a:t>
            </a:r>
          </a:p>
          <a:p>
            <a:r>
              <a:rPr kumimoji="1" lang="en-US" altLang="ja-JP" dirty="0"/>
              <a:t>*       52 *       11 *        21 *</a:t>
            </a:r>
          </a:p>
          <a:p>
            <a:r>
              <a:rPr kumimoji="1" lang="en-US" altLang="ja-JP" dirty="0"/>
              <a:t>*       52 *       12 *        21 *</a:t>
            </a:r>
          </a:p>
          <a:p>
            <a:r>
              <a:rPr kumimoji="1" lang="en-US" altLang="ja-JP" dirty="0"/>
              <a:t>*       52 *       13 *       -14 *</a:t>
            </a:r>
          </a:p>
          <a:p>
            <a:r>
              <a:rPr kumimoji="1" lang="en-US" altLang="ja-JP" dirty="0"/>
              <a:t>*       52 *       14 *        14 *</a:t>
            </a:r>
          </a:p>
          <a:p>
            <a:r>
              <a:rPr kumimoji="1" lang="en-US" altLang="ja-JP" dirty="0"/>
              <a:t>*       52 *       15 *        21 *</a:t>
            </a:r>
          </a:p>
          <a:p>
            <a:r>
              <a:rPr kumimoji="1" lang="en-US" altLang="ja-JP" dirty="0"/>
              <a:t>*       52 *       16 *        21 *</a:t>
            </a:r>
          </a:p>
          <a:p>
            <a:r>
              <a:rPr kumimoji="1" lang="en-US" altLang="ja-JP" dirty="0"/>
              <a:t>*       52 *       17 *        94 *</a:t>
            </a:r>
          </a:p>
          <a:p>
            <a:r>
              <a:rPr kumimoji="1" lang="en-US" altLang="ja-JP" dirty="0"/>
              <a:t>*       52 *       18 *        21 *</a:t>
            </a:r>
          </a:p>
          <a:p>
            <a:r>
              <a:rPr kumimoji="1" lang="en-US" altLang="ja-JP" dirty="0"/>
              <a:t>*       52 *       19 *        21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-16 *</a:t>
            </a:r>
          </a:p>
          <a:p>
            <a:r>
              <a:rPr kumimoji="1" lang="en-US" altLang="ja-JP" dirty="0"/>
              <a:t>*       53 *        9 *        16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-16 *</a:t>
            </a:r>
          </a:p>
          <a:p>
            <a:r>
              <a:rPr kumimoji="1" lang="en-US" altLang="ja-JP" dirty="0"/>
              <a:t>*       53 *       14 *        16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94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-16 *</a:t>
            </a:r>
          </a:p>
          <a:p>
            <a:r>
              <a:rPr kumimoji="1" lang="en-US" altLang="ja-JP" dirty="0"/>
              <a:t>*       54 *        9 *        16 *</a:t>
            </a:r>
          </a:p>
          <a:p>
            <a:r>
              <a:rPr kumimoji="1" lang="en-US" altLang="ja-JP" dirty="0"/>
              <a:t>*       54 *       10 *        25 *</a:t>
            </a:r>
          </a:p>
          <a:p>
            <a:r>
              <a:rPr kumimoji="1" lang="en-US" altLang="ja-JP" dirty="0"/>
              <a:t>*       54 *       11 *         5 *</a:t>
            </a:r>
          </a:p>
          <a:p>
            <a:r>
              <a:rPr kumimoji="1" lang="en-US" altLang="ja-JP" dirty="0"/>
              <a:t>*       54 *       12 *        -5 *</a:t>
            </a:r>
          </a:p>
          <a:p>
            <a:r>
              <a:rPr kumimoji="1" lang="en-US" altLang="ja-JP" dirty="0"/>
              <a:t>*       54 *       13 *       -16 *</a:t>
            </a:r>
          </a:p>
          <a:p>
            <a:r>
              <a:rPr kumimoji="1" lang="en-US" altLang="ja-JP" dirty="0"/>
              <a:t>*       54 *       14 *        16 *</a:t>
            </a:r>
          </a:p>
          <a:p>
            <a:r>
              <a:rPr kumimoji="1" lang="en-US" altLang="ja-JP" dirty="0"/>
              <a:t>*       54 *       15 *         5 *</a:t>
            </a:r>
          </a:p>
          <a:p>
            <a:r>
              <a:rPr kumimoji="1" lang="en-US" altLang="ja-JP" dirty="0"/>
              <a:t>*       54 *       16 *        -5 *</a:t>
            </a:r>
          </a:p>
          <a:p>
            <a:r>
              <a:rPr kumimoji="1" lang="en-US" altLang="ja-JP" dirty="0"/>
              <a:t>*       54 *       17 *        94 *</a:t>
            </a:r>
          </a:p>
          <a:p>
            <a:r>
              <a:rPr kumimoji="1" lang="en-US" altLang="ja-JP" dirty="0"/>
              <a:t>*       54 *       18 *         5 *</a:t>
            </a:r>
          </a:p>
          <a:p>
            <a:r>
              <a:rPr kumimoji="1" lang="en-US" altLang="ja-JP" dirty="0"/>
              <a:t>*       54 *       19 *        -5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-14 *</a:t>
            </a:r>
          </a:p>
          <a:p>
            <a:r>
              <a:rPr kumimoji="1" lang="en-US" altLang="ja-JP" dirty="0"/>
              <a:t>*       55 *        9 *        14 *</a:t>
            </a:r>
          </a:p>
          <a:p>
            <a:r>
              <a:rPr kumimoji="1" lang="en-US" altLang="ja-JP" dirty="0"/>
              <a:t>*       55 *       10 *        25 *</a:t>
            </a:r>
          </a:p>
          <a:p>
            <a:r>
              <a:rPr kumimoji="1" lang="en-US" altLang="ja-JP" dirty="0"/>
              <a:t>*       55 *       11 *        21 *</a:t>
            </a:r>
          </a:p>
          <a:p>
            <a:r>
              <a:rPr kumimoji="1" lang="en-US" altLang="ja-JP" dirty="0"/>
              <a:t>*       55 *       12 *        21 *</a:t>
            </a:r>
          </a:p>
          <a:p>
            <a:r>
              <a:rPr kumimoji="1" lang="en-US" altLang="ja-JP" dirty="0"/>
              <a:t>*       55 *       13 *       -14 *</a:t>
            </a:r>
          </a:p>
          <a:p>
            <a:r>
              <a:rPr kumimoji="1" lang="en-US" altLang="ja-JP" dirty="0"/>
              <a:t>*       55 *       14 *        14 *</a:t>
            </a:r>
          </a:p>
          <a:p>
            <a:r>
              <a:rPr kumimoji="1" lang="en-US" altLang="ja-JP" dirty="0"/>
              <a:t>*       55 *       15 *        21 *</a:t>
            </a:r>
          </a:p>
          <a:p>
            <a:r>
              <a:rPr kumimoji="1" lang="en-US" altLang="ja-JP" dirty="0"/>
              <a:t>*       55 *       16 *        21 *</a:t>
            </a:r>
          </a:p>
          <a:p>
            <a:r>
              <a:rPr kumimoji="1" lang="en-US" altLang="ja-JP" dirty="0"/>
              <a:t>*       55 *       17 *        94 *</a:t>
            </a:r>
          </a:p>
          <a:p>
            <a:r>
              <a:rPr kumimoji="1" lang="en-US" altLang="ja-JP" dirty="0"/>
              <a:t>*       55 *       18 *        21 *</a:t>
            </a:r>
          </a:p>
          <a:p>
            <a:r>
              <a:rPr kumimoji="1" lang="en-US" altLang="ja-JP" dirty="0"/>
              <a:t>*       55 *       19 *        21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-16 *</a:t>
            </a:r>
          </a:p>
          <a:p>
            <a:r>
              <a:rPr kumimoji="1" lang="en-US" altLang="ja-JP" dirty="0"/>
              <a:t>*       56 *        9 *        16 *</a:t>
            </a:r>
          </a:p>
          <a:p>
            <a:r>
              <a:rPr kumimoji="1" lang="en-US" altLang="ja-JP" dirty="0"/>
              <a:t>*       56 *       10 *        25 *</a:t>
            </a:r>
          </a:p>
          <a:p>
            <a:r>
              <a:rPr kumimoji="1" lang="en-US" altLang="ja-JP" dirty="0"/>
              <a:t>*       56 *       11 *        21 *</a:t>
            </a:r>
          </a:p>
          <a:p>
            <a:r>
              <a:rPr kumimoji="1" lang="en-US" altLang="ja-JP" dirty="0"/>
              <a:t>*       56 *       12 *        21 *</a:t>
            </a:r>
          </a:p>
          <a:p>
            <a:r>
              <a:rPr kumimoji="1" lang="en-US" altLang="ja-JP" dirty="0"/>
              <a:t>*       56 *       13 *       -16 *</a:t>
            </a:r>
          </a:p>
          <a:p>
            <a:r>
              <a:rPr kumimoji="1" lang="en-US" altLang="ja-JP" dirty="0"/>
              <a:t>*       56 *       14 *        16 *</a:t>
            </a:r>
          </a:p>
          <a:p>
            <a:r>
              <a:rPr kumimoji="1" lang="en-US" altLang="ja-JP" dirty="0"/>
              <a:t>*       56 *       15 *        21 *</a:t>
            </a:r>
          </a:p>
          <a:p>
            <a:r>
              <a:rPr kumimoji="1" lang="en-US" altLang="ja-JP" dirty="0"/>
              <a:t>*       56 *       16 *        21 *</a:t>
            </a:r>
          </a:p>
          <a:p>
            <a:r>
              <a:rPr kumimoji="1" lang="en-US" altLang="ja-JP" dirty="0"/>
              <a:t>*       56 *       17 *        94 *</a:t>
            </a:r>
          </a:p>
          <a:p>
            <a:r>
              <a:rPr kumimoji="1" lang="en-US" altLang="ja-JP" dirty="0"/>
              <a:t>*       56 *       18 *        21 *</a:t>
            </a:r>
          </a:p>
          <a:p>
            <a:r>
              <a:rPr kumimoji="1" lang="en-US" altLang="ja-JP" dirty="0"/>
              <a:t>*       56 *       19 *        21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-14 *</a:t>
            </a:r>
          </a:p>
          <a:p>
            <a:r>
              <a:rPr kumimoji="1" lang="en-US" altLang="ja-JP" dirty="0"/>
              <a:t>*       57 *        9 *        14 *</a:t>
            </a:r>
          </a:p>
          <a:p>
            <a:r>
              <a:rPr kumimoji="1" lang="en-US" altLang="ja-JP" dirty="0"/>
              <a:t>Type &lt;CR&gt; to continue or q to quit ==&gt;</a:t>
            </a:r>
          </a:p>
          <a:p>
            <a:r>
              <a:rPr kumimoji="1" lang="en-US" altLang="ja-JP" dirty="0"/>
              <a:t>*       57 *       10 *        25 *</a:t>
            </a:r>
          </a:p>
          <a:p>
            <a:r>
              <a:rPr kumimoji="1" lang="en-US" altLang="ja-JP" dirty="0"/>
              <a:t>*       57 *       11 *        15 *</a:t>
            </a:r>
          </a:p>
          <a:p>
            <a:r>
              <a:rPr kumimoji="1" lang="en-US" altLang="ja-JP" dirty="0"/>
              <a:t>*       57 *       12 *       -15 *</a:t>
            </a:r>
          </a:p>
          <a:p>
            <a:r>
              <a:rPr kumimoji="1" lang="en-US" altLang="ja-JP" dirty="0"/>
              <a:t>*       57 *       13 *       -14 *</a:t>
            </a:r>
          </a:p>
          <a:p>
            <a:r>
              <a:rPr kumimoji="1" lang="en-US" altLang="ja-JP" dirty="0"/>
              <a:t>*       57 *       14 *        14 *</a:t>
            </a:r>
          </a:p>
          <a:p>
            <a:r>
              <a:rPr kumimoji="1" lang="en-US" altLang="ja-JP" dirty="0"/>
              <a:t>*       57 *       15 *        15 *</a:t>
            </a:r>
          </a:p>
          <a:p>
            <a:r>
              <a:rPr kumimoji="1" lang="en-US" altLang="ja-JP" dirty="0"/>
              <a:t>*       57 *       16 *       -15 *</a:t>
            </a:r>
          </a:p>
          <a:p>
            <a:r>
              <a:rPr kumimoji="1" lang="en-US" altLang="ja-JP" dirty="0"/>
              <a:t>*       57 *       17 *        94 *</a:t>
            </a:r>
          </a:p>
          <a:p>
            <a:r>
              <a:rPr kumimoji="1" lang="en-US" altLang="ja-JP" dirty="0"/>
              <a:t>*       57 *       18 *        15 *</a:t>
            </a:r>
          </a:p>
          <a:p>
            <a:r>
              <a:rPr kumimoji="1" lang="en-US" altLang="ja-JP" dirty="0"/>
              <a:t>*       57 *       19 *       -15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-16 *</a:t>
            </a:r>
          </a:p>
          <a:p>
            <a:r>
              <a:rPr kumimoji="1" lang="en-US" altLang="ja-JP" dirty="0"/>
              <a:t>*       58 *        9 *        16 *</a:t>
            </a:r>
          </a:p>
          <a:p>
            <a:r>
              <a:rPr kumimoji="1" lang="en-US" altLang="ja-JP" dirty="0"/>
              <a:t>*       58 *       10 *        25 *</a:t>
            </a:r>
          </a:p>
          <a:p>
            <a:r>
              <a:rPr kumimoji="1" lang="en-US" altLang="ja-JP" dirty="0"/>
              <a:t>*       58 *       11 *        15 *</a:t>
            </a:r>
          </a:p>
          <a:p>
            <a:r>
              <a:rPr kumimoji="1" lang="en-US" altLang="ja-JP" dirty="0"/>
              <a:t>*       58 *       12 *       -15 *</a:t>
            </a:r>
          </a:p>
          <a:p>
            <a:r>
              <a:rPr kumimoji="1" lang="en-US" altLang="ja-JP" dirty="0"/>
              <a:t>*       58 *       13 *       -16 *</a:t>
            </a:r>
          </a:p>
          <a:p>
            <a:r>
              <a:rPr kumimoji="1" lang="en-US" altLang="ja-JP" dirty="0"/>
              <a:t>*       58 *       14 *        16 *</a:t>
            </a:r>
          </a:p>
          <a:p>
            <a:r>
              <a:rPr kumimoji="1" lang="en-US" altLang="ja-JP" dirty="0"/>
              <a:t>Type &lt;CR&gt; to continue or q to quit ==&gt;</a:t>
            </a:r>
          </a:p>
          <a:p>
            <a:r>
              <a:rPr kumimoji="1" lang="en-US" altLang="ja-JP" dirty="0"/>
              <a:t>*       58 *       15 *        15 *</a:t>
            </a:r>
          </a:p>
          <a:p>
            <a:r>
              <a:rPr kumimoji="1" lang="en-US" altLang="ja-JP" dirty="0"/>
              <a:t>*       58 *       16 *       -15 *</a:t>
            </a:r>
          </a:p>
          <a:p>
            <a:r>
              <a:rPr kumimoji="1" lang="en-US" altLang="ja-JP" dirty="0"/>
              <a:t>*       58 *       17 *        94 *</a:t>
            </a:r>
          </a:p>
          <a:p>
            <a:r>
              <a:rPr kumimoji="1" lang="en-US" altLang="ja-JP" dirty="0"/>
              <a:t>*       58 *       18 *        15 *</a:t>
            </a:r>
          </a:p>
          <a:p>
            <a:r>
              <a:rPr kumimoji="1" lang="en-US" altLang="ja-JP" dirty="0"/>
              <a:t>*       58 *       19 *       -15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-16 *</a:t>
            </a:r>
          </a:p>
          <a:p>
            <a:r>
              <a:rPr kumimoji="1" lang="en-US" altLang="ja-JP" dirty="0"/>
              <a:t>*       59 *        9 *        16 *</a:t>
            </a:r>
          </a:p>
          <a:p>
            <a:r>
              <a:rPr kumimoji="1" lang="en-US" altLang="ja-JP" dirty="0"/>
              <a:t>*       59 *       10 *        25 *</a:t>
            </a:r>
          </a:p>
          <a:p>
            <a:r>
              <a:rPr kumimoji="1" lang="en-US" altLang="ja-JP" dirty="0"/>
              <a:t>*       59 *       11 *         5 *</a:t>
            </a:r>
          </a:p>
          <a:p>
            <a:r>
              <a:rPr kumimoji="1" lang="en-US" altLang="ja-JP" dirty="0"/>
              <a:t>*       59 *       12 *        -5 *</a:t>
            </a:r>
          </a:p>
          <a:p>
            <a:r>
              <a:rPr kumimoji="1" lang="en-US" altLang="ja-JP" dirty="0"/>
              <a:t>*       59 *       13 *       -16 *</a:t>
            </a:r>
          </a:p>
          <a:p>
            <a:r>
              <a:rPr kumimoji="1" lang="en-US" altLang="ja-JP" dirty="0"/>
              <a:t>*       59 *       14 *        16 *</a:t>
            </a:r>
          </a:p>
          <a:p>
            <a:r>
              <a:rPr kumimoji="1" lang="en-US" altLang="ja-JP" dirty="0"/>
              <a:t>*       59 *       15 *         5 *</a:t>
            </a:r>
          </a:p>
          <a:p>
            <a:r>
              <a:rPr kumimoji="1" lang="en-US" altLang="ja-JP" dirty="0"/>
              <a:t>*       59 *       16 *        -5 *</a:t>
            </a:r>
          </a:p>
          <a:p>
            <a:r>
              <a:rPr kumimoji="1" lang="en-US" altLang="ja-JP" dirty="0"/>
              <a:t>*       59 *       17 *        94 *</a:t>
            </a:r>
          </a:p>
          <a:p>
            <a:r>
              <a:rPr kumimoji="1" lang="en-US" altLang="ja-JP" dirty="0"/>
              <a:t>*       59 *       18 *         5 *</a:t>
            </a:r>
          </a:p>
          <a:p>
            <a:r>
              <a:rPr kumimoji="1" lang="en-US" altLang="ja-JP" dirty="0"/>
              <a:t>*       59 *       19 *        -5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-16 *</a:t>
            </a:r>
          </a:p>
          <a:p>
            <a:r>
              <a:rPr kumimoji="1" lang="en-US" altLang="ja-JP" dirty="0"/>
              <a:t>*       60 *        9 *        16 *</a:t>
            </a:r>
          </a:p>
          <a:p>
            <a:r>
              <a:rPr kumimoji="1" lang="en-US" altLang="ja-JP" dirty="0"/>
              <a:t>*       60 *       10 *        25 *</a:t>
            </a:r>
          </a:p>
          <a:p>
            <a:r>
              <a:rPr kumimoji="1" lang="en-US" altLang="ja-JP" dirty="0"/>
              <a:t>*       60 *       11 *        24 *</a:t>
            </a:r>
          </a:p>
          <a:p>
            <a:r>
              <a:rPr kumimoji="1" lang="en-US" altLang="ja-JP" dirty="0"/>
              <a:t>*       60 *       12 *       -24 *</a:t>
            </a:r>
          </a:p>
          <a:p>
            <a:r>
              <a:rPr kumimoji="1" lang="en-US" altLang="ja-JP" dirty="0"/>
              <a:t>*       60 *       13 *       -13 *</a:t>
            </a:r>
          </a:p>
          <a:p>
            <a:r>
              <a:rPr kumimoji="1" lang="en-US" altLang="ja-JP" dirty="0"/>
              <a:t>*       60 *       14 *        14 *</a:t>
            </a:r>
          </a:p>
          <a:p>
            <a:r>
              <a:rPr kumimoji="1" lang="en-US" altLang="ja-JP" dirty="0"/>
              <a:t>*       60 *       15 *         3 *</a:t>
            </a:r>
          </a:p>
          <a:p>
            <a:r>
              <a:rPr kumimoji="1" lang="en-US" altLang="ja-JP" dirty="0"/>
              <a:t>*       60 *       16 *        -4 *</a:t>
            </a:r>
          </a:p>
          <a:p>
            <a:r>
              <a:rPr kumimoji="1" lang="en-US" altLang="ja-JP" dirty="0"/>
              <a:t>*       60 *       17 *       -16 *</a:t>
            </a:r>
          </a:p>
          <a:p>
            <a:r>
              <a:rPr kumimoji="1" lang="en-US" altLang="ja-JP" dirty="0"/>
              <a:t>*       60 *       18 *        16 *</a:t>
            </a:r>
          </a:p>
          <a:p>
            <a:r>
              <a:rPr kumimoji="1" lang="en-US" altLang="ja-JP" dirty="0"/>
              <a:t>*       60 *       19 *       -13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-14 *</a:t>
            </a:r>
          </a:p>
          <a:p>
            <a:r>
              <a:rPr kumimoji="1" lang="en-US" altLang="ja-JP" dirty="0"/>
              <a:t>*       61 *        9 *        14 *</a:t>
            </a:r>
          </a:p>
          <a:p>
            <a:r>
              <a:rPr kumimoji="1" lang="en-US" altLang="ja-JP" dirty="0"/>
              <a:t>*       61 *       10 *        25 *</a:t>
            </a:r>
          </a:p>
          <a:p>
            <a:r>
              <a:rPr kumimoji="1" lang="en-US" altLang="ja-JP" dirty="0"/>
              <a:t>*       61 *       11 *         4 *</a:t>
            </a:r>
          </a:p>
          <a:p>
            <a:r>
              <a:rPr kumimoji="1" lang="en-US" altLang="ja-JP" dirty="0"/>
              <a:t>*       61 *       12 *        -4 *</a:t>
            </a:r>
          </a:p>
          <a:p>
            <a:r>
              <a:rPr kumimoji="1" lang="en-US" altLang="ja-JP" dirty="0"/>
              <a:t>*       61 *       13 *       -14 *</a:t>
            </a:r>
          </a:p>
          <a:p>
            <a:r>
              <a:rPr kumimoji="1" lang="en-US" altLang="ja-JP" dirty="0"/>
              <a:t>*       61 *       14 *        14 *</a:t>
            </a:r>
          </a:p>
          <a:p>
            <a:r>
              <a:rPr kumimoji="1" lang="en-US" altLang="ja-JP" dirty="0"/>
              <a:t>*       61 *       15 *         4 *</a:t>
            </a:r>
          </a:p>
          <a:p>
            <a:r>
              <a:rPr kumimoji="1" lang="en-US" altLang="ja-JP" dirty="0"/>
              <a:t>*       61 *       16 *        -4 *</a:t>
            </a:r>
          </a:p>
          <a:p>
            <a:r>
              <a:rPr kumimoji="1" lang="en-US" altLang="ja-JP" dirty="0"/>
              <a:t>*       61 *       17 *        94 *</a:t>
            </a:r>
          </a:p>
          <a:p>
            <a:r>
              <a:rPr kumimoji="1" lang="en-US" altLang="ja-JP" dirty="0"/>
              <a:t>*       61 *       18 *         4 *</a:t>
            </a:r>
          </a:p>
          <a:p>
            <a:r>
              <a:rPr kumimoji="1" lang="en-US" altLang="ja-JP" dirty="0"/>
              <a:t>*       61 *       19 *        -4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-16 *</a:t>
            </a:r>
          </a:p>
          <a:p>
            <a:r>
              <a:rPr kumimoji="1" lang="en-US" altLang="ja-JP" dirty="0"/>
              <a:t>*       62 *        9 *        16 *</a:t>
            </a:r>
          </a:p>
          <a:p>
            <a:r>
              <a:rPr kumimoji="1" lang="en-US" altLang="ja-JP" dirty="0"/>
              <a:t>Type &lt;CR&gt; to continue or q to quit ==&gt;</a:t>
            </a:r>
          </a:p>
          <a:p>
            <a:r>
              <a:rPr kumimoji="1" lang="en-US" altLang="ja-JP" dirty="0"/>
              <a:t>*       62 *       10 *        25 *</a:t>
            </a:r>
          </a:p>
          <a:p>
            <a:r>
              <a:rPr kumimoji="1" lang="en-US" altLang="ja-JP" dirty="0"/>
              <a:t>*       62 *       11 *         4 *</a:t>
            </a:r>
          </a:p>
          <a:p>
            <a:r>
              <a:rPr kumimoji="1" lang="en-US" altLang="ja-JP" dirty="0"/>
              <a:t>*       62 *       12 *        -4 *</a:t>
            </a:r>
          </a:p>
          <a:p>
            <a:r>
              <a:rPr kumimoji="1" lang="en-US" altLang="ja-JP" dirty="0"/>
              <a:t>*       62 *       13 *       -16 *</a:t>
            </a:r>
          </a:p>
          <a:p>
            <a:r>
              <a:rPr kumimoji="1" lang="en-US" altLang="ja-JP" dirty="0"/>
              <a:t>*       62 *       14 *        16 *</a:t>
            </a:r>
          </a:p>
          <a:p>
            <a:r>
              <a:rPr kumimoji="1" lang="en-US" altLang="ja-JP" dirty="0"/>
              <a:t>*       62 *       15 *         4 *</a:t>
            </a:r>
          </a:p>
          <a:p>
            <a:r>
              <a:rPr kumimoji="1" lang="en-US" altLang="ja-JP" dirty="0"/>
              <a:t>*       62 *       16 *        -4 *</a:t>
            </a:r>
          </a:p>
          <a:p>
            <a:r>
              <a:rPr kumimoji="1" lang="en-US" altLang="ja-JP" dirty="0"/>
              <a:t>*       62 *       17 *        94 *</a:t>
            </a:r>
          </a:p>
          <a:p>
            <a:r>
              <a:rPr kumimoji="1" lang="en-US" altLang="ja-JP" dirty="0"/>
              <a:t>*       62 *       18 *         4 *</a:t>
            </a:r>
          </a:p>
          <a:p>
            <a:r>
              <a:rPr kumimoji="1" lang="en-US" altLang="ja-JP" dirty="0"/>
              <a:t>*       62 *       19 *        -4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-16 *</a:t>
            </a:r>
          </a:p>
          <a:p>
            <a:r>
              <a:rPr kumimoji="1" lang="en-US" altLang="ja-JP" dirty="0"/>
              <a:t>*       63 *        9 *        16 *</a:t>
            </a:r>
          </a:p>
          <a:p>
            <a:r>
              <a:rPr kumimoji="1" lang="en-US" altLang="ja-JP" dirty="0"/>
              <a:t>*       63 *       10 *        25 *</a:t>
            </a:r>
          </a:p>
          <a:p>
            <a:r>
              <a:rPr kumimoji="1" lang="en-US" altLang="ja-JP" dirty="0"/>
              <a:t>*       63 *       11 *        15 *</a:t>
            </a:r>
          </a:p>
          <a:p>
            <a:r>
              <a:rPr kumimoji="1" lang="en-US" altLang="ja-JP" dirty="0"/>
              <a:t>*       63 *       12 *       -15 *</a:t>
            </a:r>
          </a:p>
          <a:p>
            <a:r>
              <a:rPr kumimoji="1" lang="en-US" altLang="ja-JP" dirty="0"/>
              <a:t>*       63 *       13 *       -16 *</a:t>
            </a:r>
          </a:p>
          <a:p>
            <a:r>
              <a:rPr kumimoji="1" lang="en-US" altLang="ja-JP" dirty="0"/>
              <a:t>*       63 *       14 *        16 *</a:t>
            </a:r>
          </a:p>
          <a:p>
            <a:r>
              <a:rPr kumimoji="1" lang="en-US" altLang="ja-JP" dirty="0"/>
              <a:t>Type &lt;CR&gt; to continue or q to quit ==&gt;</a:t>
            </a:r>
          </a:p>
          <a:p>
            <a:r>
              <a:rPr kumimoji="1" lang="en-US" altLang="ja-JP" dirty="0"/>
              <a:t>*       63 *       15 *        15 *</a:t>
            </a:r>
          </a:p>
          <a:p>
            <a:r>
              <a:rPr kumimoji="1" lang="en-US" altLang="ja-JP" dirty="0"/>
              <a:t>*       63 *       16 *       -15 *</a:t>
            </a:r>
          </a:p>
          <a:p>
            <a:r>
              <a:rPr kumimoji="1" lang="en-US" altLang="ja-JP" dirty="0"/>
              <a:t>*       63 *       17 *        16 *</a:t>
            </a:r>
          </a:p>
          <a:p>
            <a:r>
              <a:rPr kumimoji="1" lang="en-US" altLang="ja-JP" dirty="0"/>
              <a:t>*       63 *       18 *        13 *</a:t>
            </a:r>
          </a:p>
          <a:p>
            <a:r>
              <a:rPr kumimoji="1" lang="en-US" altLang="ja-JP" dirty="0"/>
              <a:t>*       63 *       19 *       -14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-14 *</a:t>
            </a:r>
          </a:p>
          <a:p>
            <a:r>
              <a:rPr kumimoji="1" lang="en-US" altLang="ja-JP" dirty="0"/>
              <a:t>*       64 *        9 *        14 *</a:t>
            </a:r>
          </a:p>
          <a:p>
            <a:r>
              <a:rPr kumimoji="1" lang="en-US" altLang="ja-JP" dirty="0"/>
              <a:t>*       64 *       10 *        25 *</a:t>
            </a:r>
          </a:p>
          <a:p>
            <a:r>
              <a:rPr kumimoji="1" lang="en-US" altLang="ja-JP" dirty="0"/>
              <a:t>*       64 *       11 *         4 *</a:t>
            </a:r>
          </a:p>
          <a:p>
            <a:r>
              <a:rPr kumimoji="1" lang="en-US" altLang="ja-JP" dirty="0"/>
              <a:t>*       64 *       12 *        -4 *</a:t>
            </a:r>
          </a:p>
          <a:p>
            <a:r>
              <a:rPr kumimoji="1" lang="en-US" altLang="ja-JP" dirty="0"/>
              <a:t>*       64 *       13 *       -14 *</a:t>
            </a:r>
          </a:p>
          <a:p>
            <a:r>
              <a:rPr kumimoji="1" lang="en-US" altLang="ja-JP" dirty="0"/>
              <a:t>*       64 *       14 *        14 *</a:t>
            </a:r>
          </a:p>
          <a:p>
            <a:r>
              <a:rPr kumimoji="1" lang="en-US" altLang="ja-JP" dirty="0"/>
              <a:t>*       64 *       15 *         4 *</a:t>
            </a:r>
          </a:p>
          <a:p>
            <a:r>
              <a:rPr kumimoji="1" lang="en-US" altLang="ja-JP" dirty="0"/>
              <a:t>*       64 *       16 *        -4 *</a:t>
            </a:r>
          </a:p>
          <a:p>
            <a:r>
              <a:rPr kumimoji="1" lang="en-US" altLang="ja-JP" dirty="0"/>
              <a:t>*       64 *       17 *        94 *</a:t>
            </a:r>
          </a:p>
          <a:p>
            <a:r>
              <a:rPr kumimoji="1" lang="en-US" altLang="ja-JP" dirty="0"/>
              <a:t>*       64 *       18 *         4 *</a:t>
            </a:r>
          </a:p>
          <a:p>
            <a:r>
              <a:rPr kumimoji="1" lang="en-US" altLang="ja-JP" dirty="0"/>
              <a:t>*       64 *       19 *        -4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-16 *</a:t>
            </a:r>
          </a:p>
          <a:p>
            <a:r>
              <a:rPr kumimoji="1" lang="en-US" altLang="ja-JP" dirty="0"/>
              <a:t>*       65 *        9 *        16 *</a:t>
            </a:r>
          </a:p>
          <a:p>
            <a:r>
              <a:rPr kumimoji="1" lang="en-US" altLang="ja-JP" dirty="0"/>
              <a:t>*       65 *       10 *        25 *</a:t>
            </a:r>
          </a:p>
          <a:p>
            <a:r>
              <a:rPr kumimoji="1" lang="en-US" altLang="ja-JP" dirty="0"/>
              <a:t>*       65 *       11 *         5 *</a:t>
            </a:r>
          </a:p>
          <a:p>
            <a:r>
              <a:rPr kumimoji="1" lang="en-US" altLang="ja-JP" dirty="0"/>
              <a:t>*       65 *       12 *        -5 *</a:t>
            </a:r>
          </a:p>
          <a:p>
            <a:r>
              <a:rPr kumimoji="1" lang="en-US" altLang="ja-JP" dirty="0"/>
              <a:t>*       65 *       13 *       -16 *</a:t>
            </a:r>
          </a:p>
          <a:p>
            <a:r>
              <a:rPr kumimoji="1" lang="en-US" altLang="ja-JP" dirty="0"/>
              <a:t>*       65 *       14 *        16 *</a:t>
            </a:r>
          </a:p>
          <a:p>
            <a:r>
              <a:rPr kumimoji="1" lang="en-US" altLang="ja-JP" dirty="0"/>
              <a:t>*       65 *       15 *         5 *</a:t>
            </a:r>
          </a:p>
          <a:p>
            <a:r>
              <a:rPr kumimoji="1" lang="en-US" altLang="ja-JP" dirty="0"/>
              <a:t>*       65 *       16 *        -5 *</a:t>
            </a:r>
          </a:p>
          <a:p>
            <a:r>
              <a:rPr kumimoji="1" lang="en-US" altLang="ja-JP" dirty="0"/>
              <a:t>*       65 *       17 *        94 *</a:t>
            </a:r>
          </a:p>
          <a:p>
            <a:r>
              <a:rPr kumimoji="1" lang="en-US" altLang="ja-JP" dirty="0"/>
              <a:t>*       65 *       18 *         5 *</a:t>
            </a:r>
          </a:p>
          <a:p>
            <a:r>
              <a:rPr kumimoji="1" lang="en-US" altLang="ja-JP" dirty="0"/>
              <a:t>*       65 *       19 *        -5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-14 *</a:t>
            </a:r>
          </a:p>
          <a:p>
            <a:r>
              <a:rPr kumimoji="1" lang="en-US" altLang="ja-JP" dirty="0"/>
              <a:t>*       66 *        9 *        14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-14 *</a:t>
            </a:r>
          </a:p>
          <a:p>
            <a:r>
              <a:rPr kumimoji="1" lang="en-US" altLang="ja-JP" dirty="0"/>
              <a:t>*       66 *       14 *        14 *</a:t>
            </a:r>
          </a:p>
          <a:p>
            <a:r>
              <a:rPr kumimoji="1" lang="en-US" altLang="ja-JP" dirty="0"/>
              <a:t>*       66 *       15 *         5 *</a:t>
            </a:r>
          </a:p>
          <a:p>
            <a:r>
              <a:rPr kumimoji="1" lang="en-US" altLang="ja-JP" dirty="0"/>
              <a:t>*       66 *       16 *        -5 *</a:t>
            </a:r>
          </a:p>
          <a:p>
            <a:r>
              <a:rPr kumimoji="1" lang="en-US" altLang="ja-JP" dirty="0"/>
              <a:t>*       66 *       17 *        94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-14 *</a:t>
            </a:r>
          </a:p>
          <a:p>
            <a:r>
              <a:rPr kumimoji="1" lang="en-US" altLang="ja-JP" dirty="0"/>
              <a:t>*       67 *        9 *        14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-14 *</a:t>
            </a:r>
          </a:p>
          <a:p>
            <a:r>
              <a:rPr kumimoji="1" lang="en-US" altLang="ja-JP" dirty="0"/>
              <a:t>*       67 *       14 *        14 *</a:t>
            </a:r>
          </a:p>
          <a:p>
            <a:r>
              <a:rPr kumimoji="1" lang="en-US" altLang="ja-JP" dirty="0"/>
              <a:t>*       67 *       15 *         5 *</a:t>
            </a:r>
          </a:p>
          <a:p>
            <a:r>
              <a:rPr kumimoji="1" lang="en-US" altLang="ja-JP" dirty="0"/>
              <a:t>*       67 *       16 *        -5 *</a:t>
            </a:r>
          </a:p>
          <a:p>
            <a:r>
              <a:rPr kumimoji="1" lang="en-US" altLang="ja-JP" dirty="0"/>
              <a:t>*       67 *       17 *        94 *</a:t>
            </a:r>
          </a:p>
          <a:p>
            <a:r>
              <a:rPr kumimoji="1" lang="en-US" altLang="ja-JP" dirty="0"/>
              <a:t>*       67 *       18 *         5 *</a:t>
            </a:r>
          </a:p>
          <a:p>
            <a:r>
              <a:rPr kumimoji="1" lang="en-US" altLang="ja-JP" dirty="0"/>
              <a:t>*       67 *       19 *        -5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-16 *</a:t>
            </a:r>
          </a:p>
          <a:p>
            <a:r>
              <a:rPr kumimoji="1" lang="en-US" altLang="ja-JP" dirty="0"/>
              <a:t>*       68 *        9 *        16 *</a:t>
            </a:r>
          </a:p>
          <a:p>
            <a:r>
              <a:rPr kumimoji="1" lang="en-US" altLang="ja-JP" dirty="0"/>
              <a:t>*       68 *       10 *        25 *</a:t>
            </a:r>
          </a:p>
          <a:p>
            <a:r>
              <a:rPr kumimoji="1" lang="en-US" altLang="ja-JP" dirty="0"/>
              <a:t>*       68 *       11 *        15 *</a:t>
            </a:r>
          </a:p>
          <a:p>
            <a:r>
              <a:rPr kumimoji="1" lang="en-US" altLang="ja-JP" dirty="0"/>
              <a:t>*       68 *       12 *       -15 *</a:t>
            </a:r>
          </a:p>
          <a:p>
            <a:r>
              <a:rPr kumimoji="1" lang="en-US" altLang="ja-JP" dirty="0"/>
              <a:t>*       68 *       13 *       -16 *</a:t>
            </a:r>
          </a:p>
          <a:p>
            <a:r>
              <a:rPr kumimoji="1" lang="en-US" altLang="ja-JP" dirty="0"/>
              <a:t>*       68 *       14 *        16 *</a:t>
            </a:r>
          </a:p>
          <a:p>
            <a:r>
              <a:rPr kumimoji="1" lang="en-US" altLang="ja-JP" dirty="0"/>
              <a:t>Type &lt;CR&gt; to continue or q to quit ==&gt;</a:t>
            </a:r>
          </a:p>
          <a:p>
            <a:r>
              <a:rPr kumimoji="1" lang="en-US" altLang="ja-JP" dirty="0"/>
              <a:t>*       68 *       15 *        15 *</a:t>
            </a:r>
          </a:p>
          <a:p>
            <a:r>
              <a:rPr kumimoji="1" lang="en-US" altLang="ja-JP" dirty="0"/>
              <a:t>*       68 *       16 *       -15 *</a:t>
            </a:r>
          </a:p>
          <a:p>
            <a:r>
              <a:rPr kumimoji="1" lang="en-US" altLang="ja-JP" dirty="0"/>
              <a:t>*       68 *       17 *        94 *</a:t>
            </a:r>
          </a:p>
          <a:p>
            <a:r>
              <a:rPr kumimoji="1" lang="en-US" altLang="ja-JP" dirty="0"/>
              <a:t>*       68 *       18 *        15 *</a:t>
            </a:r>
          </a:p>
          <a:p>
            <a:r>
              <a:rPr kumimoji="1" lang="en-US" altLang="ja-JP" dirty="0"/>
              <a:t>*       68 *       19 *       -15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-14 *</a:t>
            </a:r>
          </a:p>
          <a:p>
            <a:r>
              <a:rPr kumimoji="1" lang="en-US" altLang="ja-JP" dirty="0"/>
              <a:t>*       69 *        9 *        14 *</a:t>
            </a:r>
          </a:p>
          <a:p>
            <a:r>
              <a:rPr kumimoji="1" lang="en-US" altLang="ja-JP" dirty="0"/>
              <a:t>*       69 *       10 *        25 *</a:t>
            </a:r>
          </a:p>
          <a:p>
            <a:r>
              <a:rPr kumimoji="1" lang="en-US" altLang="ja-JP" dirty="0"/>
              <a:t>*       69 *       11 *         5 *</a:t>
            </a:r>
          </a:p>
          <a:p>
            <a:r>
              <a:rPr kumimoji="1" lang="en-US" altLang="ja-JP" dirty="0"/>
              <a:t>*       69 *       12 *        -5 *</a:t>
            </a:r>
          </a:p>
          <a:p>
            <a:r>
              <a:rPr kumimoji="1" lang="en-US" altLang="ja-JP" dirty="0"/>
              <a:t>*       69 *       13 *       -14 *</a:t>
            </a:r>
          </a:p>
          <a:p>
            <a:r>
              <a:rPr kumimoji="1" lang="en-US" altLang="ja-JP" dirty="0"/>
              <a:t>*       69 *       14 *        14 *</a:t>
            </a:r>
          </a:p>
          <a:p>
            <a:r>
              <a:rPr kumimoji="1" lang="en-US" altLang="ja-JP" dirty="0"/>
              <a:t>*       69 *       15 *         5 *</a:t>
            </a:r>
          </a:p>
          <a:p>
            <a:r>
              <a:rPr kumimoji="1" lang="en-US" altLang="ja-JP" dirty="0"/>
              <a:t>*       69 *       16 *        -5 *</a:t>
            </a:r>
          </a:p>
          <a:p>
            <a:r>
              <a:rPr kumimoji="1" lang="en-US" altLang="ja-JP" dirty="0"/>
              <a:t>*       69 *       17 *        94 *</a:t>
            </a:r>
          </a:p>
          <a:p>
            <a:r>
              <a:rPr kumimoji="1" lang="en-US" altLang="ja-JP" dirty="0"/>
              <a:t>*       69 *       18 *         5 *</a:t>
            </a:r>
          </a:p>
          <a:p>
            <a:r>
              <a:rPr kumimoji="1" lang="en-US" altLang="ja-JP" dirty="0"/>
              <a:t>*       69 *       19 *        -5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-16 *</a:t>
            </a:r>
          </a:p>
          <a:p>
            <a:r>
              <a:rPr kumimoji="1" lang="en-US" altLang="ja-JP" dirty="0"/>
              <a:t>*       70 *        9 *        16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-16 *</a:t>
            </a:r>
          </a:p>
          <a:p>
            <a:r>
              <a:rPr kumimoji="1" lang="en-US" altLang="ja-JP" dirty="0"/>
              <a:t>*       70 *       14 *        16 *</a:t>
            </a:r>
          </a:p>
          <a:p>
            <a:r>
              <a:rPr kumimoji="1" lang="en-US" altLang="ja-JP" dirty="0"/>
              <a:t>*       70 *       15 *         5 *</a:t>
            </a:r>
          </a:p>
          <a:p>
            <a:r>
              <a:rPr kumimoji="1" lang="en-US" altLang="ja-JP" dirty="0"/>
              <a:t>*       70 *       16 *        -5 *</a:t>
            </a:r>
          </a:p>
          <a:p>
            <a:r>
              <a:rPr kumimoji="1" lang="en-US" altLang="ja-JP" dirty="0"/>
              <a:t>*       70 *       17 *        94 *</a:t>
            </a:r>
          </a:p>
          <a:p>
            <a:r>
              <a:rPr kumimoji="1" lang="en-US" altLang="ja-JP" dirty="0"/>
              <a:t>*       70 *       18 *         5 *</a:t>
            </a:r>
          </a:p>
          <a:p>
            <a:r>
              <a:rPr kumimoji="1" lang="en-US" altLang="ja-JP" dirty="0"/>
              <a:t>*       70 *       19 *        -5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-14 *</a:t>
            </a:r>
          </a:p>
          <a:p>
            <a:r>
              <a:rPr kumimoji="1" lang="en-US" altLang="ja-JP" dirty="0"/>
              <a:t>*       71 *        9 *        14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-14 *</a:t>
            </a:r>
          </a:p>
          <a:p>
            <a:r>
              <a:rPr kumimoji="1" lang="en-US" altLang="ja-JP" dirty="0"/>
              <a:t>*       71 *       14 *        14 *</a:t>
            </a:r>
          </a:p>
          <a:p>
            <a:r>
              <a:rPr kumimoji="1" lang="en-US" altLang="ja-JP" dirty="0"/>
              <a:t>*       71 *       15 *         5 *</a:t>
            </a:r>
          </a:p>
          <a:p>
            <a:r>
              <a:rPr kumimoji="1" lang="en-US" altLang="ja-JP" dirty="0"/>
              <a:t>*       71 *       16 *        -5 *</a:t>
            </a:r>
          </a:p>
          <a:p>
            <a:r>
              <a:rPr kumimoji="1" lang="en-US" altLang="ja-JP" dirty="0"/>
              <a:t>*       71 *       17 *        94 *</a:t>
            </a:r>
          </a:p>
          <a:p>
            <a:r>
              <a:rPr kumimoji="1" lang="en-US" altLang="ja-JP" dirty="0"/>
              <a:t>*       71 *       18 *         5 *</a:t>
            </a:r>
          </a:p>
          <a:p>
            <a:r>
              <a:rPr kumimoji="1" lang="en-US" altLang="ja-JP" dirty="0"/>
              <a:t>*       71 *       19 *        -5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-14 *</a:t>
            </a:r>
          </a:p>
          <a:p>
            <a:r>
              <a:rPr kumimoji="1" lang="en-US" altLang="ja-JP" dirty="0"/>
              <a:t>*       72 *        9 *        14 *</a:t>
            </a:r>
          </a:p>
          <a:p>
            <a:r>
              <a:rPr kumimoji="1" lang="en-US" altLang="ja-JP" dirty="0"/>
              <a:t>Type &lt;CR&gt; to continue or q to quit ==&gt;</a:t>
            </a:r>
          </a:p>
          <a:p>
            <a:r>
              <a:rPr kumimoji="1" lang="en-US" altLang="ja-JP" dirty="0"/>
              <a:t>*       72 *       10 *        25 *</a:t>
            </a:r>
          </a:p>
          <a:p>
            <a:r>
              <a:rPr kumimoji="1" lang="en-US" altLang="ja-JP" dirty="0"/>
              <a:t>*       72 *       11 *         5 *</a:t>
            </a:r>
          </a:p>
          <a:p>
            <a:r>
              <a:rPr kumimoji="1" lang="en-US" altLang="ja-JP" dirty="0"/>
              <a:t>*       72 *       12 *        -5 *</a:t>
            </a:r>
          </a:p>
          <a:p>
            <a:r>
              <a:rPr kumimoji="1" lang="en-US" altLang="ja-JP" dirty="0"/>
              <a:t>*       72 *       13 *       -14 *</a:t>
            </a:r>
          </a:p>
          <a:p>
            <a:r>
              <a:rPr kumimoji="1" lang="en-US" altLang="ja-JP" dirty="0"/>
              <a:t>*       72 *       14 *        14 *</a:t>
            </a:r>
          </a:p>
          <a:p>
            <a:r>
              <a:rPr kumimoji="1" lang="en-US" altLang="ja-JP" dirty="0"/>
              <a:t>*       72 *       15 *         5 *</a:t>
            </a:r>
          </a:p>
          <a:p>
            <a:r>
              <a:rPr kumimoji="1" lang="en-US" altLang="ja-JP" dirty="0"/>
              <a:t>*       72 *       16 *        -5 *</a:t>
            </a:r>
          </a:p>
          <a:p>
            <a:r>
              <a:rPr kumimoji="1" lang="en-US" altLang="ja-JP" dirty="0"/>
              <a:t>*       72 *       17 *        94 *</a:t>
            </a:r>
          </a:p>
          <a:p>
            <a:r>
              <a:rPr kumimoji="1" lang="en-US" altLang="ja-JP" dirty="0"/>
              <a:t>*       72 *       18 *         5 *</a:t>
            </a:r>
          </a:p>
          <a:p>
            <a:r>
              <a:rPr kumimoji="1" lang="en-US" altLang="ja-JP" dirty="0"/>
              <a:t>*       72 *       19 *        -5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-14 *</a:t>
            </a:r>
          </a:p>
          <a:p>
            <a:r>
              <a:rPr kumimoji="1" lang="en-US" altLang="ja-JP" dirty="0"/>
              <a:t>*       73 *        9 *        14 *</a:t>
            </a:r>
          </a:p>
          <a:p>
            <a:r>
              <a:rPr kumimoji="1" lang="en-US" altLang="ja-JP" dirty="0"/>
              <a:t>*       73 *       10 *        25 *</a:t>
            </a:r>
          </a:p>
          <a:p>
            <a:r>
              <a:rPr kumimoji="1" lang="en-US" altLang="ja-JP" dirty="0"/>
              <a:t>*       73 *       11 *        24 *</a:t>
            </a:r>
          </a:p>
          <a:p>
            <a:r>
              <a:rPr kumimoji="1" lang="en-US" altLang="ja-JP" dirty="0"/>
              <a:t>*       73 *       12 *       -24 *</a:t>
            </a:r>
          </a:p>
          <a:p>
            <a:r>
              <a:rPr kumimoji="1" lang="en-US" altLang="ja-JP" dirty="0"/>
              <a:t>*       73 *       13 *       -15 *</a:t>
            </a:r>
          </a:p>
          <a:p>
            <a:r>
              <a:rPr kumimoji="1" lang="en-US" altLang="ja-JP" dirty="0"/>
              <a:t>*       73 *       14 *        16 *</a:t>
            </a:r>
          </a:p>
          <a:p>
            <a:r>
              <a:rPr kumimoji="1" lang="en-US" altLang="ja-JP" dirty="0"/>
              <a:t>Type &lt;CR&gt; to continue or q to quit ==&gt;</a:t>
            </a:r>
          </a:p>
          <a:p>
            <a:r>
              <a:rPr kumimoji="1" lang="en-US" altLang="ja-JP" dirty="0"/>
              <a:t>*       73 *       15 *        11 *</a:t>
            </a:r>
          </a:p>
          <a:p>
            <a:r>
              <a:rPr kumimoji="1" lang="en-US" altLang="ja-JP" dirty="0"/>
              <a:t>*       73 *       16 *       -12 *</a:t>
            </a:r>
          </a:p>
          <a:p>
            <a:r>
              <a:rPr kumimoji="1" lang="en-US" altLang="ja-JP" dirty="0"/>
              <a:t>*       73 *       17 *       -14 *</a:t>
            </a:r>
          </a:p>
          <a:p>
            <a:r>
              <a:rPr kumimoji="1" lang="en-US" altLang="ja-JP" dirty="0"/>
              <a:t>*       73 *       18 *        14 *</a:t>
            </a:r>
          </a:p>
          <a:p>
            <a:r>
              <a:rPr kumimoji="1" lang="en-US" altLang="ja-JP" dirty="0"/>
              <a:t>*       73 *       19 *       -15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-14 *</a:t>
            </a:r>
          </a:p>
          <a:p>
            <a:r>
              <a:rPr kumimoji="1" lang="en-US" altLang="ja-JP" dirty="0"/>
              <a:t>*       74 *        9 *        14 *</a:t>
            </a:r>
          </a:p>
          <a:p>
            <a:r>
              <a:rPr kumimoji="1" lang="en-US" altLang="ja-JP" dirty="0"/>
              <a:t>*       74 *       10 *        25 *</a:t>
            </a:r>
          </a:p>
          <a:p>
            <a:r>
              <a:rPr kumimoji="1" lang="en-US" altLang="ja-JP" dirty="0"/>
              <a:t>*       74 *       11 *         5 *</a:t>
            </a:r>
          </a:p>
          <a:p>
            <a:r>
              <a:rPr kumimoji="1" lang="en-US" altLang="ja-JP" dirty="0"/>
              <a:t>*       74 *       12 *        -5 *</a:t>
            </a:r>
          </a:p>
          <a:p>
            <a:r>
              <a:rPr kumimoji="1" lang="en-US" altLang="ja-JP" dirty="0"/>
              <a:t>*       74 *       13 *       -14 *</a:t>
            </a:r>
          </a:p>
          <a:p>
            <a:r>
              <a:rPr kumimoji="1" lang="en-US" altLang="ja-JP" dirty="0"/>
              <a:t>*       74 *       14 *        14 *</a:t>
            </a:r>
          </a:p>
          <a:p>
            <a:r>
              <a:rPr kumimoji="1" lang="en-US" altLang="ja-JP" dirty="0"/>
              <a:t>*       74 *       15 *         5 *</a:t>
            </a:r>
          </a:p>
          <a:p>
            <a:r>
              <a:rPr kumimoji="1" lang="en-US" altLang="ja-JP" dirty="0"/>
              <a:t>*       74 *       16 *        -5 *</a:t>
            </a:r>
          </a:p>
          <a:p>
            <a:r>
              <a:rPr kumimoji="1" lang="en-US" altLang="ja-JP" dirty="0"/>
              <a:t>*       74 *       17 *        94 *</a:t>
            </a:r>
          </a:p>
          <a:p>
            <a:r>
              <a:rPr kumimoji="1" lang="en-US" altLang="ja-JP" dirty="0"/>
              <a:t>*       74 *       18 *         5 *</a:t>
            </a:r>
          </a:p>
          <a:p>
            <a:r>
              <a:rPr kumimoji="1" lang="en-US" altLang="ja-JP" dirty="0"/>
              <a:t>*       74 *       19 *        -5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-14 *</a:t>
            </a:r>
          </a:p>
          <a:p>
            <a:r>
              <a:rPr kumimoji="1" lang="en-US" altLang="ja-JP" dirty="0"/>
              <a:t>*       75 *        9 *        14 *</a:t>
            </a:r>
          </a:p>
          <a:p>
            <a:r>
              <a:rPr kumimoji="1" lang="en-US" altLang="ja-JP" dirty="0"/>
              <a:t>*       75 *       10 *        25 *</a:t>
            </a:r>
          </a:p>
          <a:p>
            <a:r>
              <a:rPr kumimoji="1" lang="en-US" altLang="ja-JP" dirty="0"/>
              <a:t>*       75 *       11 *         5 *</a:t>
            </a:r>
          </a:p>
          <a:p>
            <a:r>
              <a:rPr kumimoji="1" lang="en-US" altLang="ja-JP" dirty="0"/>
              <a:t>*       75 *       12 *        -5 *</a:t>
            </a:r>
          </a:p>
          <a:p>
            <a:r>
              <a:rPr kumimoji="1" lang="en-US" altLang="ja-JP" dirty="0"/>
              <a:t>*       75 *       13 *       -14 *</a:t>
            </a:r>
          </a:p>
          <a:p>
            <a:r>
              <a:rPr kumimoji="1" lang="en-US" altLang="ja-JP" dirty="0"/>
              <a:t>*       75 *       14 *        14 *</a:t>
            </a:r>
          </a:p>
          <a:p>
            <a:r>
              <a:rPr kumimoji="1" lang="en-US" altLang="ja-JP" dirty="0"/>
              <a:t>*       75 *       15 *         5 *</a:t>
            </a:r>
          </a:p>
          <a:p>
            <a:r>
              <a:rPr kumimoji="1" lang="en-US" altLang="ja-JP" dirty="0"/>
              <a:t>*       75 *       16 *        -5 *</a:t>
            </a:r>
          </a:p>
          <a:p>
            <a:r>
              <a:rPr kumimoji="1" lang="en-US" altLang="ja-JP" dirty="0"/>
              <a:t>*       75 *       17 *        94 *</a:t>
            </a:r>
          </a:p>
          <a:p>
            <a:r>
              <a:rPr kumimoji="1" lang="en-US" altLang="ja-JP" dirty="0"/>
              <a:t>*       75 *       18 *         5 *</a:t>
            </a:r>
          </a:p>
          <a:p>
            <a:r>
              <a:rPr kumimoji="1" lang="en-US" altLang="ja-JP" dirty="0"/>
              <a:t>*       75 *       19 *        -5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-14 *</a:t>
            </a:r>
          </a:p>
          <a:p>
            <a:r>
              <a:rPr kumimoji="1" lang="en-US" altLang="ja-JP" dirty="0"/>
              <a:t>*       76 *        9 *        14 *</a:t>
            </a:r>
          </a:p>
          <a:p>
            <a:r>
              <a:rPr kumimoji="1" lang="en-US" altLang="ja-JP" dirty="0"/>
              <a:t>*       76 *       10 *        25 *</a:t>
            </a:r>
          </a:p>
          <a:p>
            <a:r>
              <a:rPr kumimoji="1" lang="en-US" altLang="ja-JP" dirty="0"/>
              <a:t>*       76 *       11 *        24 *</a:t>
            </a:r>
          </a:p>
          <a:p>
            <a:r>
              <a:rPr kumimoji="1" lang="en-US" altLang="ja-JP" dirty="0"/>
              <a:t>*       76 *       12 *       -24 *</a:t>
            </a:r>
          </a:p>
          <a:p>
            <a:r>
              <a:rPr kumimoji="1" lang="en-US" altLang="ja-JP" dirty="0"/>
              <a:t>*       76 *       13 *       -11 *</a:t>
            </a:r>
          </a:p>
          <a:p>
            <a:r>
              <a:rPr kumimoji="1" lang="en-US" altLang="ja-JP" dirty="0"/>
              <a:t>*       76 *       14 *        12 *</a:t>
            </a:r>
          </a:p>
          <a:p>
            <a:r>
              <a:rPr kumimoji="1" lang="en-US" altLang="ja-JP" dirty="0"/>
              <a:t>*       76 *       15 *        11 *</a:t>
            </a:r>
          </a:p>
          <a:p>
            <a:r>
              <a:rPr kumimoji="1" lang="en-US" altLang="ja-JP" dirty="0"/>
              <a:t>*       76 *       16 *       -12 *</a:t>
            </a:r>
          </a:p>
          <a:p>
            <a:r>
              <a:rPr kumimoji="1" lang="en-US" altLang="ja-JP" dirty="0"/>
              <a:t>*       76 *       17 *       -14 *</a:t>
            </a:r>
          </a:p>
          <a:p>
            <a:r>
              <a:rPr kumimoji="1" lang="en-US" altLang="ja-JP" dirty="0"/>
              <a:t>*       76 *       18 *        14 *</a:t>
            </a:r>
          </a:p>
          <a:p>
            <a:r>
              <a:rPr kumimoji="1" lang="en-US" altLang="ja-JP" dirty="0"/>
              <a:t>*       76 *       19 *       -11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-14 *</a:t>
            </a:r>
          </a:p>
          <a:p>
            <a:r>
              <a:rPr kumimoji="1" lang="en-US" altLang="ja-JP" dirty="0"/>
              <a:t>*       77 *        9 *        14 *</a:t>
            </a:r>
          </a:p>
          <a:p>
            <a:r>
              <a:rPr kumimoji="1" lang="en-US" altLang="ja-JP" dirty="0"/>
              <a:t>Type &lt;CR&gt; to continue or q to quit ==&gt;</a:t>
            </a:r>
          </a:p>
          <a:p>
            <a:r>
              <a:rPr kumimoji="1" lang="en-US" altLang="ja-JP" dirty="0"/>
              <a:t>*       77 *       10 *        25 *</a:t>
            </a:r>
          </a:p>
          <a:p>
            <a:r>
              <a:rPr kumimoji="1" lang="en-US" altLang="ja-JP" dirty="0"/>
              <a:t>*       77 *       11 *         5 *</a:t>
            </a:r>
          </a:p>
          <a:p>
            <a:r>
              <a:rPr kumimoji="1" lang="en-US" altLang="ja-JP" dirty="0"/>
              <a:t>*       77 *       12 *        -5 *</a:t>
            </a:r>
          </a:p>
          <a:p>
            <a:r>
              <a:rPr kumimoji="1" lang="en-US" altLang="ja-JP" dirty="0"/>
              <a:t>*       77 *       13 *       -14 *</a:t>
            </a:r>
          </a:p>
          <a:p>
            <a:r>
              <a:rPr kumimoji="1" lang="en-US" altLang="ja-JP" dirty="0"/>
              <a:t>*       77 *       14 *        14 *</a:t>
            </a:r>
          </a:p>
          <a:p>
            <a:r>
              <a:rPr kumimoji="1" lang="en-US" altLang="ja-JP" dirty="0"/>
              <a:t>*       77 *       15 *         5 *</a:t>
            </a:r>
          </a:p>
          <a:p>
            <a:r>
              <a:rPr kumimoji="1" lang="en-US" altLang="ja-JP" dirty="0"/>
              <a:t>*       77 *       16 *        -5 *</a:t>
            </a:r>
          </a:p>
          <a:p>
            <a:r>
              <a:rPr kumimoji="1" lang="en-US" altLang="ja-JP" dirty="0"/>
              <a:t>*       77 *       17 *        94 *</a:t>
            </a:r>
          </a:p>
          <a:p>
            <a:r>
              <a:rPr kumimoji="1" lang="en-US" altLang="ja-JP" dirty="0"/>
              <a:t>*       77 *       18 *         5 *</a:t>
            </a:r>
          </a:p>
          <a:p>
            <a:r>
              <a:rPr kumimoji="1" lang="en-US" altLang="ja-JP" dirty="0"/>
              <a:t>*       77 *       19 *        -5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-16 *</a:t>
            </a:r>
          </a:p>
          <a:p>
            <a:r>
              <a:rPr kumimoji="1" lang="en-US" altLang="ja-JP" dirty="0"/>
              <a:t>*       78 *        9 *        16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-16 *</a:t>
            </a:r>
          </a:p>
          <a:p>
            <a:r>
              <a:rPr kumimoji="1" lang="en-US" altLang="ja-JP" dirty="0"/>
              <a:t>*       78 *       14 *        16 *</a:t>
            </a:r>
          </a:p>
          <a:p>
            <a:r>
              <a:rPr kumimoji="1" lang="en-US" altLang="ja-JP" dirty="0"/>
              <a:t>Type &lt;CR&gt; to continue or q to quit ==&gt;</a:t>
            </a:r>
          </a:p>
          <a:p>
            <a:r>
              <a:rPr kumimoji="1" lang="en-US" altLang="ja-JP" dirty="0"/>
              <a:t>*       78 *       15 *         5 *</a:t>
            </a:r>
          </a:p>
          <a:p>
            <a:r>
              <a:rPr kumimoji="1" lang="en-US" altLang="ja-JP" dirty="0"/>
              <a:t>*       78 *       16 *        -5 *</a:t>
            </a:r>
          </a:p>
          <a:p>
            <a:r>
              <a:rPr kumimoji="1" lang="en-US" altLang="ja-JP" dirty="0"/>
              <a:t>*       78 *       17 *        94 *</a:t>
            </a:r>
          </a:p>
          <a:p>
            <a:r>
              <a:rPr kumimoji="1" lang="en-US" altLang="ja-JP" dirty="0"/>
              <a:t>*       78 *       18 *         5 *</a:t>
            </a:r>
          </a:p>
          <a:p>
            <a:r>
              <a:rPr kumimoji="1" lang="en-US" altLang="ja-JP" dirty="0"/>
              <a:t>*       78 *       19 *        -5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-16 *</a:t>
            </a:r>
          </a:p>
          <a:p>
            <a:r>
              <a:rPr kumimoji="1" lang="en-US" altLang="ja-JP" dirty="0"/>
              <a:t>*       79 *        9 *        16 *</a:t>
            </a:r>
          </a:p>
          <a:p>
            <a:r>
              <a:rPr kumimoji="1" lang="en-US" altLang="ja-JP" dirty="0"/>
              <a:t>*       79 *       10 *        25 *</a:t>
            </a:r>
          </a:p>
          <a:p>
            <a:r>
              <a:rPr kumimoji="1" lang="en-US" altLang="ja-JP" dirty="0"/>
              <a:t>*       79 *       11 *        15 *</a:t>
            </a:r>
          </a:p>
          <a:p>
            <a:r>
              <a:rPr kumimoji="1" lang="en-US" altLang="ja-JP" dirty="0"/>
              <a:t>*       79 *       12 *       -15 *</a:t>
            </a:r>
          </a:p>
          <a:p>
            <a:r>
              <a:rPr kumimoji="1" lang="en-US" altLang="ja-JP" dirty="0"/>
              <a:t>*       79 *       13 *       -16 *</a:t>
            </a:r>
          </a:p>
          <a:p>
            <a:r>
              <a:rPr kumimoji="1" lang="en-US" altLang="ja-JP" dirty="0"/>
              <a:t>*       79 *       14 *        16 *</a:t>
            </a:r>
          </a:p>
          <a:p>
            <a:r>
              <a:rPr kumimoji="1" lang="en-US" altLang="ja-JP" dirty="0"/>
              <a:t>*       79 *       15 *        15 *</a:t>
            </a:r>
          </a:p>
          <a:p>
            <a:r>
              <a:rPr kumimoji="1" lang="en-US" altLang="ja-JP" dirty="0"/>
              <a:t>*       79 *       16 *       -15 *</a:t>
            </a:r>
          </a:p>
          <a:p>
            <a:r>
              <a:rPr kumimoji="1" lang="en-US" altLang="ja-JP" dirty="0"/>
              <a:t>*       79 *       17 *        16 *</a:t>
            </a:r>
          </a:p>
          <a:p>
            <a:r>
              <a:rPr kumimoji="1" lang="en-US" altLang="ja-JP" dirty="0"/>
              <a:t>*       79 *       18 *    -20213 *</a:t>
            </a:r>
          </a:p>
          <a:p>
            <a:r>
              <a:rPr kumimoji="1" lang="en-US" altLang="ja-JP" dirty="0"/>
              <a:t>*       79 *       19 *      -211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-14 *</a:t>
            </a:r>
          </a:p>
          <a:p>
            <a:r>
              <a:rPr kumimoji="1" lang="en-US" altLang="ja-JP" dirty="0"/>
              <a:t>*       80 *        9 *        14 *</a:t>
            </a:r>
          </a:p>
          <a:p>
            <a:r>
              <a:rPr kumimoji="1" lang="en-US" altLang="ja-JP" dirty="0"/>
              <a:t>*       80 *       10 *        25 *</a:t>
            </a:r>
          </a:p>
          <a:p>
            <a:r>
              <a:rPr kumimoji="1" lang="en-US" altLang="ja-JP" dirty="0"/>
              <a:t>*       80 *       11 *        15 *</a:t>
            </a:r>
          </a:p>
          <a:p>
            <a:r>
              <a:rPr kumimoji="1" lang="en-US" altLang="ja-JP" dirty="0"/>
              <a:t>*       80 *       12 *       -15 *</a:t>
            </a:r>
          </a:p>
          <a:p>
            <a:r>
              <a:rPr kumimoji="1" lang="en-US" altLang="ja-JP" dirty="0"/>
              <a:t>*       80 *       13 *       -14 *</a:t>
            </a:r>
          </a:p>
          <a:p>
            <a:r>
              <a:rPr kumimoji="1" lang="en-US" altLang="ja-JP" dirty="0"/>
              <a:t>*       80 *       14 *        14 *</a:t>
            </a:r>
          </a:p>
          <a:p>
            <a:r>
              <a:rPr kumimoji="1" lang="en-US" altLang="ja-JP" dirty="0"/>
              <a:t>*       80 *       15 *        15 *</a:t>
            </a:r>
          </a:p>
          <a:p>
            <a:r>
              <a:rPr kumimoji="1" lang="en-US" altLang="ja-JP" dirty="0"/>
              <a:t>*       80 *       16 *       -15 *</a:t>
            </a:r>
          </a:p>
          <a:p>
            <a:r>
              <a:rPr kumimoji="1" lang="en-US" altLang="ja-JP" dirty="0"/>
              <a:t>*       80 *       17 *        94 *</a:t>
            </a:r>
          </a:p>
          <a:p>
            <a:r>
              <a:rPr kumimoji="1" lang="en-US" altLang="ja-JP" dirty="0"/>
              <a:t>*       80 *       18 *        15 *</a:t>
            </a:r>
          </a:p>
          <a:p>
            <a:r>
              <a:rPr kumimoji="1" lang="en-US" altLang="ja-JP" dirty="0"/>
              <a:t>*       80 *       19 *       -15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-16 *</a:t>
            </a:r>
          </a:p>
          <a:p>
            <a:r>
              <a:rPr kumimoji="1" lang="en-US" altLang="ja-JP" dirty="0"/>
              <a:t>*       81 *        9 *        16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-16 *</a:t>
            </a:r>
          </a:p>
          <a:p>
            <a:r>
              <a:rPr kumimoji="1" lang="en-US" altLang="ja-JP" dirty="0"/>
              <a:t>*       81 *       14 *        16 *</a:t>
            </a:r>
          </a:p>
          <a:p>
            <a:r>
              <a:rPr kumimoji="1" lang="en-US" altLang="ja-JP" dirty="0"/>
              <a:t>*       81 *       15 *         5 *</a:t>
            </a:r>
          </a:p>
          <a:p>
            <a:r>
              <a:rPr kumimoji="1" lang="en-US" altLang="ja-JP" dirty="0"/>
              <a:t>*       81 *       16 *        -5 *</a:t>
            </a:r>
          </a:p>
          <a:p>
            <a:r>
              <a:rPr kumimoji="1" lang="en-US" altLang="ja-JP" dirty="0"/>
              <a:t>*       81 *       17 *        94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-16 *</a:t>
            </a:r>
          </a:p>
          <a:p>
            <a:r>
              <a:rPr kumimoji="1" lang="en-US" altLang="ja-JP" dirty="0"/>
              <a:t>*       82 *        9 *        16 *</a:t>
            </a:r>
          </a:p>
          <a:p>
            <a:r>
              <a:rPr kumimoji="1" lang="en-US" altLang="ja-JP" dirty="0"/>
              <a:t>Type &lt;CR&gt; to continue or q to quit ==&gt;</a:t>
            </a:r>
          </a:p>
          <a:p>
            <a:r>
              <a:rPr kumimoji="1" lang="en-US" altLang="ja-JP" dirty="0"/>
              <a:t>*       82 *       10 *        25 *</a:t>
            </a:r>
          </a:p>
          <a:p>
            <a:r>
              <a:rPr kumimoji="1" lang="en-US" altLang="ja-JP" dirty="0"/>
              <a:t>*       82 *       11 *        24 *</a:t>
            </a:r>
          </a:p>
          <a:p>
            <a:r>
              <a:rPr kumimoji="1" lang="en-US" altLang="ja-JP" dirty="0"/>
              <a:t>*       82 *       12 *       -24 *</a:t>
            </a:r>
          </a:p>
          <a:p>
            <a:r>
              <a:rPr kumimoji="1" lang="en-US" altLang="ja-JP" dirty="0"/>
              <a:t>*       82 *       13 *        -1 *</a:t>
            </a:r>
          </a:p>
          <a:p>
            <a:r>
              <a:rPr kumimoji="1" lang="en-US" altLang="ja-JP" dirty="0"/>
              <a:t>*       82 *       14 *         2 *</a:t>
            </a:r>
          </a:p>
          <a:p>
            <a:r>
              <a:rPr kumimoji="1" lang="en-US" altLang="ja-JP" dirty="0"/>
              <a:t>*       82 *       15 *         1 *</a:t>
            </a:r>
          </a:p>
          <a:p>
            <a:r>
              <a:rPr kumimoji="1" lang="en-US" altLang="ja-JP" dirty="0"/>
              <a:t>*       82 *       16 *        -2 *</a:t>
            </a:r>
          </a:p>
          <a:p>
            <a:r>
              <a:rPr kumimoji="1" lang="en-US" altLang="ja-JP" dirty="0"/>
              <a:t>*       82 *       17 *       -16 *</a:t>
            </a:r>
          </a:p>
          <a:p>
            <a:r>
              <a:rPr kumimoji="1" lang="en-US" altLang="ja-JP" dirty="0"/>
              <a:t>*       82 *       18 *        16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-14 *</a:t>
            </a:r>
          </a:p>
          <a:p>
            <a:r>
              <a:rPr kumimoji="1" lang="en-US" altLang="ja-JP" dirty="0"/>
              <a:t>*       83 *        9 *        14 *</a:t>
            </a:r>
          </a:p>
          <a:p>
            <a:r>
              <a:rPr kumimoji="1" lang="en-US" altLang="ja-JP" dirty="0"/>
              <a:t>*       83 *       10 *        25 *</a:t>
            </a:r>
          </a:p>
          <a:p>
            <a:r>
              <a:rPr kumimoji="1" lang="en-US" altLang="ja-JP" dirty="0"/>
              <a:t>*       83 *       11 *         5 *</a:t>
            </a:r>
          </a:p>
          <a:p>
            <a:r>
              <a:rPr kumimoji="1" lang="en-US" altLang="ja-JP" dirty="0"/>
              <a:t>*       83 *       12 *        -5 *</a:t>
            </a:r>
          </a:p>
          <a:p>
            <a:r>
              <a:rPr kumimoji="1" lang="en-US" altLang="ja-JP" dirty="0"/>
              <a:t>*       83 *       13 *       -14 *</a:t>
            </a:r>
          </a:p>
          <a:p>
            <a:r>
              <a:rPr kumimoji="1" lang="en-US" altLang="ja-JP" dirty="0"/>
              <a:t>*       83 *       14 *        14 *</a:t>
            </a:r>
          </a:p>
          <a:p>
            <a:r>
              <a:rPr kumimoji="1" lang="en-US" altLang="ja-JP" dirty="0"/>
              <a:t>Type &lt;CR&gt; to continue or q to quit ==&gt;</a:t>
            </a:r>
          </a:p>
          <a:p>
            <a:r>
              <a:rPr kumimoji="1" lang="en-US" altLang="ja-JP" dirty="0"/>
              <a:t>*       83 *       15 *         5 *</a:t>
            </a:r>
          </a:p>
          <a:p>
            <a:r>
              <a:rPr kumimoji="1" lang="en-US" altLang="ja-JP" dirty="0"/>
              <a:t>*       83 *       16 *        -5 *</a:t>
            </a:r>
          </a:p>
          <a:p>
            <a:r>
              <a:rPr kumimoji="1" lang="en-US" altLang="ja-JP" dirty="0"/>
              <a:t>*       83 *       17 *        94 *</a:t>
            </a:r>
          </a:p>
          <a:p>
            <a:r>
              <a:rPr kumimoji="1" lang="en-US" altLang="ja-JP" dirty="0"/>
              <a:t>*       83 *       18 *         5 *</a:t>
            </a:r>
          </a:p>
          <a:p>
            <a:r>
              <a:rPr kumimoji="1" lang="en-US" altLang="ja-JP" dirty="0"/>
              <a:t>*       83 *       19 *        -5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-16 *</a:t>
            </a:r>
          </a:p>
          <a:p>
            <a:r>
              <a:rPr kumimoji="1" lang="en-US" altLang="ja-JP" dirty="0"/>
              <a:t>*       84 *        9 *        16 *</a:t>
            </a:r>
          </a:p>
          <a:p>
            <a:r>
              <a:rPr kumimoji="1" lang="en-US" altLang="ja-JP" dirty="0"/>
              <a:t>*       84 *       10 *        25 *</a:t>
            </a:r>
          </a:p>
          <a:p>
            <a:r>
              <a:rPr kumimoji="1" lang="en-US" altLang="ja-JP" dirty="0"/>
              <a:t>*       84 *       11 *         5 *</a:t>
            </a:r>
          </a:p>
          <a:p>
            <a:r>
              <a:rPr kumimoji="1" lang="en-US" altLang="ja-JP" dirty="0"/>
              <a:t>*       84 *       12 *        -5 *</a:t>
            </a:r>
          </a:p>
          <a:p>
            <a:r>
              <a:rPr kumimoji="1" lang="en-US" altLang="ja-JP" dirty="0"/>
              <a:t>*       84 *       13 *       -16 *</a:t>
            </a:r>
          </a:p>
          <a:p>
            <a:r>
              <a:rPr kumimoji="1" lang="en-US" altLang="ja-JP" dirty="0"/>
              <a:t>*       84 *       14 *        16 *</a:t>
            </a:r>
          </a:p>
          <a:p>
            <a:r>
              <a:rPr kumimoji="1" lang="en-US" altLang="ja-JP" dirty="0"/>
              <a:t>*       84 *       15 *         5 *</a:t>
            </a:r>
          </a:p>
          <a:p>
            <a:r>
              <a:rPr kumimoji="1" lang="en-US" altLang="ja-JP" dirty="0"/>
              <a:t>*       84 *       16 *        -5 *</a:t>
            </a:r>
          </a:p>
          <a:p>
            <a:r>
              <a:rPr kumimoji="1" lang="en-US" altLang="ja-JP" dirty="0"/>
              <a:t>*       84 *       17 *        94 *</a:t>
            </a:r>
          </a:p>
          <a:p>
            <a:r>
              <a:rPr kumimoji="1" lang="en-US" altLang="ja-JP" dirty="0"/>
              <a:t>*       84 *       18 *         5 *</a:t>
            </a:r>
          </a:p>
          <a:p>
            <a:r>
              <a:rPr kumimoji="1" lang="en-US" altLang="ja-JP" dirty="0"/>
              <a:t>*       84 *       19 *        -5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-14 *</a:t>
            </a:r>
          </a:p>
          <a:p>
            <a:r>
              <a:rPr kumimoji="1" lang="en-US" altLang="ja-JP" dirty="0"/>
              <a:t>*       85 *        9 *        14 *</a:t>
            </a:r>
          </a:p>
          <a:p>
            <a:r>
              <a:rPr kumimoji="1" lang="en-US" altLang="ja-JP" dirty="0"/>
              <a:t>*       85 *       10 *        25 *</a:t>
            </a:r>
          </a:p>
          <a:p>
            <a:r>
              <a:rPr kumimoji="1" lang="en-US" altLang="ja-JP" dirty="0"/>
              <a:t>*       85 *       11 *         5 *</a:t>
            </a:r>
          </a:p>
          <a:p>
            <a:r>
              <a:rPr kumimoji="1" lang="en-US" altLang="ja-JP" dirty="0"/>
              <a:t>*       85 *       12 *        -5 *</a:t>
            </a:r>
          </a:p>
          <a:p>
            <a:r>
              <a:rPr kumimoji="1" lang="en-US" altLang="ja-JP" dirty="0"/>
              <a:t>*       85 *       13 *       -14 *</a:t>
            </a:r>
          </a:p>
          <a:p>
            <a:r>
              <a:rPr kumimoji="1" lang="en-US" altLang="ja-JP" dirty="0"/>
              <a:t>*       85 *       14 *        14 *</a:t>
            </a:r>
          </a:p>
          <a:p>
            <a:r>
              <a:rPr kumimoji="1" lang="en-US" altLang="ja-JP" dirty="0"/>
              <a:t>*       85 *       15 *         5 *</a:t>
            </a:r>
          </a:p>
          <a:p>
            <a:r>
              <a:rPr kumimoji="1" lang="en-US" altLang="ja-JP" dirty="0"/>
              <a:t>*       85 *       16 *        -5 *</a:t>
            </a:r>
          </a:p>
          <a:p>
            <a:r>
              <a:rPr kumimoji="1" lang="en-US" altLang="ja-JP" dirty="0"/>
              <a:t>*       85 *       17 *        94 *</a:t>
            </a:r>
          </a:p>
          <a:p>
            <a:r>
              <a:rPr kumimoji="1" lang="en-US" altLang="ja-JP" dirty="0"/>
              <a:t>*       85 *       18 *         5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-14 *</a:t>
            </a:r>
          </a:p>
          <a:p>
            <a:r>
              <a:rPr kumimoji="1" lang="en-US" altLang="ja-JP" dirty="0"/>
              <a:t>*       86 *        9 *        14 *</a:t>
            </a:r>
          </a:p>
          <a:p>
            <a:r>
              <a:rPr kumimoji="1" lang="en-US" altLang="ja-JP" dirty="0"/>
              <a:t>*       86 *       10 *        25 *</a:t>
            </a:r>
          </a:p>
          <a:p>
            <a:r>
              <a:rPr kumimoji="1" lang="en-US" altLang="ja-JP" dirty="0"/>
              <a:t>*       86 *       11 *        24 *</a:t>
            </a:r>
          </a:p>
          <a:p>
            <a:r>
              <a:rPr kumimoji="1" lang="en-US" altLang="ja-JP" dirty="0"/>
              <a:t>*       86 *       12 *       -24 *</a:t>
            </a:r>
          </a:p>
          <a:p>
            <a:r>
              <a:rPr kumimoji="1" lang="en-US" altLang="ja-JP" dirty="0"/>
              <a:t>*       86 *       13 *        -1 *</a:t>
            </a:r>
          </a:p>
          <a:p>
            <a:r>
              <a:rPr kumimoji="1" lang="en-US" altLang="ja-JP" dirty="0"/>
              <a:t>*       86 *       14 *         2 *</a:t>
            </a:r>
          </a:p>
          <a:p>
            <a:r>
              <a:rPr kumimoji="1" lang="en-US" altLang="ja-JP" dirty="0"/>
              <a:t>*       86 *       15 *        15 *</a:t>
            </a:r>
          </a:p>
          <a:p>
            <a:r>
              <a:rPr kumimoji="1" lang="en-US" altLang="ja-JP" dirty="0"/>
              <a:t>*       86 *       16 *       -16 *</a:t>
            </a:r>
          </a:p>
          <a:p>
            <a:r>
              <a:rPr kumimoji="1" lang="en-US" altLang="ja-JP" dirty="0"/>
              <a:t>*       86 *       17 *       -14 *</a:t>
            </a:r>
          </a:p>
          <a:p>
            <a:r>
              <a:rPr kumimoji="1" lang="en-US" altLang="ja-JP" dirty="0"/>
              <a:t>*       86 *       18 *        14 *</a:t>
            </a:r>
          </a:p>
          <a:p>
            <a:r>
              <a:rPr kumimoji="1" lang="en-US" altLang="ja-JP" dirty="0"/>
              <a:t>*       86 *       19 *        -1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-16 *</a:t>
            </a:r>
          </a:p>
          <a:p>
            <a:r>
              <a:rPr kumimoji="1" lang="en-US" altLang="ja-JP" dirty="0"/>
              <a:t>*       87 *        9 *        16 *</a:t>
            </a:r>
          </a:p>
          <a:p>
            <a:r>
              <a:rPr kumimoji="1" lang="en-US" altLang="ja-JP" dirty="0"/>
              <a:t>Type &lt;CR&gt; to continue or q to quit ==&gt;</a:t>
            </a:r>
          </a:p>
          <a:p>
            <a:r>
              <a:rPr kumimoji="1" lang="en-US" altLang="ja-JP" dirty="0"/>
              <a:t>*       87 *       10 *        25 *</a:t>
            </a:r>
          </a:p>
          <a:p>
            <a:r>
              <a:rPr kumimoji="1" lang="en-US" altLang="ja-JP" dirty="0"/>
              <a:t>*       87 *       11 *         5 *</a:t>
            </a:r>
          </a:p>
          <a:p>
            <a:r>
              <a:rPr kumimoji="1" lang="en-US" altLang="ja-JP" dirty="0"/>
              <a:t>*       87 *       12 *        -5 *</a:t>
            </a:r>
          </a:p>
          <a:p>
            <a:r>
              <a:rPr kumimoji="1" lang="en-US" altLang="ja-JP" dirty="0"/>
              <a:t>*       87 *       13 *       -16 *</a:t>
            </a:r>
          </a:p>
          <a:p>
            <a:r>
              <a:rPr kumimoji="1" lang="en-US" altLang="ja-JP" dirty="0"/>
              <a:t>*       87 *       14 *        16 *</a:t>
            </a:r>
          </a:p>
          <a:p>
            <a:r>
              <a:rPr kumimoji="1" lang="en-US" altLang="ja-JP" dirty="0"/>
              <a:t>*       87 *       15 *         5 *</a:t>
            </a:r>
          </a:p>
          <a:p>
            <a:r>
              <a:rPr kumimoji="1" lang="en-US" altLang="ja-JP" dirty="0"/>
              <a:t>*       87 *       16 *        -5 *</a:t>
            </a:r>
          </a:p>
          <a:p>
            <a:r>
              <a:rPr kumimoji="1" lang="en-US" altLang="ja-JP" dirty="0"/>
              <a:t>*       87 *       17 *        94 *</a:t>
            </a:r>
          </a:p>
          <a:p>
            <a:r>
              <a:rPr kumimoji="1" lang="en-US" altLang="ja-JP" dirty="0"/>
              <a:t>*       87 *       18 *         5 *</a:t>
            </a:r>
          </a:p>
          <a:p>
            <a:r>
              <a:rPr kumimoji="1" lang="en-US" altLang="ja-JP" dirty="0"/>
              <a:t>*       87 *       19 *        -5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-16 *</a:t>
            </a:r>
          </a:p>
          <a:p>
            <a:r>
              <a:rPr kumimoji="1" lang="en-US" altLang="ja-JP" dirty="0"/>
              <a:t>*       88 *        9 *        16 *</a:t>
            </a:r>
          </a:p>
          <a:p>
            <a:r>
              <a:rPr kumimoji="1" lang="en-US" altLang="ja-JP" dirty="0"/>
              <a:t>*       88 *       10 *        25 *</a:t>
            </a:r>
          </a:p>
          <a:p>
            <a:r>
              <a:rPr kumimoji="1" lang="en-US" altLang="ja-JP" dirty="0"/>
              <a:t>*       88 *       11 *        24 *</a:t>
            </a:r>
          </a:p>
          <a:p>
            <a:r>
              <a:rPr kumimoji="1" lang="en-US" altLang="ja-JP" dirty="0"/>
              <a:t>*       88 *       12 *       -24 *</a:t>
            </a:r>
          </a:p>
          <a:p>
            <a:r>
              <a:rPr kumimoji="1" lang="en-US" altLang="ja-JP" dirty="0"/>
              <a:t>*       88 *       13 *        -3 *</a:t>
            </a:r>
          </a:p>
          <a:p>
            <a:r>
              <a:rPr kumimoji="1" lang="en-US" altLang="ja-JP" dirty="0"/>
              <a:t>*       88 *       14 *         4 *</a:t>
            </a:r>
          </a:p>
          <a:p>
            <a:r>
              <a:rPr kumimoji="1" lang="en-US" altLang="ja-JP" dirty="0"/>
              <a:t>Type &lt;CR&gt; to continue or q to quit ==&gt;</a:t>
            </a:r>
          </a:p>
          <a:p>
            <a:r>
              <a:rPr kumimoji="1" lang="en-US" altLang="ja-JP" dirty="0"/>
              <a:t>*       88 *       15 *        13 *</a:t>
            </a:r>
          </a:p>
          <a:p>
            <a:r>
              <a:rPr kumimoji="1" lang="en-US" altLang="ja-JP" dirty="0"/>
              <a:t>*       88 *       16 *       -14 *</a:t>
            </a:r>
          </a:p>
          <a:p>
            <a:r>
              <a:rPr kumimoji="1" lang="en-US" altLang="ja-JP" dirty="0"/>
              <a:t>*       88 *       17 *       -16 *</a:t>
            </a:r>
          </a:p>
          <a:p>
            <a:r>
              <a:rPr kumimoji="1" lang="en-US" altLang="ja-JP" dirty="0"/>
              <a:t>*       88 *       18 *        16 *</a:t>
            </a:r>
          </a:p>
          <a:p>
            <a:r>
              <a:rPr kumimoji="1" lang="en-US" altLang="ja-JP" dirty="0"/>
              <a:t>*       88 *       19 *        -3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-16 *</a:t>
            </a:r>
          </a:p>
          <a:p>
            <a:r>
              <a:rPr kumimoji="1" lang="en-US" altLang="ja-JP" dirty="0"/>
              <a:t>*       89 *        9 *        16 *</a:t>
            </a:r>
          </a:p>
          <a:p>
            <a:r>
              <a:rPr kumimoji="1" lang="en-US" altLang="ja-JP" dirty="0"/>
              <a:t>*       89 *       10 *        25 *</a:t>
            </a:r>
          </a:p>
          <a:p>
            <a:r>
              <a:rPr kumimoji="1" lang="en-US" altLang="ja-JP" dirty="0"/>
              <a:t>*       89 *       11 *        21 *</a:t>
            </a:r>
          </a:p>
          <a:p>
            <a:r>
              <a:rPr kumimoji="1" lang="en-US" altLang="ja-JP" dirty="0"/>
              <a:t>*       89 *       12 *        21 *</a:t>
            </a:r>
          </a:p>
          <a:p>
            <a:r>
              <a:rPr kumimoji="1" lang="en-US" altLang="ja-JP" dirty="0"/>
              <a:t>*       89 *       13 *       -16 *</a:t>
            </a:r>
          </a:p>
          <a:p>
            <a:r>
              <a:rPr kumimoji="1" lang="en-US" altLang="ja-JP" dirty="0"/>
              <a:t>*       89 *       14 *        16 *</a:t>
            </a:r>
          </a:p>
          <a:p>
            <a:r>
              <a:rPr kumimoji="1" lang="en-US" altLang="ja-JP" dirty="0"/>
              <a:t>*       89 *       15 *        21 *</a:t>
            </a:r>
          </a:p>
          <a:p>
            <a:r>
              <a:rPr kumimoji="1" lang="en-US" altLang="ja-JP" dirty="0"/>
              <a:t>*       89 *       16 *        21 *</a:t>
            </a:r>
          </a:p>
          <a:p>
            <a:r>
              <a:rPr kumimoji="1" lang="en-US" altLang="ja-JP" dirty="0"/>
              <a:t>*       89 *       17 *        94 *</a:t>
            </a:r>
          </a:p>
          <a:p>
            <a:r>
              <a:rPr kumimoji="1" lang="en-US" altLang="ja-JP" dirty="0"/>
              <a:t>*       89 *       18 *        21 *</a:t>
            </a:r>
          </a:p>
          <a:p>
            <a:r>
              <a:rPr kumimoji="1" lang="en-US" altLang="ja-JP" dirty="0"/>
              <a:t>*       89 *       19 *        21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-14 *</a:t>
            </a:r>
          </a:p>
          <a:p>
            <a:r>
              <a:rPr kumimoji="1" lang="en-US" altLang="ja-JP" dirty="0"/>
              <a:t>*       90 *        9 *        14 *</a:t>
            </a:r>
          </a:p>
          <a:p>
            <a:r>
              <a:rPr kumimoji="1" lang="en-US" altLang="ja-JP" dirty="0"/>
              <a:t>*       90 *       10 *        25 *</a:t>
            </a:r>
          </a:p>
          <a:p>
            <a:r>
              <a:rPr kumimoji="1" lang="en-US" altLang="ja-JP" dirty="0"/>
              <a:t>*       90 *       11 *        21 *</a:t>
            </a:r>
          </a:p>
          <a:p>
            <a:r>
              <a:rPr kumimoji="1" lang="en-US" altLang="ja-JP" dirty="0"/>
              <a:t>*       90 *       12 *        21 *</a:t>
            </a:r>
          </a:p>
          <a:p>
            <a:r>
              <a:rPr kumimoji="1" lang="en-US" altLang="ja-JP" dirty="0"/>
              <a:t>*       90 *       13 *       -14 *</a:t>
            </a:r>
          </a:p>
          <a:p>
            <a:r>
              <a:rPr kumimoji="1" lang="en-US" altLang="ja-JP" dirty="0"/>
              <a:t>*       90 *       14 *        14 *</a:t>
            </a:r>
          </a:p>
          <a:p>
            <a:r>
              <a:rPr kumimoji="1" lang="en-US" altLang="ja-JP" dirty="0"/>
              <a:t>*       90 *       15 *        21 *</a:t>
            </a:r>
          </a:p>
          <a:p>
            <a:r>
              <a:rPr kumimoji="1" lang="en-US" altLang="ja-JP" dirty="0"/>
              <a:t>*       90 *       16 *        21 *</a:t>
            </a:r>
          </a:p>
          <a:p>
            <a:r>
              <a:rPr kumimoji="1" lang="en-US" altLang="ja-JP" dirty="0"/>
              <a:t>*       90 *       17 *        94 *</a:t>
            </a:r>
          </a:p>
          <a:p>
            <a:r>
              <a:rPr kumimoji="1" lang="en-US" altLang="ja-JP" dirty="0"/>
              <a:t>*       90 *       18 *        21 *</a:t>
            </a:r>
          </a:p>
          <a:p>
            <a:r>
              <a:rPr kumimoji="1" lang="en-US" altLang="ja-JP" dirty="0"/>
              <a:t>*       90 *       19 *        21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-16 *</a:t>
            </a:r>
          </a:p>
          <a:p>
            <a:r>
              <a:rPr kumimoji="1" lang="en-US" altLang="ja-JP" dirty="0"/>
              <a:t>*       91 *        9 *        16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-16 *</a:t>
            </a:r>
          </a:p>
          <a:p>
            <a:r>
              <a:rPr kumimoji="1" lang="en-US" altLang="ja-JP" dirty="0"/>
              <a:t>*       91 *       14 *        16 *</a:t>
            </a:r>
          </a:p>
          <a:p>
            <a:r>
              <a:rPr kumimoji="1" lang="en-US" altLang="ja-JP" dirty="0"/>
              <a:t>*       91 *       15 *         5 *</a:t>
            </a:r>
          </a:p>
          <a:p>
            <a:r>
              <a:rPr kumimoji="1" lang="en-US" altLang="ja-JP" dirty="0"/>
              <a:t>*       91 *       16 *        -5 *</a:t>
            </a:r>
          </a:p>
          <a:p>
            <a:r>
              <a:rPr kumimoji="1" lang="en-US" altLang="ja-JP" dirty="0"/>
              <a:t>*       91 *       17 *        94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-14 *</a:t>
            </a:r>
          </a:p>
          <a:p>
            <a:r>
              <a:rPr kumimoji="1" lang="en-US" altLang="ja-JP" dirty="0"/>
              <a:t>*       92 *        9 *        14 *</a:t>
            </a:r>
          </a:p>
          <a:p>
            <a:r>
              <a:rPr kumimoji="1" lang="en-US" altLang="ja-JP" dirty="0"/>
              <a:t>Type &lt;CR&gt; to continue or q to quit ==&gt;</a:t>
            </a:r>
          </a:p>
          <a:p>
            <a:r>
              <a:rPr kumimoji="1" lang="en-US" altLang="ja-JP" dirty="0"/>
              <a:t>*       92 *       10 *        25 *</a:t>
            </a:r>
          </a:p>
          <a:p>
            <a:r>
              <a:rPr kumimoji="1" lang="en-US" altLang="ja-JP" dirty="0"/>
              <a:t>*       92 *       11 *         5 *</a:t>
            </a:r>
          </a:p>
          <a:p>
            <a:r>
              <a:rPr kumimoji="1" lang="en-US" altLang="ja-JP" dirty="0"/>
              <a:t>*       92 *       12 *        -5 *</a:t>
            </a:r>
          </a:p>
          <a:p>
            <a:r>
              <a:rPr kumimoji="1" lang="en-US" altLang="ja-JP" dirty="0"/>
              <a:t>*       92 *       13 *       -14 *</a:t>
            </a:r>
          </a:p>
          <a:p>
            <a:r>
              <a:rPr kumimoji="1" lang="en-US" altLang="ja-JP" dirty="0"/>
              <a:t>*       92 *       14 *        14 *</a:t>
            </a:r>
          </a:p>
          <a:p>
            <a:r>
              <a:rPr kumimoji="1" lang="en-US" altLang="ja-JP" dirty="0"/>
              <a:t>*       92 *       15 *         5 *</a:t>
            </a:r>
          </a:p>
          <a:p>
            <a:r>
              <a:rPr kumimoji="1" lang="en-US" altLang="ja-JP" dirty="0"/>
              <a:t>*       92 *       16 *        -5 *</a:t>
            </a:r>
          </a:p>
          <a:p>
            <a:r>
              <a:rPr kumimoji="1" lang="en-US" altLang="ja-JP" dirty="0"/>
              <a:t>*       92 *       17 *        94 *</a:t>
            </a:r>
          </a:p>
          <a:p>
            <a:r>
              <a:rPr kumimoji="1" lang="en-US" altLang="ja-JP" dirty="0"/>
              <a:t>*       92 *       18 *         5 *</a:t>
            </a:r>
          </a:p>
          <a:p>
            <a:r>
              <a:rPr kumimoji="1" lang="en-US" altLang="ja-JP" dirty="0"/>
              <a:t>*       92 *       19 *        -5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-14 *</a:t>
            </a:r>
          </a:p>
          <a:p>
            <a:r>
              <a:rPr kumimoji="1" lang="en-US" altLang="ja-JP" dirty="0"/>
              <a:t>*       93 *        9 *        14 *</a:t>
            </a:r>
          </a:p>
          <a:p>
            <a:r>
              <a:rPr kumimoji="1" lang="en-US" altLang="ja-JP" dirty="0"/>
              <a:t>*       93 *       10 *        25 *</a:t>
            </a:r>
          </a:p>
          <a:p>
            <a:r>
              <a:rPr kumimoji="1" lang="en-US" altLang="ja-JP" dirty="0"/>
              <a:t>*       93 *       11 *         5 *</a:t>
            </a:r>
          </a:p>
          <a:p>
            <a:r>
              <a:rPr kumimoji="1" lang="en-US" altLang="ja-JP" dirty="0"/>
              <a:t>*       93 *       12 *        -5 *</a:t>
            </a:r>
          </a:p>
          <a:p>
            <a:r>
              <a:rPr kumimoji="1" lang="en-US" altLang="ja-JP" dirty="0"/>
              <a:t>*       93 *       13 *       -14 *</a:t>
            </a:r>
          </a:p>
          <a:p>
            <a:r>
              <a:rPr kumimoji="1" lang="en-US" altLang="ja-JP" dirty="0"/>
              <a:t>*       93 *       14 *        14 *</a:t>
            </a:r>
          </a:p>
          <a:p>
            <a:r>
              <a:rPr kumimoji="1" lang="en-US" altLang="ja-JP" dirty="0"/>
              <a:t>Type &lt;CR&gt; to continue or q to quit ==&gt;</a:t>
            </a:r>
          </a:p>
          <a:p>
            <a:r>
              <a:rPr kumimoji="1" lang="en-US" altLang="ja-JP" dirty="0"/>
              <a:t>*       93 *       15 *         5 *</a:t>
            </a:r>
          </a:p>
          <a:p>
            <a:r>
              <a:rPr kumimoji="1" lang="en-US" altLang="ja-JP" dirty="0"/>
              <a:t>*       93 *       16 *        -5 *</a:t>
            </a:r>
          </a:p>
          <a:p>
            <a:r>
              <a:rPr kumimoji="1" lang="en-US" altLang="ja-JP" dirty="0"/>
              <a:t>*       93 *       17 *        94 *</a:t>
            </a:r>
          </a:p>
          <a:p>
            <a:r>
              <a:rPr kumimoji="1" lang="en-US" altLang="ja-JP" dirty="0"/>
              <a:t>*       93 *       18 *         5 *</a:t>
            </a:r>
          </a:p>
          <a:p>
            <a:r>
              <a:rPr kumimoji="1" lang="en-US" altLang="ja-JP" dirty="0"/>
              <a:t>*       93 *       19 *        -5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-14 *</a:t>
            </a:r>
          </a:p>
          <a:p>
            <a:r>
              <a:rPr kumimoji="1" lang="en-US" altLang="ja-JP" dirty="0"/>
              <a:t>*       94 *        9 *        14 *</a:t>
            </a:r>
          </a:p>
          <a:p>
            <a:r>
              <a:rPr kumimoji="1" lang="en-US" altLang="ja-JP" dirty="0"/>
              <a:t>*       94 *       10 *        25 *</a:t>
            </a:r>
          </a:p>
          <a:p>
            <a:r>
              <a:rPr kumimoji="1" lang="en-US" altLang="ja-JP" dirty="0"/>
              <a:t>*       94 *       11 *         5 *</a:t>
            </a:r>
          </a:p>
          <a:p>
            <a:r>
              <a:rPr kumimoji="1" lang="en-US" altLang="ja-JP" dirty="0"/>
              <a:t>*       94 *       12 *        -5 *</a:t>
            </a:r>
          </a:p>
          <a:p>
            <a:r>
              <a:rPr kumimoji="1" lang="en-US" altLang="ja-JP" dirty="0"/>
              <a:t>*       94 *       13 *       -14 *</a:t>
            </a:r>
          </a:p>
          <a:p>
            <a:r>
              <a:rPr kumimoji="1" lang="en-US" altLang="ja-JP" dirty="0"/>
              <a:t>*       94 *       14 *        14 *</a:t>
            </a:r>
          </a:p>
          <a:p>
            <a:r>
              <a:rPr kumimoji="1" lang="en-US" altLang="ja-JP" dirty="0"/>
              <a:t>*       94 *       15 *         5 *</a:t>
            </a:r>
          </a:p>
          <a:p>
            <a:r>
              <a:rPr kumimoji="1" lang="en-US" altLang="ja-JP" dirty="0"/>
              <a:t>*       94 *       16 *        -5 *</a:t>
            </a:r>
          </a:p>
          <a:p>
            <a:r>
              <a:rPr kumimoji="1" lang="en-US" altLang="ja-JP" dirty="0"/>
              <a:t>*       94 *       17 *        94 *</a:t>
            </a:r>
          </a:p>
          <a:p>
            <a:r>
              <a:rPr kumimoji="1" lang="en-US" altLang="ja-JP" dirty="0"/>
              <a:t>*       94 *       18 *         5 *</a:t>
            </a:r>
          </a:p>
          <a:p>
            <a:r>
              <a:rPr kumimoji="1" lang="en-US" altLang="ja-JP" dirty="0"/>
              <a:t>*       94 *       19 *        -5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-16 *</a:t>
            </a:r>
          </a:p>
          <a:p>
            <a:r>
              <a:rPr kumimoji="1" lang="en-US" altLang="ja-JP" dirty="0"/>
              <a:t>*       95 *        9 *        16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-16 *</a:t>
            </a:r>
          </a:p>
          <a:p>
            <a:r>
              <a:rPr kumimoji="1" lang="en-US" altLang="ja-JP" dirty="0"/>
              <a:t>*       95 *       14 *        16 *</a:t>
            </a:r>
          </a:p>
          <a:p>
            <a:r>
              <a:rPr kumimoji="1" lang="en-US" altLang="ja-JP" dirty="0"/>
              <a:t>*       95 *       15 *         5 *</a:t>
            </a:r>
          </a:p>
          <a:p>
            <a:r>
              <a:rPr kumimoji="1" lang="en-US" altLang="ja-JP" dirty="0"/>
              <a:t>*       95 *       16 *        -5 *</a:t>
            </a:r>
          </a:p>
          <a:p>
            <a:r>
              <a:rPr kumimoji="1" lang="en-US" altLang="ja-JP" dirty="0"/>
              <a:t>*       95 *       17 *        94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-14 *</a:t>
            </a:r>
          </a:p>
          <a:p>
            <a:r>
              <a:rPr kumimoji="1" lang="en-US" altLang="ja-JP" dirty="0"/>
              <a:t>*       96 *        9 *        14 *</a:t>
            </a:r>
          </a:p>
          <a:p>
            <a:r>
              <a:rPr kumimoji="1" lang="en-US" altLang="ja-JP" dirty="0"/>
              <a:t>*       96 *       10 *        25 *</a:t>
            </a:r>
          </a:p>
          <a:p>
            <a:r>
              <a:rPr kumimoji="1" lang="en-US" altLang="ja-JP" dirty="0"/>
              <a:t>*       96 *       11 *        24 *</a:t>
            </a:r>
          </a:p>
          <a:p>
            <a:r>
              <a:rPr kumimoji="1" lang="en-US" altLang="ja-JP" dirty="0"/>
              <a:t>*       96 *       12 *       -24 *</a:t>
            </a:r>
          </a:p>
          <a:p>
            <a:r>
              <a:rPr kumimoji="1" lang="en-US" altLang="ja-JP" dirty="0"/>
              <a:t>*       96 *       13 *        -3 *</a:t>
            </a:r>
          </a:p>
          <a:p>
            <a:r>
              <a:rPr kumimoji="1" lang="en-US" altLang="ja-JP" dirty="0"/>
              <a:t>*       96 *       14 *         2 *</a:t>
            </a:r>
          </a:p>
          <a:p>
            <a:r>
              <a:rPr kumimoji="1" lang="en-US" altLang="ja-JP" dirty="0"/>
              <a:t>*       96 *       15 *         1 *</a:t>
            </a:r>
          </a:p>
          <a:p>
            <a:r>
              <a:rPr kumimoji="1" lang="en-US" altLang="ja-JP" dirty="0"/>
              <a:t>*       96 *       16 *        -2 *</a:t>
            </a:r>
          </a:p>
          <a:p>
            <a:r>
              <a:rPr kumimoji="1" lang="en-US" altLang="ja-JP" dirty="0"/>
              <a:t>*       96 *       17 *       -14 *</a:t>
            </a:r>
          </a:p>
          <a:p>
            <a:r>
              <a:rPr kumimoji="1" lang="en-US" altLang="ja-JP" dirty="0"/>
              <a:t>*       96 *       18 *        14 *</a:t>
            </a:r>
          </a:p>
          <a:p>
            <a:r>
              <a:rPr kumimoji="1" lang="en-US" altLang="ja-JP" dirty="0"/>
              <a:t>*       96 *       19 *        -3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-16 *</a:t>
            </a:r>
          </a:p>
          <a:p>
            <a:r>
              <a:rPr kumimoji="1" lang="en-US" altLang="ja-JP" dirty="0"/>
              <a:t>*       97 *        9 *        16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-16 *</a:t>
            </a:r>
          </a:p>
          <a:p>
            <a:r>
              <a:rPr kumimoji="1" lang="en-US" altLang="ja-JP" dirty="0"/>
              <a:t>*       97 *       14 *        16 *</a:t>
            </a:r>
          </a:p>
          <a:p>
            <a:r>
              <a:rPr kumimoji="1" lang="en-US" altLang="ja-JP" dirty="0"/>
              <a:t>*       97 *       15 *         5 *</a:t>
            </a:r>
          </a:p>
          <a:p>
            <a:r>
              <a:rPr kumimoji="1" lang="en-US" altLang="ja-JP" dirty="0"/>
              <a:t>*       97 *       16 *        -5 *</a:t>
            </a:r>
          </a:p>
          <a:p>
            <a:r>
              <a:rPr kumimoji="1" lang="en-US" altLang="ja-JP" dirty="0"/>
              <a:t>*       97 *       17 *        94 *</a:t>
            </a:r>
          </a:p>
          <a:p>
            <a:r>
              <a:rPr kumimoji="1" lang="en-US" altLang="ja-JP" dirty="0"/>
              <a:t>*       97 *       18 *         5 *</a:t>
            </a:r>
          </a:p>
          <a:p>
            <a:r>
              <a:rPr kumimoji="1" lang="en-US" altLang="ja-JP" dirty="0"/>
              <a:t>*       97 *       19 *        -5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-14 *</a:t>
            </a:r>
          </a:p>
          <a:p>
            <a:r>
              <a:rPr kumimoji="1" lang="en-US" altLang="ja-JP" dirty="0"/>
              <a:t>*       98 *        9 *        14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-14 *</a:t>
            </a:r>
          </a:p>
          <a:p>
            <a:r>
              <a:rPr kumimoji="1" lang="en-US" altLang="ja-JP" dirty="0"/>
              <a:t>*       98 *       14 *        14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94 *</a:t>
            </a:r>
          </a:p>
          <a:p>
            <a:r>
              <a:rPr kumimoji="1" lang="en-US" altLang="ja-JP" dirty="0"/>
              <a:t>*       98 *       18 *         5 *</a:t>
            </a:r>
          </a:p>
          <a:p>
            <a:r>
              <a:rPr kumimoji="1" lang="en-US" altLang="ja-JP" dirty="0"/>
              <a:t>*       98 *       19 *        -5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32</a:t>
            </a:fld>
            <a:endParaRPr kumimoji="1" lang="ja-JP" altLang="en-US"/>
          </a:p>
        </p:txBody>
      </p:sp>
    </p:spTree>
    <p:extLst>
      <p:ext uri="{BB962C8B-B14F-4D97-AF65-F5344CB8AC3E}">
        <p14:creationId xmlns:p14="http://schemas.microsoft.com/office/powerpoint/2010/main" val="16310190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Tree-&gt;Draw("</a:t>
            </a:r>
            <a:r>
              <a:rPr kumimoji="1" lang="en-US" altLang="ja-JP" dirty="0" err="1"/>
              <a:t>tau_true_pdg</a:t>
            </a:r>
            <a:r>
              <a:rPr kumimoji="1" lang="en-US" altLang="ja-JP" dirty="0"/>
              <a:t> &gt;&gt; h1(100, -400, 400)");</a:t>
            </a:r>
          </a:p>
          <a:p>
            <a:r>
              <a:rPr kumimoji="1" lang="en-US" altLang="ja-JP" dirty="0"/>
              <a:t>root [9] Tree-&gt;Scan("</a:t>
            </a:r>
            <a:r>
              <a:rPr kumimoji="1" lang="en-US" altLang="ja-JP" dirty="0" err="1"/>
              <a:t>tau_true_pdg</a:t>
            </a:r>
            <a:r>
              <a:rPr kumimoji="1" lang="en-US" altLang="ja-JP" dirty="0"/>
              <a:t>");</a:t>
            </a:r>
          </a:p>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321 *</a:t>
            </a:r>
          </a:p>
          <a:p>
            <a:r>
              <a:rPr kumimoji="1" lang="en-US" altLang="ja-JP" dirty="0"/>
              <a:t>*        0 *        1 *     -2212 *</a:t>
            </a:r>
          </a:p>
          <a:p>
            <a:r>
              <a:rPr kumimoji="1" lang="en-US" altLang="ja-JP" dirty="0"/>
              <a:t>*        1 *        0 *      -211 *</a:t>
            </a:r>
          </a:p>
          <a:p>
            <a:r>
              <a:rPr kumimoji="1" lang="en-US" altLang="ja-JP" dirty="0"/>
              <a:t>*        1 *        1 *        13 *</a:t>
            </a:r>
          </a:p>
          <a:p>
            <a:r>
              <a:rPr kumimoji="1" lang="en-US" altLang="ja-JP" dirty="0"/>
              <a:t>*        2 *        0 *           *</a:t>
            </a:r>
          </a:p>
          <a:p>
            <a:r>
              <a:rPr kumimoji="1" lang="en-US" altLang="ja-JP" dirty="0"/>
              <a:t>*        3 *        0 *        13 *</a:t>
            </a:r>
          </a:p>
          <a:p>
            <a:r>
              <a:rPr kumimoji="1" lang="en-US" altLang="ja-JP" dirty="0"/>
              <a:t>*        4 *        0 *      2212 *</a:t>
            </a:r>
          </a:p>
          <a:p>
            <a:r>
              <a:rPr kumimoji="1" lang="en-US" altLang="ja-JP" dirty="0"/>
              <a:t>*        5 *        0 *       211 *</a:t>
            </a:r>
          </a:p>
          <a:p>
            <a:r>
              <a:rPr kumimoji="1" lang="en-US" altLang="ja-JP" dirty="0"/>
              <a:t>*        6 *        0 *        22 *</a:t>
            </a:r>
          </a:p>
          <a:p>
            <a:r>
              <a:rPr kumimoji="1" lang="en-US" altLang="ja-JP" dirty="0"/>
              <a:t>*        7 *        0 *       321 *</a:t>
            </a:r>
          </a:p>
          <a:p>
            <a:r>
              <a:rPr kumimoji="1" lang="en-US" altLang="ja-JP" dirty="0"/>
              <a:t>*        8 *        0 *           *</a:t>
            </a:r>
          </a:p>
          <a:p>
            <a:r>
              <a:rPr kumimoji="1" lang="en-US" altLang="ja-JP" dirty="0"/>
              <a:t>*        9 *        0 *      -211 *</a:t>
            </a:r>
          </a:p>
          <a:p>
            <a:r>
              <a:rPr kumimoji="1" lang="en-US" altLang="ja-JP" dirty="0"/>
              <a:t>*       10 *        0 *           *</a:t>
            </a:r>
          </a:p>
          <a:p>
            <a:r>
              <a:rPr kumimoji="1" lang="en-US" altLang="ja-JP" dirty="0"/>
              <a:t>*       11 *        0 *           *</a:t>
            </a:r>
          </a:p>
          <a:p>
            <a:r>
              <a:rPr kumimoji="1" lang="en-US" altLang="ja-JP" dirty="0"/>
              <a:t>*       12 *        0 *           *</a:t>
            </a:r>
          </a:p>
          <a:p>
            <a:r>
              <a:rPr kumimoji="1" lang="en-US" altLang="ja-JP" dirty="0"/>
              <a:t>*       13 *        0 *           *</a:t>
            </a:r>
          </a:p>
          <a:p>
            <a:r>
              <a:rPr kumimoji="1" lang="en-US" altLang="ja-JP" dirty="0"/>
              <a:t>*       14 *        0 *       211 *</a:t>
            </a:r>
          </a:p>
          <a:p>
            <a:r>
              <a:rPr kumimoji="1" lang="en-US" altLang="ja-JP" dirty="0"/>
              <a:t>*       15 *        0 *      -211 *</a:t>
            </a:r>
          </a:p>
          <a:p>
            <a:r>
              <a:rPr kumimoji="1" lang="en-US" altLang="ja-JP" dirty="0"/>
              <a:t>*       15 *        1 *      -321 *</a:t>
            </a:r>
          </a:p>
          <a:p>
            <a:r>
              <a:rPr kumimoji="1" lang="en-US" altLang="ja-JP" dirty="0"/>
              <a:t>*       16 *        0 *        22 *</a:t>
            </a:r>
          </a:p>
          <a:p>
            <a:r>
              <a:rPr kumimoji="1" lang="en-US" altLang="ja-JP" dirty="0"/>
              <a:t>*       16 *        1 *      -211 *</a:t>
            </a:r>
          </a:p>
          <a:p>
            <a:r>
              <a:rPr kumimoji="1" lang="en-US" altLang="ja-JP" dirty="0"/>
              <a:t>*       17 *        0 *           *</a:t>
            </a:r>
          </a:p>
          <a:p>
            <a:r>
              <a:rPr kumimoji="1" lang="en-US" altLang="ja-JP" dirty="0"/>
              <a:t>*       18 *        0 *           *</a:t>
            </a:r>
          </a:p>
          <a:p>
            <a:r>
              <a:rPr kumimoji="1" lang="en-US" altLang="ja-JP" dirty="0"/>
              <a:t>*       19 *        0 *        22 *</a:t>
            </a:r>
          </a:p>
          <a:p>
            <a:r>
              <a:rPr kumimoji="1" lang="en-US" altLang="ja-JP" dirty="0"/>
              <a:t>*       19 *        1 *      -211 *</a:t>
            </a:r>
          </a:p>
          <a:p>
            <a:r>
              <a:rPr kumimoji="1" lang="en-US" altLang="ja-JP" dirty="0"/>
              <a:t>Type &lt;CR&gt; to continue or q to quit ==&gt;</a:t>
            </a:r>
          </a:p>
          <a:p>
            <a:r>
              <a:rPr kumimoji="1" lang="en-US" altLang="ja-JP" dirty="0"/>
              <a:t>*       19 *        2 *      -211 *</a:t>
            </a:r>
          </a:p>
          <a:p>
            <a:r>
              <a:rPr kumimoji="1" lang="en-US" altLang="ja-JP" dirty="0"/>
              <a:t>*       20 *        0 *      -211 *</a:t>
            </a:r>
          </a:p>
          <a:p>
            <a:r>
              <a:rPr kumimoji="1" lang="en-US" altLang="ja-JP" dirty="0"/>
              <a:t>*       20 *        1 *      -211 *</a:t>
            </a:r>
          </a:p>
          <a:p>
            <a:r>
              <a:rPr kumimoji="1" lang="en-US" altLang="ja-JP" dirty="0"/>
              <a:t>*       21 *        0 *       130 *</a:t>
            </a:r>
          </a:p>
          <a:p>
            <a:r>
              <a:rPr kumimoji="1" lang="en-US" altLang="ja-JP" dirty="0"/>
              <a:t>*       22 *        0 *       -13 *</a:t>
            </a:r>
          </a:p>
          <a:p>
            <a:r>
              <a:rPr kumimoji="1" lang="en-US" altLang="ja-JP" dirty="0"/>
              <a:t>*       22 *        1 *       211 *</a:t>
            </a:r>
          </a:p>
          <a:p>
            <a:r>
              <a:rPr kumimoji="1" lang="en-US" altLang="ja-JP" dirty="0"/>
              <a:t>*       23 *        0 *       321 *</a:t>
            </a:r>
          </a:p>
          <a:p>
            <a:r>
              <a:rPr kumimoji="1" lang="en-US" altLang="ja-JP" dirty="0"/>
              <a:t>*       23 *        1 *       211 *</a:t>
            </a:r>
          </a:p>
          <a:p>
            <a:r>
              <a:rPr kumimoji="1" lang="en-US" altLang="ja-JP" dirty="0"/>
              <a:t>*       23 *        2 *      2212 *</a:t>
            </a:r>
          </a:p>
          <a:p>
            <a:r>
              <a:rPr kumimoji="1" lang="en-US" altLang="ja-JP" dirty="0"/>
              <a:t>*       24 *        0 *       211 *</a:t>
            </a:r>
          </a:p>
          <a:p>
            <a:r>
              <a:rPr kumimoji="1" lang="en-US" altLang="ja-JP" dirty="0"/>
              <a:t>*       24 *        1 *       130 *</a:t>
            </a:r>
          </a:p>
          <a:p>
            <a:r>
              <a:rPr kumimoji="1" lang="en-US" altLang="ja-JP" dirty="0"/>
              <a:t>*       24 *        2 *      -211 *</a:t>
            </a:r>
          </a:p>
          <a:p>
            <a:r>
              <a:rPr kumimoji="1" lang="en-US" altLang="ja-JP" dirty="0"/>
              <a:t>*       25 *        0 *      2212 *</a:t>
            </a:r>
          </a:p>
          <a:p>
            <a:r>
              <a:rPr kumimoji="1" lang="en-US" altLang="ja-JP" dirty="0"/>
              <a:t>*       25 *        1 *      -321 *</a:t>
            </a:r>
          </a:p>
          <a:p>
            <a:r>
              <a:rPr kumimoji="1" lang="en-US" altLang="ja-JP" dirty="0"/>
              <a:t>*       26 *        0 *       -11 *</a:t>
            </a:r>
          </a:p>
          <a:p>
            <a:r>
              <a:rPr kumimoji="1" lang="en-US" altLang="ja-JP" dirty="0"/>
              <a:t>*       27 *        0 *           *</a:t>
            </a:r>
          </a:p>
          <a:p>
            <a:r>
              <a:rPr kumimoji="1" lang="en-US" altLang="ja-JP" dirty="0"/>
              <a:t>*       28 *        0 *           *</a:t>
            </a:r>
          </a:p>
          <a:p>
            <a:r>
              <a:rPr kumimoji="1" lang="en-US" altLang="ja-JP" dirty="0"/>
              <a:t>*       29 *        0 *       211 *</a:t>
            </a:r>
          </a:p>
          <a:p>
            <a:r>
              <a:rPr kumimoji="1" lang="en-US" altLang="ja-JP" dirty="0"/>
              <a:t>*       30 *        0 *        11 *</a:t>
            </a:r>
          </a:p>
          <a:p>
            <a:r>
              <a:rPr kumimoji="1" lang="en-US" altLang="ja-JP" dirty="0"/>
              <a:t>*       31 *        0 *           *</a:t>
            </a:r>
          </a:p>
          <a:p>
            <a:r>
              <a:rPr kumimoji="1" lang="en-US" altLang="ja-JP" dirty="0"/>
              <a:t>*       32 *        0 *      -211 *</a:t>
            </a:r>
          </a:p>
          <a:p>
            <a:r>
              <a:rPr kumimoji="1" lang="en-US" altLang="ja-JP" dirty="0"/>
              <a:t>*       33 *        0 *       211 *</a:t>
            </a:r>
          </a:p>
          <a:p>
            <a:r>
              <a:rPr kumimoji="1" lang="en-US" altLang="ja-JP" dirty="0"/>
              <a:t>*       33 *        1 *       211 *</a:t>
            </a:r>
          </a:p>
          <a:p>
            <a:r>
              <a:rPr kumimoji="1" lang="en-US" altLang="ja-JP" dirty="0"/>
              <a:t>*       34 *        0 *           *</a:t>
            </a:r>
          </a:p>
          <a:p>
            <a:r>
              <a:rPr kumimoji="1" lang="en-US" altLang="ja-JP" dirty="0"/>
              <a:t>*       35 *        0 *      2212 *</a:t>
            </a:r>
          </a:p>
          <a:p>
            <a:r>
              <a:rPr kumimoji="1" lang="en-US" altLang="ja-JP" dirty="0"/>
              <a:t>Type &lt;CR&gt; to continue or q to quit ==&gt;</a:t>
            </a:r>
          </a:p>
          <a:p>
            <a:r>
              <a:rPr kumimoji="1" lang="en-US" altLang="ja-JP" dirty="0"/>
              <a:t>*       35 *        1 *     -2212 *</a:t>
            </a:r>
          </a:p>
          <a:p>
            <a:r>
              <a:rPr kumimoji="1" lang="en-US" altLang="ja-JP" dirty="0"/>
              <a:t>*       35 *        2 *      -211 *</a:t>
            </a:r>
          </a:p>
          <a:p>
            <a:r>
              <a:rPr kumimoji="1" lang="en-US" altLang="ja-JP" dirty="0"/>
              <a:t>*       36 *        0 *           *</a:t>
            </a:r>
          </a:p>
          <a:p>
            <a:r>
              <a:rPr kumimoji="1" lang="en-US" altLang="ja-JP" dirty="0"/>
              <a:t>*       37 *        0 *        22 *</a:t>
            </a:r>
          </a:p>
          <a:p>
            <a:r>
              <a:rPr kumimoji="1" lang="en-US" altLang="ja-JP" dirty="0"/>
              <a:t>*       37 *        1 *      -211 *</a:t>
            </a:r>
          </a:p>
          <a:p>
            <a:r>
              <a:rPr kumimoji="1" lang="en-US" altLang="ja-JP" dirty="0"/>
              <a:t>*       37 *        2 *        22 *</a:t>
            </a:r>
          </a:p>
          <a:p>
            <a:r>
              <a:rPr kumimoji="1" lang="en-US" altLang="ja-JP" dirty="0"/>
              <a:t>*       37 *        3 *      -211 *</a:t>
            </a:r>
          </a:p>
          <a:p>
            <a:r>
              <a:rPr kumimoji="1" lang="en-US" altLang="ja-JP" dirty="0"/>
              <a:t>*       37 *        4 *      -211 *</a:t>
            </a:r>
          </a:p>
          <a:p>
            <a:r>
              <a:rPr kumimoji="1" lang="en-US" altLang="ja-JP" dirty="0"/>
              <a:t>*       38 *        0 *       211 *</a:t>
            </a:r>
          </a:p>
          <a:p>
            <a:r>
              <a:rPr kumimoji="1" lang="en-US" altLang="ja-JP" dirty="0"/>
              <a:t>*       39 *        0 *       211 *</a:t>
            </a:r>
          </a:p>
          <a:p>
            <a:r>
              <a:rPr kumimoji="1" lang="en-US" altLang="ja-JP" dirty="0"/>
              <a:t>*       39 *        1 *      -211 *</a:t>
            </a:r>
          </a:p>
          <a:p>
            <a:r>
              <a:rPr kumimoji="1" lang="en-US" altLang="ja-JP" dirty="0"/>
              <a:t>*       39 *        2 *      -211 *</a:t>
            </a:r>
          </a:p>
          <a:p>
            <a:r>
              <a:rPr kumimoji="1" lang="en-US" altLang="ja-JP" dirty="0"/>
              <a:t>*       40 *        0 *           *</a:t>
            </a:r>
          </a:p>
          <a:p>
            <a:r>
              <a:rPr kumimoji="1" lang="en-US" altLang="ja-JP" dirty="0"/>
              <a:t>*       41 *        0 *      -321 *</a:t>
            </a:r>
          </a:p>
          <a:p>
            <a:r>
              <a:rPr kumimoji="1" lang="en-US" altLang="ja-JP" dirty="0"/>
              <a:t>*       42 *        0 *           *</a:t>
            </a:r>
          </a:p>
          <a:p>
            <a:r>
              <a:rPr kumimoji="1" lang="en-US" altLang="ja-JP" dirty="0"/>
              <a:t>*       43 *        0 *      -211 *</a:t>
            </a:r>
          </a:p>
          <a:p>
            <a:r>
              <a:rPr kumimoji="1" lang="en-US" altLang="ja-JP" dirty="0"/>
              <a:t>*       43 *        1 *      -211 *</a:t>
            </a:r>
          </a:p>
          <a:p>
            <a:r>
              <a:rPr kumimoji="1" lang="en-US" altLang="ja-JP" dirty="0"/>
              <a:t>*       44 *        0 *           *</a:t>
            </a:r>
          </a:p>
          <a:p>
            <a:r>
              <a:rPr kumimoji="1" lang="en-US" altLang="ja-JP" dirty="0"/>
              <a:t>*       45 *        0 *           *</a:t>
            </a:r>
          </a:p>
          <a:p>
            <a:r>
              <a:rPr kumimoji="1" lang="en-US" altLang="ja-JP" dirty="0"/>
              <a:t>*       46 *        0 *           *</a:t>
            </a:r>
          </a:p>
          <a:p>
            <a:r>
              <a:rPr kumimoji="1" lang="en-US" altLang="ja-JP" dirty="0"/>
              <a:t>*       47 *        0 *      -211 *</a:t>
            </a:r>
          </a:p>
          <a:p>
            <a:r>
              <a:rPr kumimoji="1" lang="en-US" altLang="ja-JP" dirty="0"/>
              <a:t>*       47 *        1 *        22 *</a:t>
            </a:r>
          </a:p>
          <a:p>
            <a:r>
              <a:rPr kumimoji="1" lang="en-US" altLang="ja-JP" dirty="0"/>
              <a:t>*       48 *        0 *       321 *</a:t>
            </a:r>
          </a:p>
          <a:p>
            <a:r>
              <a:rPr kumimoji="1" lang="en-US" altLang="ja-JP" dirty="0"/>
              <a:t>*       49 *        0 *       211 *</a:t>
            </a:r>
          </a:p>
          <a:p>
            <a:r>
              <a:rPr kumimoji="1" lang="en-US" altLang="ja-JP" dirty="0"/>
              <a:t>*       50 *        0 *       211 *</a:t>
            </a:r>
          </a:p>
          <a:p>
            <a:r>
              <a:rPr kumimoji="1" lang="en-US" altLang="ja-JP" dirty="0"/>
              <a:t>Type &lt;CR&gt; to continue or q to quit ==&gt;</a:t>
            </a:r>
          </a:p>
          <a:p>
            <a:r>
              <a:rPr kumimoji="1" lang="en-US" altLang="ja-JP" dirty="0"/>
              <a:t>*       50 *        1 *      -211 *</a:t>
            </a:r>
          </a:p>
          <a:p>
            <a:r>
              <a:rPr kumimoji="1" lang="en-US" altLang="ja-JP" dirty="0"/>
              <a:t>*       51 *        0 *      -211 *</a:t>
            </a:r>
          </a:p>
          <a:p>
            <a:r>
              <a:rPr kumimoji="1" lang="en-US" altLang="ja-JP" dirty="0"/>
              <a:t>*       52 *        0 *       211 *</a:t>
            </a:r>
          </a:p>
          <a:p>
            <a:r>
              <a:rPr kumimoji="1" lang="en-US" altLang="ja-JP" dirty="0"/>
              <a:t>*       53 *        0 *           *</a:t>
            </a:r>
          </a:p>
          <a:p>
            <a:r>
              <a:rPr kumimoji="1" lang="en-US" altLang="ja-JP" dirty="0"/>
              <a:t>*       54 *        0 *           *</a:t>
            </a:r>
          </a:p>
          <a:p>
            <a:r>
              <a:rPr kumimoji="1" lang="en-US" altLang="ja-JP" dirty="0"/>
              <a:t>*       55 *        0 *     -2212 *</a:t>
            </a:r>
          </a:p>
          <a:p>
            <a:r>
              <a:rPr kumimoji="1" lang="en-US" altLang="ja-JP" dirty="0"/>
              <a:t>*       55 *        1 *      2212 *</a:t>
            </a:r>
          </a:p>
          <a:p>
            <a:r>
              <a:rPr kumimoji="1" lang="en-US" altLang="ja-JP" dirty="0"/>
              <a:t>*       56 *        0 *       321 *</a:t>
            </a:r>
          </a:p>
          <a:p>
            <a:r>
              <a:rPr kumimoji="1" lang="en-US" altLang="ja-JP" dirty="0"/>
              <a:t>*       57 *        0 *        22 *</a:t>
            </a:r>
          </a:p>
          <a:p>
            <a:r>
              <a:rPr kumimoji="1" lang="en-US" altLang="ja-JP" dirty="0"/>
              <a:t>*       58 *        0 *        13 *</a:t>
            </a:r>
          </a:p>
          <a:p>
            <a:r>
              <a:rPr kumimoji="1" lang="en-US" altLang="ja-JP" dirty="0"/>
              <a:t>*       58 *        1 *       -13 *</a:t>
            </a:r>
          </a:p>
          <a:p>
            <a:r>
              <a:rPr kumimoji="1" lang="en-US" altLang="ja-JP" dirty="0"/>
              <a:t>*       59 *        0 *      -211 *</a:t>
            </a:r>
          </a:p>
          <a:p>
            <a:r>
              <a:rPr kumimoji="1" lang="en-US" altLang="ja-JP" dirty="0"/>
              <a:t>*       60 *        0 *       211 *</a:t>
            </a:r>
          </a:p>
          <a:p>
            <a:r>
              <a:rPr kumimoji="1" lang="en-US" altLang="ja-JP" dirty="0"/>
              <a:t>*       60 *        1 *      -211 *</a:t>
            </a:r>
          </a:p>
          <a:p>
            <a:r>
              <a:rPr kumimoji="1" lang="en-US" altLang="ja-JP" dirty="0"/>
              <a:t>*       61 *        0 *      2212 *</a:t>
            </a:r>
          </a:p>
          <a:p>
            <a:r>
              <a:rPr kumimoji="1" lang="en-US" altLang="ja-JP" dirty="0"/>
              <a:t>*       61 *        1 *       211 *</a:t>
            </a:r>
          </a:p>
          <a:p>
            <a:r>
              <a:rPr kumimoji="1" lang="en-US" altLang="ja-JP" dirty="0"/>
              <a:t>*       62 *        0 *           *</a:t>
            </a:r>
          </a:p>
          <a:p>
            <a:r>
              <a:rPr kumimoji="1" lang="en-US" altLang="ja-JP" dirty="0"/>
              <a:t>*       63 *        0 *        13 *</a:t>
            </a:r>
          </a:p>
          <a:p>
            <a:r>
              <a:rPr kumimoji="1" lang="en-US" altLang="ja-JP" dirty="0"/>
              <a:t>*       63 *        1 *       211 *</a:t>
            </a:r>
          </a:p>
          <a:p>
            <a:r>
              <a:rPr kumimoji="1" lang="en-US" altLang="ja-JP" dirty="0"/>
              <a:t>*       64 *        0 *        22 *</a:t>
            </a:r>
          </a:p>
          <a:p>
            <a:r>
              <a:rPr kumimoji="1" lang="en-US" altLang="ja-JP" dirty="0"/>
              <a:t>*       65 *        0 *           *</a:t>
            </a:r>
          </a:p>
          <a:p>
            <a:r>
              <a:rPr kumimoji="1" lang="en-US" altLang="ja-JP" dirty="0"/>
              <a:t>*       66 *        0 *      -211 *</a:t>
            </a:r>
          </a:p>
          <a:p>
            <a:r>
              <a:rPr kumimoji="1" lang="en-US" altLang="ja-JP" dirty="0"/>
              <a:t>*       67 *        0 *        11 *</a:t>
            </a:r>
          </a:p>
          <a:p>
            <a:r>
              <a:rPr kumimoji="1" lang="en-US" altLang="ja-JP" dirty="0"/>
              <a:t>*       68 *        0 *       211 *</a:t>
            </a:r>
          </a:p>
          <a:p>
            <a:r>
              <a:rPr kumimoji="1" lang="en-US" altLang="ja-JP" dirty="0"/>
              <a:t>*       69 *        0 *      -211 *</a:t>
            </a:r>
          </a:p>
          <a:p>
            <a:r>
              <a:rPr kumimoji="1" lang="en-US" altLang="ja-JP" dirty="0"/>
              <a:t>Type &lt;CR&gt; to continue or q to quit ==&gt;</a:t>
            </a:r>
          </a:p>
          <a:p>
            <a:r>
              <a:rPr kumimoji="1" lang="en-US" altLang="ja-JP" dirty="0"/>
              <a:t>*       69 *        1 *       211 *</a:t>
            </a:r>
          </a:p>
          <a:p>
            <a:r>
              <a:rPr kumimoji="1" lang="en-US" altLang="ja-JP" dirty="0"/>
              <a:t>*       70 *        0 *           *</a:t>
            </a:r>
          </a:p>
          <a:p>
            <a:r>
              <a:rPr kumimoji="1" lang="en-US" altLang="ja-JP" dirty="0"/>
              <a:t>*       71 *        0 *      -321 *</a:t>
            </a:r>
          </a:p>
          <a:p>
            <a:r>
              <a:rPr kumimoji="1" lang="en-US" altLang="ja-JP" dirty="0"/>
              <a:t>*       71 *        1 *       211 *</a:t>
            </a:r>
          </a:p>
          <a:p>
            <a:r>
              <a:rPr kumimoji="1" lang="en-US" altLang="ja-JP" dirty="0"/>
              <a:t>*       72 *        0 *       211 *</a:t>
            </a:r>
          </a:p>
          <a:p>
            <a:r>
              <a:rPr kumimoji="1" lang="en-US" altLang="ja-JP" dirty="0"/>
              <a:t>*       72 *        1 *       211 *</a:t>
            </a:r>
          </a:p>
          <a:p>
            <a:r>
              <a:rPr kumimoji="1" lang="en-US" altLang="ja-JP" dirty="0"/>
              <a:t>*       73 *        0 *        11 *</a:t>
            </a:r>
          </a:p>
          <a:p>
            <a:r>
              <a:rPr kumimoji="1" lang="en-US" altLang="ja-JP" dirty="0"/>
              <a:t>*       73 *        1 *       211 *</a:t>
            </a:r>
          </a:p>
          <a:p>
            <a:r>
              <a:rPr kumimoji="1" lang="en-US" altLang="ja-JP" dirty="0"/>
              <a:t>*       74 *        0 *       -13 *</a:t>
            </a:r>
          </a:p>
          <a:p>
            <a:r>
              <a:rPr kumimoji="1" lang="en-US" altLang="ja-JP" dirty="0"/>
              <a:t>*       74 *        1 *      -211 *</a:t>
            </a:r>
          </a:p>
          <a:p>
            <a:r>
              <a:rPr kumimoji="1" lang="en-US" altLang="ja-JP" dirty="0"/>
              <a:t>*       75 *        0 *           *</a:t>
            </a:r>
          </a:p>
          <a:p>
            <a:r>
              <a:rPr kumimoji="1" lang="en-US" altLang="ja-JP" dirty="0"/>
              <a:t>*       76 *        0 *           *</a:t>
            </a:r>
          </a:p>
          <a:p>
            <a:r>
              <a:rPr kumimoji="1" lang="en-US" altLang="ja-JP" dirty="0"/>
              <a:t>*       77 *        0 *        22 *</a:t>
            </a:r>
          </a:p>
          <a:p>
            <a:r>
              <a:rPr kumimoji="1" lang="en-US" altLang="ja-JP" dirty="0"/>
              <a:t>*       78 *        0 *      -211 *</a:t>
            </a:r>
          </a:p>
          <a:p>
            <a:r>
              <a:rPr kumimoji="1" lang="en-US" altLang="ja-JP" dirty="0"/>
              <a:t>*       79 *        0 *      -211 *</a:t>
            </a:r>
          </a:p>
          <a:p>
            <a:r>
              <a:rPr kumimoji="1" lang="en-US" altLang="ja-JP" dirty="0"/>
              <a:t>*       79 *        1 *       211 *</a:t>
            </a:r>
          </a:p>
          <a:p>
            <a:r>
              <a:rPr kumimoji="1" lang="en-US" altLang="ja-JP" dirty="0"/>
              <a:t>*       80 *        0 *        13 *</a:t>
            </a:r>
          </a:p>
          <a:p>
            <a:r>
              <a:rPr kumimoji="1" lang="en-US" altLang="ja-JP" dirty="0"/>
              <a:t>*       80 *        1 *       130 *</a:t>
            </a:r>
          </a:p>
          <a:p>
            <a:r>
              <a:rPr kumimoji="1" lang="en-US" altLang="ja-JP" dirty="0"/>
              <a:t>*       81 *        0 *           *</a:t>
            </a:r>
          </a:p>
          <a:p>
            <a:r>
              <a:rPr kumimoji="1" lang="en-US" altLang="ja-JP" dirty="0"/>
              <a:t>*       82 *        0 *        22 *</a:t>
            </a:r>
          </a:p>
          <a:p>
            <a:r>
              <a:rPr kumimoji="1" lang="en-US" altLang="ja-JP" dirty="0"/>
              <a:t>*       82 *        1 *      -211 *</a:t>
            </a:r>
          </a:p>
          <a:p>
            <a:r>
              <a:rPr kumimoji="1" lang="en-US" altLang="ja-JP" dirty="0"/>
              <a:t>*       83 *        0 *           *</a:t>
            </a:r>
          </a:p>
          <a:p>
            <a:r>
              <a:rPr kumimoji="1" lang="en-US" altLang="ja-JP" dirty="0"/>
              <a:t>*       84 *        0 *           *</a:t>
            </a:r>
          </a:p>
          <a:p>
            <a:r>
              <a:rPr kumimoji="1" lang="en-US" altLang="ja-JP" dirty="0"/>
              <a:t>*       85 *        0 *      -211 *</a:t>
            </a:r>
          </a:p>
          <a:p>
            <a:r>
              <a:rPr kumimoji="1" lang="en-US" altLang="ja-JP" dirty="0"/>
              <a:t>*       86 *        0 *      -211 *</a:t>
            </a:r>
          </a:p>
          <a:p>
            <a:r>
              <a:rPr kumimoji="1" lang="en-US" altLang="ja-JP" dirty="0"/>
              <a:t>Type &lt;CR&gt; to continue or q to quit ==&gt;</a:t>
            </a:r>
          </a:p>
          <a:p>
            <a:r>
              <a:rPr kumimoji="1" lang="en-US" altLang="ja-JP" dirty="0"/>
              <a:t>*       87 *        0 *           *</a:t>
            </a:r>
          </a:p>
          <a:p>
            <a:r>
              <a:rPr kumimoji="1" lang="en-US" altLang="ja-JP" dirty="0"/>
              <a:t>*       88 *        0 *           *</a:t>
            </a:r>
          </a:p>
          <a:p>
            <a:r>
              <a:rPr kumimoji="1" lang="en-US" altLang="ja-JP" dirty="0"/>
              <a:t>*       89 *        0 *      -321 *</a:t>
            </a:r>
          </a:p>
          <a:p>
            <a:r>
              <a:rPr kumimoji="1" lang="en-US" altLang="ja-JP" dirty="0"/>
              <a:t>*       89 *        1 *      -211 *</a:t>
            </a:r>
          </a:p>
          <a:p>
            <a:r>
              <a:rPr kumimoji="1" lang="en-US" altLang="ja-JP" dirty="0"/>
              <a:t>*       90 *        0 *           *</a:t>
            </a:r>
          </a:p>
          <a:p>
            <a:r>
              <a:rPr kumimoji="1" lang="en-US" altLang="ja-JP" dirty="0"/>
              <a:t>*       91 *        0 *           *</a:t>
            </a:r>
          </a:p>
          <a:p>
            <a:r>
              <a:rPr kumimoji="1" lang="en-US" altLang="ja-JP" dirty="0"/>
              <a:t>*       92 *        0 *           *</a:t>
            </a:r>
          </a:p>
          <a:p>
            <a:r>
              <a:rPr kumimoji="1" lang="en-US" altLang="ja-JP" dirty="0"/>
              <a:t>*       93 *        0 *       -13 *</a:t>
            </a:r>
          </a:p>
          <a:p>
            <a:r>
              <a:rPr kumimoji="1" lang="en-US" altLang="ja-JP" dirty="0"/>
              <a:t>*       94 *        0 *           *</a:t>
            </a:r>
          </a:p>
          <a:p>
            <a:r>
              <a:rPr kumimoji="1" lang="en-US" altLang="ja-JP" dirty="0"/>
              <a:t>*       95 *        0 *           *</a:t>
            </a:r>
          </a:p>
          <a:p>
            <a:r>
              <a:rPr kumimoji="1" lang="en-US" altLang="ja-JP" dirty="0"/>
              <a:t>*       96 *        0 *       211 *</a:t>
            </a:r>
          </a:p>
          <a:p>
            <a:r>
              <a:rPr kumimoji="1" lang="en-US" altLang="ja-JP" dirty="0"/>
              <a:t>*       96 *        1 *       211 *</a:t>
            </a:r>
          </a:p>
          <a:p>
            <a:r>
              <a:rPr kumimoji="1" lang="en-US" altLang="ja-JP" dirty="0"/>
              <a:t>*       97 *        0 *       211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33</a:t>
            </a:fld>
            <a:endParaRPr kumimoji="1" lang="ja-JP" altLang="en-US"/>
          </a:p>
        </p:txBody>
      </p:sp>
    </p:spTree>
    <p:extLst>
      <p:ext uri="{BB962C8B-B14F-4D97-AF65-F5344CB8AC3E}">
        <p14:creationId xmlns:p14="http://schemas.microsoft.com/office/powerpoint/2010/main" val="36133051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再構成のアーティファクト（不自然な結果）の根本原因の理解</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err="1"/>
              <a:t>Taufinder</a:t>
            </a:r>
            <a:r>
              <a:rPr lang="ja-JP" altLang="en-US" dirty="0"/>
              <a:t>のパラメータを変えて変化を見てみる</a:t>
            </a:r>
            <a:endParaRPr kumimoji="1" lang="en-US" altLang="ja-JP"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35</a:t>
            </a:fld>
            <a:endParaRPr kumimoji="1" lang="ja-JP" altLang="en-US"/>
          </a:p>
        </p:txBody>
      </p:sp>
    </p:spTree>
    <p:extLst>
      <p:ext uri="{BB962C8B-B14F-4D97-AF65-F5344CB8AC3E}">
        <p14:creationId xmlns:p14="http://schemas.microsoft.com/office/powerpoint/2010/main" val="4357396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kern="1200" dirty="0">
                <a:solidFill>
                  <a:schemeClr val="tx1"/>
                </a:solidFill>
                <a:effectLst/>
                <a:latin typeface="+mn-lt"/>
                <a:ea typeface="+mn-ea"/>
                <a:cs typeface="+mn-cs"/>
              </a:rPr>
              <a:t>発表で「芯」の概念を伝える時のフレーズ集</a:t>
            </a:r>
          </a:p>
          <a:p>
            <a:r>
              <a:rPr kumimoji="1" lang="ja-JP" altLang="en-US" sz="1200" kern="1200" dirty="0">
                <a:solidFill>
                  <a:schemeClr val="tx1"/>
                </a:solidFill>
                <a:effectLst/>
                <a:latin typeface="+mn-lt"/>
                <a:ea typeface="+mn-ea"/>
                <a:cs typeface="+mn-cs"/>
              </a:rPr>
              <a:t>スライドの発表原稿や、先輩・先生への説明で、「なぜミューオンがタウの芯になっちゃうの？」というメカニズムを論理的に説明するためのフレーズです。</a:t>
            </a:r>
          </a:p>
          <a:p>
            <a:r>
              <a:rPr kumimoji="1" lang="en-US"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タウファインダーの仕組みを説明する時</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「タウファインダーは、タウの</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細いジェットの中に荷電粒子が</a:t>
            </a:r>
            <a:r>
              <a:rPr kumimoji="1" lang="en-US" altLang="ja-JP" sz="1200" kern="1200" dirty="0">
                <a:solidFill>
                  <a:schemeClr val="tx1"/>
                </a:solidFill>
                <a:effectLst/>
                <a:latin typeface="+mn-lt"/>
                <a:ea typeface="+mn-ea"/>
                <a:cs typeface="+mn-cs"/>
              </a:rPr>
              <a:t>1</a:t>
            </a:r>
            <a:r>
              <a:rPr kumimoji="1" lang="ja-JP" altLang="en-US" sz="1200" kern="1200" dirty="0">
                <a:solidFill>
                  <a:schemeClr val="tx1"/>
                </a:solidFill>
                <a:effectLst/>
                <a:latin typeface="+mn-lt"/>
                <a:ea typeface="+mn-ea"/>
                <a:cs typeface="+mn-cs"/>
              </a:rPr>
              <a:t>本（または</a:t>
            </a:r>
            <a:r>
              <a:rPr kumimoji="1" lang="en-US" altLang="ja-JP" sz="1200" kern="1200" dirty="0">
                <a:solidFill>
                  <a:schemeClr val="tx1"/>
                </a:solidFill>
                <a:effectLst/>
                <a:latin typeface="+mn-lt"/>
                <a:ea typeface="+mn-ea"/>
                <a:cs typeface="+mn-cs"/>
              </a:rPr>
              <a:t>3</a:t>
            </a:r>
            <a:r>
              <a:rPr kumimoji="1" lang="ja-JP" altLang="en-US" sz="1200" kern="1200" dirty="0">
                <a:solidFill>
                  <a:schemeClr val="tx1"/>
                </a:solidFill>
                <a:effectLst/>
                <a:latin typeface="+mn-lt"/>
                <a:ea typeface="+mn-ea"/>
                <a:cs typeface="+mn-cs"/>
              </a:rPr>
              <a:t>本）ある</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という特徴を利用しています。そのため、アルゴリズムは必ず**</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基準（シード）となる荷電粒子のトラック</a:t>
            </a:r>
            <a:r>
              <a:rPr kumimoji="1" lang="en-US"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を探し、その周囲のエネルギーをひとまとめ（クラスタリング）にしてタウ候補を作ります。」</a:t>
            </a:r>
          </a:p>
          <a:p>
            <a:r>
              <a:rPr kumimoji="1" lang="en-US"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巻き込み事故（ミューオンが芯になった状態）を説明する時</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「今回発見した</a:t>
            </a:r>
            <a:r>
              <a:rPr kumimoji="1" lang="en-US" altLang="ja-JP" sz="1200" kern="1200" dirty="0">
                <a:solidFill>
                  <a:schemeClr val="tx1"/>
                </a:solidFill>
                <a:effectLst/>
                <a:latin typeface="+mn-lt"/>
                <a:ea typeface="+mn-ea"/>
                <a:cs typeface="+mn-cs"/>
              </a:rPr>
              <a:t>Fake</a:t>
            </a:r>
            <a:r>
              <a:rPr kumimoji="1" lang="ja-JP" altLang="en-US" sz="1200" kern="1200" dirty="0">
                <a:solidFill>
                  <a:schemeClr val="tx1"/>
                </a:solidFill>
                <a:effectLst/>
                <a:latin typeface="+mn-lt"/>
                <a:ea typeface="+mn-ea"/>
                <a:cs typeface="+mn-cs"/>
              </a:rPr>
              <a:t>タウは、</a:t>
            </a:r>
            <a:r>
              <a:rPr kumimoji="1" lang="ja-JP" altLang="en-US" sz="1200" b="1" kern="1200" dirty="0">
                <a:solidFill>
                  <a:schemeClr val="tx1"/>
                </a:solidFill>
                <a:effectLst/>
                <a:latin typeface="+mn-lt"/>
                <a:ea typeface="+mn-ea"/>
                <a:cs typeface="+mn-cs"/>
              </a:rPr>
              <a:t>本来タウではない低エネルギーのミューオン（や電子）の軌跡をアルゴリズムがシードとして誤認し</a:t>
            </a:r>
            <a:r>
              <a:rPr kumimoji="1" lang="ja-JP" altLang="en-US" sz="1200" kern="1200" dirty="0">
                <a:solidFill>
                  <a:schemeClr val="tx1"/>
                </a:solidFill>
                <a:effectLst/>
                <a:latin typeface="+mn-lt"/>
                <a:ea typeface="+mn-ea"/>
                <a:cs typeface="+mn-cs"/>
              </a:rPr>
              <a:t>、そのすぐ近くにあった巨大な中性エネルギー（</a:t>
            </a:r>
            <a:r>
              <a:rPr kumimoji="1" lang="en-US" altLang="ja-JP" sz="1200" kern="1200" dirty="0">
                <a:solidFill>
                  <a:schemeClr val="tx1"/>
                </a:solidFill>
                <a:effectLst/>
                <a:latin typeface="+mn-lt"/>
                <a:ea typeface="+mn-ea"/>
                <a:cs typeface="+mn-cs"/>
              </a:rPr>
              <a:t>$\pi^0$</a:t>
            </a:r>
            <a:r>
              <a:rPr kumimoji="1" lang="ja-JP" altLang="en-US" sz="1200" kern="1200" dirty="0">
                <a:solidFill>
                  <a:schemeClr val="tx1"/>
                </a:solidFill>
                <a:effectLst/>
                <a:latin typeface="+mn-lt"/>
                <a:ea typeface="+mn-ea"/>
                <a:cs typeface="+mn-cs"/>
              </a:rPr>
              <a:t>など）を過剰に巻き込んで（誤結合して）しまった状態です。」</a:t>
            </a:r>
          </a:p>
          <a:p>
            <a:r>
              <a:rPr kumimoji="1" lang="en-US"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解決策を説明する時</a:t>
            </a:r>
            <a:r>
              <a:rPr kumimoji="1" lang="en-US" altLang="ja-JP" sz="1200" b="1" kern="1200" dirty="0">
                <a:solidFill>
                  <a:schemeClr val="tx1"/>
                </a:solidFill>
                <a:effectLst/>
                <a:latin typeface="+mn-lt"/>
                <a:ea typeface="+mn-ea"/>
                <a:cs typeface="+mn-cs"/>
              </a:rPr>
              <a:t>】</a:t>
            </a:r>
            <a:endParaRPr kumimoji="1" lang="ja-JP" altLang="en-US"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「この誤結合を防ぐため、タウ全体のエネルギーに対する、**シードとなった荷電軌跡（芯）**のエネルギー割合に制限を設けるチューニングを行います。」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37</a:t>
            </a:fld>
            <a:endParaRPr kumimoji="1" lang="ja-JP" altLang="en-US"/>
          </a:p>
        </p:txBody>
      </p:sp>
    </p:spTree>
    <p:extLst>
      <p:ext uri="{BB962C8B-B14F-4D97-AF65-F5344CB8AC3E}">
        <p14:creationId xmlns:p14="http://schemas.microsoft.com/office/powerpoint/2010/main" val="8768069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43</a:t>
            </a:fld>
            <a:endParaRPr kumimoji="1" lang="ja-JP" altLang="en-US"/>
          </a:p>
        </p:txBody>
      </p:sp>
    </p:spTree>
    <p:extLst>
      <p:ext uri="{BB962C8B-B14F-4D97-AF65-F5344CB8AC3E}">
        <p14:creationId xmlns:p14="http://schemas.microsoft.com/office/powerpoint/2010/main" val="35806430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シグナルである </a:t>
            </a:r>
            <a:r>
              <a:rPr kumimoji="1" lang="en-US" altLang="ja-JP" dirty="0"/>
              <a:t>$ZH$ </a:t>
            </a:r>
            <a:r>
              <a:rPr kumimoji="1" lang="ja-JP" altLang="en-US" dirty="0"/>
              <a:t>生成のダイアグラムは、左から来た </a:t>
            </a:r>
            <a:r>
              <a:rPr kumimoji="1" lang="en-US" altLang="ja-JP" dirty="0"/>
              <a:t>$e^+e^-$ </a:t>
            </a:r>
            <a:r>
              <a:rPr kumimoji="1" lang="ja-JP" altLang="en-US" dirty="0"/>
              <a:t>が一度合体して</a:t>
            </a:r>
            <a:r>
              <a:rPr kumimoji="1" lang="en-US" altLang="ja-JP" dirty="0"/>
              <a:t>1</a:t>
            </a:r>
            <a:r>
              <a:rPr kumimoji="1" lang="ja-JP" altLang="en-US" dirty="0"/>
              <a:t>つの仮想的な </a:t>
            </a:r>
            <a:r>
              <a:rPr kumimoji="1" lang="en-US" altLang="ja-JP" dirty="0"/>
              <a:t>$Z$ </a:t>
            </a:r>
            <a:r>
              <a:rPr kumimoji="1" lang="ja-JP" altLang="en-US" dirty="0"/>
              <a:t>ボソン（</a:t>
            </a:r>
            <a:r>
              <a:rPr kumimoji="1" lang="en-US" altLang="ja-JP" dirty="0"/>
              <a:t>$Z^*$</a:t>
            </a:r>
            <a:r>
              <a:rPr kumimoji="1" lang="ja-JP" altLang="en-US" dirty="0"/>
              <a:t>）になり、それが </a:t>
            </a:r>
            <a:r>
              <a:rPr kumimoji="1" lang="en-US" altLang="ja-JP" dirty="0"/>
              <a:t>$Z$ </a:t>
            </a:r>
            <a:r>
              <a:rPr kumimoji="1" lang="ja-JP" altLang="en-US" dirty="0"/>
              <a:t>と </a:t>
            </a:r>
            <a:r>
              <a:rPr kumimoji="1" lang="en-US" altLang="ja-JP" dirty="0"/>
              <a:t>$H$ </a:t>
            </a:r>
            <a:r>
              <a:rPr kumimoji="1" lang="ja-JP" altLang="en-US" dirty="0"/>
              <a:t>に枝分かれします。これは </a:t>
            </a:r>
            <a:r>
              <a:rPr kumimoji="1" lang="en-US" altLang="ja-JP" dirty="0"/>
              <a:t>s</a:t>
            </a:r>
            <a:r>
              <a:rPr kumimoji="1" lang="ja-JP" altLang="en-US" dirty="0"/>
              <a:t>チャンネル と呼ばれる形です。 これが可能なのは、標準模型に「</a:t>
            </a:r>
            <a:r>
              <a:rPr kumimoji="1" lang="en-US" altLang="ja-JP" dirty="0"/>
              <a:t>$Z-Z-H$ </a:t>
            </a:r>
            <a:r>
              <a:rPr kumimoji="1" lang="ja-JP" altLang="en-US" dirty="0"/>
              <a:t>を繋ぐ点（頂点）」が存在するからです。</a:t>
            </a:r>
          </a:p>
          <a:p>
            <a:r>
              <a:rPr kumimoji="1" lang="ja-JP" altLang="en-US" dirty="0"/>
              <a:t>しかし、</a:t>
            </a:r>
            <a:r>
              <a:rPr kumimoji="1" lang="en-US" altLang="ja-JP" dirty="0"/>
              <a:t>$ZZ$ </a:t>
            </a:r>
            <a:r>
              <a:rPr kumimoji="1" lang="ja-JP" altLang="en-US" dirty="0"/>
              <a:t>生成で同じ形（</a:t>
            </a:r>
            <a:r>
              <a:rPr kumimoji="1" lang="en-US" altLang="ja-JP" dirty="0"/>
              <a:t>s</a:t>
            </a:r>
            <a:r>
              <a:rPr kumimoji="1" lang="ja-JP" altLang="en-US" dirty="0"/>
              <a:t>チャンネル）を描こうとすると、仮想的な </a:t>
            </a:r>
            <a:r>
              <a:rPr kumimoji="1" lang="en-US" altLang="ja-JP" dirty="0"/>
              <a:t>$Z^*$ </a:t>
            </a:r>
            <a:r>
              <a:rPr kumimoji="1" lang="ja-JP" altLang="en-US" dirty="0"/>
              <a:t>や光子（</a:t>
            </a:r>
            <a:r>
              <a:rPr kumimoji="1" lang="en-US" altLang="ja-JP" dirty="0"/>
              <a:t>$\gamma^*$</a:t>
            </a:r>
            <a:r>
              <a:rPr kumimoji="1" lang="ja-JP" altLang="en-US" dirty="0"/>
              <a:t>）が</a:t>
            </a:r>
            <a:r>
              <a:rPr kumimoji="1" lang="en-US" altLang="ja-JP" dirty="0"/>
              <a:t>2</a:t>
            </a:r>
            <a:r>
              <a:rPr kumimoji="1" lang="ja-JP" altLang="en-US" dirty="0"/>
              <a:t>つの </a:t>
            </a:r>
            <a:r>
              <a:rPr kumimoji="1" lang="en-US" altLang="ja-JP" dirty="0"/>
              <a:t>$Z$ </a:t>
            </a:r>
            <a:r>
              <a:rPr kumimoji="1" lang="ja-JP" altLang="en-US" dirty="0"/>
              <a:t>に分かれる図になってしまいます。</a:t>
            </a:r>
          </a:p>
          <a:p>
            <a:r>
              <a:rPr kumimoji="1" lang="ja-JP" altLang="en-US" dirty="0"/>
              <a:t>標準模型の厳しいルールにより、「</a:t>
            </a:r>
            <a:r>
              <a:rPr kumimoji="1" lang="en-US" altLang="ja-JP" dirty="0"/>
              <a:t>$Z$ </a:t>
            </a:r>
            <a:r>
              <a:rPr kumimoji="1" lang="ja-JP" altLang="en-US" dirty="0"/>
              <a:t>が</a:t>
            </a:r>
            <a:r>
              <a:rPr kumimoji="1" lang="en-US" altLang="ja-JP" dirty="0"/>
              <a:t>3</a:t>
            </a:r>
            <a:r>
              <a:rPr kumimoji="1" lang="ja-JP" altLang="en-US" dirty="0"/>
              <a:t>つ集まる頂点（</a:t>
            </a:r>
            <a:r>
              <a:rPr kumimoji="1" lang="en-US" altLang="ja-JP" dirty="0"/>
              <a:t>$Z-Z-Z$</a:t>
            </a:r>
            <a:r>
              <a:rPr kumimoji="1" lang="ja-JP" altLang="en-US" dirty="0"/>
              <a:t>）」や「光子と </a:t>
            </a:r>
            <a:r>
              <a:rPr kumimoji="1" lang="en-US" altLang="ja-JP" dirty="0"/>
              <a:t>$Z$ </a:t>
            </a:r>
            <a:r>
              <a:rPr kumimoji="1" lang="ja-JP" altLang="en-US" dirty="0"/>
              <a:t>が</a:t>
            </a:r>
            <a:r>
              <a:rPr kumimoji="1" lang="en-US" altLang="ja-JP" dirty="0"/>
              <a:t>2</a:t>
            </a:r>
            <a:r>
              <a:rPr kumimoji="1" lang="ja-JP" altLang="en-US" dirty="0"/>
              <a:t>つ集まる頂点（</a:t>
            </a:r>
            <a:r>
              <a:rPr kumimoji="1" lang="en-US" altLang="ja-JP" dirty="0"/>
              <a:t>$\gamma-Z-Z$</a:t>
            </a:r>
            <a:r>
              <a:rPr kumimoji="1" lang="ja-JP" altLang="en-US" dirty="0"/>
              <a:t>）」は存在しません。（</a:t>
            </a:r>
            <a:r>
              <a:rPr kumimoji="1" lang="en-US" altLang="ja-JP" dirty="0"/>
              <a:t>Z</a:t>
            </a:r>
            <a:r>
              <a:rPr kumimoji="1" lang="ja-JP" altLang="en-US" dirty="0"/>
              <a:t>ボソンは電荷を持たないため、光子を出したり吸ったりできないからです）。</a:t>
            </a:r>
          </a:p>
          <a:p>
            <a:r>
              <a:rPr kumimoji="1" lang="ja-JP" altLang="en-US" dirty="0"/>
              <a:t>正しい </a:t>
            </a:r>
            <a:r>
              <a:rPr kumimoji="1" lang="en-US" altLang="ja-JP" dirty="0"/>
              <a:t>$e^+e^- \to ZZ$ </a:t>
            </a:r>
            <a:r>
              <a:rPr kumimoji="1" lang="ja-JP" altLang="en-US" dirty="0"/>
              <a:t>のダイアグラム</a:t>
            </a:r>
          </a:p>
          <a:p>
            <a:r>
              <a:rPr kumimoji="1" lang="ja-JP" altLang="en-US" dirty="0"/>
              <a:t>では、どうやって </a:t>
            </a:r>
            <a:r>
              <a:rPr kumimoji="1" lang="en-US" altLang="ja-JP" dirty="0"/>
              <a:t>$e^+e^-$ </a:t>
            </a:r>
            <a:r>
              <a:rPr kumimoji="1" lang="ja-JP" altLang="en-US" dirty="0"/>
              <a:t>から </a:t>
            </a:r>
            <a:r>
              <a:rPr kumimoji="1" lang="en-US" altLang="ja-JP" dirty="0"/>
              <a:t>$ZZ$ </a:t>
            </a:r>
            <a:r>
              <a:rPr kumimoji="1" lang="ja-JP" altLang="en-US" dirty="0"/>
              <a:t>が生まれるのかというと、</a:t>
            </a:r>
            <a:r>
              <a:rPr kumimoji="1" lang="en-US" altLang="ja-JP" dirty="0"/>
              <a:t>1</a:t>
            </a:r>
            <a:r>
              <a:rPr kumimoji="1" lang="ja-JP" altLang="en-US" dirty="0"/>
              <a:t>つの仮想粒子に合体するのではなく、**「電子のキャッチボール」**によって生まれます。これは </a:t>
            </a:r>
            <a:r>
              <a:rPr kumimoji="1" lang="en-US" altLang="ja-JP" dirty="0"/>
              <a:t>t</a:t>
            </a:r>
            <a:r>
              <a:rPr kumimoji="1" lang="ja-JP" altLang="en-US" dirty="0"/>
              <a:t>チャンネル（または</a:t>
            </a:r>
            <a:r>
              <a:rPr kumimoji="1" lang="en-US" altLang="ja-JP" dirty="0"/>
              <a:t>u</a:t>
            </a:r>
            <a:r>
              <a:rPr kumimoji="1" lang="ja-JP" altLang="en-US" dirty="0"/>
              <a:t>チャンネル）と呼ばれます。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44</a:t>
            </a:fld>
            <a:endParaRPr kumimoji="1" lang="ja-JP" altLang="en-US"/>
          </a:p>
        </p:txBody>
      </p:sp>
    </p:spTree>
    <p:extLst>
      <p:ext uri="{BB962C8B-B14F-4D97-AF65-F5344CB8AC3E}">
        <p14:creationId xmlns:p14="http://schemas.microsoft.com/office/powerpoint/2010/main" val="595104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-merged/250-SetA/4f_ZZnunu_semileptonic/ILD_l5_o1_v02/v02-02/00015147/000/rv02-02.sv02-02.mILD_l5_o1_v02.E250-SetA.I500078.P4f_zznu_sl.eL.pR.n002.d_dstm_15147_3.slcio</a:t>
            </a:r>
          </a:p>
          <a:p>
            <a:endParaRPr kumimoji="1" lang="en-US" altLang="ja-JP" dirty="0"/>
          </a:p>
          <a:p>
            <a:endParaRPr kumimoji="1" lang="en-US" altLang="ja-JP" dirty="0"/>
          </a:p>
          <a:p>
            <a:r>
              <a:rPr kumimoji="1" lang="en-US" altLang="ja-JP" dirty="0"/>
              <a:t>1. </a:t>
            </a:r>
            <a:r>
              <a:rPr kumimoji="1" lang="ja-JP" altLang="en-US" dirty="0"/>
              <a:t>「主役（</a:t>
            </a:r>
            <a:r>
              <a:rPr kumimoji="1" lang="en-US" altLang="ja-JP" dirty="0"/>
              <a:t>Prompt</a:t>
            </a:r>
            <a:r>
              <a:rPr kumimoji="1" lang="ja-JP" altLang="en-US" dirty="0"/>
              <a:t>）」としてのタウは出てこない</a:t>
            </a:r>
            <a:r>
              <a:rPr kumimoji="1" lang="en-US" altLang="ja-JP" dirty="0"/>
              <a:t>Z</a:t>
            </a:r>
            <a:r>
              <a:rPr kumimoji="1" lang="ja-JP" altLang="en-US" dirty="0"/>
              <a:t>ボソンが直接タウペアに崩壊する事象（</a:t>
            </a:r>
            <a:r>
              <a:rPr kumimoji="1" lang="en-US" altLang="ja-JP" dirty="0"/>
              <a:t>$Z \to \tau^+\tau^-$</a:t>
            </a:r>
            <a:r>
              <a:rPr kumimoji="1" lang="ja-JP" altLang="en-US" dirty="0"/>
              <a:t>）は、このファイルには含まれていません。もしそれが入っているなら、ファイル名は </a:t>
            </a:r>
            <a:r>
              <a:rPr kumimoji="1" lang="en-US" altLang="ja-JP" dirty="0" err="1"/>
              <a:t>ZZnunu</a:t>
            </a:r>
            <a:r>
              <a:rPr kumimoji="1" lang="en-US" altLang="ja-JP" dirty="0"/>
              <a:t> </a:t>
            </a:r>
            <a:r>
              <a:rPr kumimoji="1" lang="ja-JP" altLang="en-US" dirty="0"/>
              <a:t>ではなく </a:t>
            </a:r>
            <a:r>
              <a:rPr kumimoji="1" lang="en-US" altLang="ja-JP" dirty="0" err="1"/>
              <a:t>ZZtautau</a:t>
            </a:r>
            <a:r>
              <a:rPr kumimoji="1" lang="en-US" altLang="ja-JP" dirty="0"/>
              <a:t> </a:t>
            </a:r>
            <a:r>
              <a:rPr kumimoji="1" lang="ja-JP" altLang="en-US" dirty="0"/>
              <a:t>や </a:t>
            </a:r>
            <a:r>
              <a:rPr kumimoji="1" lang="en-US" altLang="ja-JP" dirty="0" err="1"/>
              <a:t>ZZll</a:t>
            </a:r>
            <a:r>
              <a:rPr kumimoji="1" lang="en-US" altLang="ja-JP" dirty="0"/>
              <a:t> </a:t>
            </a:r>
            <a:r>
              <a:rPr kumimoji="1" lang="ja-JP" altLang="en-US" dirty="0"/>
              <a:t>のようになっているはずです。したがって、</a:t>
            </a:r>
            <a:r>
              <a:rPr kumimoji="1" lang="en-US" altLang="ja-JP" dirty="0" err="1"/>
              <a:t>Haruharu</a:t>
            </a:r>
            <a:r>
              <a:rPr kumimoji="1" lang="ja-JP" altLang="en-US" dirty="0"/>
              <a:t>さんが本来見つけたい「孤立して高いエネルギーを持った、綺麗な本物のタウ」はこのデータには存在しません。</a:t>
            </a:r>
            <a:r>
              <a:rPr kumimoji="1" lang="en-US" altLang="ja-JP" dirty="0"/>
              <a:t>2. </a:t>
            </a:r>
            <a:r>
              <a:rPr kumimoji="1" lang="ja-JP" altLang="en-US" dirty="0"/>
              <a:t>「脇役（</a:t>
            </a:r>
            <a:r>
              <a:rPr kumimoji="1" lang="en-US" altLang="ja-JP" dirty="0"/>
              <a:t>Secondary</a:t>
            </a:r>
            <a:r>
              <a:rPr kumimoji="1" lang="ja-JP" altLang="en-US" dirty="0"/>
              <a:t>）」としてのタウは極稀に出る主役としては出ませんが、ハドロン（クォーク）側に </a:t>
            </a:r>
            <a:r>
              <a:rPr kumimoji="1" lang="en-US" altLang="ja-JP" dirty="0"/>
              <a:t>$b$ </a:t>
            </a:r>
            <a:r>
              <a:rPr kumimoji="1" lang="ja-JP" altLang="en-US" dirty="0"/>
              <a:t>クォークや </a:t>
            </a:r>
            <a:r>
              <a:rPr kumimoji="1" lang="en-US" altLang="ja-JP" dirty="0"/>
              <a:t>$c$ </a:t>
            </a:r>
            <a:r>
              <a:rPr kumimoji="1" lang="ja-JP" altLang="en-US" dirty="0"/>
              <a:t>クォークが出た場合、そのクォークが崩壊する過程で、ごく稀にタウを生み出すことがあります（例：</a:t>
            </a:r>
            <a:r>
              <a:rPr kumimoji="1" lang="en-US" altLang="ja-JP" dirty="0"/>
              <a:t>$b \to c + \tau^- + \bar{\nu}_\tau$</a:t>
            </a:r>
            <a:r>
              <a:rPr kumimoji="1" lang="ja-JP" altLang="en-US" dirty="0"/>
              <a:t>）。しかし、この「脇役のタウ」は、太い</a:t>
            </a:r>
            <a:r>
              <a:rPr kumimoji="1" lang="en-US" altLang="ja-JP" dirty="0"/>
              <a:t>b</a:t>
            </a:r>
            <a:r>
              <a:rPr kumimoji="1" lang="ja-JP" altLang="en-US" dirty="0"/>
              <a:t>ジェットの束のど真ん中で生まれるため、エネルギーも低く、周りは他のカス（パイ中間子など）だらけです。</a:t>
            </a:r>
          </a:p>
          <a:p>
            <a:endParaRPr kumimoji="1" lang="en-US" altLang="ja-JP" dirty="0"/>
          </a:p>
          <a:p>
            <a:endParaRPr kumimoji="1" lang="en-US" altLang="ja-JP" dirty="0"/>
          </a:p>
          <a:p>
            <a:r>
              <a:rPr kumimoji="1" lang="ja-JP" altLang="en-US" dirty="0"/>
              <a:t>本物の</a:t>
            </a:r>
            <a:r>
              <a:rPr kumimoji="1" lang="en-US" altLang="ja-JP" dirty="0"/>
              <a:t>tau</a:t>
            </a:r>
            <a:r>
              <a:rPr kumimoji="1" lang="ja-JP" altLang="en-US" dirty="0"/>
              <a:t>の数を見ると</a:t>
            </a:r>
            <a:r>
              <a:rPr kumimoji="1" lang="en-US" altLang="ja-JP" dirty="0"/>
              <a:t>tau</a:t>
            </a:r>
            <a:r>
              <a:rPr kumimoji="1" lang="ja-JP" altLang="en-US" dirty="0"/>
              <a:t>が発生しているイベントはほとんどない。</a:t>
            </a:r>
          </a:p>
          <a:p>
            <a:r>
              <a:rPr kumimoji="1" lang="ja-JP" altLang="en-US" dirty="0"/>
              <a:t>しかし、</a:t>
            </a:r>
            <a:r>
              <a:rPr kumimoji="1" lang="en-US" altLang="ja-JP" dirty="0" err="1"/>
              <a:t>taufinder</a:t>
            </a:r>
            <a:r>
              <a:rPr kumimoji="1" lang="ja-JP" altLang="en-US" dirty="0"/>
              <a:t>では見つかってしまっている事象が、全体の半分ほどある。</a:t>
            </a:r>
          </a:p>
          <a:p>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5</a:t>
            </a:fld>
            <a:endParaRPr kumimoji="1" lang="ja-JP" altLang="en-US"/>
          </a:p>
        </p:txBody>
      </p:sp>
    </p:spTree>
    <p:extLst>
      <p:ext uri="{BB962C8B-B14F-4D97-AF65-F5344CB8AC3E}">
        <p14:creationId xmlns:p14="http://schemas.microsoft.com/office/powerpoint/2010/main" val="953197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a:t>
            </a:r>
          </a:p>
          <a:p>
            <a:r>
              <a:rPr kumimoji="1" lang="en-US" altLang="ja-JP" dirty="0"/>
              <a:t>*        2 *        0 *           *</a:t>
            </a:r>
          </a:p>
          <a:p>
            <a:r>
              <a:rPr kumimoji="1" lang="en-US" altLang="ja-JP" dirty="0"/>
              <a:t>*        3 *        0 *           *</a:t>
            </a:r>
          </a:p>
          <a:p>
            <a:r>
              <a:rPr kumimoji="1" lang="en-US" altLang="ja-JP" dirty="0"/>
              <a:t>*        4 *        0 *      -211 *</a:t>
            </a:r>
          </a:p>
          <a:p>
            <a:r>
              <a:rPr kumimoji="1" lang="en-US" altLang="ja-JP" dirty="0"/>
              <a:t>*        5 *        0 *           *</a:t>
            </a:r>
          </a:p>
          <a:p>
            <a:r>
              <a:rPr kumimoji="1" lang="en-US" altLang="ja-JP" dirty="0"/>
              <a:t>*        6 *        0 *       211 *</a:t>
            </a:r>
          </a:p>
          <a:p>
            <a:r>
              <a:rPr kumimoji="1" lang="en-US" altLang="ja-JP" dirty="0"/>
              <a:t>*        7 *        0 *     -2112 *</a:t>
            </a:r>
          </a:p>
          <a:p>
            <a:r>
              <a:rPr kumimoji="1" lang="en-US" altLang="ja-JP" dirty="0"/>
              <a:t>*        8 *        0 *           *</a:t>
            </a:r>
          </a:p>
          <a:p>
            <a:r>
              <a:rPr kumimoji="1" lang="en-US" altLang="ja-JP" dirty="0"/>
              <a:t>*        9 *        0 *           *</a:t>
            </a:r>
          </a:p>
          <a:p>
            <a:r>
              <a:rPr kumimoji="1" lang="en-US" altLang="ja-JP" dirty="0"/>
              <a:t>*       10 *        0 *           *</a:t>
            </a:r>
          </a:p>
          <a:p>
            <a:r>
              <a:rPr kumimoji="1" lang="en-US" altLang="ja-JP" dirty="0"/>
              <a:t>*       11 *        0 *       211 *</a:t>
            </a:r>
          </a:p>
          <a:p>
            <a:r>
              <a:rPr kumimoji="1" lang="en-US" altLang="ja-JP" dirty="0"/>
              <a:t>*       11 *        1 *      -211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211 *</a:t>
            </a:r>
          </a:p>
          <a:p>
            <a:r>
              <a:rPr kumimoji="1" lang="en-US" altLang="ja-JP" dirty="0"/>
              <a:t>*       18 *        1 *      -211 *</a:t>
            </a:r>
          </a:p>
          <a:p>
            <a:r>
              <a:rPr kumimoji="1" lang="en-US" altLang="ja-JP" dirty="0"/>
              <a:t>*       19 *        0 *           *</a:t>
            </a:r>
          </a:p>
          <a:p>
            <a:r>
              <a:rPr kumimoji="1" lang="en-US" altLang="ja-JP" dirty="0"/>
              <a:t>*       20 *        0 *           *</a:t>
            </a:r>
          </a:p>
          <a:p>
            <a:r>
              <a:rPr kumimoji="1" lang="en-US" altLang="ja-JP" dirty="0"/>
              <a:t>*       21 *        0 *      -211 *</a:t>
            </a:r>
          </a:p>
          <a:p>
            <a:r>
              <a:rPr kumimoji="1" lang="en-US" altLang="ja-JP" dirty="0"/>
              <a:t>*       22 *        0 *       211 *</a:t>
            </a:r>
          </a:p>
          <a:p>
            <a:r>
              <a:rPr kumimoji="1" lang="en-US" altLang="ja-JP" dirty="0"/>
              <a:t>Type &lt;CR&gt; to continue or q to quit ==&gt; c</a:t>
            </a:r>
          </a:p>
          <a:p>
            <a:r>
              <a:rPr kumimoji="1" lang="en-US" altLang="ja-JP" dirty="0"/>
              <a:t>*       22 *        1 *       211 *</a:t>
            </a:r>
          </a:p>
          <a:p>
            <a:r>
              <a:rPr kumimoji="1" lang="en-US" altLang="ja-JP" dirty="0"/>
              <a:t>*       23 *        0 *      -211 *</a:t>
            </a:r>
          </a:p>
          <a:p>
            <a:r>
              <a:rPr kumimoji="1" lang="en-US" altLang="ja-JP" dirty="0"/>
              <a:t>*       24 *        0 *     -2212 *</a:t>
            </a:r>
          </a:p>
          <a:p>
            <a:r>
              <a:rPr kumimoji="1" lang="en-US" altLang="ja-JP" dirty="0"/>
              <a:t>*       25 *        0 *        22 *</a:t>
            </a:r>
          </a:p>
          <a:p>
            <a:r>
              <a:rPr kumimoji="1" lang="en-US" altLang="ja-JP" dirty="0"/>
              <a:t>*       25 *        1 *        22 *</a:t>
            </a:r>
          </a:p>
          <a:p>
            <a:r>
              <a:rPr kumimoji="1" lang="en-US" altLang="ja-JP" dirty="0"/>
              <a:t>*       26 *        0 *           *</a:t>
            </a:r>
          </a:p>
          <a:p>
            <a:r>
              <a:rPr kumimoji="1" lang="en-US" altLang="ja-JP" dirty="0"/>
              <a:t>*       27 *        0 *           *</a:t>
            </a:r>
          </a:p>
          <a:p>
            <a:r>
              <a:rPr kumimoji="1" lang="en-US" altLang="ja-JP" dirty="0"/>
              <a:t>*       28 *        0 *           *</a:t>
            </a:r>
          </a:p>
          <a:p>
            <a:r>
              <a:rPr kumimoji="1" lang="en-US" altLang="ja-JP" dirty="0"/>
              <a:t>*       29 *        0 *       130 *</a:t>
            </a:r>
          </a:p>
          <a:p>
            <a:r>
              <a:rPr kumimoji="1" lang="en-US" altLang="ja-JP" dirty="0"/>
              <a:t>*       30 *        0 *       211 *</a:t>
            </a:r>
          </a:p>
          <a:p>
            <a:r>
              <a:rPr kumimoji="1" lang="en-US" altLang="ja-JP" dirty="0"/>
              <a:t>*       31 *        0 *       211 *</a:t>
            </a:r>
          </a:p>
          <a:p>
            <a:r>
              <a:rPr kumimoji="1" lang="en-US" altLang="ja-JP" dirty="0"/>
              <a:t>*       31 *        1 *      -211 *</a:t>
            </a:r>
          </a:p>
          <a:p>
            <a:r>
              <a:rPr kumimoji="1" lang="en-US" altLang="ja-JP" dirty="0"/>
              <a:t>*       32 *        0 *      -321 *</a:t>
            </a:r>
          </a:p>
          <a:p>
            <a:r>
              <a:rPr kumimoji="1" lang="en-US" altLang="ja-JP" dirty="0"/>
              <a:t>*       33 *        0 *           *</a:t>
            </a:r>
          </a:p>
          <a:p>
            <a:r>
              <a:rPr kumimoji="1" lang="en-US" altLang="ja-JP" dirty="0"/>
              <a:t>*       34 *        0 *           *</a:t>
            </a:r>
          </a:p>
          <a:p>
            <a:r>
              <a:rPr kumimoji="1" lang="en-US" altLang="ja-JP" dirty="0"/>
              <a:t>*       35 *        0 *      -211 *</a:t>
            </a:r>
          </a:p>
          <a:p>
            <a:r>
              <a:rPr kumimoji="1" lang="en-US" altLang="ja-JP" dirty="0"/>
              <a:t>*       35 *        1 *      -211 *</a:t>
            </a:r>
          </a:p>
          <a:p>
            <a:r>
              <a:rPr kumimoji="1" lang="en-US" altLang="ja-JP" dirty="0"/>
              <a:t>*       36 *        0 *      -211 *</a:t>
            </a:r>
          </a:p>
          <a:p>
            <a:r>
              <a:rPr kumimoji="1" lang="en-US" altLang="ja-JP" dirty="0"/>
              <a:t>*       37 *        0 * 1.000e+09 *</a:t>
            </a:r>
          </a:p>
          <a:p>
            <a:r>
              <a:rPr kumimoji="1" lang="en-US" altLang="ja-JP" dirty="0"/>
              <a:t>*       37 *        1 *      -211 *</a:t>
            </a:r>
          </a:p>
          <a:p>
            <a:r>
              <a:rPr kumimoji="1" lang="en-US" altLang="ja-JP" dirty="0"/>
              <a:t>*       38 *        0 *      -211 *</a:t>
            </a:r>
          </a:p>
          <a:p>
            <a:r>
              <a:rPr kumimoji="1" lang="en-US" altLang="ja-JP" dirty="0"/>
              <a:t>*       38 *        1 *       211 *</a:t>
            </a:r>
          </a:p>
          <a:p>
            <a:r>
              <a:rPr kumimoji="1" lang="en-US" altLang="ja-JP" dirty="0"/>
              <a:t>*       38 *        2 *       211 *</a:t>
            </a:r>
          </a:p>
          <a:p>
            <a:r>
              <a:rPr kumimoji="1" lang="en-US" altLang="ja-JP" dirty="0"/>
              <a:t>*       39 *        0 *       211 *</a:t>
            </a:r>
          </a:p>
          <a:p>
            <a:r>
              <a:rPr kumimoji="1" lang="en-US" altLang="ja-JP" dirty="0"/>
              <a:t>*       40 *        0 *       130 *</a:t>
            </a:r>
          </a:p>
          <a:p>
            <a:r>
              <a:rPr kumimoji="1" lang="en-US" altLang="ja-JP" dirty="0"/>
              <a:t>Type &lt;CR&gt; to continue or q to quit ==&gt; c</a:t>
            </a:r>
          </a:p>
          <a:p>
            <a:r>
              <a:rPr kumimoji="1" lang="en-US" altLang="ja-JP" dirty="0"/>
              <a:t>*       40 *        1 *      -211 *</a:t>
            </a:r>
          </a:p>
          <a:p>
            <a:r>
              <a:rPr kumimoji="1" lang="en-US" altLang="ja-JP" dirty="0"/>
              <a:t>*       40 *        2 *       130 *</a:t>
            </a:r>
          </a:p>
          <a:p>
            <a:r>
              <a:rPr kumimoji="1" lang="en-US" altLang="ja-JP" dirty="0"/>
              <a:t>*       41 *        0 *           *</a:t>
            </a:r>
          </a:p>
          <a:p>
            <a:r>
              <a:rPr kumimoji="1" lang="en-US" altLang="ja-JP" dirty="0"/>
              <a:t>*       42 *        0 *       130 *</a:t>
            </a:r>
          </a:p>
          <a:p>
            <a:r>
              <a:rPr kumimoji="1" lang="en-US" altLang="ja-JP" dirty="0"/>
              <a:t>*       42 *        1 *       211 *</a:t>
            </a:r>
          </a:p>
          <a:p>
            <a:r>
              <a:rPr kumimoji="1" lang="en-US" altLang="ja-JP" dirty="0"/>
              <a:t>*       43 *        0 *           *</a:t>
            </a:r>
          </a:p>
          <a:p>
            <a:r>
              <a:rPr kumimoji="1" lang="en-US" altLang="ja-JP" dirty="0"/>
              <a:t>*       44 *        0 *      -211 *</a:t>
            </a:r>
          </a:p>
          <a:p>
            <a:r>
              <a:rPr kumimoji="1" lang="en-US" altLang="ja-JP" dirty="0"/>
              <a:t>*       45 *        0 *           *</a:t>
            </a:r>
          </a:p>
          <a:p>
            <a:r>
              <a:rPr kumimoji="1" lang="en-US" altLang="ja-JP" dirty="0"/>
              <a:t>*       46 *        0 *           *</a:t>
            </a:r>
          </a:p>
          <a:p>
            <a:r>
              <a:rPr kumimoji="1" lang="en-US" altLang="ja-JP" dirty="0"/>
              <a:t>*       47 *        0 *      -211 *</a:t>
            </a:r>
          </a:p>
          <a:p>
            <a:r>
              <a:rPr kumimoji="1" lang="en-US" altLang="ja-JP" dirty="0"/>
              <a:t>*       48 *        0 *           *</a:t>
            </a:r>
          </a:p>
          <a:p>
            <a:r>
              <a:rPr kumimoji="1" lang="en-US" altLang="ja-JP" dirty="0"/>
              <a:t>*       49 *        0 *      -321 *</a:t>
            </a:r>
          </a:p>
          <a:p>
            <a:r>
              <a:rPr kumimoji="1" lang="en-US" altLang="ja-JP" dirty="0"/>
              <a:t>*       49 *        1 *       211 *</a:t>
            </a:r>
          </a:p>
          <a:p>
            <a:r>
              <a:rPr kumimoji="1" lang="en-US" altLang="ja-JP" dirty="0"/>
              <a:t>*       49 *        2 *      -211 *</a:t>
            </a:r>
          </a:p>
          <a:p>
            <a:r>
              <a:rPr kumimoji="1" lang="en-US" altLang="ja-JP" dirty="0"/>
              <a:t>*       50 *        0 *      -211 *</a:t>
            </a:r>
          </a:p>
          <a:p>
            <a:r>
              <a:rPr kumimoji="1" lang="en-US" altLang="ja-JP" dirty="0"/>
              <a:t>*       51 *        0 *           *</a:t>
            </a:r>
          </a:p>
          <a:p>
            <a:r>
              <a:rPr kumimoji="1" lang="en-US" altLang="ja-JP" dirty="0"/>
              <a:t>*       52 *        0 *      -321 *</a:t>
            </a:r>
          </a:p>
          <a:p>
            <a:r>
              <a:rPr kumimoji="1" lang="en-US" altLang="ja-JP" dirty="0"/>
              <a:t>*       52 *        1 *       211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22 *</a:t>
            </a:r>
          </a:p>
          <a:p>
            <a:r>
              <a:rPr kumimoji="1" lang="en-US" altLang="ja-JP" dirty="0"/>
              <a:t>*       59 *        0 *      -211 *</a:t>
            </a:r>
          </a:p>
          <a:p>
            <a:r>
              <a:rPr kumimoji="1" lang="en-US" altLang="ja-JP" dirty="0"/>
              <a:t>Type &lt;CR&gt; to continue or q to quit ==&gt; c</a:t>
            </a:r>
          </a:p>
          <a:p>
            <a:r>
              <a:rPr kumimoji="1" lang="en-US" altLang="ja-JP" dirty="0"/>
              <a:t>*       59 *        1 *       321 *</a:t>
            </a:r>
          </a:p>
          <a:p>
            <a:r>
              <a:rPr kumimoji="1" lang="en-US" altLang="ja-JP" dirty="0"/>
              <a:t>*       60 *        0 *      -211 *</a:t>
            </a:r>
          </a:p>
          <a:p>
            <a:r>
              <a:rPr kumimoji="1" lang="en-US" altLang="ja-JP" dirty="0"/>
              <a:t>*       60 *        1 *       211 *</a:t>
            </a:r>
          </a:p>
          <a:p>
            <a:r>
              <a:rPr kumimoji="1" lang="en-US" altLang="ja-JP" dirty="0"/>
              <a:t>*       60 *        2 *      -211 *</a:t>
            </a:r>
          </a:p>
          <a:p>
            <a:r>
              <a:rPr kumimoji="1" lang="en-US" altLang="ja-JP" dirty="0"/>
              <a:t>*       61 *        0 *       211 *</a:t>
            </a:r>
          </a:p>
          <a:p>
            <a:r>
              <a:rPr kumimoji="1" lang="en-US" altLang="ja-JP" dirty="0"/>
              <a:t>*       62 *        0 *       211 *</a:t>
            </a:r>
          </a:p>
          <a:p>
            <a:r>
              <a:rPr kumimoji="1" lang="en-US" altLang="ja-JP" dirty="0"/>
              <a:t>*       63 *        0 *       211 *</a:t>
            </a:r>
          </a:p>
          <a:p>
            <a:r>
              <a:rPr kumimoji="1" lang="en-US" altLang="ja-JP" dirty="0"/>
              <a:t>*       63 *        1 *      -211 *</a:t>
            </a:r>
          </a:p>
          <a:p>
            <a:r>
              <a:rPr kumimoji="1" lang="en-US" altLang="ja-JP" dirty="0"/>
              <a:t>*       64 *        0 *           *</a:t>
            </a:r>
          </a:p>
          <a:p>
            <a:r>
              <a:rPr kumimoji="1" lang="en-US" altLang="ja-JP" dirty="0"/>
              <a:t>*       65 *        0 *           *</a:t>
            </a:r>
          </a:p>
          <a:p>
            <a:r>
              <a:rPr kumimoji="1" lang="en-US" altLang="ja-JP" dirty="0"/>
              <a:t>*       66 *        0 *     -3112 *</a:t>
            </a:r>
          </a:p>
          <a:p>
            <a:r>
              <a:rPr kumimoji="1" lang="en-US" altLang="ja-JP" dirty="0"/>
              <a:t>*       67 *        0 *      -211 *</a:t>
            </a:r>
          </a:p>
          <a:p>
            <a:r>
              <a:rPr kumimoji="1" lang="en-US" altLang="ja-JP" dirty="0"/>
              <a:t>*       67 *        1 *       321 *</a:t>
            </a:r>
          </a:p>
          <a:p>
            <a:r>
              <a:rPr kumimoji="1" lang="en-US" altLang="ja-JP" dirty="0"/>
              <a:t>*       68 *        0 *           *</a:t>
            </a:r>
          </a:p>
          <a:p>
            <a:r>
              <a:rPr kumimoji="1" lang="en-US" altLang="ja-JP" dirty="0"/>
              <a:t>*       69 *        0 *           *</a:t>
            </a:r>
          </a:p>
          <a:p>
            <a:r>
              <a:rPr kumimoji="1" lang="en-US" altLang="ja-JP" dirty="0"/>
              <a:t>*       70 *        0 *      -321 *</a:t>
            </a:r>
          </a:p>
          <a:p>
            <a:r>
              <a:rPr kumimoji="1" lang="en-US" altLang="ja-JP" dirty="0"/>
              <a:t>*       71 *        0 *       211 *</a:t>
            </a:r>
          </a:p>
          <a:p>
            <a:r>
              <a:rPr kumimoji="1" lang="en-US" altLang="ja-JP" dirty="0"/>
              <a:t>*       71 *        1 *       211 *</a:t>
            </a:r>
          </a:p>
          <a:p>
            <a:r>
              <a:rPr kumimoji="1" lang="en-US" altLang="ja-JP" dirty="0"/>
              <a:t>*       71 *        2 *      -321 *</a:t>
            </a:r>
          </a:p>
          <a:p>
            <a:r>
              <a:rPr kumimoji="1" lang="en-US" altLang="ja-JP" dirty="0"/>
              <a:t>*       72 *        0 *       211 *</a:t>
            </a:r>
          </a:p>
          <a:p>
            <a:r>
              <a:rPr kumimoji="1" lang="en-US" altLang="ja-JP" dirty="0"/>
              <a:t>*       73 *        0 *           *</a:t>
            </a:r>
          </a:p>
          <a:p>
            <a:r>
              <a:rPr kumimoji="1" lang="en-US" altLang="ja-JP" dirty="0"/>
              <a:t>*       74 *        0 *           *</a:t>
            </a:r>
          </a:p>
          <a:p>
            <a:r>
              <a:rPr kumimoji="1" lang="en-US" altLang="ja-JP" dirty="0"/>
              <a:t>*       75 *        0 *      -211 *</a:t>
            </a:r>
          </a:p>
          <a:p>
            <a:r>
              <a:rPr kumimoji="1" lang="en-US" altLang="ja-JP" dirty="0"/>
              <a:t>*       76 *        0 *      -211 *</a:t>
            </a:r>
          </a:p>
          <a:p>
            <a:r>
              <a:rPr kumimoji="1" lang="en-US" altLang="ja-JP" dirty="0"/>
              <a:t>*       76 *        1 *       211 *</a:t>
            </a:r>
          </a:p>
          <a:p>
            <a:r>
              <a:rPr kumimoji="1" lang="en-US" altLang="ja-JP" dirty="0"/>
              <a:t>Type &lt;CR&gt; to continue or q to quit ==&gt; c</a:t>
            </a:r>
          </a:p>
          <a:p>
            <a:r>
              <a:rPr kumimoji="1" lang="en-US" altLang="ja-JP" dirty="0"/>
              <a:t>*       77 *        0 *           *</a:t>
            </a:r>
          </a:p>
          <a:p>
            <a:r>
              <a:rPr kumimoji="1" lang="en-US" altLang="ja-JP" dirty="0"/>
              <a:t>*       78 *        0 *           *</a:t>
            </a:r>
          </a:p>
          <a:p>
            <a:r>
              <a:rPr kumimoji="1" lang="en-US" altLang="ja-JP" dirty="0"/>
              <a:t>*       79 *        0 *           *</a:t>
            </a:r>
          </a:p>
          <a:p>
            <a:r>
              <a:rPr kumimoji="1" lang="en-US" altLang="ja-JP" dirty="0"/>
              <a:t>*       80 *        0 *       321 *</a:t>
            </a:r>
          </a:p>
          <a:p>
            <a:r>
              <a:rPr kumimoji="1" lang="en-US" altLang="ja-JP" dirty="0"/>
              <a:t>*       81 *        0 *       211 *</a:t>
            </a:r>
          </a:p>
          <a:p>
            <a:r>
              <a:rPr kumimoji="1" lang="en-US" altLang="ja-JP" dirty="0"/>
              <a:t>*       82 *        0 *       321 *</a:t>
            </a:r>
          </a:p>
          <a:p>
            <a:r>
              <a:rPr kumimoji="1" lang="en-US" altLang="ja-JP" dirty="0"/>
              <a:t>*       83 *        0 *           *</a:t>
            </a:r>
          </a:p>
          <a:p>
            <a:r>
              <a:rPr kumimoji="1" lang="en-US" altLang="ja-JP" dirty="0"/>
              <a:t>*       84 *        0 *      -211 *</a:t>
            </a:r>
          </a:p>
          <a:p>
            <a:r>
              <a:rPr kumimoji="1" lang="en-US" altLang="ja-JP" dirty="0"/>
              <a:t>*       85 *        0 *        22 *</a:t>
            </a:r>
          </a:p>
          <a:p>
            <a:r>
              <a:rPr kumimoji="1" lang="en-US" altLang="ja-JP" dirty="0"/>
              <a:t>*       86 *        0 *      -211 *</a:t>
            </a:r>
          </a:p>
          <a:p>
            <a:r>
              <a:rPr kumimoji="1" lang="en-US" altLang="ja-JP" dirty="0"/>
              <a:t>*       87 *        0 *      -211 *</a:t>
            </a:r>
          </a:p>
          <a:p>
            <a:r>
              <a:rPr kumimoji="1" lang="en-US" altLang="ja-JP" dirty="0"/>
              <a:t>*       87 *        1 *       211 *</a:t>
            </a:r>
          </a:p>
          <a:p>
            <a:r>
              <a:rPr kumimoji="1" lang="en-US" altLang="ja-JP" dirty="0"/>
              <a:t>*       88 *        0 *       321 *</a:t>
            </a:r>
          </a:p>
          <a:p>
            <a:r>
              <a:rPr kumimoji="1" lang="en-US" altLang="ja-JP" dirty="0"/>
              <a:t>*       88 *        1 *       211 *</a:t>
            </a:r>
          </a:p>
          <a:p>
            <a:r>
              <a:rPr kumimoji="1" lang="en-US" altLang="ja-JP" dirty="0"/>
              <a:t>*       89 *        0 *      -211 *</a:t>
            </a:r>
          </a:p>
          <a:p>
            <a:r>
              <a:rPr kumimoji="1" lang="en-US" altLang="ja-JP" dirty="0"/>
              <a:t>*       89 *        1 *       211 *</a:t>
            </a:r>
          </a:p>
          <a:p>
            <a:r>
              <a:rPr kumimoji="1" lang="en-US" altLang="ja-JP" dirty="0"/>
              <a:t>*       89 *        2 *      -321 *</a:t>
            </a:r>
          </a:p>
          <a:p>
            <a:r>
              <a:rPr kumimoji="1" lang="en-US" altLang="ja-JP" dirty="0"/>
              <a:t>*       89 *        3 *      -321 *</a:t>
            </a:r>
          </a:p>
          <a:p>
            <a:r>
              <a:rPr kumimoji="1" lang="en-US" altLang="ja-JP" dirty="0"/>
              <a:t>*       90 *        0 *           *</a:t>
            </a:r>
          </a:p>
          <a:p>
            <a:r>
              <a:rPr kumimoji="1" lang="en-US" altLang="ja-JP" dirty="0"/>
              <a:t>*       91 *        0 *      -211 *</a:t>
            </a:r>
          </a:p>
          <a:p>
            <a:r>
              <a:rPr kumimoji="1" lang="en-US" altLang="ja-JP" dirty="0"/>
              <a:t>*       91 *        1 *      -211 *</a:t>
            </a:r>
          </a:p>
          <a:p>
            <a:r>
              <a:rPr kumimoji="1" lang="en-US" altLang="ja-JP" dirty="0"/>
              <a:t>*       92 *        0 *      -211 *</a:t>
            </a:r>
          </a:p>
          <a:p>
            <a:r>
              <a:rPr kumimoji="1" lang="en-US" altLang="ja-JP" dirty="0"/>
              <a:t>*       93 *        0 *       -11 *</a:t>
            </a:r>
          </a:p>
          <a:p>
            <a:r>
              <a:rPr kumimoji="1" lang="en-US" altLang="ja-JP" dirty="0"/>
              <a:t>*       94 *        0 *       211 *</a:t>
            </a:r>
          </a:p>
          <a:p>
            <a:r>
              <a:rPr kumimoji="1" lang="en-US" altLang="ja-JP" dirty="0"/>
              <a:t>*       95 *        0 *           *</a:t>
            </a:r>
          </a:p>
          <a:p>
            <a:r>
              <a:rPr kumimoji="1" lang="en-US" altLang="ja-JP" dirty="0"/>
              <a:t>Type &lt;CR&gt; to continue or q to quit ==&gt; c</a:t>
            </a:r>
          </a:p>
          <a:p>
            <a:r>
              <a:rPr kumimoji="1" lang="en-US" altLang="ja-JP" dirty="0"/>
              <a:t>*       96 *        0 *      2212 *</a:t>
            </a:r>
          </a:p>
          <a:p>
            <a:r>
              <a:rPr kumimoji="1" lang="en-US" altLang="ja-JP" dirty="0"/>
              <a:t>*       96 *        1 *       211 *</a:t>
            </a:r>
          </a:p>
          <a:p>
            <a:r>
              <a:rPr kumimoji="1" lang="en-US" altLang="ja-JP" dirty="0"/>
              <a:t>*       97 *        0 *           *</a:t>
            </a:r>
          </a:p>
          <a:p>
            <a:r>
              <a:rPr kumimoji="1" lang="en-US" altLang="ja-JP" dirty="0"/>
              <a:t>*       98 *        0 *       211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6</a:t>
            </a:fld>
            <a:endParaRPr kumimoji="1" lang="ja-JP" altLang="en-US"/>
          </a:p>
        </p:txBody>
      </p:sp>
    </p:spTree>
    <p:extLst>
      <p:ext uri="{BB962C8B-B14F-4D97-AF65-F5344CB8AC3E}">
        <p14:creationId xmlns:p14="http://schemas.microsoft.com/office/powerpoint/2010/main" val="1302166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new</a:t>
            </a:r>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-14 *</a:t>
            </a:r>
          </a:p>
          <a:p>
            <a:r>
              <a:rPr kumimoji="1" lang="en-US" altLang="ja-JP" dirty="0"/>
              <a:t>*        0 *        9 *        14 *</a:t>
            </a:r>
          </a:p>
          <a:p>
            <a:r>
              <a:rPr kumimoji="1" lang="en-US" altLang="ja-JP" dirty="0"/>
              <a:t>*        0 *       10 *        -5 *</a:t>
            </a:r>
          </a:p>
          <a:p>
            <a:r>
              <a:rPr kumimoji="1" lang="en-US" altLang="ja-JP" dirty="0"/>
              <a:t>*        0 *       11 *         5 *</a:t>
            </a:r>
          </a:p>
          <a:p>
            <a:r>
              <a:rPr kumimoji="1" lang="en-US" altLang="ja-JP" dirty="0"/>
              <a:t>*        0 *       12 *        94 *</a:t>
            </a:r>
          </a:p>
          <a:p>
            <a:r>
              <a:rPr kumimoji="1" lang="en-US" altLang="ja-JP" dirty="0"/>
              <a:t>*        0 *       13 *       -14 *</a:t>
            </a:r>
          </a:p>
          <a:p>
            <a:r>
              <a:rPr kumimoji="1" lang="en-US" altLang="ja-JP" dirty="0"/>
              <a:t>*        0 *       14 *        14 *</a:t>
            </a:r>
          </a:p>
          <a:p>
            <a:r>
              <a:rPr kumimoji="1" lang="en-US" altLang="ja-JP" dirty="0"/>
              <a:t>*        0 *       15 *        -5 *</a:t>
            </a:r>
          </a:p>
          <a:p>
            <a:r>
              <a:rPr kumimoji="1" lang="en-US" altLang="ja-JP" dirty="0"/>
              <a:t>*        0 *       16 *         5 *</a:t>
            </a:r>
          </a:p>
          <a:p>
            <a:r>
              <a:rPr kumimoji="1" lang="en-US" altLang="ja-JP" dirty="0"/>
              <a:t>*        0 *       17 *        -5 *</a:t>
            </a:r>
          </a:p>
          <a:p>
            <a:r>
              <a:rPr kumimoji="1" lang="en-US" altLang="ja-JP" dirty="0"/>
              <a:t>*        0 *       18 *        21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23 *</a:t>
            </a:r>
          </a:p>
          <a:p>
            <a:r>
              <a:rPr kumimoji="1" lang="en-US" altLang="ja-JP" dirty="0"/>
              <a:t>*        1 *        9 *       -14 *</a:t>
            </a:r>
          </a:p>
          <a:p>
            <a:r>
              <a:rPr kumimoji="1" lang="en-US" altLang="ja-JP" dirty="0"/>
              <a:t>*        1 *       10 *        14 *</a:t>
            </a:r>
          </a:p>
          <a:p>
            <a:r>
              <a:rPr kumimoji="1" lang="en-US" altLang="ja-JP" dirty="0"/>
              <a:t>*        1 *       11 *        -4 *</a:t>
            </a:r>
          </a:p>
          <a:p>
            <a:r>
              <a:rPr kumimoji="1" lang="en-US" altLang="ja-JP" dirty="0"/>
              <a:t>*        1 *       12 *         4 *</a:t>
            </a:r>
          </a:p>
          <a:p>
            <a:r>
              <a:rPr kumimoji="1" lang="en-US" altLang="ja-JP" dirty="0"/>
              <a:t>*        1 *       13 *       -14 *</a:t>
            </a:r>
          </a:p>
          <a:p>
            <a:r>
              <a:rPr kumimoji="1" lang="en-US" altLang="ja-JP" dirty="0"/>
              <a:t>*        1 *       14 *        14 *</a:t>
            </a:r>
          </a:p>
          <a:p>
            <a:r>
              <a:rPr kumimoji="1" lang="en-US" altLang="ja-JP" dirty="0"/>
              <a:t>*        1 *       15 *        94 *</a:t>
            </a:r>
          </a:p>
          <a:p>
            <a:r>
              <a:rPr kumimoji="1" lang="en-US" altLang="ja-JP" dirty="0"/>
              <a:t>*        1 *       16 *        -4 *</a:t>
            </a:r>
          </a:p>
          <a:p>
            <a:r>
              <a:rPr kumimoji="1" lang="en-US" altLang="ja-JP" dirty="0"/>
              <a:t>*        1 *       17 *         4 *</a:t>
            </a:r>
          </a:p>
          <a:p>
            <a:r>
              <a:rPr kumimoji="1" lang="en-US" altLang="ja-JP" dirty="0"/>
              <a:t>*        1 *       18 *        -4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23 *</a:t>
            </a:r>
          </a:p>
          <a:p>
            <a:r>
              <a:rPr kumimoji="1" lang="en-US" altLang="ja-JP" dirty="0"/>
              <a:t>*        2 *        9 *        23 *</a:t>
            </a:r>
          </a:p>
          <a:p>
            <a:r>
              <a:rPr kumimoji="1" lang="en-US" altLang="ja-JP" dirty="0"/>
              <a:t>Type &lt;CR&gt; to continue or q to quit ==&gt;</a:t>
            </a:r>
          </a:p>
          <a:p>
            <a:r>
              <a:rPr kumimoji="1" lang="en-US" altLang="ja-JP" dirty="0"/>
              <a:t>*        2 *       10 *       -16 *</a:t>
            </a:r>
          </a:p>
          <a:p>
            <a:r>
              <a:rPr kumimoji="1" lang="en-US" altLang="ja-JP" dirty="0"/>
              <a:t>*        2 *       11 *        16 *</a:t>
            </a:r>
          </a:p>
          <a:p>
            <a:r>
              <a:rPr kumimoji="1" lang="en-US" altLang="ja-JP" dirty="0"/>
              <a:t>*        2 *       12 *        -1 *</a:t>
            </a:r>
          </a:p>
          <a:p>
            <a:r>
              <a:rPr kumimoji="1" lang="en-US" altLang="ja-JP" dirty="0"/>
              <a:t>*        2 *       13 *         1 *</a:t>
            </a:r>
          </a:p>
          <a:p>
            <a:r>
              <a:rPr kumimoji="1" lang="en-US" altLang="ja-JP" dirty="0"/>
              <a:t>*        2 *       14 *       -16 *</a:t>
            </a:r>
          </a:p>
          <a:p>
            <a:r>
              <a:rPr kumimoji="1" lang="en-US" altLang="ja-JP" dirty="0"/>
              <a:t>*        2 *       15 *        16 *</a:t>
            </a:r>
          </a:p>
          <a:p>
            <a:r>
              <a:rPr kumimoji="1" lang="en-US" altLang="ja-JP" dirty="0"/>
              <a:t>*        2 *       16 *        94 *</a:t>
            </a:r>
          </a:p>
          <a:p>
            <a:r>
              <a:rPr kumimoji="1" lang="en-US" altLang="ja-JP" dirty="0"/>
              <a:t>*        2 *       17 *        -1 *</a:t>
            </a:r>
          </a:p>
          <a:p>
            <a:r>
              <a:rPr kumimoji="1" lang="en-US" altLang="ja-JP" dirty="0"/>
              <a:t>*        2 *       18 *         1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23 *</a:t>
            </a:r>
          </a:p>
          <a:p>
            <a:r>
              <a:rPr kumimoji="1" lang="en-US" altLang="ja-JP" dirty="0"/>
              <a:t>*        3 *       10 *       -14 *</a:t>
            </a:r>
          </a:p>
          <a:p>
            <a:r>
              <a:rPr kumimoji="1" lang="en-US" altLang="ja-JP" dirty="0"/>
              <a:t>*        3 *       11 *        14 *</a:t>
            </a:r>
          </a:p>
          <a:p>
            <a:r>
              <a:rPr kumimoji="1" lang="en-US" altLang="ja-JP" dirty="0"/>
              <a:t>*        3 *       12 *        -5 *</a:t>
            </a:r>
          </a:p>
          <a:p>
            <a:r>
              <a:rPr kumimoji="1" lang="en-US" altLang="ja-JP" dirty="0"/>
              <a:t>*        3 *       13 *         5 *</a:t>
            </a:r>
          </a:p>
          <a:p>
            <a:r>
              <a:rPr kumimoji="1" lang="en-US" altLang="ja-JP" dirty="0"/>
              <a:t>*        3 *       14 *       -14 *</a:t>
            </a:r>
          </a:p>
          <a:p>
            <a:r>
              <a:rPr kumimoji="1" lang="en-US" altLang="ja-JP" dirty="0"/>
              <a:t>Type &lt;CR&gt; to continue or q to quit ==&gt;</a:t>
            </a:r>
          </a:p>
          <a:p>
            <a:r>
              <a:rPr kumimoji="1" lang="en-US" altLang="ja-JP" dirty="0"/>
              <a:t>*        3 *       15 *        14 *</a:t>
            </a:r>
          </a:p>
          <a:p>
            <a:r>
              <a:rPr kumimoji="1" lang="en-US" altLang="ja-JP" dirty="0"/>
              <a:t>*        3 *       16 *        94 *</a:t>
            </a:r>
          </a:p>
          <a:p>
            <a:r>
              <a:rPr kumimoji="1" lang="en-US" altLang="ja-JP" dirty="0"/>
              <a:t>*        3 *       17 *        -5 *</a:t>
            </a:r>
          </a:p>
          <a:p>
            <a:r>
              <a:rPr kumimoji="1" lang="en-US" altLang="ja-JP" dirty="0"/>
              <a:t>*        3 *       18 *         5 *</a:t>
            </a:r>
          </a:p>
          <a:p>
            <a:r>
              <a:rPr kumimoji="1" lang="en-US" altLang="ja-JP" dirty="0"/>
              <a:t>*        3 *       19 *        -5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-14 *</a:t>
            </a:r>
          </a:p>
          <a:p>
            <a:r>
              <a:rPr kumimoji="1" lang="en-US" altLang="ja-JP" dirty="0"/>
              <a:t>*        4 *       10 *        14 *</a:t>
            </a:r>
          </a:p>
          <a:p>
            <a:r>
              <a:rPr kumimoji="1" lang="en-US" altLang="ja-JP" dirty="0"/>
              <a:t>*        4 *       11 *        -4 *</a:t>
            </a:r>
          </a:p>
          <a:p>
            <a:r>
              <a:rPr kumimoji="1" lang="en-US" altLang="ja-JP" dirty="0"/>
              <a:t>*        4 *       12 *         4 *</a:t>
            </a:r>
          </a:p>
          <a:p>
            <a:r>
              <a:rPr kumimoji="1" lang="en-US" altLang="ja-JP" dirty="0"/>
              <a:t>*        4 *       13 *       -14 *</a:t>
            </a:r>
          </a:p>
          <a:p>
            <a:r>
              <a:rPr kumimoji="1" lang="en-US" altLang="ja-JP" dirty="0"/>
              <a:t>*        4 *       14 *        14 *</a:t>
            </a:r>
          </a:p>
          <a:p>
            <a:r>
              <a:rPr kumimoji="1" lang="en-US" altLang="ja-JP" dirty="0"/>
              <a:t>*        4 *       15 *        94 *</a:t>
            </a:r>
          </a:p>
          <a:p>
            <a:r>
              <a:rPr kumimoji="1" lang="en-US" altLang="ja-JP" dirty="0"/>
              <a:t>*        4 *       16 *        -4 *</a:t>
            </a:r>
          </a:p>
          <a:p>
            <a:r>
              <a:rPr kumimoji="1" lang="en-US" altLang="ja-JP" dirty="0"/>
              <a:t>*        4 *       17 *         4 *</a:t>
            </a:r>
          </a:p>
          <a:p>
            <a:r>
              <a:rPr kumimoji="1" lang="en-US" altLang="ja-JP" dirty="0"/>
              <a:t>*        4 *       18 *        -4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23 *</a:t>
            </a:r>
          </a:p>
          <a:p>
            <a:r>
              <a:rPr kumimoji="1" lang="en-US" altLang="ja-JP" dirty="0"/>
              <a:t>*        5 *        9 *       -16 *</a:t>
            </a:r>
          </a:p>
          <a:p>
            <a:r>
              <a:rPr kumimoji="1" lang="en-US" altLang="ja-JP" dirty="0"/>
              <a:t>*        5 *       10 *        16 *</a:t>
            </a:r>
          </a:p>
          <a:p>
            <a:r>
              <a:rPr kumimoji="1" lang="en-US" altLang="ja-JP" dirty="0"/>
              <a:t>*        5 *       11 *        -4 *</a:t>
            </a:r>
          </a:p>
          <a:p>
            <a:r>
              <a:rPr kumimoji="1" lang="en-US" altLang="ja-JP" dirty="0"/>
              <a:t>*        5 *       12 *         4 *</a:t>
            </a:r>
          </a:p>
          <a:p>
            <a:r>
              <a:rPr kumimoji="1" lang="en-US" altLang="ja-JP" dirty="0"/>
              <a:t>*        5 *       13 *       -16 *</a:t>
            </a:r>
          </a:p>
          <a:p>
            <a:r>
              <a:rPr kumimoji="1" lang="en-US" altLang="ja-JP" dirty="0"/>
              <a:t>*        5 *       14 *        16 *</a:t>
            </a:r>
          </a:p>
          <a:p>
            <a:r>
              <a:rPr kumimoji="1" lang="en-US" altLang="ja-JP" dirty="0"/>
              <a:t>*        5 *       15 *        94 *</a:t>
            </a:r>
          </a:p>
          <a:p>
            <a:r>
              <a:rPr kumimoji="1" lang="en-US" altLang="ja-JP" dirty="0"/>
              <a:t>*        5 *       16 *        -4 *</a:t>
            </a:r>
          </a:p>
          <a:p>
            <a:r>
              <a:rPr kumimoji="1" lang="en-US" altLang="ja-JP" dirty="0"/>
              <a:t>*        5 *       17 *         4 *</a:t>
            </a:r>
          </a:p>
          <a:p>
            <a:r>
              <a:rPr kumimoji="1" lang="en-US" altLang="ja-JP" dirty="0"/>
              <a:t>*        5 *       18 *        -4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-16 *</a:t>
            </a:r>
          </a:p>
          <a:p>
            <a:r>
              <a:rPr kumimoji="1" lang="en-US" altLang="ja-JP" dirty="0"/>
              <a:t>*        6 *       11 *        16 *</a:t>
            </a:r>
          </a:p>
          <a:p>
            <a:r>
              <a:rPr kumimoji="1" lang="en-US" altLang="ja-JP" dirty="0"/>
              <a:t>*        6 *       12 *        -5 *</a:t>
            </a:r>
          </a:p>
          <a:p>
            <a:r>
              <a:rPr kumimoji="1" lang="en-US" altLang="ja-JP" dirty="0"/>
              <a:t>*        6 *       13 *         5 *</a:t>
            </a:r>
          </a:p>
          <a:p>
            <a:r>
              <a:rPr kumimoji="1" lang="en-US" altLang="ja-JP" dirty="0"/>
              <a:t>*        6 *       14 *       -16 *</a:t>
            </a:r>
          </a:p>
          <a:p>
            <a:r>
              <a:rPr kumimoji="1" lang="en-US" altLang="ja-JP" dirty="0"/>
              <a:t>*        6 *       15 *        16 *</a:t>
            </a:r>
          </a:p>
          <a:p>
            <a:r>
              <a:rPr kumimoji="1" lang="en-US" altLang="ja-JP" dirty="0"/>
              <a:t>*        6 *       16 *         5 *</a:t>
            </a:r>
          </a:p>
          <a:p>
            <a:r>
              <a:rPr kumimoji="1" lang="en-US" altLang="ja-JP" dirty="0"/>
              <a:t>*        6 *       17 *        92 *</a:t>
            </a:r>
          </a:p>
          <a:p>
            <a:r>
              <a:rPr kumimoji="1" lang="en-US" altLang="ja-JP" dirty="0"/>
              <a:t>*        6 *       18 *       523 *</a:t>
            </a:r>
          </a:p>
          <a:p>
            <a:r>
              <a:rPr kumimoji="1" lang="en-US" altLang="ja-JP" dirty="0"/>
              <a:t>*        6 *       19 *       221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23 *</a:t>
            </a:r>
          </a:p>
          <a:p>
            <a:r>
              <a:rPr kumimoji="1" lang="en-US" altLang="ja-JP" dirty="0"/>
              <a:t>Type &lt;CR&gt; to continue or q to quit ==&gt;</a:t>
            </a:r>
          </a:p>
          <a:p>
            <a:r>
              <a:rPr kumimoji="1" lang="en-US" altLang="ja-JP" dirty="0"/>
              <a:t>*        7 *       10 *       -16 *</a:t>
            </a:r>
          </a:p>
          <a:p>
            <a:r>
              <a:rPr kumimoji="1" lang="en-US" altLang="ja-JP" dirty="0"/>
              <a:t>*        7 *       11 *        16 *</a:t>
            </a:r>
          </a:p>
          <a:p>
            <a:r>
              <a:rPr kumimoji="1" lang="en-US" altLang="ja-JP" dirty="0"/>
              <a:t>*        7 *       12 *        -3 *</a:t>
            </a:r>
          </a:p>
          <a:p>
            <a:r>
              <a:rPr kumimoji="1" lang="en-US" altLang="ja-JP" dirty="0"/>
              <a:t>*        7 *       13 *         3 *</a:t>
            </a:r>
          </a:p>
          <a:p>
            <a:r>
              <a:rPr kumimoji="1" lang="en-US" altLang="ja-JP" dirty="0"/>
              <a:t>*        7 *       14 *       -16 *</a:t>
            </a:r>
          </a:p>
          <a:p>
            <a:r>
              <a:rPr kumimoji="1" lang="en-US" altLang="ja-JP" dirty="0"/>
              <a:t>*        7 *       15 *        16 *</a:t>
            </a:r>
          </a:p>
          <a:p>
            <a:r>
              <a:rPr kumimoji="1" lang="en-US" altLang="ja-JP" dirty="0"/>
              <a:t>*        7 *       16 *        94 *</a:t>
            </a:r>
          </a:p>
          <a:p>
            <a:r>
              <a:rPr kumimoji="1" lang="en-US" altLang="ja-JP" dirty="0"/>
              <a:t>*        7 *       17 *        -3 *</a:t>
            </a:r>
          </a:p>
          <a:p>
            <a:r>
              <a:rPr kumimoji="1" lang="en-US" altLang="ja-JP" dirty="0"/>
              <a:t>*        7 *       18 *         3 *</a:t>
            </a:r>
          </a:p>
          <a:p>
            <a:r>
              <a:rPr kumimoji="1" lang="en-US" altLang="ja-JP" dirty="0"/>
              <a:t>*        7 *       19 *        -3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23 *</a:t>
            </a:r>
          </a:p>
          <a:p>
            <a:r>
              <a:rPr kumimoji="1" lang="en-US" altLang="ja-JP" dirty="0"/>
              <a:t>*        8 *       10 *       -14 *</a:t>
            </a:r>
          </a:p>
          <a:p>
            <a:r>
              <a:rPr kumimoji="1" lang="en-US" altLang="ja-JP" dirty="0"/>
              <a:t>*        8 *       11 *        14 *</a:t>
            </a:r>
          </a:p>
          <a:p>
            <a:r>
              <a:rPr kumimoji="1" lang="en-US" altLang="ja-JP" dirty="0"/>
              <a:t>*        8 *       12 *        -2 *</a:t>
            </a:r>
          </a:p>
          <a:p>
            <a:r>
              <a:rPr kumimoji="1" lang="en-US" altLang="ja-JP" dirty="0"/>
              <a:t>*        8 *       13 *         2 *</a:t>
            </a:r>
          </a:p>
          <a:p>
            <a:r>
              <a:rPr kumimoji="1" lang="en-US" altLang="ja-JP" dirty="0"/>
              <a:t>*        8 *       14 *       -14 *</a:t>
            </a:r>
          </a:p>
          <a:p>
            <a:r>
              <a:rPr kumimoji="1" lang="en-US" altLang="ja-JP" dirty="0"/>
              <a:t>Type &lt;CR&gt; to continue or q to quit ==&gt;</a:t>
            </a:r>
          </a:p>
          <a:p>
            <a:r>
              <a:rPr kumimoji="1" lang="en-US" altLang="ja-JP" dirty="0"/>
              <a:t>*        8 *       15 *        14 *</a:t>
            </a:r>
          </a:p>
          <a:p>
            <a:r>
              <a:rPr kumimoji="1" lang="en-US" altLang="ja-JP" dirty="0"/>
              <a:t>*        8 *       16 *        94 *</a:t>
            </a:r>
          </a:p>
          <a:p>
            <a:r>
              <a:rPr kumimoji="1" lang="en-US" altLang="ja-JP" dirty="0"/>
              <a:t>*        8 *       17 *        -2 *</a:t>
            </a:r>
          </a:p>
          <a:p>
            <a:r>
              <a:rPr kumimoji="1" lang="en-US" altLang="ja-JP" dirty="0"/>
              <a:t>*        8 *       18 *         2 *</a:t>
            </a:r>
          </a:p>
          <a:p>
            <a:r>
              <a:rPr kumimoji="1" lang="en-US" altLang="ja-JP" dirty="0"/>
              <a:t>*        8 *       19 *        -2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23 *</a:t>
            </a:r>
          </a:p>
          <a:p>
            <a:r>
              <a:rPr kumimoji="1" lang="en-US" altLang="ja-JP" dirty="0"/>
              <a:t>*        9 *       10 *       -16 *</a:t>
            </a:r>
          </a:p>
          <a:p>
            <a:r>
              <a:rPr kumimoji="1" lang="en-US" altLang="ja-JP" dirty="0"/>
              <a:t>*        9 *       11 *        16 *</a:t>
            </a:r>
          </a:p>
          <a:p>
            <a:r>
              <a:rPr kumimoji="1" lang="en-US" altLang="ja-JP" dirty="0"/>
              <a:t>*        9 *       12 *        -4 *</a:t>
            </a:r>
          </a:p>
          <a:p>
            <a:r>
              <a:rPr kumimoji="1" lang="en-US" altLang="ja-JP" dirty="0"/>
              <a:t>*        9 *       13 *         4 *</a:t>
            </a:r>
          </a:p>
          <a:p>
            <a:r>
              <a:rPr kumimoji="1" lang="en-US" altLang="ja-JP" dirty="0"/>
              <a:t>*        9 *       14 *       -16 *</a:t>
            </a:r>
          </a:p>
          <a:p>
            <a:r>
              <a:rPr kumimoji="1" lang="en-US" altLang="ja-JP" dirty="0"/>
              <a:t>*        9 *       15 *        16 *</a:t>
            </a:r>
          </a:p>
          <a:p>
            <a:r>
              <a:rPr kumimoji="1" lang="en-US" altLang="ja-JP" dirty="0"/>
              <a:t>*        9 *       16 *        94 *</a:t>
            </a:r>
          </a:p>
          <a:p>
            <a:r>
              <a:rPr kumimoji="1" lang="en-US" altLang="ja-JP" dirty="0"/>
              <a:t>*        9 *       17 *        -4 *</a:t>
            </a:r>
          </a:p>
          <a:p>
            <a:r>
              <a:rPr kumimoji="1" lang="en-US" altLang="ja-JP" dirty="0"/>
              <a:t>*        9 *       18 *         4 *</a:t>
            </a:r>
          </a:p>
          <a:p>
            <a:r>
              <a:rPr kumimoji="1" lang="en-US" altLang="ja-JP" dirty="0"/>
              <a:t>*        9 *       19 *         4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23 *</a:t>
            </a:r>
          </a:p>
          <a:p>
            <a:r>
              <a:rPr kumimoji="1" lang="en-US" altLang="ja-JP" dirty="0"/>
              <a:t>*       10 *       10 *       -16 *</a:t>
            </a:r>
          </a:p>
          <a:p>
            <a:r>
              <a:rPr kumimoji="1" lang="en-US" altLang="ja-JP" dirty="0"/>
              <a:t>*       10 *       11 *        16 *</a:t>
            </a:r>
          </a:p>
          <a:p>
            <a:r>
              <a:rPr kumimoji="1" lang="en-US" altLang="ja-JP" dirty="0"/>
              <a:t>*       10 *       12 *        -3 *</a:t>
            </a:r>
          </a:p>
          <a:p>
            <a:r>
              <a:rPr kumimoji="1" lang="en-US" altLang="ja-JP" dirty="0"/>
              <a:t>*       10 *       13 *         3 *</a:t>
            </a:r>
          </a:p>
          <a:p>
            <a:r>
              <a:rPr kumimoji="1" lang="en-US" altLang="ja-JP" dirty="0"/>
              <a:t>*       10 *       14 *       -16 *</a:t>
            </a:r>
          </a:p>
          <a:p>
            <a:r>
              <a:rPr kumimoji="1" lang="en-US" altLang="ja-JP" dirty="0"/>
              <a:t>*       10 *       15 *        16 *</a:t>
            </a:r>
          </a:p>
          <a:p>
            <a:r>
              <a:rPr kumimoji="1" lang="en-US" altLang="ja-JP" dirty="0"/>
              <a:t>*       10 *       16 *        94 *</a:t>
            </a:r>
          </a:p>
          <a:p>
            <a:r>
              <a:rPr kumimoji="1" lang="en-US" altLang="ja-JP" dirty="0"/>
              <a:t>*       10 *       17 *        -3 *</a:t>
            </a:r>
          </a:p>
          <a:p>
            <a:r>
              <a:rPr kumimoji="1" lang="en-US" altLang="ja-JP" dirty="0"/>
              <a:t>*       10 *       18 *         3 *</a:t>
            </a:r>
          </a:p>
          <a:p>
            <a:r>
              <a:rPr kumimoji="1" lang="en-US" altLang="ja-JP" dirty="0"/>
              <a:t>*       10 *       19 *        -3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23 *</a:t>
            </a:r>
          </a:p>
          <a:p>
            <a:r>
              <a:rPr kumimoji="1" lang="en-US" altLang="ja-JP" dirty="0"/>
              <a:t>*       11 *       10 *       -16 *</a:t>
            </a:r>
          </a:p>
          <a:p>
            <a:r>
              <a:rPr kumimoji="1" lang="en-US" altLang="ja-JP" dirty="0"/>
              <a:t>*       11 *       11 *        16 *</a:t>
            </a:r>
          </a:p>
          <a:p>
            <a:r>
              <a:rPr kumimoji="1" lang="en-US" altLang="ja-JP" dirty="0"/>
              <a:t>*       11 *       12 *        -4 *</a:t>
            </a:r>
          </a:p>
          <a:p>
            <a:r>
              <a:rPr kumimoji="1" lang="en-US" altLang="ja-JP" dirty="0"/>
              <a:t>*       11 *       13 *         4 *</a:t>
            </a:r>
          </a:p>
          <a:p>
            <a:r>
              <a:rPr kumimoji="1" lang="en-US" altLang="ja-JP" dirty="0"/>
              <a:t>*       11 *       14 *       -16 *</a:t>
            </a:r>
          </a:p>
          <a:p>
            <a:r>
              <a:rPr kumimoji="1" lang="en-US" altLang="ja-JP" dirty="0"/>
              <a:t>*       11 *       15 *        16 *</a:t>
            </a:r>
          </a:p>
          <a:p>
            <a:r>
              <a:rPr kumimoji="1" lang="en-US" altLang="ja-JP" dirty="0"/>
              <a:t>*       11 *       16 *        94 *</a:t>
            </a:r>
          </a:p>
          <a:p>
            <a:r>
              <a:rPr kumimoji="1" lang="en-US" altLang="ja-JP" dirty="0"/>
              <a:t>*       11 *       17 *        -4 *</a:t>
            </a:r>
          </a:p>
          <a:p>
            <a:r>
              <a:rPr kumimoji="1" lang="en-US" altLang="ja-JP" dirty="0"/>
              <a:t>*       11 *       18 *         4 *</a:t>
            </a:r>
          </a:p>
          <a:p>
            <a:r>
              <a:rPr kumimoji="1" lang="en-US" altLang="ja-JP" dirty="0"/>
              <a:t>*       11 *       19 *        -4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23 *</a:t>
            </a:r>
          </a:p>
          <a:p>
            <a:r>
              <a:rPr kumimoji="1" lang="en-US" altLang="ja-JP" dirty="0"/>
              <a:t>*       12 *        9 *        23 *</a:t>
            </a:r>
          </a:p>
          <a:p>
            <a:r>
              <a:rPr kumimoji="1" lang="en-US" altLang="ja-JP" dirty="0"/>
              <a:t>Type &lt;CR&gt; to continue or q to quit ==&gt;</a:t>
            </a:r>
          </a:p>
          <a:p>
            <a:r>
              <a:rPr kumimoji="1" lang="en-US" altLang="ja-JP" dirty="0"/>
              <a:t>*       12 *       10 *       -16 *</a:t>
            </a:r>
          </a:p>
          <a:p>
            <a:r>
              <a:rPr kumimoji="1" lang="en-US" altLang="ja-JP" dirty="0"/>
              <a:t>*       12 *       11 *        16 *</a:t>
            </a:r>
          </a:p>
          <a:p>
            <a:r>
              <a:rPr kumimoji="1" lang="en-US" altLang="ja-JP" dirty="0"/>
              <a:t>*       12 *       12 *        -1 *</a:t>
            </a:r>
          </a:p>
          <a:p>
            <a:r>
              <a:rPr kumimoji="1" lang="en-US" altLang="ja-JP" dirty="0"/>
              <a:t>*       12 *       13 *         1 *</a:t>
            </a:r>
          </a:p>
          <a:p>
            <a:r>
              <a:rPr kumimoji="1" lang="en-US" altLang="ja-JP" dirty="0"/>
              <a:t>*       12 *       14 *       -16 *</a:t>
            </a:r>
          </a:p>
          <a:p>
            <a:r>
              <a:rPr kumimoji="1" lang="en-US" altLang="ja-JP" dirty="0"/>
              <a:t>*       12 *       15 *        16 *</a:t>
            </a:r>
          </a:p>
          <a:p>
            <a:r>
              <a:rPr kumimoji="1" lang="en-US" altLang="ja-JP" dirty="0"/>
              <a:t>*       12 *       16 *        94 *</a:t>
            </a:r>
          </a:p>
          <a:p>
            <a:r>
              <a:rPr kumimoji="1" lang="en-US" altLang="ja-JP" dirty="0"/>
              <a:t>*       12 *       17 *        -1 *</a:t>
            </a:r>
          </a:p>
          <a:p>
            <a:r>
              <a:rPr kumimoji="1" lang="en-US" altLang="ja-JP" dirty="0"/>
              <a:t>*       12 *       18 *         1 *</a:t>
            </a:r>
          </a:p>
          <a:p>
            <a:r>
              <a:rPr kumimoji="1" lang="en-US" altLang="ja-JP" dirty="0"/>
              <a:t>*       12 *       19 *         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23 *</a:t>
            </a:r>
          </a:p>
          <a:p>
            <a:r>
              <a:rPr kumimoji="1" lang="en-US" altLang="ja-JP" dirty="0"/>
              <a:t>*       13 *       10 *       -16 *</a:t>
            </a:r>
          </a:p>
          <a:p>
            <a:r>
              <a:rPr kumimoji="1" lang="en-US" altLang="ja-JP" dirty="0"/>
              <a:t>*       13 *       11 *        16 *</a:t>
            </a:r>
          </a:p>
          <a:p>
            <a:r>
              <a:rPr kumimoji="1" lang="en-US" altLang="ja-JP" dirty="0"/>
              <a:t>*       13 *       12 *        -5 *</a:t>
            </a:r>
          </a:p>
          <a:p>
            <a:r>
              <a:rPr kumimoji="1" lang="en-US" altLang="ja-JP" dirty="0"/>
              <a:t>*       13 *       13 *         5 *</a:t>
            </a:r>
          </a:p>
          <a:p>
            <a:r>
              <a:rPr kumimoji="1" lang="en-US" altLang="ja-JP" dirty="0"/>
              <a:t>*       13 *       14 *       -16 *</a:t>
            </a:r>
          </a:p>
          <a:p>
            <a:r>
              <a:rPr kumimoji="1" lang="en-US" altLang="ja-JP" dirty="0"/>
              <a:t>Type &lt;CR&gt; to continue or q to quit ==&gt;</a:t>
            </a:r>
          </a:p>
          <a:p>
            <a:r>
              <a:rPr kumimoji="1" lang="en-US" altLang="ja-JP" dirty="0"/>
              <a:t>*       13 *       15 *        16 *</a:t>
            </a:r>
          </a:p>
          <a:p>
            <a:r>
              <a:rPr kumimoji="1" lang="en-US" altLang="ja-JP" dirty="0"/>
              <a:t>*       13 *       16 *        94 *</a:t>
            </a:r>
          </a:p>
          <a:p>
            <a:r>
              <a:rPr kumimoji="1" lang="en-US" altLang="ja-JP" dirty="0"/>
              <a:t>*       13 *       17 *        -5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-16 *</a:t>
            </a:r>
          </a:p>
          <a:p>
            <a:r>
              <a:rPr kumimoji="1" lang="en-US" altLang="ja-JP" dirty="0"/>
              <a:t>*       14 *        9 *        16 *</a:t>
            </a:r>
          </a:p>
          <a:p>
            <a:r>
              <a:rPr kumimoji="1" lang="en-US" altLang="ja-JP" dirty="0"/>
              <a:t>*       14 *       10 *        -5 *</a:t>
            </a:r>
          </a:p>
          <a:p>
            <a:r>
              <a:rPr kumimoji="1" lang="en-US" altLang="ja-JP" dirty="0"/>
              <a:t>*       14 *       11 *         5 *</a:t>
            </a:r>
          </a:p>
          <a:p>
            <a:r>
              <a:rPr kumimoji="1" lang="en-US" altLang="ja-JP" dirty="0"/>
              <a:t>*       14 *       12 *        94 *</a:t>
            </a:r>
          </a:p>
          <a:p>
            <a:r>
              <a:rPr kumimoji="1" lang="en-US" altLang="ja-JP" dirty="0"/>
              <a:t>*       14 *       13 *       -16 *</a:t>
            </a:r>
          </a:p>
          <a:p>
            <a:r>
              <a:rPr kumimoji="1" lang="en-US" altLang="ja-JP" dirty="0"/>
              <a:t>*       14 *       14 *        16 *</a:t>
            </a:r>
          </a:p>
          <a:p>
            <a:r>
              <a:rPr kumimoji="1" lang="en-US" altLang="ja-JP" dirty="0"/>
              <a:t>*       14 *       15 *        -5 *</a:t>
            </a:r>
          </a:p>
          <a:p>
            <a:r>
              <a:rPr kumimoji="1" lang="en-US" altLang="ja-JP" dirty="0"/>
              <a:t>*       14 *       16 *         5 *</a:t>
            </a:r>
          </a:p>
          <a:p>
            <a:r>
              <a:rPr kumimoji="1" lang="en-US" altLang="ja-JP" dirty="0"/>
              <a:t>*       14 *       17 *         5 *</a:t>
            </a:r>
          </a:p>
          <a:p>
            <a:r>
              <a:rPr kumimoji="1" lang="en-US" altLang="ja-JP" dirty="0"/>
              <a:t>*       14 *       18 *        21 *</a:t>
            </a:r>
          </a:p>
          <a:p>
            <a:r>
              <a:rPr kumimoji="1" lang="en-US" altLang="ja-JP" dirty="0"/>
              <a:t>*       14 *       19 *         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23 *</a:t>
            </a:r>
          </a:p>
          <a:p>
            <a:r>
              <a:rPr kumimoji="1" lang="en-US" altLang="ja-JP" dirty="0"/>
              <a:t>*       15 *        9 *        23 *</a:t>
            </a:r>
          </a:p>
          <a:p>
            <a:r>
              <a:rPr kumimoji="1" lang="en-US" altLang="ja-JP" dirty="0"/>
              <a:t>*       15 *       10 *       -16 *</a:t>
            </a:r>
          </a:p>
          <a:p>
            <a:r>
              <a:rPr kumimoji="1" lang="en-US" altLang="ja-JP" dirty="0"/>
              <a:t>*       15 *       11 *        16 *</a:t>
            </a:r>
          </a:p>
          <a:p>
            <a:r>
              <a:rPr kumimoji="1" lang="en-US" altLang="ja-JP" dirty="0"/>
              <a:t>*       15 *       12 *        -3 *</a:t>
            </a:r>
          </a:p>
          <a:p>
            <a:r>
              <a:rPr kumimoji="1" lang="en-US" altLang="ja-JP" dirty="0"/>
              <a:t>*       15 *       13 *         3 *</a:t>
            </a:r>
          </a:p>
          <a:p>
            <a:r>
              <a:rPr kumimoji="1" lang="en-US" altLang="ja-JP" dirty="0"/>
              <a:t>*       15 *       14 *       -16 *</a:t>
            </a:r>
          </a:p>
          <a:p>
            <a:r>
              <a:rPr kumimoji="1" lang="en-US" altLang="ja-JP" dirty="0"/>
              <a:t>*       15 *       15 *        16 *</a:t>
            </a:r>
          </a:p>
          <a:p>
            <a:r>
              <a:rPr kumimoji="1" lang="en-US" altLang="ja-JP" dirty="0"/>
              <a:t>*       15 *       16 *        94 *</a:t>
            </a:r>
          </a:p>
          <a:p>
            <a:r>
              <a:rPr kumimoji="1" lang="en-US" altLang="ja-JP" dirty="0"/>
              <a:t>*       15 *       17 *        -3 *</a:t>
            </a:r>
          </a:p>
          <a:p>
            <a:r>
              <a:rPr kumimoji="1" lang="en-US" altLang="ja-JP" dirty="0"/>
              <a:t>*       15 *       18 *         3 *</a:t>
            </a:r>
          </a:p>
          <a:p>
            <a:r>
              <a:rPr kumimoji="1" lang="en-US" altLang="ja-JP" dirty="0"/>
              <a:t>*       15 *       19 *        -3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-14 *</a:t>
            </a:r>
          </a:p>
          <a:p>
            <a:r>
              <a:rPr kumimoji="1" lang="en-US" altLang="ja-JP" dirty="0"/>
              <a:t>*       16 *       11 *        14 *</a:t>
            </a:r>
          </a:p>
          <a:p>
            <a:r>
              <a:rPr kumimoji="1" lang="en-US" altLang="ja-JP" dirty="0"/>
              <a:t>*       16 *       12 *        -3 *</a:t>
            </a:r>
          </a:p>
          <a:p>
            <a:r>
              <a:rPr kumimoji="1" lang="en-US" altLang="ja-JP" dirty="0"/>
              <a:t>*       16 *       13 *         3 *</a:t>
            </a:r>
          </a:p>
          <a:p>
            <a:r>
              <a:rPr kumimoji="1" lang="en-US" altLang="ja-JP" dirty="0"/>
              <a:t>*       16 *       14 *       -14 *</a:t>
            </a:r>
          </a:p>
          <a:p>
            <a:r>
              <a:rPr kumimoji="1" lang="en-US" altLang="ja-JP" dirty="0"/>
              <a:t>*       16 *       15 *        14 *</a:t>
            </a:r>
          </a:p>
          <a:p>
            <a:r>
              <a:rPr kumimoji="1" lang="en-US" altLang="ja-JP" dirty="0"/>
              <a:t>*       16 *       16 *        94 *</a:t>
            </a:r>
          </a:p>
          <a:p>
            <a:r>
              <a:rPr kumimoji="1" lang="en-US" altLang="ja-JP" dirty="0"/>
              <a:t>*       16 *       17 *        -3 *</a:t>
            </a:r>
          </a:p>
          <a:p>
            <a:r>
              <a:rPr kumimoji="1" lang="en-US" altLang="ja-JP" dirty="0"/>
              <a:t>*       16 *       18 *         3 *</a:t>
            </a:r>
          </a:p>
          <a:p>
            <a:r>
              <a:rPr kumimoji="1" lang="en-US" altLang="ja-JP" dirty="0"/>
              <a:t>*       16 *       19 *        -3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23 *</a:t>
            </a:r>
          </a:p>
          <a:p>
            <a:r>
              <a:rPr kumimoji="1" lang="en-US" altLang="ja-JP" dirty="0"/>
              <a:t>*       17 *        9 *       -14 *</a:t>
            </a:r>
          </a:p>
          <a:p>
            <a:r>
              <a:rPr kumimoji="1" lang="en-US" altLang="ja-JP" dirty="0"/>
              <a:t>Type &lt;CR&gt; to continue or q to quit ==&gt;</a:t>
            </a:r>
          </a:p>
          <a:p>
            <a:r>
              <a:rPr kumimoji="1" lang="en-US" altLang="ja-JP" dirty="0"/>
              <a:t>*       17 *       10 *        14 *</a:t>
            </a:r>
          </a:p>
          <a:p>
            <a:r>
              <a:rPr kumimoji="1" lang="en-US" altLang="ja-JP" dirty="0"/>
              <a:t>*       17 *       11 *        -4 *</a:t>
            </a:r>
          </a:p>
          <a:p>
            <a:r>
              <a:rPr kumimoji="1" lang="en-US" altLang="ja-JP" dirty="0"/>
              <a:t>*       17 *       12 *         4 *</a:t>
            </a:r>
          </a:p>
          <a:p>
            <a:r>
              <a:rPr kumimoji="1" lang="en-US" altLang="ja-JP" dirty="0"/>
              <a:t>*       17 *       13 *       -14 *</a:t>
            </a:r>
          </a:p>
          <a:p>
            <a:r>
              <a:rPr kumimoji="1" lang="en-US" altLang="ja-JP" dirty="0"/>
              <a:t>*       17 *       14 *        14 *</a:t>
            </a:r>
          </a:p>
          <a:p>
            <a:r>
              <a:rPr kumimoji="1" lang="en-US" altLang="ja-JP" dirty="0"/>
              <a:t>*       17 *       15 *        94 *</a:t>
            </a:r>
          </a:p>
          <a:p>
            <a:r>
              <a:rPr kumimoji="1" lang="en-US" altLang="ja-JP" dirty="0"/>
              <a:t>*       17 *       16 *        -4 *</a:t>
            </a:r>
          </a:p>
          <a:p>
            <a:r>
              <a:rPr kumimoji="1" lang="en-US" altLang="ja-JP" dirty="0"/>
              <a:t>*       17 *       17 *         4 *</a:t>
            </a:r>
          </a:p>
          <a:p>
            <a:r>
              <a:rPr kumimoji="1" lang="en-US" altLang="ja-JP" dirty="0"/>
              <a:t>*       17 *       18 *        -4 *</a:t>
            </a:r>
          </a:p>
          <a:p>
            <a:r>
              <a:rPr kumimoji="1" lang="en-US" altLang="ja-JP" dirty="0"/>
              <a:t>*       17 *       19 *        21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23 *</a:t>
            </a:r>
          </a:p>
          <a:p>
            <a:r>
              <a:rPr kumimoji="1" lang="en-US" altLang="ja-JP" dirty="0"/>
              <a:t>*       18 *       10 *       -16 *</a:t>
            </a:r>
          </a:p>
          <a:p>
            <a:r>
              <a:rPr kumimoji="1" lang="en-US" altLang="ja-JP" dirty="0"/>
              <a:t>*       18 *       11 *        16 *</a:t>
            </a:r>
          </a:p>
          <a:p>
            <a:r>
              <a:rPr kumimoji="1" lang="en-US" altLang="ja-JP" dirty="0"/>
              <a:t>*       18 *       12 *        -2 *</a:t>
            </a:r>
          </a:p>
          <a:p>
            <a:r>
              <a:rPr kumimoji="1" lang="en-US" altLang="ja-JP" dirty="0"/>
              <a:t>*       18 *       13 *         2 *</a:t>
            </a:r>
          </a:p>
          <a:p>
            <a:r>
              <a:rPr kumimoji="1" lang="en-US" altLang="ja-JP" dirty="0"/>
              <a:t>*       18 *       14 *       -16 *</a:t>
            </a:r>
          </a:p>
          <a:p>
            <a:r>
              <a:rPr kumimoji="1" lang="en-US" altLang="ja-JP" dirty="0"/>
              <a:t>Type &lt;CR&gt; to continue or q to quit ==&gt;</a:t>
            </a:r>
          </a:p>
          <a:p>
            <a:r>
              <a:rPr kumimoji="1" lang="en-US" altLang="ja-JP" dirty="0"/>
              <a:t>*       18 *       15 *        16 *</a:t>
            </a:r>
          </a:p>
          <a:p>
            <a:r>
              <a:rPr kumimoji="1" lang="en-US" altLang="ja-JP" dirty="0"/>
              <a:t>*       18 *       16 *        94 *</a:t>
            </a:r>
          </a:p>
          <a:p>
            <a:r>
              <a:rPr kumimoji="1" lang="en-US" altLang="ja-JP" dirty="0"/>
              <a:t>*       18 *       17 *        -2 *</a:t>
            </a:r>
          </a:p>
          <a:p>
            <a:r>
              <a:rPr kumimoji="1" lang="en-US" altLang="ja-JP" dirty="0"/>
              <a:t>*       18 *       18 *         2 *</a:t>
            </a:r>
          </a:p>
          <a:p>
            <a:r>
              <a:rPr kumimoji="1" lang="en-US" altLang="ja-JP" dirty="0"/>
              <a:t>*       18 *       19 *        -2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23 *</a:t>
            </a:r>
          </a:p>
          <a:p>
            <a:r>
              <a:rPr kumimoji="1" lang="en-US" altLang="ja-JP" dirty="0"/>
              <a:t>*       19 *       10 *       -16 *</a:t>
            </a:r>
          </a:p>
          <a:p>
            <a:r>
              <a:rPr kumimoji="1" lang="en-US" altLang="ja-JP" dirty="0"/>
              <a:t>*       19 *       11 *        16 *</a:t>
            </a:r>
          </a:p>
          <a:p>
            <a:r>
              <a:rPr kumimoji="1" lang="en-US" altLang="ja-JP" dirty="0"/>
              <a:t>*       19 *       12 *        -4 *</a:t>
            </a:r>
          </a:p>
          <a:p>
            <a:r>
              <a:rPr kumimoji="1" lang="en-US" altLang="ja-JP" dirty="0"/>
              <a:t>*       19 *       13 *         4 *</a:t>
            </a:r>
          </a:p>
          <a:p>
            <a:r>
              <a:rPr kumimoji="1" lang="en-US" altLang="ja-JP" dirty="0"/>
              <a:t>*       19 *       14 *       -16 *</a:t>
            </a:r>
          </a:p>
          <a:p>
            <a:r>
              <a:rPr kumimoji="1" lang="en-US" altLang="ja-JP" dirty="0"/>
              <a:t>*       19 *       15 *        16 *</a:t>
            </a:r>
          </a:p>
          <a:p>
            <a:r>
              <a:rPr kumimoji="1" lang="en-US" altLang="ja-JP" dirty="0"/>
              <a:t>*       19 *       16 *        94 *</a:t>
            </a:r>
          </a:p>
          <a:p>
            <a:r>
              <a:rPr kumimoji="1" lang="en-US" altLang="ja-JP" dirty="0"/>
              <a:t>*       19 *       17 *        -4 *</a:t>
            </a:r>
          </a:p>
          <a:p>
            <a:r>
              <a:rPr kumimoji="1" lang="en-US" altLang="ja-JP" dirty="0"/>
              <a:t>*       19 *       18 *         4 *</a:t>
            </a:r>
          </a:p>
          <a:p>
            <a:r>
              <a:rPr kumimoji="1" lang="en-US" altLang="ja-JP" dirty="0"/>
              <a:t>*       19 *       19 *        -4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-16 *</a:t>
            </a:r>
          </a:p>
          <a:p>
            <a:r>
              <a:rPr kumimoji="1" lang="en-US" altLang="ja-JP" dirty="0"/>
              <a:t>*       20 *       11 *        16 *</a:t>
            </a:r>
          </a:p>
          <a:p>
            <a:r>
              <a:rPr kumimoji="1" lang="en-US" altLang="ja-JP" dirty="0"/>
              <a:t>*       20 *       12 *        -3 *</a:t>
            </a:r>
          </a:p>
          <a:p>
            <a:r>
              <a:rPr kumimoji="1" lang="en-US" altLang="ja-JP" dirty="0"/>
              <a:t>*       20 *       13 *         3 *</a:t>
            </a:r>
          </a:p>
          <a:p>
            <a:r>
              <a:rPr kumimoji="1" lang="en-US" altLang="ja-JP" dirty="0"/>
              <a:t>*       20 *       14 *       -16 *</a:t>
            </a:r>
          </a:p>
          <a:p>
            <a:r>
              <a:rPr kumimoji="1" lang="en-US" altLang="ja-JP" dirty="0"/>
              <a:t>*       20 *       15 *        16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23 *</a:t>
            </a:r>
          </a:p>
          <a:p>
            <a:r>
              <a:rPr kumimoji="1" lang="en-US" altLang="ja-JP" dirty="0"/>
              <a:t>*       21 *       10 *       -16 *</a:t>
            </a:r>
          </a:p>
          <a:p>
            <a:r>
              <a:rPr kumimoji="1" lang="en-US" altLang="ja-JP" dirty="0"/>
              <a:t>*       21 *       11 *        16 *</a:t>
            </a:r>
          </a:p>
          <a:p>
            <a:r>
              <a:rPr kumimoji="1" lang="en-US" altLang="ja-JP" dirty="0"/>
              <a:t>*       21 *       12 *        -5 *</a:t>
            </a:r>
          </a:p>
          <a:p>
            <a:r>
              <a:rPr kumimoji="1" lang="en-US" altLang="ja-JP" dirty="0"/>
              <a:t>*       21 *       13 *         5 *</a:t>
            </a:r>
          </a:p>
          <a:p>
            <a:r>
              <a:rPr kumimoji="1" lang="en-US" altLang="ja-JP" dirty="0"/>
              <a:t>*       21 *       14 *       -16 *</a:t>
            </a:r>
          </a:p>
          <a:p>
            <a:r>
              <a:rPr kumimoji="1" lang="en-US" altLang="ja-JP" dirty="0"/>
              <a:t>*       21 *       15 *        16 *</a:t>
            </a:r>
          </a:p>
          <a:p>
            <a:r>
              <a:rPr kumimoji="1" lang="en-US" altLang="ja-JP" dirty="0"/>
              <a:t>*       21 *       16 *        94 *</a:t>
            </a:r>
          </a:p>
          <a:p>
            <a:r>
              <a:rPr kumimoji="1" lang="en-US" altLang="ja-JP" dirty="0"/>
              <a:t>*       21 *       17 *        -5 *</a:t>
            </a:r>
          </a:p>
          <a:p>
            <a:r>
              <a:rPr kumimoji="1" lang="en-US" altLang="ja-JP" dirty="0"/>
              <a:t>*       21 *       18 *         5 *</a:t>
            </a:r>
          </a:p>
          <a:p>
            <a:r>
              <a:rPr kumimoji="1" lang="en-US" altLang="ja-JP" dirty="0"/>
              <a:t>*       21 *       19 *        -5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-14 *</a:t>
            </a:r>
          </a:p>
          <a:p>
            <a:r>
              <a:rPr kumimoji="1" lang="en-US" altLang="ja-JP" dirty="0"/>
              <a:t>*       22 *        9 *        14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-14 *</a:t>
            </a:r>
          </a:p>
          <a:p>
            <a:r>
              <a:rPr kumimoji="1" lang="en-US" altLang="ja-JP" dirty="0"/>
              <a:t>*       22 *       14 *        14 *</a:t>
            </a:r>
          </a:p>
          <a:p>
            <a:r>
              <a:rPr kumimoji="1" lang="en-US" altLang="ja-JP" dirty="0"/>
              <a:t>*       22 *       15 *        -1 *</a:t>
            </a:r>
          </a:p>
          <a:p>
            <a:r>
              <a:rPr kumimoji="1" lang="en-US" altLang="ja-JP" dirty="0"/>
              <a:t>*       22 *       16 *         1 *</a:t>
            </a:r>
          </a:p>
          <a:p>
            <a:r>
              <a:rPr kumimoji="1" lang="en-US" altLang="ja-JP" dirty="0"/>
              <a:t>*       22 *       17 *        -1 *</a:t>
            </a:r>
          </a:p>
          <a:p>
            <a:r>
              <a:rPr kumimoji="1" lang="en-US" altLang="ja-JP" dirty="0"/>
              <a:t>*       22 *       18 *        21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-14 *</a:t>
            </a:r>
          </a:p>
          <a:p>
            <a:r>
              <a:rPr kumimoji="1" lang="en-US" altLang="ja-JP" dirty="0"/>
              <a:t>*       23 *        9 *        14 *</a:t>
            </a:r>
          </a:p>
          <a:p>
            <a:r>
              <a:rPr kumimoji="1" lang="en-US" altLang="ja-JP" dirty="0"/>
              <a:t>*       23 *       10 *        -3 *</a:t>
            </a:r>
          </a:p>
          <a:p>
            <a:r>
              <a:rPr kumimoji="1" lang="en-US" altLang="ja-JP" dirty="0"/>
              <a:t>*       23 *       11 *         3 *</a:t>
            </a:r>
          </a:p>
          <a:p>
            <a:r>
              <a:rPr kumimoji="1" lang="en-US" altLang="ja-JP" dirty="0"/>
              <a:t>*       23 *       12 *        94 *</a:t>
            </a:r>
          </a:p>
          <a:p>
            <a:r>
              <a:rPr kumimoji="1" lang="en-US" altLang="ja-JP" dirty="0"/>
              <a:t>*       23 *       13 *       -14 *</a:t>
            </a:r>
          </a:p>
          <a:p>
            <a:r>
              <a:rPr kumimoji="1" lang="en-US" altLang="ja-JP" dirty="0"/>
              <a:t>*       23 *       14 *        14 *</a:t>
            </a:r>
          </a:p>
          <a:p>
            <a:r>
              <a:rPr kumimoji="1" lang="en-US" altLang="ja-JP" dirty="0"/>
              <a:t>Type &lt;CR&gt; to continue or q to quit ==&gt;</a:t>
            </a:r>
          </a:p>
          <a:p>
            <a:r>
              <a:rPr kumimoji="1" lang="en-US" altLang="ja-JP" dirty="0"/>
              <a:t>*       23 *       15 *        -3 *</a:t>
            </a:r>
          </a:p>
          <a:p>
            <a:r>
              <a:rPr kumimoji="1" lang="en-US" altLang="ja-JP" dirty="0"/>
              <a:t>*       23 *       16 *         3 *</a:t>
            </a:r>
          </a:p>
          <a:p>
            <a:r>
              <a:rPr kumimoji="1" lang="en-US" altLang="ja-JP" dirty="0"/>
              <a:t>*       23 *       17 *        -3 *</a:t>
            </a:r>
          </a:p>
          <a:p>
            <a:r>
              <a:rPr kumimoji="1" lang="en-US" altLang="ja-JP" dirty="0"/>
              <a:t>*       23 *       18 *        21 *</a:t>
            </a:r>
          </a:p>
          <a:p>
            <a:r>
              <a:rPr kumimoji="1" lang="en-US" altLang="ja-JP" dirty="0"/>
              <a:t>*       23 *       19 *         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23 *</a:t>
            </a:r>
          </a:p>
          <a:p>
            <a:r>
              <a:rPr kumimoji="1" lang="en-US" altLang="ja-JP" dirty="0"/>
              <a:t>*       24 *       10 *       -16 *</a:t>
            </a:r>
          </a:p>
          <a:p>
            <a:r>
              <a:rPr kumimoji="1" lang="en-US" altLang="ja-JP" dirty="0"/>
              <a:t>*       24 *       11 *        16 *</a:t>
            </a:r>
          </a:p>
          <a:p>
            <a:r>
              <a:rPr kumimoji="1" lang="en-US" altLang="ja-JP" dirty="0"/>
              <a:t>*       24 *       12 *        -4 *</a:t>
            </a:r>
          </a:p>
          <a:p>
            <a:r>
              <a:rPr kumimoji="1" lang="en-US" altLang="ja-JP" dirty="0"/>
              <a:t>*       24 *       13 *         4 *</a:t>
            </a:r>
          </a:p>
          <a:p>
            <a:r>
              <a:rPr kumimoji="1" lang="en-US" altLang="ja-JP" dirty="0"/>
              <a:t>*       24 *       14 *       -16 *</a:t>
            </a:r>
          </a:p>
          <a:p>
            <a:r>
              <a:rPr kumimoji="1" lang="en-US" altLang="ja-JP" dirty="0"/>
              <a:t>*       24 *       15 *        16 *</a:t>
            </a:r>
          </a:p>
          <a:p>
            <a:r>
              <a:rPr kumimoji="1" lang="en-US" altLang="ja-JP" dirty="0"/>
              <a:t>*       24 *       16 *        94 *</a:t>
            </a:r>
          </a:p>
          <a:p>
            <a:r>
              <a:rPr kumimoji="1" lang="en-US" altLang="ja-JP" dirty="0"/>
              <a:t>*       24 *       17 *        -4 *</a:t>
            </a:r>
          </a:p>
          <a:p>
            <a:r>
              <a:rPr kumimoji="1" lang="en-US" altLang="ja-JP" dirty="0"/>
              <a:t>*       24 *       18 *         4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-14 *</a:t>
            </a:r>
          </a:p>
          <a:p>
            <a:r>
              <a:rPr kumimoji="1" lang="en-US" altLang="ja-JP" dirty="0"/>
              <a:t>*       25 *        9 *        14 *</a:t>
            </a:r>
          </a:p>
          <a:p>
            <a:r>
              <a:rPr kumimoji="1" lang="en-US" altLang="ja-JP" dirty="0"/>
              <a:t>*       25 *       10 *        -4 *</a:t>
            </a:r>
          </a:p>
          <a:p>
            <a:r>
              <a:rPr kumimoji="1" lang="en-US" altLang="ja-JP" dirty="0"/>
              <a:t>*       25 *       11 *         4 *</a:t>
            </a:r>
          </a:p>
          <a:p>
            <a:r>
              <a:rPr kumimoji="1" lang="en-US" altLang="ja-JP" dirty="0"/>
              <a:t>*       25 *       12 *        94 *</a:t>
            </a:r>
          </a:p>
          <a:p>
            <a:r>
              <a:rPr kumimoji="1" lang="en-US" altLang="ja-JP" dirty="0"/>
              <a:t>*       25 *       13 *       -14 *</a:t>
            </a:r>
          </a:p>
          <a:p>
            <a:r>
              <a:rPr kumimoji="1" lang="en-US" altLang="ja-JP" dirty="0"/>
              <a:t>*       25 *       14 *        14 *</a:t>
            </a:r>
          </a:p>
          <a:p>
            <a:r>
              <a:rPr kumimoji="1" lang="en-US" altLang="ja-JP" dirty="0"/>
              <a:t>*       25 *       15 *        -4 *</a:t>
            </a:r>
          </a:p>
          <a:p>
            <a:r>
              <a:rPr kumimoji="1" lang="en-US" altLang="ja-JP" dirty="0"/>
              <a:t>*       25 *       16 *         4 *</a:t>
            </a:r>
          </a:p>
          <a:p>
            <a:r>
              <a:rPr kumimoji="1" lang="en-US" altLang="ja-JP" dirty="0"/>
              <a:t>*       25 *       17 *        -4 *</a:t>
            </a:r>
          </a:p>
          <a:p>
            <a:r>
              <a:rPr kumimoji="1" lang="en-US" altLang="ja-JP" dirty="0"/>
              <a:t>*       25 *       18 *        21 *</a:t>
            </a:r>
          </a:p>
          <a:p>
            <a:r>
              <a:rPr kumimoji="1" lang="en-US" altLang="ja-JP" dirty="0"/>
              <a:t>*       25 *       19 *         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-16 *</a:t>
            </a:r>
          </a:p>
          <a:p>
            <a:r>
              <a:rPr kumimoji="1" lang="en-US" altLang="ja-JP" dirty="0"/>
              <a:t>*       26 *       10 *        16 *</a:t>
            </a:r>
          </a:p>
          <a:p>
            <a:r>
              <a:rPr kumimoji="1" lang="en-US" altLang="ja-JP" dirty="0"/>
              <a:t>*       26 *       11 *        -3 *</a:t>
            </a:r>
          </a:p>
          <a:p>
            <a:r>
              <a:rPr kumimoji="1" lang="en-US" altLang="ja-JP" dirty="0"/>
              <a:t>*       26 *       12 *         3 *</a:t>
            </a:r>
          </a:p>
          <a:p>
            <a:r>
              <a:rPr kumimoji="1" lang="en-US" altLang="ja-JP" dirty="0"/>
              <a:t>*       26 *       13 *       -16 *</a:t>
            </a:r>
          </a:p>
          <a:p>
            <a:r>
              <a:rPr kumimoji="1" lang="en-US" altLang="ja-JP" dirty="0"/>
              <a:t>*       26 *       14 *        16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23 *</a:t>
            </a:r>
          </a:p>
          <a:p>
            <a:r>
              <a:rPr kumimoji="1" lang="en-US" altLang="ja-JP" dirty="0"/>
              <a:t>Type &lt;CR&gt; to continue or q to quit ==&gt;</a:t>
            </a:r>
          </a:p>
          <a:p>
            <a:r>
              <a:rPr kumimoji="1" lang="en-US" altLang="ja-JP" dirty="0"/>
              <a:t>*       27 *       10 *       -14 *</a:t>
            </a:r>
          </a:p>
          <a:p>
            <a:r>
              <a:rPr kumimoji="1" lang="en-US" altLang="ja-JP" dirty="0"/>
              <a:t>*       27 *       11 *        14 *</a:t>
            </a:r>
          </a:p>
          <a:p>
            <a:r>
              <a:rPr kumimoji="1" lang="en-US" altLang="ja-JP" dirty="0"/>
              <a:t>*       27 *       12 *        -1 *</a:t>
            </a:r>
          </a:p>
          <a:p>
            <a:r>
              <a:rPr kumimoji="1" lang="en-US" altLang="ja-JP" dirty="0"/>
              <a:t>*       27 *       13 *         1 *</a:t>
            </a:r>
          </a:p>
          <a:p>
            <a:r>
              <a:rPr kumimoji="1" lang="en-US" altLang="ja-JP" dirty="0"/>
              <a:t>*       27 *       14 *       -14 *</a:t>
            </a:r>
          </a:p>
          <a:p>
            <a:r>
              <a:rPr kumimoji="1" lang="en-US" altLang="ja-JP" dirty="0"/>
              <a:t>*       27 *       15 *        14 *</a:t>
            </a:r>
          </a:p>
          <a:p>
            <a:r>
              <a:rPr kumimoji="1" lang="en-US" altLang="ja-JP" dirty="0"/>
              <a:t>*       27 *       16 *        94 *</a:t>
            </a:r>
          </a:p>
          <a:p>
            <a:r>
              <a:rPr kumimoji="1" lang="en-US" altLang="ja-JP" dirty="0"/>
              <a:t>*       27 *       17 *        -1 *</a:t>
            </a:r>
          </a:p>
          <a:p>
            <a:r>
              <a:rPr kumimoji="1" lang="en-US" altLang="ja-JP" dirty="0"/>
              <a:t>*       27 *       18 *         1 *</a:t>
            </a:r>
          </a:p>
          <a:p>
            <a:r>
              <a:rPr kumimoji="1" lang="en-US" altLang="ja-JP" dirty="0"/>
              <a:t>*       27 *       19 *        -1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23 *</a:t>
            </a:r>
          </a:p>
          <a:p>
            <a:r>
              <a:rPr kumimoji="1" lang="en-US" altLang="ja-JP" dirty="0"/>
              <a:t>*       28 *       10 *       -14 *</a:t>
            </a:r>
          </a:p>
          <a:p>
            <a:r>
              <a:rPr kumimoji="1" lang="en-US" altLang="ja-JP" dirty="0"/>
              <a:t>*       28 *       11 *        14 *</a:t>
            </a:r>
          </a:p>
          <a:p>
            <a:r>
              <a:rPr kumimoji="1" lang="en-US" altLang="ja-JP" dirty="0"/>
              <a:t>*       28 *       12 *        -1 *</a:t>
            </a:r>
          </a:p>
          <a:p>
            <a:r>
              <a:rPr kumimoji="1" lang="en-US" altLang="ja-JP" dirty="0"/>
              <a:t>*       28 *       13 *         1 *</a:t>
            </a:r>
          </a:p>
          <a:p>
            <a:r>
              <a:rPr kumimoji="1" lang="en-US" altLang="ja-JP" dirty="0"/>
              <a:t>*       28 *       14 *       -14 *</a:t>
            </a:r>
          </a:p>
          <a:p>
            <a:r>
              <a:rPr kumimoji="1" lang="en-US" altLang="ja-JP" dirty="0"/>
              <a:t>Type &lt;CR&gt; to continue or q to quit ==&gt;</a:t>
            </a:r>
          </a:p>
          <a:p>
            <a:r>
              <a:rPr kumimoji="1" lang="en-US" altLang="ja-JP" dirty="0"/>
              <a:t>*       28 *       15 *        14 *</a:t>
            </a:r>
          </a:p>
          <a:p>
            <a:r>
              <a:rPr kumimoji="1" lang="en-US" altLang="ja-JP" dirty="0"/>
              <a:t>*       28 *       16 *        94 *</a:t>
            </a:r>
          </a:p>
          <a:p>
            <a:r>
              <a:rPr kumimoji="1" lang="en-US" altLang="ja-JP" dirty="0"/>
              <a:t>*       28 *       17 *        -1 *</a:t>
            </a:r>
          </a:p>
          <a:p>
            <a:r>
              <a:rPr kumimoji="1" lang="en-US" altLang="ja-JP" dirty="0"/>
              <a:t>*       28 *       18 *         1 *</a:t>
            </a:r>
          </a:p>
          <a:p>
            <a:r>
              <a:rPr kumimoji="1" lang="en-US" altLang="ja-JP" dirty="0"/>
              <a:t>*       28 *       19 *        -1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-14 *</a:t>
            </a:r>
          </a:p>
          <a:p>
            <a:r>
              <a:rPr kumimoji="1" lang="en-US" altLang="ja-JP" dirty="0"/>
              <a:t>*       29 *       10 *        14 *</a:t>
            </a:r>
          </a:p>
          <a:p>
            <a:r>
              <a:rPr kumimoji="1" lang="en-US" altLang="ja-JP" dirty="0"/>
              <a:t>*       29 *       11 *        -1 *</a:t>
            </a:r>
          </a:p>
          <a:p>
            <a:r>
              <a:rPr kumimoji="1" lang="en-US" altLang="ja-JP" dirty="0"/>
              <a:t>*       29 *       12 *         1 *</a:t>
            </a:r>
          </a:p>
          <a:p>
            <a:r>
              <a:rPr kumimoji="1" lang="en-US" altLang="ja-JP" dirty="0"/>
              <a:t>*       29 *       13 *       -14 *</a:t>
            </a:r>
          </a:p>
          <a:p>
            <a:r>
              <a:rPr kumimoji="1" lang="en-US" altLang="ja-JP" dirty="0"/>
              <a:t>*       29 *       14 *        14 *</a:t>
            </a:r>
          </a:p>
          <a:p>
            <a:r>
              <a:rPr kumimoji="1" lang="en-US" altLang="ja-JP" dirty="0"/>
              <a:t>*       29 *       15 *        94 *</a:t>
            </a:r>
          </a:p>
          <a:p>
            <a:r>
              <a:rPr kumimoji="1" lang="en-US" altLang="ja-JP" dirty="0"/>
              <a:t>*       29 *       16 *        -1 *</a:t>
            </a:r>
          </a:p>
          <a:p>
            <a:r>
              <a:rPr kumimoji="1" lang="en-US" altLang="ja-JP" dirty="0"/>
              <a:t>*       29 *       17 *         1 *</a:t>
            </a:r>
          </a:p>
          <a:p>
            <a:r>
              <a:rPr kumimoji="1" lang="en-US" altLang="ja-JP" dirty="0"/>
              <a:t>*       29 *       18 *        -1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23 *</a:t>
            </a:r>
          </a:p>
          <a:p>
            <a:r>
              <a:rPr kumimoji="1" lang="en-US" altLang="ja-JP" dirty="0"/>
              <a:t>*       30 *       10 *       -14 *</a:t>
            </a:r>
          </a:p>
          <a:p>
            <a:r>
              <a:rPr kumimoji="1" lang="en-US" altLang="ja-JP" dirty="0"/>
              <a:t>*       30 *       11 *        14 *</a:t>
            </a:r>
          </a:p>
          <a:p>
            <a:r>
              <a:rPr kumimoji="1" lang="en-US" altLang="ja-JP" dirty="0"/>
              <a:t>*       30 *       12 *        -2 *</a:t>
            </a:r>
          </a:p>
          <a:p>
            <a:r>
              <a:rPr kumimoji="1" lang="en-US" altLang="ja-JP" dirty="0"/>
              <a:t>*       30 *       13 *         2 *</a:t>
            </a:r>
          </a:p>
          <a:p>
            <a:r>
              <a:rPr kumimoji="1" lang="en-US" altLang="ja-JP" dirty="0"/>
              <a:t>*       30 *       14 *       -14 *</a:t>
            </a:r>
          </a:p>
          <a:p>
            <a:r>
              <a:rPr kumimoji="1" lang="en-US" altLang="ja-JP" dirty="0"/>
              <a:t>*       30 *       15 *        14 *</a:t>
            </a:r>
          </a:p>
          <a:p>
            <a:r>
              <a:rPr kumimoji="1" lang="en-US" altLang="ja-JP" dirty="0"/>
              <a:t>*       30 *       16 *        94 *</a:t>
            </a:r>
          </a:p>
          <a:p>
            <a:r>
              <a:rPr kumimoji="1" lang="en-US" altLang="ja-JP" dirty="0"/>
              <a:t>*       30 *       17 *        -2 *</a:t>
            </a:r>
          </a:p>
          <a:p>
            <a:r>
              <a:rPr kumimoji="1" lang="en-US" altLang="ja-JP" dirty="0"/>
              <a:t>*       30 *       18 *         2 *</a:t>
            </a:r>
          </a:p>
          <a:p>
            <a:r>
              <a:rPr kumimoji="1" lang="en-US" altLang="ja-JP" dirty="0"/>
              <a:t>*       30 *       19 *         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23 *</a:t>
            </a:r>
          </a:p>
          <a:p>
            <a:r>
              <a:rPr kumimoji="1" lang="en-US" altLang="ja-JP" dirty="0"/>
              <a:t>*       31 *       10 *       -16 *</a:t>
            </a:r>
          </a:p>
          <a:p>
            <a:r>
              <a:rPr kumimoji="1" lang="en-US" altLang="ja-JP" dirty="0"/>
              <a:t>*       31 *       11 *        16 *</a:t>
            </a:r>
          </a:p>
          <a:p>
            <a:r>
              <a:rPr kumimoji="1" lang="en-US" altLang="ja-JP" dirty="0"/>
              <a:t>*       31 *       12 *        -1 *</a:t>
            </a:r>
          </a:p>
          <a:p>
            <a:r>
              <a:rPr kumimoji="1" lang="en-US" altLang="ja-JP" dirty="0"/>
              <a:t>*       31 *       13 *         1 *</a:t>
            </a:r>
          </a:p>
          <a:p>
            <a:r>
              <a:rPr kumimoji="1" lang="en-US" altLang="ja-JP" dirty="0"/>
              <a:t>*       31 *       14 *       -16 *</a:t>
            </a:r>
          </a:p>
          <a:p>
            <a:r>
              <a:rPr kumimoji="1" lang="en-US" altLang="ja-JP" dirty="0"/>
              <a:t>*       31 *       15 *        16 *</a:t>
            </a:r>
          </a:p>
          <a:p>
            <a:r>
              <a:rPr kumimoji="1" lang="en-US" altLang="ja-JP" dirty="0"/>
              <a:t>*       31 *       16 *        94 *</a:t>
            </a:r>
          </a:p>
          <a:p>
            <a:r>
              <a:rPr kumimoji="1" lang="en-US" altLang="ja-JP" dirty="0"/>
              <a:t>*       31 *       17 *        -1 *</a:t>
            </a:r>
          </a:p>
          <a:p>
            <a:r>
              <a:rPr kumimoji="1" lang="en-US" altLang="ja-JP" dirty="0"/>
              <a:t>*       31 *       18 *         1 *</a:t>
            </a:r>
          </a:p>
          <a:p>
            <a:r>
              <a:rPr kumimoji="1" lang="en-US" altLang="ja-JP" dirty="0"/>
              <a:t>*       31 *       19 *        -1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-14 *</a:t>
            </a:r>
          </a:p>
          <a:p>
            <a:r>
              <a:rPr kumimoji="1" lang="en-US" altLang="ja-JP" dirty="0"/>
              <a:t>*       32 *        9 *        14 *</a:t>
            </a:r>
          </a:p>
          <a:p>
            <a:r>
              <a:rPr kumimoji="1" lang="en-US" altLang="ja-JP" dirty="0"/>
              <a:t>Type &lt;CR&gt; to continue or q to quit ==&gt;</a:t>
            </a:r>
          </a:p>
          <a:p>
            <a:r>
              <a:rPr kumimoji="1" lang="en-US" altLang="ja-JP" dirty="0"/>
              <a:t>*       32 *       10 *        -4 *</a:t>
            </a:r>
          </a:p>
          <a:p>
            <a:r>
              <a:rPr kumimoji="1" lang="en-US" altLang="ja-JP" dirty="0"/>
              <a:t>*       32 *       11 *         4 *</a:t>
            </a:r>
          </a:p>
          <a:p>
            <a:r>
              <a:rPr kumimoji="1" lang="en-US" altLang="ja-JP" dirty="0"/>
              <a:t>*       32 *       12 *        94 *</a:t>
            </a:r>
          </a:p>
          <a:p>
            <a:r>
              <a:rPr kumimoji="1" lang="en-US" altLang="ja-JP" dirty="0"/>
              <a:t>*       32 *       13 *       -14 *</a:t>
            </a:r>
          </a:p>
          <a:p>
            <a:r>
              <a:rPr kumimoji="1" lang="en-US" altLang="ja-JP" dirty="0"/>
              <a:t>*       32 *       14 *        14 *</a:t>
            </a:r>
          </a:p>
          <a:p>
            <a:r>
              <a:rPr kumimoji="1" lang="en-US" altLang="ja-JP" dirty="0"/>
              <a:t>*       32 *       15 *        -4 *</a:t>
            </a:r>
          </a:p>
          <a:p>
            <a:r>
              <a:rPr kumimoji="1" lang="en-US" altLang="ja-JP" dirty="0"/>
              <a:t>*       32 *       16 *         4 *</a:t>
            </a:r>
          </a:p>
          <a:p>
            <a:r>
              <a:rPr kumimoji="1" lang="en-US" altLang="ja-JP" dirty="0"/>
              <a:t>*       32 *       17 *        -4 *</a:t>
            </a:r>
          </a:p>
          <a:p>
            <a:r>
              <a:rPr kumimoji="1" lang="en-US" altLang="ja-JP" dirty="0"/>
              <a:t>*       32 *       18 *        21 *</a:t>
            </a:r>
          </a:p>
          <a:p>
            <a:r>
              <a:rPr kumimoji="1" lang="en-US" altLang="ja-JP" dirty="0"/>
              <a:t>*       32 *       19 *         4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23 *</a:t>
            </a:r>
          </a:p>
          <a:p>
            <a:r>
              <a:rPr kumimoji="1" lang="en-US" altLang="ja-JP" dirty="0"/>
              <a:t>*       33 *       10 *       -16 *</a:t>
            </a:r>
          </a:p>
          <a:p>
            <a:r>
              <a:rPr kumimoji="1" lang="en-US" altLang="ja-JP" dirty="0"/>
              <a:t>*       33 *       11 *        16 *</a:t>
            </a:r>
          </a:p>
          <a:p>
            <a:r>
              <a:rPr kumimoji="1" lang="en-US" altLang="ja-JP" dirty="0"/>
              <a:t>*       33 *       12 *        -5 *</a:t>
            </a:r>
          </a:p>
          <a:p>
            <a:r>
              <a:rPr kumimoji="1" lang="en-US" altLang="ja-JP" dirty="0"/>
              <a:t>*       33 *       13 *         5 *</a:t>
            </a:r>
          </a:p>
          <a:p>
            <a:r>
              <a:rPr kumimoji="1" lang="en-US" altLang="ja-JP" dirty="0"/>
              <a:t>*       33 *       14 *       -16 *</a:t>
            </a:r>
          </a:p>
          <a:p>
            <a:r>
              <a:rPr kumimoji="1" lang="en-US" altLang="ja-JP" dirty="0"/>
              <a:t>Type &lt;CR&gt; to continue or q to quit ==&gt;</a:t>
            </a:r>
          </a:p>
          <a:p>
            <a:r>
              <a:rPr kumimoji="1" lang="en-US" altLang="ja-JP" dirty="0"/>
              <a:t>*       33 *       15 *        16 *</a:t>
            </a:r>
          </a:p>
          <a:p>
            <a:r>
              <a:rPr kumimoji="1" lang="en-US" altLang="ja-JP" dirty="0"/>
              <a:t>*       33 *       16 *        94 *</a:t>
            </a:r>
          </a:p>
          <a:p>
            <a:r>
              <a:rPr kumimoji="1" lang="en-US" altLang="ja-JP" dirty="0"/>
              <a:t>*       33 *       17 *        -5 *</a:t>
            </a:r>
          </a:p>
          <a:p>
            <a:r>
              <a:rPr kumimoji="1" lang="en-US" altLang="ja-JP" dirty="0"/>
              <a:t>*       33 *       18 *         5 *</a:t>
            </a:r>
          </a:p>
          <a:p>
            <a:r>
              <a:rPr kumimoji="1" lang="en-US" altLang="ja-JP" dirty="0"/>
              <a:t>*       33 *       19 *        -5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-14 *</a:t>
            </a:r>
          </a:p>
          <a:p>
            <a:r>
              <a:rPr kumimoji="1" lang="en-US" altLang="ja-JP" dirty="0"/>
              <a:t>*       34 *       10 *        14 *</a:t>
            </a:r>
          </a:p>
          <a:p>
            <a:r>
              <a:rPr kumimoji="1" lang="en-US" altLang="ja-JP" dirty="0"/>
              <a:t>*       34 *       11 *        -2 *</a:t>
            </a:r>
          </a:p>
          <a:p>
            <a:r>
              <a:rPr kumimoji="1" lang="en-US" altLang="ja-JP" dirty="0"/>
              <a:t>*       34 *       12 *         2 *</a:t>
            </a:r>
          </a:p>
          <a:p>
            <a:r>
              <a:rPr kumimoji="1" lang="en-US" altLang="ja-JP" dirty="0"/>
              <a:t>*       34 *       13 *       -14 *</a:t>
            </a:r>
          </a:p>
          <a:p>
            <a:r>
              <a:rPr kumimoji="1" lang="en-US" altLang="ja-JP" dirty="0"/>
              <a:t>*       34 *       14 *        14 *</a:t>
            </a:r>
          </a:p>
          <a:p>
            <a:r>
              <a:rPr kumimoji="1" lang="en-US" altLang="ja-JP" dirty="0"/>
              <a:t>*       34 *       15 *        94 *</a:t>
            </a:r>
          </a:p>
          <a:p>
            <a:r>
              <a:rPr kumimoji="1" lang="en-US" altLang="ja-JP" dirty="0"/>
              <a:t>*       34 *       16 *        -2 *</a:t>
            </a:r>
          </a:p>
          <a:p>
            <a:r>
              <a:rPr kumimoji="1" lang="en-US" altLang="ja-JP" dirty="0"/>
              <a:t>*       34 *       17 *         2 *</a:t>
            </a:r>
          </a:p>
          <a:p>
            <a:r>
              <a:rPr kumimoji="1" lang="en-US" altLang="ja-JP" dirty="0"/>
              <a:t>*       34 *       18 *        -2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23 *</a:t>
            </a:r>
          </a:p>
          <a:p>
            <a:r>
              <a:rPr kumimoji="1" lang="en-US" altLang="ja-JP" dirty="0"/>
              <a:t>*       35 *       10 *       -14 *</a:t>
            </a:r>
          </a:p>
          <a:p>
            <a:r>
              <a:rPr kumimoji="1" lang="en-US" altLang="ja-JP" dirty="0"/>
              <a:t>*       35 *       11 *        14 *</a:t>
            </a:r>
          </a:p>
          <a:p>
            <a:r>
              <a:rPr kumimoji="1" lang="en-US" altLang="ja-JP" dirty="0"/>
              <a:t>*       35 *       12 *        -1 *</a:t>
            </a:r>
          </a:p>
          <a:p>
            <a:r>
              <a:rPr kumimoji="1" lang="en-US" altLang="ja-JP" dirty="0"/>
              <a:t>*       35 *       13 *         1 *</a:t>
            </a:r>
          </a:p>
          <a:p>
            <a:r>
              <a:rPr kumimoji="1" lang="en-US" altLang="ja-JP" dirty="0"/>
              <a:t>*       35 *       14 *       -14 *</a:t>
            </a:r>
          </a:p>
          <a:p>
            <a:r>
              <a:rPr kumimoji="1" lang="en-US" altLang="ja-JP" dirty="0"/>
              <a:t>*       35 *       15 *        14 *</a:t>
            </a:r>
          </a:p>
          <a:p>
            <a:r>
              <a:rPr kumimoji="1" lang="en-US" altLang="ja-JP" dirty="0"/>
              <a:t>*       35 *       16 *        94 *</a:t>
            </a:r>
          </a:p>
          <a:p>
            <a:r>
              <a:rPr kumimoji="1" lang="en-US" altLang="ja-JP" dirty="0"/>
              <a:t>*       35 *       17 *        -1 *</a:t>
            </a:r>
          </a:p>
          <a:p>
            <a:r>
              <a:rPr kumimoji="1" lang="en-US" altLang="ja-JP" dirty="0"/>
              <a:t>*       35 *       18 *         1 *</a:t>
            </a:r>
          </a:p>
          <a:p>
            <a:r>
              <a:rPr kumimoji="1" lang="en-US" altLang="ja-JP" dirty="0"/>
              <a:t>*       35 *       19 *        -1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-14 *</a:t>
            </a:r>
          </a:p>
          <a:p>
            <a:r>
              <a:rPr kumimoji="1" lang="en-US" altLang="ja-JP" dirty="0"/>
              <a:t>*       36 *        9 *        14 *</a:t>
            </a:r>
          </a:p>
          <a:p>
            <a:r>
              <a:rPr kumimoji="1" lang="en-US" altLang="ja-JP" dirty="0"/>
              <a:t>*       36 *       10 *        -2 *</a:t>
            </a:r>
          </a:p>
          <a:p>
            <a:r>
              <a:rPr kumimoji="1" lang="en-US" altLang="ja-JP" dirty="0"/>
              <a:t>*       36 *       11 *         2 *</a:t>
            </a:r>
          </a:p>
          <a:p>
            <a:r>
              <a:rPr kumimoji="1" lang="en-US" altLang="ja-JP" dirty="0"/>
              <a:t>*       36 *       12 *        94 *</a:t>
            </a:r>
          </a:p>
          <a:p>
            <a:r>
              <a:rPr kumimoji="1" lang="en-US" altLang="ja-JP" dirty="0"/>
              <a:t>*       36 *       13 *       -14 *</a:t>
            </a:r>
          </a:p>
          <a:p>
            <a:r>
              <a:rPr kumimoji="1" lang="en-US" altLang="ja-JP" dirty="0"/>
              <a:t>*       36 *       14 *        14 *</a:t>
            </a:r>
          </a:p>
          <a:p>
            <a:r>
              <a:rPr kumimoji="1" lang="en-US" altLang="ja-JP" dirty="0"/>
              <a:t>*       36 *       15 *        -2 *</a:t>
            </a:r>
          </a:p>
          <a:p>
            <a:r>
              <a:rPr kumimoji="1" lang="en-US" altLang="ja-JP" dirty="0"/>
              <a:t>*       36 *       16 *         2 *</a:t>
            </a:r>
          </a:p>
          <a:p>
            <a:r>
              <a:rPr kumimoji="1" lang="en-US" altLang="ja-JP" dirty="0"/>
              <a:t>*       36 *       17 *        -2 *</a:t>
            </a:r>
          </a:p>
          <a:p>
            <a:r>
              <a:rPr kumimoji="1" lang="en-US" altLang="ja-JP" dirty="0"/>
              <a:t>*       36 *       18 *        21 *</a:t>
            </a:r>
          </a:p>
          <a:p>
            <a:r>
              <a:rPr kumimoji="1" lang="en-US" altLang="ja-JP" dirty="0"/>
              <a:t>*       36 *       19 *         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-16 *</a:t>
            </a:r>
          </a:p>
          <a:p>
            <a:r>
              <a:rPr kumimoji="1" lang="en-US" altLang="ja-JP" dirty="0"/>
              <a:t>Type &lt;CR&gt; to continue or q to quit ==&gt;</a:t>
            </a:r>
          </a:p>
          <a:p>
            <a:r>
              <a:rPr kumimoji="1" lang="en-US" altLang="ja-JP" dirty="0"/>
              <a:t>*       37 *       10 *        16 *</a:t>
            </a:r>
          </a:p>
          <a:p>
            <a:r>
              <a:rPr kumimoji="1" lang="en-US" altLang="ja-JP" dirty="0"/>
              <a:t>*       37 *       11 *        -4 *</a:t>
            </a:r>
          </a:p>
          <a:p>
            <a:r>
              <a:rPr kumimoji="1" lang="en-US" altLang="ja-JP" dirty="0"/>
              <a:t>*       37 *       12 *         4 *</a:t>
            </a:r>
          </a:p>
          <a:p>
            <a:r>
              <a:rPr kumimoji="1" lang="en-US" altLang="ja-JP" dirty="0"/>
              <a:t>*       37 *       13 *       -16 *</a:t>
            </a:r>
          </a:p>
          <a:p>
            <a:r>
              <a:rPr kumimoji="1" lang="en-US" altLang="ja-JP" dirty="0"/>
              <a:t>*       37 *       14 *        16 *</a:t>
            </a:r>
          </a:p>
          <a:p>
            <a:r>
              <a:rPr kumimoji="1" lang="en-US" altLang="ja-JP" dirty="0"/>
              <a:t>*       37 *       15 *        94 *</a:t>
            </a:r>
          </a:p>
          <a:p>
            <a:r>
              <a:rPr kumimoji="1" lang="en-US" altLang="ja-JP" dirty="0"/>
              <a:t>*       37 *       16 *        -4 *</a:t>
            </a:r>
          </a:p>
          <a:p>
            <a:r>
              <a:rPr kumimoji="1" lang="en-US" altLang="ja-JP" dirty="0"/>
              <a:t>*       37 *       17 *         4 *</a:t>
            </a:r>
          </a:p>
          <a:p>
            <a:r>
              <a:rPr kumimoji="1" lang="en-US" altLang="ja-JP" dirty="0"/>
              <a:t>*       37 *       18 *        -4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-14 *</a:t>
            </a:r>
          </a:p>
          <a:p>
            <a:r>
              <a:rPr kumimoji="1" lang="en-US" altLang="ja-JP" dirty="0"/>
              <a:t>*       38 *       11 *        14 *</a:t>
            </a:r>
          </a:p>
          <a:p>
            <a:r>
              <a:rPr kumimoji="1" lang="en-US" altLang="ja-JP" dirty="0"/>
              <a:t>*       38 *       12 *        -3 *</a:t>
            </a:r>
          </a:p>
          <a:p>
            <a:r>
              <a:rPr kumimoji="1" lang="en-US" altLang="ja-JP" dirty="0"/>
              <a:t>*       38 *       13 *         3 *</a:t>
            </a:r>
          </a:p>
          <a:p>
            <a:r>
              <a:rPr kumimoji="1" lang="en-US" altLang="ja-JP" dirty="0"/>
              <a:t>*       38 *       14 *       -14 *</a:t>
            </a:r>
          </a:p>
          <a:p>
            <a:r>
              <a:rPr kumimoji="1" lang="en-US" altLang="ja-JP" dirty="0"/>
              <a:t>Type &lt;CR&gt; to continue or q to quit ==&gt;</a:t>
            </a:r>
          </a:p>
          <a:p>
            <a:r>
              <a:rPr kumimoji="1" lang="en-US" altLang="ja-JP" dirty="0"/>
              <a:t>*       38 *       15 *        14 *</a:t>
            </a:r>
          </a:p>
          <a:p>
            <a:r>
              <a:rPr kumimoji="1" lang="en-US" altLang="ja-JP" dirty="0"/>
              <a:t>*       38 *       16 *        94 *</a:t>
            </a:r>
          </a:p>
          <a:p>
            <a:r>
              <a:rPr kumimoji="1" lang="en-US" altLang="ja-JP" dirty="0"/>
              <a:t>*       38 *       17 *        -3 *</a:t>
            </a:r>
          </a:p>
          <a:p>
            <a:r>
              <a:rPr kumimoji="1" lang="en-US" altLang="ja-JP" dirty="0"/>
              <a:t>*       38 *       18 *         3 *</a:t>
            </a:r>
          </a:p>
          <a:p>
            <a:r>
              <a:rPr kumimoji="1" lang="en-US" altLang="ja-JP" dirty="0"/>
              <a:t>*       38 *       19 *        -3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23 *</a:t>
            </a:r>
          </a:p>
          <a:p>
            <a:r>
              <a:rPr kumimoji="1" lang="en-US" altLang="ja-JP" dirty="0"/>
              <a:t>*       39 *       10 *       -14 *</a:t>
            </a:r>
          </a:p>
          <a:p>
            <a:r>
              <a:rPr kumimoji="1" lang="en-US" altLang="ja-JP" dirty="0"/>
              <a:t>*       39 *       11 *        14 *</a:t>
            </a:r>
          </a:p>
          <a:p>
            <a:r>
              <a:rPr kumimoji="1" lang="en-US" altLang="ja-JP" dirty="0"/>
              <a:t>*       39 *       12 *        -5 *</a:t>
            </a:r>
          </a:p>
          <a:p>
            <a:r>
              <a:rPr kumimoji="1" lang="en-US" altLang="ja-JP" dirty="0"/>
              <a:t>*       39 *       13 *         5 *</a:t>
            </a:r>
          </a:p>
          <a:p>
            <a:r>
              <a:rPr kumimoji="1" lang="en-US" altLang="ja-JP" dirty="0"/>
              <a:t>*       39 *       14 *       -14 *</a:t>
            </a:r>
          </a:p>
          <a:p>
            <a:r>
              <a:rPr kumimoji="1" lang="en-US" altLang="ja-JP" dirty="0"/>
              <a:t>*       39 *       15 *        14 *</a:t>
            </a:r>
          </a:p>
          <a:p>
            <a:r>
              <a:rPr kumimoji="1" lang="en-US" altLang="ja-JP" dirty="0"/>
              <a:t>*       39 *       16 *        94 *</a:t>
            </a:r>
          </a:p>
          <a:p>
            <a:r>
              <a:rPr kumimoji="1" lang="en-US" altLang="ja-JP" dirty="0"/>
              <a:t>*       39 *       17 *        -5 *</a:t>
            </a:r>
          </a:p>
          <a:p>
            <a:r>
              <a:rPr kumimoji="1" lang="en-US" altLang="ja-JP" dirty="0"/>
              <a:t>*       39 *       18 *         5 *</a:t>
            </a:r>
          </a:p>
          <a:p>
            <a:r>
              <a:rPr kumimoji="1" lang="en-US" altLang="ja-JP" dirty="0"/>
              <a:t>*       39 *       19 *        -5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23 *</a:t>
            </a:r>
          </a:p>
          <a:p>
            <a:r>
              <a:rPr kumimoji="1" lang="en-US" altLang="ja-JP" dirty="0"/>
              <a:t>*       40 *       10 *       -14 *</a:t>
            </a:r>
          </a:p>
          <a:p>
            <a:r>
              <a:rPr kumimoji="1" lang="en-US" altLang="ja-JP" dirty="0"/>
              <a:t>*       40 *       11 *        14 *</a:t>
            </a:r>
          </a:p>
          <a:p>
            <a:r>
              <a:rPr kumimoji="1" lang="en-US" altLang="ja-JP" dirty="0"/>
              <a:t>*       40 *       12 *        -2 *</a:t>
            </a:r>
          </a:p>
          <a:p>
            <a:r>
              <a:rPr kumimoji="1" lang="en-US" altLang="ja-JP" dirty="0"/>
              <a:t>*       40 *       13 *         2 *</a:t>
            </a:r>
          </a:p>
          <a:p>
            <a:r>
              <a:rPr kumimoji="1" lang="en-US" altLang="ja-JP" dirty="0"/>
              <a:t>*       40 *       14 *       -14 *</a:t>
            </a:r>
          </a:p>
          <a:p>
            <a:r>
              <a:rPr kumimoji="1" lang="en-US" altLang="ja-JP" dirty="0"/>
              <a:t>*       40 *       15 *        14 *</a:t>
            </a:r>
          </a:p>
          <a:p>
            <a:r>
              <a:rPr kumimoji="1" lang="en-US" altLang="ja-JP" dirty="0"/>
              <a:t>*       40 *       16 *        94 *</a:t>
            </a:r>
          </a:p>
          <a:p>
            <a:r>
              <a:rPr kumimoji="1" lang="en-US" altLang="ja-JP" dirty="0"/>
              <a:t>*       40 *       17 *        -2 *</a:t>
            </a:r>
          </a:p>
          <a:p>
            <a:r>
              <a:rPr kumimoji="1" lang="en-US" altLang="ja-JP" dirty="0"/>
              <a:t>*       40 *       18 *         2 *</a:t>
            </a:r>
          </a:p>
          <a:p>
            <a:r>
              <a:rPr kumimoji="1" lang="en-US" altLang="ja-JP" dirty="0"/>
              <a:t>*       40 *       19 *        -2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23 *</a:t>
            </a:r>
          </a:p>
          <a:p>
            <a:r>
              <a:rPr kumimoji="1" lang="en-US" altLang="ja-JP" dirty="0"/>
              <a:t>*       41 *       10 *       -14 *</a:t>
            </a:r>
          </a:p>
          <a:p>
            <a:r>
              <a:rPr kumimoji="1" lang="en-US" altLang="ja-JP" dirty="0"/>
              <a:t>*       41 *       11 *        14 *</a:t>
            </a:r>
          </a:p>
          <a:p>
            <a:r>
              <a:rPr kumimoji="1" lang="en-US" altLang="ja-JP" dirty="0"/>
              <a:t>*       41 *       12 *        -2 *</a:t>
            </a:r>
          </a:p>
          <a:p>
            <a:r>
              <a:rPr kumimoji="1" lang="en-US" altLang="ja-JP" dirty="0"/>
              <a:t>*       41 *       13 *         2 *</a:t>
            </a:r>
          </a:p>
          <a:p>
            <a:r>
              <a:rPr kumimoji="1" lang="en-US" altLang="ja-JP" dirty="0"/>
              <a:t>*       41 *       14 *       -14 *</a:t>
            </a:r>
          </a:p>
          <a:p>
            <a:r>
              <a:rPr kumimoji="1" lang="en-US" altLang="ja-JP" dirty="0"/>
              <a:t>*       41 *       15 *        14 *</a:t>
            </a:r>
          </a:p>
          <a:p>
            <a:r>
              <a:rPr kumimoji="1" lang="en-US" altLang="ja-JP" dirty="0"/>
              <a:t>*       41 *       16 *        94 *</a:t>
            </a:r>
          </a:p>
          <a:p>
            <a:r>
              <a:rPr kumimoji="1" lang="en-US" altLang="ja-JP" dirty="0"/>
              <a:t>*       41 *       17 *        -2 *</a:t>
            </a:r>
          </a:p>
          <a:p>
            <a:r>
              <a:rPr kumimoji="1" lang="en-US" altLang="ja-JP" dirty="0"/>
              <a:t>*       41 *       18 *         2 *</a:t>
            </a:r>
          </a:p>
          <a:p>
            <a:r>
              <a:rPr kumimoji="1" lang="en-US" altLang="ja-JP" dirty="0"/>
              <a:t>*       41 *       19 *         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-14 *</a:t>
            </a:r>
          </a:p>
          <a:p>
            <a:r>
              <a:rPr kumimoji="1" lang="en-US" altLang="ja-JP" dirty="0"/>
              <a:t>*       42 *        9 *        14 *</a:t>
            </a:r>
          </a:p>
          <a:p>
            <a:r>
              <a:rPr kumimoji="1" lang="en-US" altLang="ja-JP" dirty="0"/>
              <a:t>Type &lt;CR&gt; to continue or q to quit ==&gt;</a:t>
            </a:r>
          </a:p>
          <a:p>
            <a:r>
              <a:rPr kumimoji="1" lang="en-US" altLang="ja-JP" dirty="0"/>
              <a:t>*       42 *       10 *        -1 *</a:t>
            </a:r>
          </a:p>
          <a:p>
            <a:r>
              <a:rPr kumimoji="1" lang="en-US" altLang="ja-JP" dirty="0"/>
              <a:t>*       42 *       11 *         1 *</a:t>
            </a:r>
          </a:p>
          <a:p>
            <a:r>
              <a:rPr kumimoji="1" lang="en-US" altLang="ja-JP" dirty="0"/>
              <a:t>*       42 *       12 *        94 *</a:t>
            </a:r>
          </a:p>
          <a:p>
            <a:r>
              <a:rPr kumimoji="1" lang="en-US" altLang="ja-JP" dirty="0"/>
              <a:t>*       42 *       13 *       -14 *</a:t>
            </a:r>
          </a:p>
          <a:p>
            <a:r>
              <a:rPr kumimoji="1" lang="en-US" altLang="ja-JP" dirty="0"/>
              <a:t>*       42 *       14 *        14 *</a:t>
            </a:r>
          </a:p>
          <a:p>
            <a:r>
              <a:rPr kumimoji="1" lang="en-US" altLang="ja-JP" dirty="0"/>
              <a:t>*       42 *       15 *        -1 *</a:t>
            </a:r>
          </a:p>
          <a:p>
            <a:r>
              <a:rPr kumimoji="1" lang="en-US" altLang="ja-JP" dirty="0"/>
              <a:t>*       42 *       16 *         1 *</a:t>
            </a:r>
          </a:p>
          <a:p>
            <a:r>
              <a:rPr kumimoji="1" lang="en-US" altLang="ja-JP" dirty="0"/>
              <a:t>*       42 *       17 *        -1 *</a:t>
            </a:r>
          </a:p>
          <a:p>
            <a:r>
              <a:rPr kumimoji="1" lang="en-US" altLang="ja-JP" dirty="0"/>
              <a:t>*       42 *       18 *        21 *</a:t>
            </a:r>
          </a:p>
          <a:p>
            <a:r>
              <a:rPr kumimoji="1" lang="en-US" altLang="ja-JP" dirty="0"/>
              <a:t>*       42 *       19 *         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23 *</a:t>
            </a:r>
          </a:p>
          <a:p>
            <a:r>
              <a:rPr kumimoji="1" lang="en-US" altLang="ja-JP" dirty="0"/>
              <a:t>*       43 *        9 *        23 *</a:t>
            </a:r>
          </a:p>
          <a:p>
            <a:r>
              <a:rPr kumimoji="1" lang="en-US" altLang="ja-JP" dirty="0"/>
              <a:t>*       43 *       10 *       -16 *</a:t>
            </a:r>
          </a:p>
          <a:p>
            <a:r>
              <a:rPr kumimoji="1" lang="en-US" altLang="ja-JP" dirty="0"/>
              <a:t>*       43 *       11 *        16 *</a:t>
            </a:r>
          </a:p>
          <a:p>
            <a:r>
              <a:rPr kumimoji="1" lang="en-US" altLang="ja-JP" dirty="0"/>
              <a:t>*       43 *       12 *        -5 *</a:t>
            </a:r>
          </a:p>
          <a:p>
            <a:r>
              <a:rPr kumimoji="1" lang="en-US" altLang="ja-JP" dirty="0"/>
              <a:t>*       43 *       13 *         5 *</a:t>
            </a:r>
          </a:p>
          <a:p>
            <a:r>
              <a:rPr kumimoji="1" lang="en-US" altLang="ja-JP" dirty="0"/>
              <a:t>*       43 *       14 *       -16 *</a:t>
            </a:r>
          </a:p>
          <a:p>
            <a:r>
              <a:rPr kumimoji="1" lang="en-US" altLang="ja-JP" dirty="0"/>
              <a:t>Type &lt;CR&gt; to continue or q to quit ==&gt;</a:t>
            </a:r>
          </a:p>
          <a:p>
            <a:r>
              <a:rPr kumimoji="1" lang="en-US" altLang="ja-JP" dirty="0"/>
              <a:t>*       43 *       15 *        16 *</a:t>
            </a:r>
          </a:p>
          <a:p>
            <a:r>
              <a:rPr kumimoji="1" lang="en-US" altLang="ja-JP" dirty="0"/>
              <a:t>*       43 *       16 *        94 *</a:t>
            </a:r>
          </a:p>
          <a:p>
            <a:r>
              <a:rPr kumimoji="1" lang="en-US" altLang="ja-JP" dirty="0"/>
              <a:t>*       43 *       17 *        -5 *</a:t>
            </a:r>
          </a:p>
          <a:p>
            <a:r>
              <a:rPr kumimoji="1" lang="en-US" altLang="ja-JP" dirty="0"/>
              <a:t>*       43 *       18 *         5 *</a:t>
            </a:r>
          </a:p>
          <a:p>
            <a:r>
              <a:rPr kumimoji="1" lang="en-US" altLang="ja-JP" dirty="0"/>
              <a:t>*       43 *       19 *        -5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23 *</a:t>
            </a:r>
          </a:p>
          <a:p>
            <a:r>
              <a:rPr kumimoji="1" lang="en-US" altLang="ja-JP" dirty="0"/>
              <a:t>*       44 *        9 *        23 *</a:t>
            </a:r>
          </a:p>
          <a:p>
            <a:r>
              <a:rPr kumimoji="1" lang="en-US" altLang="ja-JP" dirty="0"/>
              <a:t>*       44 *       10 *       -14 *</a:t>
            </a:r>
          </a:p>
          <a:p>
            <a:r>
              <a:rPr kumimoji="1" lang="en-US" altLang="ja-JP" dirty="0"/>
              <a:t>*       44 *       11 *        14 *</a:t>
            </a:r>
          </a:p>
          <a:p>
            <a:r>
              <a:rPr kumimoji="1" lang="en-US" altLang="ja-JP" dirty="0"/>
              <a:t>*       44 *       12 *        -3 *</a:t>
            </a:r>
          </a:p>
          <a:p>
            <a:r>
              <a:rPr kumimoji="1" lang="en-US" altLang="ja-JP" dirty="0"/>
              <a:t>*       44 *       13 *         3 *</a:t>
            </a:r>
          </a:p>
          <a:p>
            <a:r>
              <a:rPr kumimoji="1" lang="en-US" altLang="ja-JP" dirty="0"/>
              <a:t>*       44 *       14 *       -14 *</a:t>
            </a:r>
          </a:p>
          <a:p>
            <a:r>
              <a:rPr kumimoji="1" lang="en-US" altLang="ja-JP" dirty="0"/>
              <a:t>*       44 *       15 *        14 *</a:t>
            </a:r>
          </a:p>
          <a:p>
            <a:r>
              <a:rPr kumimoji="1" lang="en-US" altLang="ja-JP" dirty="0"/>
              <a:t>*       44 *       16 *        94 *</a:t>
            </a:r>
          </a:p>
          <a:p>
            <a:r>
              <a:rPr kumimoji="1" lang="en-US" altLang="ja-JP" dirty="0"/>
              <a:t>*       44 *       17 *        -3 *</a:t>
            </a:r>
          </a:p>
          <a:p>
            <a:r>
              <a:rPr kumimoji="1" lang="en-US" altLang="ja-JP" dirty="0"/>
              <a:t>*       44 *       18 *         3 *</a:t>
            </a:r>
          </a:p>
          <a:p>
            <a:r>
              <a:rPr kumimoji="1" lang="en-US" altLang="ja-JP" dirty="0"/>
              <a:t>*       44 *       19 *        -3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23 *</a:t>
            </a:r>
          </a:p>
          <a:p>
            <a:r>
              <a:rPr kumimoji="1" lang="en-US" altLang="ja-JP" dirty="0"/>
              <a:t>*       45 *       10 *       -16 *</a:t>
            </a:r>
          </a:p>
          <a:p>
            <a:r>
              <a:rPr kumimoji="1" lang="en-US" altLang="ja-JP" dirty="0"/>
              <a:t>*       45 *       11 *        16 *</a:t>
            </a:r>
          </a:p>
          <a:p>
            <a:r>
              <a:rPr kumimoji="1" lang="en-US" altLang="ja-JP" dirty="0"/>
              <a:t>*       45 *       12 *        -4 *</a:t>
            </a:r>
          </a:p>
          <a:p>
            <a:r>
              <a:rPr kumimoji="1" lang="en-US" altLang="ja-JP" dirty="0"/>
              <a:t>*       45 *       13 *         4 *</a:t>
            </a:r>
          </a:p>
          <a:p>
            <a:r>
              <a:rPr kumimoji="1" lang="en-US" altLang="ja-JP" dirty="0"/>
              <a:t>*       45 *       14 *       -16 *</a:t>
            </a:r>
          </a:p>
          <a:p>
            <a:r>
              <a:rPr kumimoji="1" lang="en-US" altLang="ja-JP" dirty="0"/>
              <a:t>*       45 *       15 *        16 *</a:t>
            </a:r>
          </a:p>
          <a:p>
            <a:r>
              <a:rPr kumimoji="1" lang="en-US" altLang="ja-JP" dirty="0"/>
              <a:t>*       45 *       16 *        94 *</a:t>
            </a:r>
          </a:p>
          <a:p>
            <a:r>
              <a:rPr kumimoji="1" lang="en-US" altLang="ja-JP" dirty="0"/>
              <a:t>*       45 *       17 *        -4 *</a:t>
            </a:r>
          </a:p>
          <a:p>
            <a:r>
              <a:rPr kumimoji="1" lang="en-US" altLang="ja-JP" dirty="0"/>
              <a:t>*       45 *       18 *         4 *</a:t>
            </a:r>
          </a:p>
          <a:p>
            <a:r>
              <a:rPr kumimoji="1" lang="en-US" altLang="ja-JP" dirty="0"/>
              <a:t>*       45 *       19 *        -4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-16 *</a:t>
            </a:r>
          </a:p>
          <a:p>
            <a:r>
              <a:rPr kumimoji="1" lang="en-US" altLang="ja-JP" dirty="0"/>
              <a:t>*       46 *        9 *        16 *</a:t>
            </a:r>
          </a:p>
          <a:p>
            <a:r>
              <a:rPr kumimoji="1" lang="en-US" altLang="ja-JP" dirty="0"/>
              <a:t>*       46 *       10 *        -5 *</a:t>
            </a:r>
          </a:p>
          <a:p>
            <a:r>
              <a:rPr kumimoji="1" lang="en-US" altLang="ja-JP" dirty="0"/>
              <a:t>*       46 *       11 *         5 *</a:t>
            </a:r>
          </a:p>
          <a:p>
            <a:r>
              <a:rPr kumimoji="1" lang="en-US" altLang="ja-JP" dirty="0"/>
              <a:t>*       46 *       12 *        94 *</a:t>
            </a:r>
          </a:p>
          <a:p>
            <a:r>
              <a:rPr kumimoji="1" lang="en-US" altLang="ja-JP" dirty="0"/>
              <a:t>*       46 *       13 *       -16 *</a:t>
            </a:r>
          </a:p>
          <a:p>
            <a:r>
              <a:rPr kumimoji="1" lang="en-US" altLang="ja-JP" dirty="0"/>
              <a:t>*       46 *       14 *        16 *</a:t>
            </a:r>
          </a:p>
          <a:p>
            <a:r>
              <a:rPr kumimoji="1" lang="en-US" altLang="ja-JP" dirty="0"/>
              <a:t>*       46 *       15 *        -5 *</a:t>
            </a:r>
          </a:p>
          <a:p>
            <a:r>
              <a:rPr kumimoji="1" lang="en-US" altLang="ja-JP" dirty="0"/>
              <a:t>*       46 *       16 *         5 *</a:t>
            </a:r>
          </a:p>
          <a:p>
            <a:r>
              <a:rPr kumimoji="1" lang="en-US" altLang="ja-JP" dirty="0"/>
              <a:t>*       46 *       17 *        -5 *</a:t>
            </a:r>
          </a:p>
          <a:p>
            <a:r>
              <a:rPr kumimoji="1" lang="en-US" altLang="ja-JP" dirty="0"/>
              <a:t>*       46 *       18 *        21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-14 *</a:t>
            </a:r>
          </a:p>
          <a:p>
            <a:r>
              <a:rPr kumimoji="1" lang="en-US" altLang="ja-JP" dirty="0"/>
              <a:t>*       47 *       11 *        14 *</a:t>
            </a:r>
          </a:p>
          <a:p>
            <a:r>
              <a:rPr kumimoji="1" lang="en-US" altLang="ja-JP" dirty="0"/>
              <a:t>*       47 *       12 *        -3 *</a:t>
            </a:r>
          </a:p>
          <a:p>
            <a:r>
              <a:rPr kumimoji="1" lang="en-US" altLang="ja-JP" dirty="0"/>
              <a:t>*       47 *       13 *         3 *</a:t>
            </a:r>
          </a:p>
          <a:p>
            <a:r>
              <a:rPr kumimoji="1" lang="en-US" altLang="ja-JP" dirty="0"/>
              <a:t>*       47 *       14 *       -14 *</a:t>
            </a:r>
          </a:p>
          <a:p>
            <a:r>
              <a:rPr kumimoji="1" lang="en-US" altLang="ja-JP" dirty="0"/>
              <a:t>*       47 *       15 *        14 *</a:t>
            </a:r>
          </a:p>
          <a:p>
            <a:r>
              <a:rPr kumimoji="1" lang="en-US" altLang="ja-JP" dirty="0"/>
              <a:t>*       47 *       16 *        94 *</a:t>
            </a:r>
          </a:p>
          <a:p>
            <a:r>
              <a:rPr kumimoji="1" lang="en-US" altLang="ja-JP" dirty="0"/>
              <a:t>*       47 *       17 *        -3 *</a:t>
            </a:r>
          </a:p>
          <a:p>
            <a:r>
              <a:rPr kumimoji="1" lang="en-US" altLang="ja-JP" dirty="0"/>
              <a:t>*       47 *       18 *         3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-16 *</a:t>
            </a:r>
          </a:p>
          <a:p>
            <a:r>
              <a:rPr kumimoji="1" lang="en-US" altLang="ja-JP" dirty="0"/>
              <a:t>*       48 *       11 *        16 *</a:t>
            </a:r>
          </a:p>
          <a:p>
            <a:r>
              <a:rPr kumimoji="1" lang="en-US" altLang="ja-JP" dirty="0"/>
              <a:t>*       48 *       12 *        -1 *</a:t>
            </a:r>
          </a:p>
          <a:p>
            <a:r>
              <a:rPr kumimoji="1" lang="en-US" altLang="ja-JP" dirty="0"/>
              <a:t>*       48 *       13 *         1 *</a:t>
            </a:r>
          </a:p>
          <a:p>
            <a:r>
              <a:rPr kumimoji="1" lang="en-US" altLang="ja-JP" dirty="0"/>
              <a:t>*       48 *       14 *       -16 *</a:t>
            </a:r>
          </a:p>
          <a:p>
            <a:r>
              <a:rPr kumimoji="1" lang="en-US" altLang="ja-JP" dirty="0"/>
              <a:t>Type &lt;CR&gt; to continue or q to quit ==&gt;</a:t>
            </a:r>
          </a:p>
          <a:p>
            <a:r>
              <a:rPr kumimoji="1" lang="en-US" altLang="ja-JP" dirty="0"/>
              <a:t>*       48 *       15 *        16 *</a:t>
            </a:r>
          </a:p>
          <a:p>
            <a:r>
              <a:rPr kumimoji="1" lang="en-US" altLang="ja-JP" dirty="0"/>
              <a:t>*       48 *       16 *        94 *</a:t>
            </a:r>
          </a:p>
          <a:p>
            <a:r>
              <a:rPr kumimoji="1" lang="en-US" altLang="ja-JP" dirty="0"/>
              <a:t>*       48 *       17 *        -1 *</a:t>
            </a:r>
          </a:p>
          <a:p>
            <a:r>
              <a:rPr kumimoji="1" lang="en-US" altLang="ja-JP" dirty="0"/>
              <a:t>*       48 *       18 *         1 *</a:t>
            </a:r>
          </a:p>
          <a:p>
            <a:r>
              <a:rPr kumimoji="1" lang="en-US" altLang="ja-JP" dirty="0"/>
              <a:t>*       48 *       19 *        -1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-14 *</a:t>
            </a:r>
          </a:p>
          <a:p>
            <a:r>
              <a:rPr kumimoji="1" lang="en-US" altLang="ja-JP" dirty="0"/>
              <a:t>*       49 *        9 *        14 *</a:t>
            </a:r>
          </a:p>
          <a:p>
            <a:r>
              <a:rPr kumimoji="1" lang="en-US" altLang="ja-JP" dirty="0"/>
              <a:t>*       49 *       10 *        -4 *</a:t>
            </a:r>
          </a:p>
          <a:p>
            <a:r>
              <a:rPr kumimoji="1" lang="en-US" altLang="ja-JP" dirty="0"/>
              <a:t>*       49 *       11 *         4 *</a:t>
            </a:r>
          </a:p>
          <a:p>
            <a:r>
              <a:rPr kumimoji="1" lang="en-US" altLang="ja-JP" dirty="0"/>
              <a:t>*       49 *       12 *        94 *</a:t>
            </a:r>
          </a:p>
          <a:p>
            <a:r>
              <a:rPr kumimoji="1" lang="en-US" altLang="ja-JP" dirty="0"/>
              <a:t>*       49 *       13 *       -14 *</a:t>
            </a:r>
          </a:p>
          <a:p>
            <a:r>
              <a:rPr kumimoji="1" lang="en-US" altLang="ja-JP" dirty="0"/>
              <a:t>*       49 *       14 *        14 *</a:t>
            </a:r>
          </a:p>
          <a:p>
            <a:r>
              <a:rPr kumimoji="1" lang="en-US" altLang="ja-JP" dirty="0"/>
              <a:t>*       49 *       15 *        -4 *</a:t>
            </a:r>
          </a:p>
          <a:p>
            <a:r>
              <a:rPr kumimoji="1" lang="en-US" altLang="ja-JP" dirty="0"/>
              <a:t>*       49 *       16 *         4 *</a:t>
            </a:r>
          </a:p>
          <a:p>
            <a:r>
              <a:rPr kumimoji="1" lang="en-US" altLang="ja-JP" dirty="0"/>
              <a:t>*       49 *       17 *        -4 *</a:t>
            </a:r>
          </a:p>
          <a:p>
            <a:r>
              <a:rPr kumimoji="1" lang="en-US" altLang="ja-JP" dirty="0"/>
              <a:t>*       49 *       18 *        21 *</a:t>
            </a:r>
          </a:p>
          <a:p>
            <a:r>
              <a:rPr kumimoji="1" lang="en-US" altLang="ja-JP" dirty="0"/>
              <a:t>*       49 *       19 *         4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23 *</a:t>
            </a:r>
          </a:p>
          <a:p>
            <a:r>
              <a:rPr kumimoji="1" lang="en-US" altLang="ja-JP" dirty="0"/>
              <a:t>*       50 *        9 *        23 *</a:t>
            </a:r>
          </a:p>
          <a:p>
            <a:r>
              <a:rPr kumimoji="1" lang="en-US" altLang="ja-JP" dirty="0"/>
              <a:t>*       50 *       10 *       -16 *</a:t>
            </a:r>
          </a:p>
          <a:p>
            <a:r>
              <a:rPr kumimoji="1" lang="en-US" altLang="ja-JP" dirty="0"/>
              <a:t>*       50 *       11 *        16 *</a:t>
            </a:r>
          </a:p>
          <a:p>
            <a:r>
              <a:rPr kumimoji="1" lang="en-US" altLang="ja-JP" dirty="0"/>
              <a:t>*       50 *       12 *        -1 *</a:t>
            </a:r>
          </a:p>
          <a:p>
            <a:r>
              <a:rPr kumimoji="1" lang="en-US" altLang="ja-JP" dirty="0"/>
              <a:t>*       50 *       13 *         1 *</a:t>
            </a:r>
          </a:p>
          <a:p>
            <a:r>
              <a:rPr kumimoji="1" lang="en-US" altLang="ja-JP" dirty="0"/>
              <a:t>*       50 *       14 *       -16 *</a:t>
            </a:r>
          </a:p>
          <a:p>
            <a:r>
              <a:rPr kumimoji="1" lang="en-US" altLang="ja-JP" dirty="0"/>
              <a:t>*       50 *       15 *        16 *</a:t>
            </a:r>
          </a:p>
          <a:p>
            <a:r>
              <a:rPr kumimoji="1" lang="en-US" altLang="ja-JP" dirty="0"/>
              <a:t>*       50 *       16 *        94 *</a:t>
            </a:r>
          </a:p>
          <a:p>
            <a:r>
              <a:rPr kumimoji="1" lang="en-US" altLang="ja-JP" dirty="0"/>
              <a:t>*       50 *       17 *        -1 *</a:t>
            </a:r>
          </a:p>
          <a:p>
            <a:r>
              <a:rPr kumimoji="1" lang="en-US" altLang="ja-JP" dirty="0"/>
              <a:t>*       50 *       18 *         1 *</a:t>
            </a:r>
          </a:p>
          <a:p>
            <a:r>
              <a:rPr kumimoji="1" lang="en-US" altLang="ja-JP" dirty="0"/>
              <a:t>*       50 *       19 *        -1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-16 *</a:t>
            </a:r>
          </a:p>
          <a:p>
            <a:r>
              <a:rPr kumimoji="1" lang="en-US" altLang="ja-JP" dirty="0"/>
              <a:t>*       51 *       10 *        16 *</a:t>
            </a:r>
          </a:p>
          <a:p>
            <a:r>
              <a:rPr kumimoji="1" lang="en-US" altLang="ja-JP" dirty="0"/>
              <a:t>*       51 *       11 *        -5 *</a:t>
            </a:r>
          </a:p>
          <a:p>
            <a:r>
              <a:rPr kumimoji="1" lang="en-US" altLang="ja-JP" dirty="0"/>
              <a:t>*       51 *       12 *         5 *</a:t>
            </a:r>
          </a:p>
          <a:p>
            <a:r>
              <a:rPr kumimoji="1" lang="en-US" altLang="ja-JP" dirty="0"/>
              <a:t>*       51 *       13 *       -16 *</a:t>
            </a:r>
          </a:p>
          <a:p>
            <a:r>
              <a:rPr kumimoji="1" lang="en-US" altLang="ja-JP" dirty="0"/>
              <a:t>*       51 *       14 *        16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-14 *</a:t>
            </a:r>
          </a:p>
          <a:p>
            <a:r>
              <a:rPr kumimoji="1" lang="en-US" altLang="ja-JP" dirty="0"/>
              <a:t>*       52 *        9 *        14 *</a:t>
            </a:r>
          </a:p>
          <a:p>
            <a:r>
              <a:rPr kumimoji="1" lang="en-US" altLang="ja-JP" dirty="0"/>
              <a:t>Type &lt;CR&gt; to continue or q to quit ==&gt;</a:t>
            </a:r>
          </a:p>
          <a:p>
            <a:r>
              <a:rPr kumimoji="1" lang="en-US" altLang="ja-JP" dirty="0"/>
              <a:t>*       52 *       10 *        -5 *</a:t>
            </a:r>
          </a:p>
          <a:p>
            <a:r>
              <a:rPr kumimoji="1" lang="en-US" altLang="ja-JP" dirty="0"/>
              <a:t>*       52 *       11 *         5 *</a:t>
            </a:r>
          </a:p>
          <a:p>
            <a:r>
              <a:rPr kumimoji="1" lang="en-US" altLang="ja-JP" dirty="0"/>
              <a:t>*       52 *       12 *        94 *</a:t>
            </a:r>
          </a:p>
          <a:p>
            <a:r>
              <a:rPr kumimoji="1" lang="en-US" altLang="ja-JP" dirty="0"/>
              <a:t>*       52 *       13 *       -14 *</a:t>
            </a:r>
          </a:p>
          <a:p>
            <a:r>
              <a:rPr kumimoji="1" lang="en-US" altLang="ja-JP" dirty="0"/>
              <a:t>*       52 *       14 *        14 *</a:t>
            </a:r>
          </a:p>
          <a:p>
            <a:r>
              <a:rPr kumimoji="1" lang="en-US" altLang="ja-JP" dirty="0"/>
              <a:t>*       52 *       15 *        -5 *</a:t>
            </a:r>
          </a:p>
          <a:p>
            <a:r>
              <a:rPr kumimoji="1" lang="en-US" altLang="ja-JP" dirty="0"/>
              <a:t>*       52 *       16 *         5 *</a:t>
            </a:r>
          </a:p>
          <a:p>
            <a:r>
              <a:rPr kumimoji="1" lang="en-US" altLang="ja-JP" dirty="0"/>
              <a:t>*       52 *       17 *        -5 *</a:t>
            </a:r>
          </a:p>
          <a:p>
            <a:r>
              <a:rPr kumimoji="1" lang="en-US" altLang="ja-JP" dirty="0"/>
              <a:t>*       52 *       18 *        21 *</a:t>
            </a:r>
          </a:p>
          <a:p>
            <a:r>
              <a:rPr kumimoji="1" lang="en-US" altLang="ja-JP" dirty="0"/>
              <a:t>*       52 *       19 *         5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-16 *</a:t>
            </a:r>
          </a:p>
          <a:p>
            <a:r>
              <a:rPr kumimoji="1" lang="en-US" altLang="ja-JP" dirty="0"/>
              <a:t>*       53 *       10 *        16 *</a:t>
            </a:r>
          </a:p>
          <a:p>
            <a:r>
              <a:rPr kumimoji="1" lang="en-US" altLang="ja-JP" dirty="0"/>
              <a:t>*       53 *       11 *        -5 *</a:t>
            </a:r>
          </a:p>
          <a:p>
            <a:r>
              <a:rPr kumimoji="1" lang="en-US" altLang="ja-JP" dirty="0"/>
              <a:t>*       53 *       12 *         5 *</a:t>
            </a:r>
          </a:p>
          <a:p>
            <a:r>
              <a:rPr kumimoji="1" lang="en-US" altLang="ja-JP" dirty="0"/>
              <a:t>*       53 *       13 *       -16 *</a:t>
            </a:r>
          </a:p>
          <a:p>
            <a:r>
              <a:rPr kumimoji="1" lang="en-US" altLang="ja-JP" dirty="0"/>
              <a:t>*       53 *       14 *        16 *</a:t>
            </a:r>
          </a:p>
          <a:p>
            <a:r>
              <a:rPr kumimoji="1" lang="en-US" altLang="ja-JP" dirty="0"/>
              <a:t>Type &lt;CR&gt; to continue or q to quit ==&gt;</a:t>
            </a:r>
          </a:p>
          <a:p>
            <a:r>
              <a:rPr kumimoji="1" lang="en-US" altLang="ja-JP" dirty="0"/>
              <a:t>*       53 *       15 *        94 *</a:t>
            </a:r>
          </a:p>
          <a:p>
            <a:r>
              <a:rPr kumimoji="1" lang="en-US" altLang="ja-JP" dirty="0"/>
              <a:t>*       53 *       16 *        -5 *</a:t>
            </a:r>
          </a:p>
          <a:p>
            <a:r>
              <a:rPr kumimoji="1" lang="en-US" altLang="ja-JP" dirty="0"/>
              <a:t>*       53 *       17 *         5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-16 *</a:t>
            </a:r>
          </a:p>
          <a:p>
            <a:r>
              <a:rPr kumimoji="1" lang="en-US" altLang="ja-JP" dirty="0"/>
              <a:t>*       54 *       10 *        16 *</a:t>
            </a:r>
          </a:p>
          <a:p>
            <a:r>
              <a:rPr kumimoji="1" lang="en-US" altLang="ja-JP" dirty="0"/>
              <a:t>*       54 *       11 *        -4 *</a:t>
            </a:r>
          </a:p>
          <a:p>
            <a:r>
              <a:rPr kumimoji="1" lang="en-US" altLang="ja-JP" dirty="0"/>
              <a:t>*       54 *       12 *         4 *</a:t>
            </a:r>
          </a:p>
          <a:p>
            <a:r>
              <a:rPr kumimoji="1" lang="en-US" altLang="ja-JP" dirty="0"/>
              <a:t>*       54 *       13 *       -16 *</a:t>
            </a:r>
          </a:p>
          <a:p>
            <a:r>
              <a:rPr kumimoji="1" lang="en-US" altLang="ja-JP" dirty="0"/>
              <a:t>*       54 *       14 *        16 *</a:t>
            </a:r>
          </a:p>
          <a:p>
            <a:r>
              <a:rPr kumimoji="1" lang="en-US" altLang="ja-JP" dirty="0"/>
              <a:t>*       54 *       15 *        94 *</a:t>
            </a:r>
          </a:p>
          <a:p>
            <a:r>
              <a:rPr kumimoji="1" lang="en-US" altLang="ja-JP" dirty="0"/>
              <a:t>*       54 *       16 *        -4 *</a:t>
            </a:r>
          </a:p>
          <a:p>
            <a:r>
              <a:rPr kumimoji="1" lang="en-US" altLang="ja-JP" dirty="0"/>
              <a:t>*       54 *       17 *         4 *</a:t>
            </a:r>
          </a:p>
          <a:p>
            <a:r>
              <a:rPr kumimoji="1" lang="en-US" altLang="ja-JP" dirty="0"/>
              <a:t>*       54 *       18 *         4 *</a:t>
            </a:r>
          </a:p>
          <a:p>
            <a:r>
              <a:rPr kumimoji="1" lang="en-US" altLang="ja-JP" dirty="0"/>
              <a:t>*       54 *       19 *        21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23 *</a:t>
            </a:r>
          </a:p>
          <a:p>
            <a:r>
              <a:rPr kumimoji="1" lang="en-US" altLang="ja-JP" dirty="0"/>
              <a:t>*       55 *       10 *       -16 *</a:t>
            </a:r>
          </a:p>
          <a:p>
            <a:r>
              <a:rPr kumimoji="1" lang="en-US" altLang="ja-JP" dirty="0"/>
              <a:t>*       55 *       11 *        16 *</a:t>
            </a:r>
          </a:p>
          <a:p>
            <a:r>
              <a:rPr kumimoji="1" lang="en-US" altLang="ja-JP" dirty="0"/>
              <a:t>*       55 *       12 *        -5 *</a:t>
            </a:r>
          </a:p>
          <a:p>
            <a:r>
              <a:rPr kumimoji="1" lang="en-US" altLang="ja-JP" dirty="0"/>
              <a:t>*       55 *       13 *         5 *</a:t>
            </a:r>
          </a:p>
          <a:p>
            <a:r>
              <a:rPr kumimoji="1" lang="en-US" altLang="ja-JP" dirty="0"/>
              <a:t>*       55 *       14 *       -16 *</a:t>
            </a:r>
          </a:p>
          <a:p>
            <a:r>
              <a:rPr kumimoji="1" lang="en-US" altLang="ja-JP" dirty="0"/>
              <a:t>*       55 *       15 *        16 *</a:t>
            </a:r>
          </a:p>
          <a:p>
            <a:r>
              <a:rPr kumimoji="1" lang="en-US" altLang="ja-JP" dirty="0"/>
              <a:t>*       55 *       16 *        94 *</a:t>
            </a:r>
          </a:p>
          <a:p>
            <a:r>
              <a:rPr kumimoji="1" lang="en-US" altLang="ja-JP" dirty="0"/>
              <a:t>*       55 *       17 *        -5 *</a:t>
            </a:r>
          </a:p>
          <a:p>
            <a:r>
              <a:rPr kumimoji="1" lang="en-US" altLang="ja-JP" dirty="0"/>
              <a:t>*       55 *       18 *         5 *</a:t>
            </a:r>
          </a:p>
          <a:p>
            <a:r>
              <a:rPr kumimoji="1" lang="en-US" altLang="ja-JP" dirty="0"/>
              <a:t>*       55 *       19 *        -5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23 *</a:t>
            </a:r>
          </a:p>
          <a:p>
            <a:r>
              <a:rPr kumimoji="1" lang="en-US" altLang="ja-JP" dirty="0"/>
              <a:t>*       56 *       10 *       -16 *</a:t>
            </a:r>
          </a:p>
          <a:p>
            <a:r>
              <a:rPr kumimoji="1" lang="en-US" altLang="ja-JP" dirty="0"/>
              <a:t>*       56 *       11 *        16 *</a:t>
            </a:r>
          </a:p>
          <a:p>
            <a:r>
              <a:rPr kumimoji="1" lang="en-US" altLang="ja-JP" dirty="0"/>
              <a:t>*       56 *       12 *        -5 *</a:t>
            </a:r>
          </a:p>
          <a:p>
            <a:r>
              <a:rPr kumimoji="1" lang="en-US" altLang="ja-JP" dirty="0"/>
              <a:t>*       56 *       13 *         5 *</a:t>
            </a:r>
          </a:p>
          <a:p>
            <a:r>
              <a:rPr kumimoji="1" lang="en-US" altLang="ja-JP" dirty="0"/>
              <a:t>*       56 *       14 *       -16 *</a:t>
            </a:r>
          </a:p>
          <a:p>
            <a:r>
              <a:rPr kumimoji="1" lang="en-US" altLang="ja-JP" dirty="0"/>
              <a:t>*       56 *       15 *        16 *</a:t>
            </a:r>
          </a:p>
          <a:p>
            <a:r>
              <a:rPr kumimoji="1" lang="en-US" altLang="ja-JP" dirty="0"/>
              <a:t>*       56 *       16 *        94 *</a:t>
            </a:r>
          </a:p>
          <a:p>
            <a:r>
              <a:rPr kumimoji="1" lang="en-US" altLang="ja-JP" dirty="0"/>
              <a:t>*       56 *       17 *        -5 *</a:t>
            </a:r>
          </a:p>
          <a:p>
            <a:r>
              <a:rPr kumimoji="1" lang="en-US" altLang="ja-JP" dirty="0"/>
              <a:t>*       56 *       18 *         5 *</a:t>
            </a:r>
          </a:p>
          <a:p>
            <a:r>
              <a:rPr kumimoji="1" lang="en-US" altLang="ja-JP" dirty="0"/>
              <a:t>*       56 *       19 *        -5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23 *</a:t>
            </a:r>
          </a:p>
          <a:p>
            <a:r>
              <a:rPr kumimoji="1" lang="en-US" altLang="ja-JP" dirty="0"/>
              <a:t>*       57 *        9 *       -16 *</a:t>
            </a:r>
          </a:p>
          <a:p>
            <a:r>
              <a:rPr kumimoji="1" lang="en-US" altLang="ja-JP" dirty="0"/>
              <a:t>Type &lt;CR&gt; to continue or q to quit ==&gt;</a:t>
            </a:r>
          </a:p>
          <a:p>
            <a:r>
              <a:rPr kumimoji="1" lang="en-US" altLang="ja-JP" dirty="0"/>
              <a:t>*       57 *       10 *        16 *</a:t>
            </a:r>
          </a:p>
          <a:p>
            <a:r>
              <a:rPr kumimoji="1" lang="en-US" altLang="ja-JP" dirty="0"/>
              <a:t>*       57 *       11 *        -3 *</a:t>
            </a:r>
          </a:p>
          <a:p>
            <a:r>
              <a:rPr kumimoji="1" lang="en-US" altLang="ja-JP" dirty="0"/>
              <a:t>*       57 *       12 *         3 *</a:t>
            </a:r>
          </a:p>
          <a:p>
            <a:r>
              <a:rPr kumimoji="1" lang="en-US" altLang="ja-JP" dirty="0"/>
              <a:t>*       57 *       13 *       -16 *</a:t>
            </a:r>
          </a:p>
          <a:p>
            <a:r>
              <a:rPr kumimoji="1" lang="en-US" altLang="ja-JP" dirty="0"/>
              <a:t>*       57 *       14 *        16 *</a:t>
            </a:r>
          </a:p>
          <a:p>
            <a:r>
              <a:rPr kumimoji="1" lang="en-US" altLang="ja-JP" dirty="0"/>
              <a:t>*       57 *       15 *        94 *</a:t>
            </a:r>
          </a:p>
          <a:p>
            <a:r>
              <a:rPr kumimoji="1" lang="en-US" altLang="ja-JP" dirty="0"/>
              <a:t>*       57 *       16 *        -3 *</a:t>
            </a:r>
          </a:p>
          <a:p>
            <a:r>
              <a:rPr kumimoji="1" lang="en-US" altLang="ja-JP" dirty="0"/>
              <a:t>*       57 *       17 *         3 *</a:t>
            </a:r>
          </a:p>
          <a:p>
            <a:r>
              <a:rPr kumimoji="1" lang="en-US" altLang="ja-JP" dirty="0"/>
              <a:t>*       57 *       18 *        -3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23 *</a:t>
            </a:r>
          </a:p>
          <a:p>
            <a:r>
              <a:rPr kumimoji="1" lang="en-US" altLang="ja-JP" dirty="0"/>
              <a:t>*       58 *       10 *       -14 *</a:t>
            </a:r>
          </a:p>
          <a:p>
            <a:r>
              <a:rPr kumimoji="1" lang="en-US" altLang="ja-JP" dirty="0"/>
              <a:t>*       58 *       11 *        14 *</a:t>
            </a:r>
          </a:p>
          <a:p>
            <a:r>
              <a:rPr kumimoji="1" lang="en-US" altLang="ja-JP" dirty="0"/>
              <a:t>*       58 *       12 *        -3 *</a:t>
            </a:r>
          </a:p>
          <a:p>
            <a:r>
              <a:rPr kumimoji="1" lang="en-US" altLang="ja-JP" dirty="0"/>
              <a:t>*       58 *       13 *         3 *</a:t>
            </a:r>
          </a:p>
          <a:p>
            <a:r>
              <a:rPr kumimoji="1" lang="en-US" altLang="ja-JP" dirty="0"/>
              <a:t>*       58 *       14 *       -14 *</a:t>
            </a:r>
          </a:p>
          <a:p>
            <a:r>
              <a:rPr kumimoji="1" lang="en-US" altLang="ja-JP" dirty="0"/>
              <a:t>Type &lt;CR&gt; to continue or q to quit ==&gt;</a:t>
            </a:r>
          </a:p>
          <a:p>
            <a:r>
              <a:rPr kumimoji="1" lang="en-US" altLang="ja-JP" dirty="0"/>
              <a:t>*       58 *       15 *        14 *</a:t>
            </a:r>
          </a:p>
          <a:p>
            <a:r>
              <a:rPr kumimoji="1" lang="en-US" altLang="ja-JP" dirty="0"/>
              <a:t>*       58 *       16 *        94 *</a:t>
            </a:r>
          </a:p>
          <a:p>
            <a:r>
              <a:rPr kumimoji="1" lang="en-US" altLang="ja-JP" dirty="0"/>
              <a:t>*       58 *       17 *        -3 *</a:t>
            </a:r>
          </a:p>
          <a:p>
            <a:r>
              <a:rPr kumimoji="1" lang="en-US" altLang="ja-JP" dirty="0"/>
              <a:t>*       58 *       18 *         3 *</a:t>
            </a:r>
          </a:p>
          <a:p>
            <a:r>
              <a:rPr kumimoji="1" lang="en-US" altLang="ja-JP" dirty="0"/>
              <a:t>*       58 *       19 *        -3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23 *</a:t>
            </a:r>
          </a:p>
          <a:p>
            <a:r>
              <a:rPr kumimoji="1" lang="en-US" altLang="ja-JP" dirty="0"/>
              <a:t>*       59 *       10 *       -14 *</a:t>
            </a:r>
          </a:p>
          <a:p>
            <a:r>
              <a:rPr kumimoji="1" lang="en-US" altLang="ja-JP" dirty="0"/>
              <a:t>*       59 *       11 *        14 *</a:t>
            </a:r>
          </a:p>
          <a:p>
            <a:r>
              <a:rPr kumimoji="1" lang="en-US" altLang="ja-JP" dirty="0"/>
              <a:t>*       59 *       12 *        -1 *</a:t>
            </a:r>
          </a:p>
          <a:p>
            <a:r>
              <a:rPr kumimoji="1" lang="en-US" altLang="ja-JP" dirty="0"/>
              <a:t>*       59 *       13 *         1 *</a:t>
            </a:r>
          </a:p>
          <a:p>
            <a:r>
              <a:rPr kumimoji="1" lang="en-US" altLang="ja-JP" dirty="0"/>
              <a:t>*       59 *       14 *       -14 *</a:t>
            </a:r>
          </a:p>
          <a:p>
            <a:r>
              <a:rPr kumimoji="1" lang="en-US" altLang="ja-JP" dirty="0"/>
              <a:t>*       59 *       15 *        14 *</a:t>
            </a:r>
          </a:p>
          <a:p>
            <a:r>
              <a:rPr kumimoji="1" lang="en-US" altLang="ja-JP" dirty="0"/>
              <a:t>*       59 *       16 *        94 *</a:t>
            </a:r>
          </a:p>
          <a:p>
            <a:r>
              <a:rPr kumimoji="1" lang="en-US" altLang="ja-JP" dirty="0"/>
              <a:t>*       59 *       17 *        -1 *</a:t>
            </a:r>
          </a:p>
          <a:p>
            <a:r>
              <a:rPr kumimoji="1" lang="en-US" altLang="ja-JP" dirty="0"/>
              <a:t>*       59 *       18 *         1 *</a:t>
            </a:r>
          </a:p>
          <a:p>
            <a:r>
              <a:rPr kumimoji="1" lang="en-US" altLang="ja-JP" dirty="0"/>
              <a:t>*       59 *       19 *        -1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23 *</a:t>
            </a:r>
          </a:p>
          <a:p>
            <a:r>
              <a:rPr kumimoji="1" lang="en-US" altLang="ja-JP" dirty="0"/>
              <a:t>*       60 *       10 *       -16 *</a:t>
            </a:r>
          </a:p>
          <a:p>
            <a:r>
              <a:rPr kumimoji="1" lang="en-US" altLang="ja-JP" dirty="0"/>
              <a:t>*       60 *       11 *        16 *</a:t>
            </a:r>
          </a:p>
          <a:p>
            <a:r>
              <a:rPr kumimoji="1" lang="en-US" altLang="ja-JP" dirty="0"/>
              <a:t>*       60 *       12 *        -3 *</a:t>
            </a:r>
          </a:p>
          <a:p>
            <a:r>
              <a:rPr kumimoji="1" lang="en-US" altLang="ja-JP" dirty="0"/>
              <a:t>*       60 *       13 *         3 *</a:t>
            </a:r>
          </a:p>
          <a:p>
            <a:r>
              <a:rPr kumimoji="1" lang="en-US" altLang="ja-JP" dirty="0"/>
              <a:t>*       60 *       14 *       -16 *</a:t>
            </a:r>
          </a:p>
          <a:p>
            <a:r>
              <a:rPr kumimoji="1" lang="en-US" altLang="ja-JP" dirty="0"/>
              <a:t>*       60 *       15 *        16 *</a:t>
            </a:r>
          </a:p>
          <a:p>
            <a:r>
              <a:rPr kumimoji="1" lang="en-US" altLang="ja-JP" dirty="0"/>
              <a:t>*       60 *       16 *        94 *</a:t>
            </a:r>
          </a:p>
          <a:p>
            <a:r>
              <a:rPr kumimoji="1" lang="en-US" altLang="ja-JP" dirty="0"/>
              <a:t>*       60 *       17 *        -3 *</a:t>
            </a:r>
          </a:p>
          <a:p>
            <a:r>
              <a:rPr kumimoji="1" lang="en-US" altLang="ja-JP" dirty="0"/>
              <a:t>*       60 *       18 *         3 *</a:t>
            </a:r>
          </a:p>
          <a:p>
            <a:r>
              <a:rPr kumimoji="1" lang="en-US" altLang="ja-JP" dirty="0"/>
              <a:t>*       60 *       19 *        -3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-14 *</a:t>
            </a:r>
          </a:p>
          <a:p>
            <a:r>
              <a:rPr kumimoji="1" lang="en-US" altLang="ja-JP" dirty="0"/>
              <a:t>*       61 *       10 *        14 *</a:t>
            </a:r>
          </a:p>
          <a:p>
            <a:r>
              <a:rPr kumimoji="1" lang="en-US" altLang="ja-JP" dirty="0"/>
              <a:t>*       61 *       11 *        -4 *</a:t>
            </a:r>
          </a:p>
          <a:p>
            <a:r>
              <a:rPr kumimoji="1" lang="en-US" altLang="ja-JP" dirty="0"/>
              <a:t>*       61 *       12 *         4 *</a:t>
            </a:r>
          </a:p>
          <a:p>
            <a:r>
              <a:rPr kumimoji="1" lang="en-US" altLang="ja-JP" dirty="0"/>
              <a:t>*       61 *       13 *       -14 *</a:t>
            </a:r>
          </a:p>
          <a:p>
            <a:r>
              <a:rPr kumimoji="1" lang="en-US" altLang="ja-JP" dirty="0"/>
              <a:t>*       61 *       14 *        14 *</a:t>
            </a:r>
          </a:p>
          <a:p>
            <a:r>
              <a:rPr kumimoji="1" lang="en-US" altLang="ja-JP" dirty="0"/>
              <a:t>*       61 *       15 *        94 *</a:t>
            </a:r>
          </a:p>
          <a:p>
            <a:r>
              <a:rPr kumimoji="1" lang="en-US" altLang="ja-JP" dirty="0"/>
              <a:t>*       61 *       16 *        -4 *</a:t>
            </a:r>
          </a:p>
          <a:p>
            <a:r>
              <a:rPr kumimoji="1" lang="en-US" altLang="ja-JP" dirty="0"/>
              <a:t>*       61 *       17 *         4 *</a:t>
            </a:r>
          </a:p>
          <a:p>
            <a:r>
              <a:rPr kumimoji="1" lang="en-US" altLang="ja-JP" dirty="0"/>
              <a:t>*       61 *       18 *        -4 *</a:t>
            </a:r>
          </a:p>
          <a:p>
            <a:r>
              <a:rPr kumimoji="1" lang="en-US" altLang="ja-JP" dirty="0"/>
              <a:t>*       61 *       19 *        21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23 *</a:t>
            </a:r>
          </a:p>
          <a:p>
            <a:r>
              <a:rPr kumimoji="1" lang="en-US" altLang="ja-JP" dirty="0"/>
              <a:t>*       62 *        9 *       -14 *</a:t>
            </a:r>
          </a:p>
          <a:p>
            <a:r>
              <a:rPr kumimoji="1" lang="en-US" altLang="ja-JP" dirty="0"/>
              <a:t>Type &lt;CR&gt; to continue or q to quit ==&gt;</a:t>
            </a:r>
          </a:p>
          <a:p>
            <a:r>
              <a:rPr kumimoji="1" lang="en-US" altLang="ja-JP" dirty="0"/>
              <a:t>*       62 *       10 *        14 *</a:t>
            </a:r>
          </a:p>
          <a:p>
            <a:r>
              <a:rPr kumimoji="1" lang="en-US" altLang="ja-JP" dirty="0"/>
              <a:t>*       62 *       11 *        -3 *</a:t>
            </a:r>
          </a:p>
          <a:p>
            <a:r>
              <a:rPr kumimoji="1" lang="en-US" altLang="ja-JP" dirty="0"/>
              <a:t>*       62 *       12 *         3 *</a:t>
            </a:r>
          </a:p>
          <a:p>
            <a:r>
              <a:rPr kumimoji="1" lang="en-US" altLang="ja-JP" dirty="0"/>
              <a:t>*       62 *       13 *       -14 *</a:t>
            </a:r>
          </a:p>
          <a:p>
            <a:r>
              <a:rPr kumimoji="1" lang="en-US" altLang="ja-JP" dirty="0"/>
              <a:t>*       62 *       14 *        14 *</a:t>
            </a:r>
          </a:p>
          <a:p>
            <a:r>
              <a:rPr kumimoji="1" lang="en-US" altLang="ja-JP" dirty="0"/>
              <a:t>*       62 *       15 *        94 *</a:t>
            </a:r>
          </a:p>
          <a:p>
            <a:r>
              <a:rPr kumimoji="1" lang="en-US" altLang="ja-JP" dirty="0"/>
              <a:t>*       62 *       16 *        -3 *</a:t>
            </a:r>
          </a:p>
          <a:p>
            <a:r>
              <a:rPr kumimoji="1" lang="en-US" altLang="ja-JP" dirty="0"/>
              <a:t>*       62 *       17 *         3 *</a:t>
            </a:r>
          </a:p>
          <a:p>
            <a:r>
              <a:rPr kumimoji="1" lang="en-US" altLang="ja-JP" dirty="0"/>
              <a:t>*       62 *       18 *         3 *</a:t>
            </a:r>
          </a:p>
          <a:p>
            <a:r>
              <a:rPr kumimoji="1" lang="en-US" altLang="ja-JP" dirty="0"/>
              <a:t>*       62 *       19 *        21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23 *</a:t>
            </a:r>
          </a:p>
          <a:p>
            <a:r>
              <a:rPr kumimoji="1" lang="en-US" altLang="ja-JP" dirty="0"/>
              <a:t>*       63 *       10 *       -14 *</a:t>
            </a:r>
          </a:p>
          <a:p>
            <a:r>
              <a:rPr kumimoji="1" lang="en-US" altLang="ja-JP" dirty="0"/>
              <a:t>*       63 *       11 *        14 *</a:t>
            </a:r>
          </a:p>
          <a:p>
            <a:r>
              <a:rPr kumimoji="1" lang="en-US" altLang="ja-JP" dirty="0"/>
              <a:t>*       63 *       12 *        -3 *</a:t>
            </a:r>
          </a:p>
          <a:p>
            <a:r>
              <a:rPr kumimoji="1" lang="en-US" altLang="ja-JP" dirty="0"/>
              <a:t>*       63 *       13 *         3 *</a:t>
            </a:r>
          </a:p>
          <a:p>
            <a:r>
              <a:rPr kumimoji="1" lang="en-US" altLang="ja-JP" dirty="0"/>
              <a:t>*       63 *       14 *       -14 *</a:t>
            </a:r>
          </a:p>
          <a:p>
            <a:r>
              <a:rPr kumimoji="1" lang="en-US" altLang="ja-JP" dirty="0"/>
              <a:t>Type &lt;CR&gt; to continue or q to quit ==&gt;</a:t>
            </a:r>
          </a:p>
          <a:p>
            <a:r>
              <a:rPr kumimoji="1" lang="en-US" altLang="ja-JP" dirty="0"/>
              <a:t>*       63 *       15 *        14 *</a:t>
            </a:r>
          </a:p>
          <a:p>
            <a:r>
              <a:rPr kumimoji="1" lang="en-US" altLang="ja-JP" dirty="0"/>
              <a:t>*       63 *       16 *        94 *</a:t>
            </a:r>
          </a:p>
          <a:p>
            <a:r>
              <a:rPr kumimoji="1" lang="en-US" altLang="ja-JP" dirty="0"/>
              <a:t>*       63 *       17 *        -3 *</a:t>
            </a:r>
          </a:p>
          <a:p>
            <a:r>
              <a:rPr kumimoji="1" lang="en-US" altLang="ja-JP" dirty="0"/>
              <a:t>*       63 *       18 *         3 *</a:t>
            </a:r>
          </a:p>
          <a:p>
            <a:r>
              <a:rPr kumimoji="1" lang="en-US" altLang="ja-JP" dirty="0"/>
              <a:t>*       63 *       19 *        -3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-16 *</a:t>
            </a:r>
          </a:p>
          <a:p>
            <a:r>
              <a:rPr kumimoji="1" lang="en-US" altLang="ja-JP" dirty="0"/>
              <a:t>*       64 *        9 *        16 *</a:t>
            </a:r>
          </a:p>
          <a:p>
            <a:r>
              <a:rPr kumimoji="1" lang="en-US" altLang="ja-JP" dirty="0"/>
              <a:t>*       64 *       10 *        -4 *</a:t>
            </a:r>
          </a:p>
          <a:p>
            <a:r>
              <a:rPr kumimoji="1" lang="en-US" altLang="ja-JP" dirty="0"/>
              <a:t>*       64 *       11 *         4 *</a:t>
            </a:r>
          </a:p>
          <a:p>
            <a:r>
              <a:rPr kumimoji="1" lang="en-US" altLang="ja-JP" dirty="0"/>
              <a:t>*       64 *       12 *        94 *</a:t>
            </a:r>
          </a:p>
          <a:p>
            <a:r>
              <a:rPr kumimoji="1" lang="en-US" altLang="ja-JP" dirty="0"/>
              <a:t>*       64 *       13 *       -16 *</a:t>
            </a:r>
          </a:p>
          <a:p>
            <a:r>
              <a:rPr kumimoji="1" lang="en-US" altLang="ja-JP" dirty="0"/>
              <a:t>*       64 *       14 *        16 *</a:t>
            </a:r>
          </a:p>
          <a:p>
            <a:r>
              <a:rPr kumimoji="1" lang="en-US" altLang="ja-JP" dirty="0"/>
              <a:t>*       64 *       15 *        -4 *</a:t>
            </a:r>
          </a:p>
          <a:p>
            <a:r>
              <a:rPr kumimoji="1" lang="en-US" altLang="ja-JP" dirty="0"/>
              <a:t>*       64 *       16 *         4 *</a:t>
            </a:r>
          </a:p>
          <a:p>
            <a:r>
              <a:rPr kumimoji="1" lang="en-US" altLang="ja-JP" dirty="0"/>
              <a:t>*       64 *       17 *         4 *</a:t>
            </a:r>
          </a:p>
          <a:p>
            <a:r>
              <a:rPr kumimoji="1" lang="en-US" altLang="ja-JP" dirty="0"/>
              <a:t>*       64 *       18 *        21 *</a:t>
            </a:r>
          </a:p>
          <a:p>
            <a:r>
              <a:rPr kumimoji="1" lang="en-US" altLang="ja-JP" dirty="0"/>
              <a:t>*       64 *       19 *        -4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23 *</a:t>
            </a:r>
          </a:p>
          <a:p>
            <a:r>
              <a:rPr kumimoji="1" lang="en-US" altLang="ja-JP" dirty="0"/>
              <a:t>*       65 *       10 *       -14 *</a:t>
            </a:r>
          </a:p>
          <a:p>
            <a:r>
              <a:rPr kumimoji="1" lang="en-US" altLang="ja-JP" dirty="0"/>
              <a:t>*       65 *       11 *        14 *</a:t>
            </a:r>
          </a:p>
          <a:p>
            <a:r>
              <a:rPr kumimoji="1" lang="en-US" altLang="ja-JP" dirty="0"/>
              <a:t>*       65 *       12 *        -4 *</a:t>
            </a:r>
          </a:p>
          <a:p>
            <a:r>
              <a:rPr kumimoji="1" lang="en-US" altLang="ja-JP" dirty="0"/>
              <a:t>*       65 *       13 *         4 *</a:t>
            </a:r>
          </a:p>
          <a:p>
            <a:r>
              <a:rPr kumimoji="1" lang="en-US" altLang="ja-JP" dirty="0"/>
              <a:t>*       65 *       14 *       -14 *</a:t>
            </a:r>
          </a:p>
          <a:p>
            <a:r>
              <a:rPr kumimoji="1" lang="en-US" altLang="ja-JP" dirty="0"/>
              <a:t>*       65 *       15 *        14 *</a:t>
            </a:r>
          </a:p>
          <a:p>
            <a:r>
              <a:rPr kumimoji="1" lang="en-US" altLang="ja-JP" dirty="0"/>
              <a:t>*       65 *       16 *        94 *</a:t>
            </a:r>
          </a:p>
          <a:p>
            <a:r>
              <a:rPr kumimoji="1" lang="en-US" altLang="ja-JP" dirty="0"/>
              <a:t>*       65 *       17 *        -4 *</a:t>
            </a:r>
          </a:p>
          <a:p>
            <a:r>
              <a:rPr kumimoji="1" lang="en-US" altLang="ja-JP" dirty="0"/>
              <a:t>*       65 *       18 *         4 *</a:t>
            </a:r>
          </a:p>
          <a:p>
            <a:r>
              <a:rPr kumimoji="1" lang="en-US" altLang="ja-JP" dirty="0"/>
              <a:t>*       65 *       19 *        -4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23 *</a:t>
            </a:r>
          </a:p>
          <a:p>
            <a:r>
              <a:rPr kumimoji="1" lang="en-US" altLang="ja-JP" dirty="0"/>
              <a:t>*       66 *       10 *       -14 *</a:t>
            </a:r>
          </a:p>
          <a:p>
            <a:r>
              <a:rPr kumimoji="1" lang="en-US" altLang="ja-JP" dirty="0"/>
              <a:t>*       66 *       11 *        14 *</a:t>
            </a:r>
          </a:p>
          <a:p>
            <a:r>
              <a:rPr kumimoji="1" lang="en-US" altLang="ja-JP" dirty="0"/>
              <a:t>*       66 *       12 *        -2 *</a:t>
            </a:r>
          </a:p>
          <a:p>
            <a:r>
              <a:rPr kumimoji="1" lang="en-US" altLang="ja-JP" dirty="0"/>
              <a:t>*       66 *       13 *         2 *</a:t>
            </a:r>
          </a:p>
          <a:p>
            <a:r>
              <a:rPr kumimoji="1" lang="en-US" altLang="ja-JP" dirty="0"/>
              <a:t>*       66 *       14 *       -14 *</a:t>
            </a:r>
          </a:p>
          <a:p>
            <a:r>
              <a:rPr kumimoji="1" lang="en-US" altLang="ja-JP" dirty="0"/>
              <a:t>*       66 *       15 *        14 *</a:t>
            </a:r>
          </a:p>
          <a:p>
            <a:r>
              <a:rPr kumimoji="1" lang="en-US" altLang="ja-JP" dirty="0"/>
              <a:t>*       66 *       16 *        94 *</a:t>
            </a:r>
          </a:p>
          <a:p>
            <a:r>
              <a:rPr kumimoji="1" lang="en-US" altLang="ja-JP" dirty="0"/>
              <a:t>*       66 *       17 *        -2 *</a:t>
            </a:r>
          </a:p>
          <a:p>
            <a:r>
              <a:rPr kumimoji="1" lang="en-US" altLang="ja-JP" dirty="0"/>
              <a:t>*       66 *       18 *         2 *</a:t>
            </a:r>
          </a:p>
          <a:p>
            <a:r>
              <a:rPr kumimoji="1" lang="en-US" altLang="ja-JP" dirty="0"/>
              <a:t>*       66 *       19 *        -2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-16 *</a:t>
            </a:r>
          </a:p>
          <a:p>
            <a:r>
              <a:rPr kumimoji="1" lang="en-US" altLang="ja-JP" dirty="0"/>
              <a:t>Type &lt;CR&gt; to continue or q to quit ==&gt;</a:t>
            </a:r>
          </a:p>
          <a:p>
            <a:r>
              <a:rPr kumimoji="1" lang="en-US" altLang="ja-JP" dirty="0"/>
              <a:t>*       67 *       10 *        16 *</a:t>
            </a:r>
          </a:p>
          <a:p>
            <a:r>
              <a:rPr kumimoji="1" lang="en-US" altLang="ja-JP" dirty="0"/>
              <a:t>*       67 *       11 *        -5 *</a:t>
            </a:r>
          </a:p>
          <a:p>
            <a:r>
              <a:rPr kumimoji="1" lang="en-US" altLang="ja-JP" dirty="0"/>
              <a:t>*       67 *       12 *         5 *</a:t>
            </a:r>
          </a:p>
          <a:p>
            <a:r>
              <a:rPr kumimoji="1" lang="en-US" altLang="ja-JP" dirty="0"/>
              <a:t>*       67 *       13 *       -16 *</a:t>
            </a:r>
          </a:p>
          <a:p>
            <a:r>
              <a:rPr kumimoji="1" lang="en-US" altLang="ja-JP" dirty="0"/>
              <a:t>*       67 *       14 *        16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-16 *</a:t>
            </a:r>
          </a:p>
          <a:p>
            <a:r>
              <a:rPr kumimoji="1" lang="en-US" altLang="ja-JP" dirty="0"/>
              <a:t>*       68 *        9 *        16 *</a:t>
            </a:r>
          </a:p>
          <a:p>
            <a:r>
              <a:rPr kumimoji="1" lang="en-US" altLang="ja-JP" dirty="0"/>
              <a:t>*       68 *       10 *        -2 *</a:t>
            </a:r>
          </a:p>
          <a:p>
            <a:r>
              <a:rPr kumimoji="1" lang="en-US" altLang="ja-JP" dirty="0"/>
              <a:t>*       68 *       11 *         2 *</a:t>
            </a:r>
          </a:p>
          <a:p>
            <a:r>
              <a:rPr kumimoji="1" lang="en-US" altLang="ja-JP" dirty="0"/>
              <a:t>*       68 *       12 *        94 *</a:t>
            </a:r>
          </a:p>
          <a:p>
            <a:r>
              <a:rPr kumimoji="1" lang="en-US" altLang="ja-JP" dirty="0"/>
              <a:t>*       68 *       13 *       -16 *</a:t>
            </a:r>
          </a:p>
          <a:p>
            <a:r>
              <a:rPr kumimoji="1" lang="en-US" altLang="ja-JP" dirty="0"/>
              <a:t>*       68 *       14 *        16 *</a:t>
            </a:r>
          </a:p>
          <a:p>
            <a:r>
              <a:rPr kumimoji="1" lang="en-US" altLang="ja-JP" dirty="0"/>
              <a:t>Type &lt;CR&gt; to continue or q to quit ==&gt;</a:t>
            </a:r>
          </a:p>
          <a:p>
            <a:r>
              <a:rPr kumimoji="1" lang="en-US" altLang="ja-JP" dirty="0"/>
              <a:t>*       68 *       15 *        -2 *</a:t>
            </a:r>
          </a:p>
          <a:p>
            <a:r>
              <a:rPr kumimoji="1" lang="en-US" altLang="ja-JP" dirty="0"/>
              <a:t>*       68 *       16 *         2 *</a:t>
            </a:r>
          </a:p>
          <a:p>
            <a:r>
              <a:rPr kumimoji="1" lang="en-US" altLang="ja-JP" dirty="0"/>
              <a:t>*       68 *       17 *        -2 *</a:t>
            </a:r>
          </a:p>
          <a:p>
            <a:r>
              <a:rPr kumimoji="1" lang="en-US" altLang="ja-JP" dirty="0"/>
              <a:t>*       68 *       18 *        21 *</a:t>
            </a:r>
          </a:p>
          <a:p>
            <a:r>
              <a:rPr kumimoji="1" lang="en-US" altLang="ja-JP" dirty="0"/>
              <a:t>*       68 *       19 *         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23 *</a:t>
            </a:r>
          </a:p>
          <a:p>
            <a:r>
              <a:rPr kumimoji="1" lang="en-US" altLang="ja-JP" dirty="0"/>
              <a:t>*       69 *       10 *       -16 *</a:t>
            </a:r>
          </a:p>
          <a:p>
            <a:r>
              <a:rPr kumimoji="1" lang="en-US" altLang="ja-JP" dirty="0"/>
              <a:t>*       69 *       11 *        16 *</a:t>
            </a:r>
          </a:p>
          <a:p>
            <a:r>
              <a:rPr kumimoji="1" lang="en-US" altLang="ja-JP" dirty="0"/>
              <a:t>*       69 *       12 *        -3 *</a:t>
            </a:r>
          </a:p>
          <a:p>
            <a:r>
              <a:rPr kumimoji="1" lang="en-US" altLang="ja-JP" dirty="0"/>
              <a:t>*       69 *       13 *         3 *</a:t>
            </a:r>
          </a:p>
          <a:p>
            <a:r>
              <a:rPr kumimoji="1" lang="en-US" altLang="ja-JP" dirty="0"/>
              <a:t>*       69 *       14 *       -16 *</a:t>
            </a:r>
          </a:p>
          <a:p>
            <a:r>
              <a:rPr kumimoji="1" lang="en-US" altLang="ja-JP" dirty="0"/>
              <a:t>*       69 *       15 *        16 *</a:t>
            </a:r>
          </a:p>
          <a:p>
            <a:r>
              <a:rPr kumimoji="1" lang="en-US" altLang="ja-JP" dirty="0"/>
              <a:t>*       69 *       16 *        94 *</a:t>
            </a:r>
          </a:p>
          <a:p>
            <a:r>
              <a:rPr kumimoji="1" lang="en-US" altLang="ja-JP" dirty="0"/>
              <a:t>*       69 *       17 *        -3 *</a:t>
            </a:r>
          </a:p>
          <a:p>
            <a:r>
              <a:rPr kumimoji="1" lang="en-US" altLang="ja-JP" dirty="0"/>
              <a:t>*       69 *       18 *         3 *</a:t>
            </a:r>
          </a:p>
          <a:p>
            <a:r>
              <a:rPr kumimoji="1" lang="en-US" altLang="ja-JP" dirty="0"/>
              <a:t>*       69 *       19 *        -3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23 *</a:t>
            </a:r>
          </a:p>
          <a:p>
            <a:r>
              <a:rPr kumimoji="1" lang="en-US" altLang="ja-JP" dirty="0"/>
              <a:t>*       70 *       10 *       -14 *</a:t>
            </a:r>
          </a:p>
          <a:p>
            <a:r>
              <a:rPr kumimoji="1" lang="en-US" altLang="ja-JP" dirty="0"/>
              <a:t>*       70 *       11 *        14 *</a:t>
            </a:r>
          </a:p>
          <a:p>
            <a:r>
              <a:rPr kumimoji="1" lang="en-US" altLang="ja-JP" dirty="0"/>
              <a:t>*       70 *       12 *        -1 *</a:t>
            </a:r>
          </a:p>
          <a:p>
            <a:r>
              <a:rPr kumimoji="1" lang="en-US" altLang="ja-JP" dirty="0"/>
              <a:t>*       70 *       13 *         1 *</a:t>
            </a:r>
          </a:p>
          <a:p>
            <a:r>
              <a:rPr kumimoji="1" lang="en-US" altLang="ja-JP" dirty="0"/>
              <a:t>*       70 *       14 *       -14 *</a:t>
            </a:r>
          </a:p>
          <a:p>
            <a:r>
              <a:rPr kumimoji="1" lang="en-US" altLang="ja-JP" dirty="0"/>
              <a:t>*       70 *       15 *        14 *</a:t>
            </a:r>
          </a:p>
          <a:p>
            <a:r>
              <a:rPr kumimoji="1" lang="en-US" altLang="ja-JP" dirty="0"/>
              <a:t>*       70 *       16 *        94 *</a:t>
            </a:r>
          </a:p>
          <a:p>
            <a:r>
              <a:rPr kumimoji="1" lang="en-US" altLang="ja-JP" dirty="0"/>
              <a:t>*       70 *       17 *        -1 *</a:t>
            </a:r>
          </a:p>
          <a:p>
            <a:r>
              <a:rPr kumimoji="1" lang="en-US" altLang="ja-JP" dirty="0"/>
              <a:t>*       70 *       18 *         1 *</a:t>
            </a:r>
          </a:p>
          <a:p>
            <a:r>
              <a:rPr kumimoji="1" lang="en-US" altLang="ja-JP" dirty="0"/>
              <a:t>*       70 *       19 *        -1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-14 *</a:t>
            </a:r>
          </a:p>
          <a:p>
            <a:r>
              <a:rPr kumimoji="1" lang="en-US" altLang="ja-JP" dirty="0"/>
              <a:t>*       71 *       10 *        14 *</a:t>
            </a:r>
          </a:p>
          <a:p>
            <a:r>
              <a:rPr kumimoji="1" lang="en-US" altLang="ja-JP" dirty="0"/>
              <a:t>*       71 *       11 *        -3 *</a:t>
            </a:r>
          </a:p>
          <a:p>
            <a:r>
              <a:rPr kumimoji="1" lang="en-US" altLang="ja-JP" dirty="0"/>
              <a:t>*       71 *       12 *         3 *</a:t>
            </a:r>
          </a:p>
          <a:p>
            <a:r>
              <a:rPr kumimoji="1" lang="en-US" altLang="ja-JP" dirty="0"/>
              <a:t>*       71 *       13 *       -14 *</a:t>
            </a:r>
          </a:p>
          <a:p>
            <a:r>
              <a:rPr kumimoji="1" lang="en-US" altLang="ja-JP" dirty="0"/>
              <a:t>*       71 *       14 *        14 *</a:t>
            </a:r>
          </a:p>
          <a:p>
            <a:r>
              <a:rPr kumimoji="1" lang="en-US" altLang="ja-JP" dirty="0"/>
              <a:t>*       71 *       15 *        94 *</a:t>
            </a:r>
          </a:p>
          <a:p>
            <a:r>
              <a:rPr kumimoji="1" lang="en-US" altLang="ja-JP" dirty="0"/>
              <a:t>*       71 *       16 *        -3 *</a:t>
            </a:r>
          </a:p>
          <a:p>
            <a:r>
              <a:rPr kumimoji="1" lang="en-US" altLang="ja-JP" dirty="0"/>
              <a:t>*       71 *       17 *         3 *</a:t>
            </a:r>
          </a:p>
          <a:p>
            <a:r>
              <a:rPr kumimoji="1" lang="en-US" altLang="ja-JP" dirty="0"/>
              <a:t>*       71 *       18 *        -3 *</a:t>
            </a:r>
          </a:p>
          <a:p>
            <a:r>
              <a:rPr kumimoji="1" lang="en-US" altLang="ja-JP" dirty="0"/>
              <a:t>*       71 *       19 *        21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23 *</a:t>
            </a:r>
          </a:p>
          <a:p>
            <a:r>
              <a:rPr kumimoji="1" lang="en-US" altLang="ja-JP" dirty="0"/>
              <a:t>Type &lt;CR&gt; to continue or q to quit ==&gt;</a:t>
            </a:r>
          </a:p>
          <a:p>
            <a:r>
              <a:rPr kumimoji="1" lang="en-US" altLang="ja-JP" dirty="0"/>
              <a:t>*       72 *       10 *       -16 *</a:t>
            </a:r>
          </a:p>
          <a:p>
            <a:r>
              <a:rPr kumimoji="1" lang="en-US" altLang="ja-JP" dirty="0"/>
              <a:t>*       72 *       11 *        16 *</a:t>
            </a:r>
          </a:p>
          <a:p>
            <a:r>
              <a:rPr kumimoji="1" lang="en-US" altLang="ja-JP" dirty="0"/>
              <a:t>*       72 *       12 *        -3 *</a:t>
            </a:r>
          </a:p>
          <a:p>
            <a:r>
              <a:rPr kumimoji="1" lang="en-US" altLang="ja-JP" dirty="0"/>
              <a:t>*       72 *       13 *         3 *</a:t>
            </a:r>
          </a:p>
          <a:p>
            <a:r>
              <a:rPr kumimoji="1" lang="en-US" altLang="ja-JP" dirty="0"/>
              <a:t>*       72 *       14 *       -16 *</a:t>
            </a:r>
          </a:p>
          <a:p>
            <a:r>
              <a:rPr kumimoji="1" lang="en-US" altLang="ja-JP" dirty="0"/>
              <a:t>*       72 *       15 *        16 *</a:t>
            </a:r>
          </a:p>
          <a:p>
            <a:r>
              <a:rPr kumimoji="1" lang="en-US" altLang="ja-JP" dirty="0"/>
              <a:t>*       72 *       16 *        94 *</a:t>
            </a:r>
          </a:p>
          <a:p>
            <a:r>
              <a:rPr kumimoji="1" lang="en-US" altLang="ja-JP" dirty="0"/>
              <a:t>*       72 *       17 *        -3 *</a:t>
            </a:r>
          </a:p>
          <a:p>
            <a:r>
              <a:rPr kumimoji="1" lang="en-US" altLang="ja-JP" dirty="0"/>
              <a:t>*       72 *       18 *         3 *</a:t>
            </a:r>
          </a:p>
          <a:p>
            <a:r>
              <a:rPr kumimoji="1" lang="en-US" altLang="ja-JP" dirty="0"/>
              <a:t>*       72 *       19 *        -3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23 *</a:t>
            </a:r>
          </a:p>
          <a:p>
            <a:r>
              <a:rPr kumimoji="1" lang="en-US" altLang="ja-JP" dirty="0"/>
              <a:t>*       73 *       10 *       -16 *</a:t>
            </a:r>
          </a:p>
          <a:p>
            <a:r>
              <a:rPr kumimoji="1" lang="en-US" altLang="ja-JP" dirty="0"/>
              <a:t>*       73 *       11 *        16 *</a:t>
            </a:r>
          </a:p>
          <a:p>
            <a:r>
              <a:rPr kumimoji="1" lang="en-US" altLang="ja-JP" dirty="0"/>
              <a:t>*       73 *       12 *        -4 *</a:t>
            </a:r>
          </a:p>
          <a:p>
            <a:r>
              <a:rPr kumimoji="1" lang="en-US" altLang="ja-JP" dirty="0"/>
              <a:t>*       73 *       13 *         4 *</a:t>
            </a:r>
          </a:p>
          <a:p>
            <a:r>
              <a:rPr kumimoji="1" lang="en-US" altLang="ja-JP" dirty="0"/>
              <a:t>*       73 *       14 *       -16 *</a:t>
            </a:r>
          </a:p>
          <a:p>
            <a:r>
              <a:rPr kumimoji="1" lang="en-US" altLang="ja-JP" dirty="0"/>
              <a:t>Type &lt;CR&gt; to continue or q to quit ==&gt;</a:t>
            </a:r>
          </a:p>
          <a:p>
            <a:r>
              <a:rPr kumimoji="1" lang="en-US" altLang="ja-JP" dirty="0"/>
              <a:t>*       73 *       15 *        16 *</a:t>
            </a:r>
          </a:p>
          <a:p>
            <a:r>
              <a:rPr kumimoji="1" lang="en-US" altLang="ja-JP" dirty="0"/>
              <a:t>*       73 *       16 *        94 *</a:t>
            </a:r>
          </a:p>
          <a:p>
            <a:r>
              <a:rPr kumimoji="1" lang="en-US" altLang="ja-JP" dirty="0"/>
              <a:t>*       73 *       17 *        -4 *</a:t>
            </a:r>
          </a:p>
          <a:p>
            <a:r>
              <a:rPr kumimoji="1" lang="en-US" altLang="ja-JP" dirty="0"/>
              <a:t>*       73 *       18 *         4 *</a:t>
            </a:r>
          </a:p>
          <a:p>
            <a:r>
              <a:rPr kumimoji="1" lang="en-US" altLang="ja-JP" dirty="0"/>
              <a:t>*       73 *       19 *        -4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23 *</a:t>
            </a:r>
          </a:p>
          <a:p>
            <a:r>
              <a:rPr kumimoji="1" lang="en-US" altLang="ja-JP" dirty="0"/>
              <a:t>*       74 *       10 *       -14 *</a:t>
            </a:r>
          </a:p>
          <a:p>
            <a:r>
              <a:rPr kumimoji="1" lang="en-US" altLang="ja-JP" dirty="0"/>
              <a:t>*       74 *       11 *        14 *</a:t>
            </a:r>
          </a:p>
          <a:p>
            <a:r>
              <a:rPr kumimoji="1" lang="en-US" altLang="ja-JP" dirty="0"/>
              <a:t>*       74 *       12 *        -2 *</a:t>
            </a:r>
          </a:p>
          <a:p>
            <a:r>
              <a:rPr kumimoji="1" lang="en-US" altLang="ja-JP" dirty="0"/>
              <a:t>*       74 *       13 *         2 *</a:t>
            </a:r>
          </a:p>
          <a:p>
            <a:r>
              <a:rPr kumimoji="1" lang="en-US" altLang="ja-JP" dirty="0"/>
              <a:t>*       74 *       14 *       -14 *</a:t>
            </a:r>
          </a:p>
          <a:p>
            <a:r>
              <a:rPr kumimoji="1" lang="en-US" altLang="ja-JP" dirty="0"/>
              <a:t>*       74 *       15 *        14 *</a:t>
            </a:r>
          </a:p>
          <a:p>
            <a:r>
              <a:rPr kumimoji="1" lang="en-US" altLang="ja-JP" dirty="0"/>
              <a:t>*       74 *       16 *        94 *</a:t>
            </a:r>
          </a:p>
          <a:p>
            <a:r>
              <a:rPr kumimoji="1" lang="en-US" altLang="ja-JP" dirty="0"/>
              <a:t>*       74 *       17 *        -2 *</a:t>
            </a:r>
          </a:p>
          <a:p>
            <a:r>
              <a:rPr kumimoji="1" lang="en-US" altLang="ja-JP" dirty="0"/>
              <a:t>*       74 *       18 *         2 *</a:t>
            </a:r>
          </a:p>
          <a:p>
            <a:r>
              <a:rPr kumimoji="1" lang="en-US" altLang="ja-JP" dirty="0"/>
              <a:t>*       74 *       19 *        -2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23 *</a:t>
            </a:r>
          </a:p>
          <a:p>
            <a:r>
              <a:rPr kumimoji="1" lang="en-US" altLang="ja-JP" dirty="0"/>
              <a:t>*       75 *       10 *       -16 *</a:t>
            </a:r>
          </a:p>
          <a:p>
            <a:r>
              <a:rPr kumimoji="1" lang="en-US" altLang="ja-JP" dirty="0"/>
              <a:t>*       75 *       11 *        16 *</a:t>
            </a:r>
          </a:p>
          <a:p>
            <a:r>
              <a:rPr kumimoji="1" lang="en-US" altLang="ja-JP" dirty="0"/>
              <a:t>*       75 *       12 *        -4 *</a:t>
            </a:r>
          </a:p>
          <a:p>
            <a:r>
              <a:rPr kumimoji="1" lang="en-US" altLang="ja-JP" dirty="0"/>
              <a:t>*       75 *       13 *         4 *</a:t>
            </a:r>
          </a:p>
          <a:p>
            <a:r>
              <a:rPr kumimoji="1" lang="en-US" altLang="ja-JP" dirty="0"/>
              <a:t>*       75 *       14 *       -16 *</a:t>
            </a:r>
          </a:p>
          <a:p>
            <a:r>
              <a:rPr kumimoji="1" lang="en-US" altLang="ja-JP" dirty="0"/>
              <a:t>*       75 *       15 *        16 *</a:t>
            </a:r>
          </a:p>
          <a:p>
            <a:r>
              <a:rPr kumimoji="1" lang="en-US" altLang="ja-JP" dirty="0"/>
              <a:t>*       75 *       16 *        94 *</a:t>
            </a:r>
          </a:p>
          <a:p>
            <a:r>
              <a:rPr kumimoji="1" lang="en-US" altLang="ja-JP" dirty="0"/>
              <a:t>*       75 *       17 *        -4 *</a:t>
            </a:r>
          </a:p>
          <a:p>
            <a:r>
              <a:rPr kumimoji="1" lang="en-US" altLang="ja-JP" dirty="0"/>
              <a:t>*       75 *       18 *         4 *</a:t>
            </a:r>
          </a:p>
          <a:p>
            <a:r>
              <a:rPr kumimoji="1" lang="en-US" altLang="ja-JP" dirty="0"/>
              <a:t>*       75 *       19 *        -4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-14 *</a:t>
            </a:r>
          </a:p>
          <a:p>
            <a:r>
              <a:rPr kumimoji="1" lang="en-US" altLang="ja-JP" dirty="0"/>
              <a:t>*       76 *       10 *        14 *</a:t>
            </a:r>
          </a:p>
          <a:p>
            <a:r>
              <a:rPr kumimoji="1" lang="en-US" altLang="ja-JP" dirty="0"/>
              <a:t>*       76 *       11 *        -5 *</a:t>
            </a:r>
          </a:p>
          <a:p>
            <a:r>
              <a:rPr kumimoji="1" lang="en-US" altLang="ja-JP" dirty="0"/>
              <a:t>*       76 *       12 *         5 *</a:t>
            </a:r>
          </a:p>
          <a:p>
            <a:r>
              <a:rPr kumimoji="1" lang="en-US" altLang="ja-JP" dirty="0"/>
              <a:t>*       76 *       13 *       -14 *</a:t>
            </a:r>
          </a:p>
          <a:p>
            <a:r>
              <a:rPr kumimoji="1" lang="en-US" altLang="ja-JP" dirty="0"/>
              <a:t>*       76 *       14 *        14 *</a:t>
            </a:r>
          </a:p>
          <a:p>
            <a:r>
              <a:rPr kumimoji="1" lang="en-US" altLang="ja-JP" dirty="0"/>
              <a:t>*       76 *       15 *        94 *</a:t>
            </a:r>
          </a:p>
          <a:p>
            <a:r>
              <a:rPr kumimoji="1" lang="en-US" altLang="ja-JP" dirty="0"/>
              <a:t>*       76 *       16 *        -5 *</a:t>
            </a:r>
          </a:p>
          <a:p>
            <a:r>
              <a:rPr kumimoji="1" lang="en-US" altLang="ja-JP" dirty="0"/>
              <a:t>*       76 *       17 *         5 *</a:t>
            </a:r>
          </a:p>
          <a:p>
            <a:r>
              <a:rPr kumimoji="1" lang="en-US" altLang="ja-JP" dirty="0"/>
              <a:t>*       76 *       18 *        -5 *</a:t>
            </a:r>
          </a:p>
          <a:p>
            <a:r>
              <a:rPr kumimoji="1" lang="en-US" altLang="ja-JP" dirty="0"/>
              <a:t>*       76 *       19 *        21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-14 *</a:t>
            </a:r>
          </a:p>
          <a:p>
            <a:r>
              <a:rPr kumimoji="1" lang="en-US" altLang="ja-JP" dirty="0"/>
              <a:t>*       77 *       11 *        14 *</a:t>
            </a:r>
          </a:p>
          <a:p>
            <a:r>
              <a:rPr kumimoji="1" lang="en-US" altLang="ja-JP" dirty="0"/>
              <a:t>*       77 *       12 *        -1 *</a:t>
            </a:r>
          </a:p>
          <a:p>
            <a:r>
              <a:rPr kumimoji="1" lang="en-US" altLang="ja-JP" dirty="0"/>
              <a:t>*       77 *       13 *         1 *</a:t>
            </a:r>
          </a:p>
          <a:p>
            <a:r>
              <a:rPr kumimoji="1" lang="en-US" altLang="ja-JP" dirty="0"/>
              <a:t>*       77 *       14 *       -14 *</a:t>
            </a:r>
          </a:p>
          <a:p>
            <a:r>
              <a:rPr kumimoji="1" lang="en-US" altLang="ja-JP" dirty="0"/>
              <a:t>*       77 *       15 *        14 *</a:t>
            </a:r>
          </a:p>
          <a:p>
            <a:r>
              <a:rPr kumimoji="1" lang="en-US" altLang="ja-JP" dirty="0"/>
              <a:t>*       77 *       16 *        94 *</a:t>
            </a:r>
          </a:p>
          <a:p>
            <a:r>
              <a:rPr kumimoji="1" lang="en-US" altLang="ja-JP" dirty="0"/>
              <a:t>*       77 *       17 *        -1 *</a:t>
            </a:r>
          </a:p>
          <a:p>
            <a:r>
              <a:rPr kumimoji="1" lang="en-US" altLang="ja-JP" dirty="0"/>
              <a:t>*       77 *       18 *         1 *</a:t>
            </a:r>
          </a:p>
          <a:p>
            <a:r>
              <a:rPr kumimoji="1" lang="en-US" altLang="ja-JP" dirty="0"/>
              <a:t>*       77 *       19 *         1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23 *</a:t>
            </a:r>
          </a:p>
          <a:p>
            <a:r>
              <a:rPr kumimoji="1" lang="en-US" altLang="ja-JP" dirty="0"/>
              <a:t>*       78 *        9 *        23 *</a:t>
            </a:r>
          </a:p>
          <a:p>
            <a:r>
              <a:rPr kumimoji="1" lang="en-US" altLang="ja-JP" dirty="0"/>
              <a:t>*       78 *       10 *       -16 *</a:t>
            </a:r>
          </a:p>
          <a:p>
            <a:r>
              <a:rPr kumimoji="1" lang="en-US" altLang="ja-JP" dirty="0"/>
              <a:t>*       78 *       11 *        16 *</a:t>
            </a:r>
          </a:p>
          <a:p>
            <a:r>
              <a:rPr kumimoji="1" lang="en-US" altLang="ja-JP" dirty="0"/>
              <a:t>*       78 *       12 *        -4 *</a:t>
            </a:r>
          </a:p>
          <a:p>
            <a:r>
              <a:rPr kumimoji="1" lang="en-US" altLang="ja-JP" dirty="0"/>
              <a:t>*       78 *       13 *         4 *</a:t>
            </a:r>
          </a:p>
          <a:p>
            <a:r>
              <a:rPr kumimoji="1" lang="en-US" altLang="ja-JP" dirty="0"/>
              <a:t>*       78 *       14 *       -16 *</a:t>
            </a:r>
          </a:p>
          <a:p>
            <a:r>
              <a:rPr kumimoji="1" lang="en-US" altLang="ja-JP" dirty="0"/>
              <a:t>Type &lt;CR&gt; to continue or q to quit ==&gt;</a:t>
            </a:r>
          </a:p>
          <a:p>
            <a:r>
              <a:rPr kumimoji="1" lang="en-US" altLang="ja-JP" dirty="0"/>
              <a:t>*       78 *       15 *        16 *</a:t>
            </a:r>
          </a:p>
          <a:p>
            <a:r>
              <a:rPr kumimoji="1" lang="en-US" altLang="ja-JP" dirty="0"/>
              <a:t>*       78 *       16 *        94 *</a:t>
            </a:r>
          </a:p>
          <a:p>
            <a:r>
              <a:rPr kumimoji="1" lang="en-US" altLang="ja-JP" dirty="0"/>
              <a:t>*       78 *       17 *        -4 *</a:t>
            </a:r>
          </a:p>
          <a:p>
            <a:r>
              <a:rPr kumimoji="1" lang="en-US" altLang="ja-JP" dirty="0"/>
              <a:t>*       78 *       18 *         4 *</a:t>
            </a:r>
          </a:p>
          <a:p>
            <a:r>
              <a:rPr kumimoji="1" lang="en-US" altLang="ja-JP" dirty="0"/>
              <a:t>*       78 *       19 *        -4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23 *</a:t>
            </a:r>
          </a:p>
          <a:p>
            <a:r>
              <a:rPr kumimoji="1" lang="en-US" altLang="ja-JP" dirty="0"/>
              <a:t>*       79 *       10 *       -14 *</a:t>
            </a:r>
          </a:p>
          <a:p>
            <a:r>
              <a:rPr kumimoji="1" lang="en-US" altLang="ja-JP" dirty="0"/>
              <a:t>*       79 *       11 *        14 *</a:t>
            </a:r>
          </a:p>
          <a:p>
            <a:r>
              <a:rPr kumimoji="1" lang="en-US" altLang="ja-JP" dirty="0"/>
              <a:t>*       79 *       12 *        -1 *</a:t>
            </a:r>
          </a:p>
          <a:p>
            <a:r>
              <a:rPr kumimoji="1" lang="en-US" altLang="ja-JP" dirty="0"/>
              <a:t>*       79 *       13 *         1 *</a:t>
            </a:r>
          </a:p>
          <a:p>
            <a:r>
              <a:rPr kumimoji="1" lang="en-US" altLang="ja-JP" dirty="0"/>
              <a:t>*       79 *       14 *       -14 *</a:t>
            </a:r>
          </a:p>
          <a:p>
            <a:r>
              <a:rPr kumimoji="1" lang="en-US" altLang="ja-JP" dirty="0"/>
              <a:t>*       79 *       15 *        14 *</a:t>
            </a:r>
          </a:p>
          <a:p>
            <a:r>
              <a:rPr kumimoji="1" lang="en-US" altLang="ja-JP" dirty="0"/>
              <a:t>*       79 *       16 *        94 *</a:t>
            </a:r>
          </a:p>
          <a:p>
            <a:r>
              <a:rPr kumimoji="1" lang="en-US" altLang="ja-JP" dirty="0"/>
              <a:t>*       79 *       17 *        -1 *</a:t>
            </a:r>
          </a:p>
          <a:p>
            <a:r>
              <a:rPr kumimoji="1" lang="en-US" altLang="ja-JP" dirty="0"/>
              <a:t>*       79 *       18 *         1 *</a:t>
            </a:r>
          </a:p>
          <a:p>
            <a:r>
              <a:rPr kumimoji="1" lang="en-US" altLang="ja-JP" dirty="0"/>
              <a:t>*       79 *       19 *        -1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23 *</a:t>
            </a:r>
          </a:p>
          <a:p>
            <a:r>
              <a:rPr kumimoji="1" lang="en-US" altLang="ja-JP" dirty="0"/>
              <a:t>*       80 *        9 *       -14 *</a:t>
            </a:r>
          </a:p>
          <a:p>
            <a:r>
              <a:rPr kumimoji="1" lang="en-US" altLang="ja-JP" dirty="0"/>
              <a:t>*       80 *       10 *        14 *</a:t>
            </a:r>
          </a:p>
          <a:p>
            <a:r>
              <a:rPr kumimoji="1" lang="en-US" altLang="ja-JP" dirty="0"/>
              <a:t>*       80 *       11 *        -2 *</a:t>
            </a:r>
          </a:p>
          <a:p>
            <a:r>
              <a:rPr kumimoji="1" lang="en-US" altLang="ja-JP" dirty="0"/>
              <a:t>*       80 *       12 *         2 *</a:t>
            </a:r>
          </a:p>
          <a:p>
            <a:r>
              <a:rPr kumimoji="1" lang="en-US" altLang="ja-JP" dirty="0"/>
              <a:t>*       80 *       13 *       -14 *</a:t>
            </a:r>
          </a:p>
          <a:p>
            <a:r>
              <a:rPr kumimoji="1" lang="en-US" altLang="ja-JP" dirty="0"/>
              <a:t>*       80 *       14 *        14 *</a:t>
            </a:r>
          </a:p>
          <a:p>
            <a:r>
              <a:rPr kumimoji="1" lang="en-US" altLang="ja-JP" dirty="0"/>
              <a:t>*       80 *       15 *        94 *</a:t>
            </a:r>
          </a:p>
          <a:p>
            <a:r>
              <a:rPr kumimoji="1" lang="en-US" altLang="ja-JP" dirty="0"/>
              <a:t>*       80 *       16 *        -2 *</a:t>
            </a:r>
          </a:p>
          <a:p>
            <a:r>
              <a:rPr kumimoji="1" lang="en-US" altLang="ja-JP" dirty="0"/>
              <a:t>*       80 *       17 *         2 *</a:t>
            </a:r>
          </a:p>
          <a:p>
            <a:r>
              <a:rPr kumimoji="1" lang="en-US" altLang="ja-JP" dirty="0"/>
              <a:t>*       80 *       18 *        -2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-16 *</a:t>
            </a:r>
          </a:p>
          <a:p>
            <a:r>
              <a:rPr kumimoji="1" lang="en-US" altLang="ja-JP" dirty="0"/>
              <a:t>*       81 *       11 *        16 *</a:t>
            </a:r>
          </a:p>
          <a:p>
            <a:r>
              <a:rPr kumimoji="1" lang="en-US" altLang="ja-JP" dirty="0"/>
              <a:t>*       81 *       12 *        -3 *</a:t>
            </a:r>
          </a:p>
          <a:p>
            <a:r>
              <a:rPr kumimoji="1" lang="en-US" altLang="ja-JP" dirty="0"/>
              <a:t>*       81 *       13 *         3 *</a:t>
            </a:r>
          </a:p>
          <a:p>
            <a:r>
              <a:rPr kumimoji="1" lang="en-US" altLang="ja-JP" dirty="0"/>
              <a:t>*       81 *       14 *       -16 *</a:t>
            </a:r>
          </a:p>
          <a:p>
            <a:r>
              <a:rPr kumimoji="1" lang="en-US" altLang="ja-JP" dirty="0"/>
              <a:t>*       81 *       15 *        16 *</a:t>
            </a:r>
          </a:p>
          <a:p>
            <a:r>
              <a:rPr kumimoji="1" lang="en-US" altLang="ja-JP" dirty="0"/>
              <a:t>*       81 *       16 *        94 *</a:t>
            </a:r>
          </a:p>
          <a:p>
            <a:r>
              <a:rPr kumimoji="1" lang="en-US" altLang="ja-JP" dirty="0"/>
              <a:t>*       81 *       17 *        -3 *</a:t>
            </a:r>
          </a:p>
          <a:p>
            <a:r>
              <a:rPr kumimoji="1" lang="en-US" altLang="ja-JP" dirty="0"/>
              <a:t>*       81 *       18 *         3 *</a:t>
            </a:r>
          </a:p>
          <a:p>
            <a:r>
              <a:rPr kumimoji="1" lang="en-US" altLang="ja-JP" dirty="0"/>
              <a:t>*       81 *       19 *        -3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-16 *</a:t>
            </a:r>
          </a:p>
          <a:p>
            <a:r>
              <a:rPr kumimoji="1" lang="en-US" altLang="ja-JP" dirty="0"/>
              <a:t>*       82 *        9 *        16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-16 *</a:t>
            </a:r>
          </a:p>
          <a:p>
            <a:r>
              <a:rPr kumimoji="1" lang="en-US" altLang="ja-JP" dirty="0"/>
              <a:t>*       82 *       14 *        16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23 *</a:t>
            </a:r>
          </a:p>
          <a:p>
            <a:r>
              <a:rPr kumimoji="1" lang="en-US" altLang="ja-JP" dirty="0"/>
              <a:t>*       83 *       10 *       -14 *</a:t>
            </a:r>
          </a:p>
          <a:p>
            <a:r>
              <a:rPr kumimoji="1" lang="en-US" altLang="ja-JP" dirty="0"/>
              <a:t>*       83 *       11 *        14 *</a:t>
            </a:r>
          </a:p>
          <a:p>
            <a:r>
              <a:rPr kumimoji="1" lang="en-US" altLang="ja-JP" dirty="0"/>
              <a:t>*       83 *       12 *        -4 *</a:t>
            </a:r>
          </a:p>
          <a:p>
            <a:r>
              <a:rPr kumimoji="1" lang="en-US" altLang="ja-JP" dirty="0"/>
              <a:t>*       83 *       13 *         4 *</a:t>
            </a:r>
          </a:p>
          <a:p>
            <a:r>
              <a:rPr kumimoji="1" lang="en-US" altLang="ja-JP" dirty="0"/>
              <a:t>*       83 *       14 *       -14 *</a:t>
            </a:r>
          </a:p>
          <a:p>
            <a:r>
              <a:rPr kumimoji="1" lang="en-US" altLang="ja-JP" dirty="0"/>
              <a:t>Type &lt;CR&gt; to continue or q to quit ==&gt;</a:t>
            </a:r>
          </a:p>
          <a:p>
            <a:r>
              <a:rPr kumimoji="1" lang="en-US" altLang="ja-JP" dirty="0"/>
              <a:t>*       83 *       15 *        14 *</a:t>
            </a:r>
          </a:p>
          <a:p>
            <a:r>
              <a:rPr kumimoji="1" lang="en-US" altLang="ja-JP" dirty="0"/>
              <a:t>*       83 *       16 *        94 *</a:t>
            </a:r>
          </a:p>
          <a:p>
            <a:r>
              <a:rPr kumimoji="1" lang="en-US" altLang="ja-JP" dirty="0"/>
              <a:t>*       83 *       17 *        -4 *</a:t>
            </a:r>
          </a:p>
          <a:p>
            <a:r>
              <a:rPr kumimoji="1" lang="en-US" altLang="ja-JP" dirty="0"/>
              <a:t>*       83 *       18 *         4 *</a:t>
            </a:r>
          </a:p>
          <a:p>
            <a:r>
              <a:rPr kumimoji="1" lang="en-US" altLang="ja-JP" dirty="0"/>
              <a:t>*       83 *       19 *        -4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-14 *</a:t>
            </a:r>
          </a:p>
          <a:p>
            <a:r>
              <a:rPr kumimoji="1" lang="en-US" altLang="ja-JP" dirty="0"/>
              <a:t>*       84 *       11 *        14 *</a:t>
            </a:r>
          </a:p>
          <a:p>
            <a:r>
              <a:rPr kumimoji="1" lang="en-US" altLang="ja-JP" dirty="0"/>
              <a:t>*       84 *       12 *        -4 *</a:t>
            </a:r>
          </a:p>
          <a:p>
            <a:r>
              <a:rPr kumimoji="1" lang="en-US" altLang="ja-JP" dirty="0"/>
              <a:t>*       84 *       13 *         4 *</a:t>
            </a:r>
          </a:p>
          <a:p>
            <a:r>
              <a:rPr kumimoji="1" lang="en-US" altLang="ja-JP" dirty="0"/>
              <a:t>*       84 *       14 *       -14 *</a:t>
            </a:r>
          </a:p>
          <a:p>
            <a:r>
              <a:rPr kumimoji="1" lang="en-US" altLang="ja-JP" dirty="0"/>
              <a:t>*       84 *       15 *        14 *</a:t>
            </a:r>
          </a:p>
          <a:p>
            <a:r>
              <a:rPr kumimoji="1" lang="en-US" altLang="ja-JP" dirty="0"/>
              <a:t>*       84 *       16 *        94 *</a:t>
            </a:r>
          </a:p>
          <a:p>
            <a:r>
              <a:rPr kumimoji="1" lang="en-US" altLang="ja-JP" dirty="0"/>
              <a:t>*       84 *       17 *        -4 *</a:t>
            </a:r>
          </a:p>
          <a:p>
            <a:r>
              <a:rPr kumimoji="1" lang="en-US" altLang="ja-JP" dirty="0"/>
              <a:t>*       84 *       18 *         4 *</a:t>
            </a:r>
          </a:p>
          <a:p>
            <a:r>
              <a:rPr kumimoji="1" lang="en-US" altLang="ja-JP" dirty="0"/>
              <a:t>*       84 *       19 *        -4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-16 *</a:t>
            </a:r>
          </a:p>
          <a:p>
            <a:r>
              <a:rPr kumimoji="1" lang="en-US" altLang="ja-JP" dirty="0"/>
              <a:t>*       85 *       11 *        16 *</a:t>
            </a:r>
          </a:p>
          <a:p>
            <a:r>
              <a:rPr kumimoji="1" lang="en-US" altLang="ja-JP" dirty="0"/>
              <a:t>*       85 *       12 *        -4 *</a:t>
            </a:r>
          </a:p>
          <a:p>
            <a:r>
              <a:rPr kumimoji="1" lang="en-US" altLang="ja-JP" dirty="0"/>
              <a:t>*       85 *       13 *         4 *</a:t>
            </a:r>
          </a:p>
          <a:p>
            <a:r>
              <a:rPr kumimoji="1" lang="en-US" altLang="ja-JP" dirty="0"/>
              <a:t>*       85 *       14 *       -16 *</a:t>
            </a:r>
          </a:p>
          <a:p>
            <a:r>
              <a:rPr kumimoji="1" lang="en-US" altLang="ja-JP" dirty="0"/>
              <a:t>*       85 *       15 *        16 *</a:t>
            </a:r>
          </a:p>
          <a:p>
            <a:r>
              <a:rPr kumimoji="1" lang="en-US" altLang="ja-JP" dirty="0"/>
              <a:t>*       85 *       16 *        94 *</a:t>
            </a:r>
          </a:p>
          <a:p>
            <a:r>
              <a:rPr kumimoji="1" lang="en-US" altLang="ja-JP" dirty="0"/>
              <a:t>*       85 *       17 *        -4 *</a:t>
            </a:r>
          </a:p>
          <a:p>
            <a:r>
              <a:rPr kumimoji="1" lang="en-US" altLang="ja-JP" dirty="0"/>
              <a:t>*       85 *       18 *         4 *</a:t>
            </a:r>
          </a:p>
          <a:p>
            <a:r>
              <a:rPr kumimoji="1" lang="en-US" altLang="ja-JP" dirty="0"/>
              <a:t>*       85 *       19 *        -4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23 *</a:t>
            </a:r>
          </a:p>
          <a:p>
            <a:r>
              <a:rPr kumimoji="1" lang="en-US" altLang="ja-JP" dirty="0"/>
              <a:t>*       86 *       10 *       -14 *</a:t>
            </a:r>
          </a:p>
          <a:p>
            <a:r>
              <a:rPr kumimoji="1" lang="en-US" altLang="ja-JP" dirty="0"/>
              <a:t>*       86 *       11 *        14 *</a:t>
            </a:r>
          </a:p>
          <a:p>
            <a:r>
              <a:rPr kumimoji="1" lang="en-US" altLang="ja-JP" dirty="0"/>
              <a:t>*       86 *       12 *        -5 *</a:t>
            </a:r>
          </a:p>
          <a:p>
            <a:r>
              <a:rPr kumimoji="1" lang="en-US" altLang="ja-JP" dirty="0"/>
              <a:t>*       86 *       13 *         5 *</a:t>
            </a:r>
          </a:p>
          <a:p>
            <a:r>
              <a:rPr kumimoji="1" lang="en-US" altLang="ja-JP" dirty="0"/>
              <a:t>*       86 *       14 *       -14 *</a:t>
            </a:r>
          </a:p>
          <a:p>
            <a:r>
              <a:rPr kumimoji="1" lang="en-US" altLang="ja-JP" dirty="0"/>
              <a:t>*       86 *       15 *        14 *</a:t>
            </a:r>
          </a:p>
          <a:p>
            <a:r>
              <a:rPr kumimoji="1" lang="en-US" altLang="ja-JP" dirty="0"/>
              <a:t>*       86 *       16 *        94 *</a:t>
            </a:r>
          </a:p>
          <a:p>
            <a:r>
              <a:rPr kumimoji="1" lang="en-US" altLang="ja-JP" dirty="0"/>
              <a:t>*       86 *       17 *        -5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-14 *</a:t>
            </a:r>
          </a:p>
          <a:p>
            <a:r>
              <a:rPr kumimoji="1" lang="en-US" altLang="ja-JP" dirty="0"/>
              <a:t>*       87 *       11 *        14 *</a:t>
            </a:r>
          </a:p>
          <a:p>
            <a:r>
              <a:rPr kumimoji="1" lang="en-US" altLang="ja-JP" dirty="0"/>
              <a:t>*       87 *       12 *        -2 *</a:t>
            </a:r>
          </a:p>
          <a:p>
            <a:r>
              <a:rPr kumimoji="1" lang="en-US" altLang="ja-JP" dirty="0"/>
              <a:t>*       87 *       13 *         2 *</a:t>
            </a:r>
          </a:p>
          <a:p>
            <a:r>
              <a:rPr kumimoji="1" lang="en-US" altLang="ja-JP" dirty="0"/>
              <a:t>*       87 *       14 *       -14 *</a:t>
            </a:r>
          </a:p>
          <a:p>
            <a:r>
              <a:rPr kumimoji="1" lang="en-US" altLang="ja-JP" dirty="0"/>
              <a:t>*       87 *       15 *        14 *</a:t>
            </a:r>
          </a:p>
          <a:p>
            <a:r>
              <a:rPr kumimoji="1" lang="en-US" altLang="ja-JP" dirty="0"/>
              <a:t>*       87 *       16 *        94 *</a:t>
            </a:r>
          </a:p>
          <a:p>
            <a:r>
              <a:rPr kumimoji="1" lang="en-US" altLang="ja-JP" dirty="0"/>
              <a:t>*       87 *       17 *        -2 *</a:t>
            </a:r>
          </a:p>
          <a:p>
            <a:r>
              <a:rPr kumimoji="1" lang="en-US" altLang="ja-JP" dirty="0"/>
              <a:t>*       87 *       18 *         2 *</a:t>
            </a:r>
          </a:p>
          <a:p>
            <a:r>
              <a:rPr kumimoji="1" lang="en-US" altLang="ja-JP" dirty="0"/>
              <a:t>*       87 *       19 *        -2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23 *</a:t>
            </a:r>
          </a:p>
          <a:p>
            <a:r>
              <a:rPr kumimoji="1" lang="en-US" altLang="ja-JP" dirty="0"/>
              <a:t>*       88 *       10 *       -16 *</a:t>
            </a:r>
          </a:p>
          <a:p>
            <a:r>
              <a:rPr kumimoji="1" lang="en-US" altLang="ja-JP" dirty="0"/>
              <a:t>*       88 *       11 *        16 *</a:t>
            </a:r>
          </a:p>
          <a:p>
            <a:r>
              <a:rPr kumimoji="1" lang="en-US" altLang="ja-JP" dirty="0"/>
              <a:t>*       88 *       12 *        -3 *</a:t>
            </a:r>
          </a:p>
          <a:p>
            <a:r>
              <a:rPr kumimoji="1" lang="en-US" altLang="ja-JP" dirty="0"/>
              <a:t>*       88 *       13 *         3 *</a:t>
            </a:r>
          </a:p>
          <a:p>
            <a:r>
              <a:rPr kumimoji="1" lang="en-US" altLang="ja-JP" dirty="0"/>
              <a:t>*       88 *       14 *       -16 *</a:t>
            </a:r>
          </a:p>
          <a:p>
            <a:r>
              <a:rPr kumimoji="1" lang="en-US" altLang="ja-JP" dirty="0"/>
              <a:t>Type &lt;CR&gt; to continue or q to quit ==&gt;</a:t>
            </a:r>
          </a:p>
          <a:p>
            <a:r>
              <a:rPr kumimoji="1" lang="en-US" altLang="ja-JP" dirty="0"/>
              <a:t>*       88 *       15 *        16 *</a:t>
            </a:r>
          </a:p>
          <a:p>
            <a:r>
              <a:rPr kumimoji="1" lang="en-US" altLang="ja-JP" dirty="0"/>
              <a:t>*       88 *       16 *        94 *</a:t>
            </a:r>
          </a:p>
          <a:p>
            <a:r>
              <a:rPr kumimoji="1" lang="en-US" altLang="ja-JP" dirty="0"/>
              <a:t>*       88 *       17 *        -3 *</a:t>
            </a:r>
          </a:p>
          <a:p>
            <a:r>
              <a:rPr kumimoji="1" lang="en-US" altLang="ja-JP" dirty="0"/>
              <a:t>*       88 *       18 *         3 *</a:t>
            </a:r>
          </a:p>
          <a:p>
            <a:r>
              <a:rPr kumimoji="1" lang="en-US" altLang="ja-JP" dirty="0"/>
              <a:t>*       88 *       19 *        -3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-16 *</a:t>
            </a:r>
          </a:p>
          <a:p>
            <a:r>
              <a:rPr kumimoji="1" lang="en-US" altLang="ja-JP" dirty="0"/>
              <a:t>*       89 *       11 *        16 *</a:t>
            </a:r>
          </a:p>
          <a:p>
            <a:r>
              <a:rPr kumimoji="1" lang="en-US" altLang="ja-JP" dirty="0"/>
              <a:t>*       89 *       12 *        -1 *</a:t>
            </a:r>
          </a:p>
          <a:p>
            <a:r>
              <a:rPr kumimoji="1" lang="en-US" altLang="ja-JP" dirty="0"/>
              <a:t>*       89 *       13 *         1 *</a:t>
            </a:r>
          </a:p>
          <a:p>
            <a:r>
              <a:rPr kumimoji="1" lang="en-US" altLang="ja-JP" dirty="0"/>
              <a:t>*       89 *       14 *       -16 *</a:t>
            </a:r>
          </a:p>
          <a:p>
            <a:r>
              <a:rPr kumimoji="1" lang="en-US" altLang="ja-JP" dirty="0"/>
              <a:t>*       89 *       15 *        16 *</a:t>
            </a:r>
          </a:p>
          <a:p>
            <a:r>
              <a:rPr kumimoji="1" lang="en-US" altLang="ja-JP" dirty="0"/>
              <a:t>*       89 *       16 *        94 *</a:t>
            </a:r>
          </a:p>
          <a:p>
            <a:r>
              <a:rPr kumimoji="1" lang="en-US" altLang="ja-JP" dirty="0"/>
              <a:t>*       89 *       17 *        -1 *</a:t>
            </a:r>
          </a:p>
          <a:p>
            <a:r>
              <a:rPr kumimoji="1" lang="en-US" altLang="ja-JP" dirty="0"/>
              <a:t>*       89 *       18 *         1 *</a:t>
            </a:r>
          </a:p>
          <a:p>
            <a:r>
              <a:rPr kumimoji="1" lang="en-US" altLang="ja-JP" dirty="0"/>
              <a:t>*       89 *       19 *        -1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23 *</a:t>
            </a:r>
          </a:p>
          <a:p>
            <a:r>
              <a:rPr kumimoji="1" lang="en-US" altLang="ja-JP" dirty="0"/>
              <a:t>*       90 *        9 *        23 *</a:t>
            </a:r>
          </a:p>
          <a:p>
            <a:r>
              <a:rPr kumimoji="1" lang="en-US" altLang="ja-JP" dirty="0"/>
              <a:t>*       90 *       10 *       -16 *</a:t>
            </a:r>
          </a:p>
          <a:p>
            <a:r>
              <a:rPr kumimoji="1" lang="en-US" altLang="ja-JP" dirty="0"/>
              <a:t>*       90 *       11 *        16 *</a:t>
            </a:r>
          </a:p>
          <a:p>
            <a:r>
              <a:rPr kumimoji="1" lang="en-US" altLang="ja-JP" dirty="0"/>
              <a:t>*       90 *       12 *        -1 *</a:t>
            </a:r>
          </a:p>
          <a:p>
            <a:r>
              <a:rPr kumimoji="1" lang="en-US" altLang="ja-JP" dirty="0"/>
              <a:t>*       90 *       13 *         1 *</a:t>
            </a:r>
          </a:p>
          <a:p>
            <a:r>
              <a:rPr kumimoji="1" lang="en-US" altLang="ja-JP" dirty="0"/>
              <a:t>*       90 *       14 *       -16 *</a:t>
            </a:r>
          </a:p>
          <a:p>
            <a:r>
              <a:rPr kumimoji="1" lang="en-US" altLang="ja-JP" dirty="0"/>
              <a:t>*       90 *       15 *        16 *</a:t>
            </a:r>
          </a:p>
          <a:p>
            <a:r>
              <a:rPr kumimoji="1" lang="en-US" altLang="ja-JP" dirty="0"/>
              <a:t>*       90 *       16 *        94 *</a:t>
            </a:r>
          </a:p>
          <a:p>
            <a:r>
              <a:rPr kumimoji="1" lang="en-US" altLang="ja-JP" dirty="0"/>
              <a:t>*       90 *       17 *        -1 *</a:t>
            </a:r>
          </a:p>
          <a:p>
            <a:r>
              <a:rPr kumimoji="1" lang="en-US" altLang="ja-JP" dirty="0"/>
              <a:t>*       90 *       18 *         1 *</a:t>
            </a:r>
          </a:p>
          <a:p>
            <a:r>
              <a:rPr kumimoji="1" lang="en-US" altLang="ja-JP" dirty="0"/>
              <a:t>*       90 *       19 *        -1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23 *</a:t>
            </a:r>
          </a:p>
          <a:p>
            <a:r>
              <a:rPr kumimoji="1" lang="en-US" altLang="ja-JP" dirty="0"/>
              <a:t>*       91 *        9 *        23 *</a:t>
            </a:r>
          </a:p>
          <a:p>
            <a:r>
              <a:rPr kumimoji="1" lang="en-US" altLang="ja-JP" dirty="0"/>
              <a:t>*       91 *       10 *       -14 *</a:t>
            </a:r>
          </a:p>
          <a:p>
            <a:r>
              <a:rPr kumimoji="1" lang="en-US" altLang="ja-JP" dirty="0"/>
              <a:t>*       91 *       11 *        14 *</a:t>
            </a:r>
          </a:p>
          <a:p>
            <a:r>
              <a:rPr kumimoji="1" lang="en-US" altLang="ja-JP" dirty="0"/>
              <a:t>*       91 *       12 *        -2 *</a:t>
            </a:r>
          </a:p>
          <a:p>
            <a:r>
              <a:rPr kumimoji="1" lang="en-US" altLang="ja-JP" dirty="0"/>
              <a:t>*       91 *       13 *         2 *</a:t>
            </a:r>
          </a:p>
          <a:p>
            <a:r>
              <a:rPr kumimoji="1" lang="en-US" altLang="ja-JP" dirty="0"/>
              <a:t>*       91 *       14 *       -14 *</a:t>
            </a:r>
          </a:p>
          <a:p>
            <a:r>
              <a:rPr kumimoji="1" lang="en-US" altLang="ja-JP" dirty="0"/>
              <a:t>*       91 *       15 *        14 *</a:t>
            </a:r>
          </a:p>
          <a:p>
            <a:r>
              <a:rPr kumimoji="1" lang="en-US" altLang="ja-JP" dirty="0"/>
              <a:t>*       91 *       16 *        94 *</a:t>
            </a:r>
          </a:p>
          <a:p>
            <a:r>
              <a:rPr kumimoji="1" lang="en-US" altLang="ja-JP" dirty="0"/>
              <a:t>*       91 *       17 *        -2 *</a:t>
            </a:r>
          </a:p>
          <a:p>
            <a:r>
              <a:rPr kumimoji="1" lang="en-US" altLang="ja-JP" dirty="0"/>
              <a:t>*       91 *       18 *         2 *</a:t>
            </a:r>
          </a:p>
          <a:p>
            <a:r>
              <a:rPr kumimoji="1" lang="en-US" altLang="ja-JP" dirty="0"/>
              <a:t>*       91 *       19 *        -2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23 *</a:t>
            </a:r>
          </a:p>
          <a:p>
            <a:r>
              <a:rPr kumimoji="1" lang="en-US" altLang="ja-JP" dirty="0"/>
              <a:t>Type &lt;CR&gt; to continue or q to quit ==&gt;</a:t>
            </a:r>
          </a:p>
          <a:p>
            <a:r>
              <a:rPr kumimoji="1" lang="en-US" altLang="ja-JP" dirty="0"/>
              <a:t>*       92 *       10 *       -16 *</a:t>
            </a:r>
          </a:p>
          <a:p>
            <a:r>
              <a:rPr kumimoji="1" lang="en-US" altLang="ja-JP" dirty="0"/>
              <a:t>*       92 *       11 *        16 *</a:t>
            </a:r>
          </a:p>
          <a:p>
            <a:r>
              <a:rPr kumimoji="1" lang="en-US" altLang="ja-JP" dirty="0"/>
              <a:t>*       92 *       12 *        -2 *</a:t>
            </a:r>
          </a:p>
          <a:p>
            <a:r>
              <a:rPr kumimoji="1" lang="en-US" altLang="ja-JP" dirty="0"/>
              <a:t>*       92 *       13 *         2 *</a:t>
            </a:r>
          </a:p>
          <a:p>
            <a:r>
              <a:rPr kumimoji="1" lang="en-US" altLang="ja-JP" dirty="0"/>
              <a:t>*       92 *       14 *       -16 *</a:t>
            </a:r>
          </a:p>
          <a:p>
            <a:r>
              <a:rPr kumimoji="1" lang="en-US" altLang="ja-JP" dirty="0"/>
              <a:t>*       92 *       15 *        16 *</a:t>
            </a:r>
          </a:p>
          <a:p>
            <a:r>
              <a:rPr kumimoji="1" lang="en-US" altLang="ja-JP" dirty="0"/>
              <a:t>*       92 *       16 *        94 *</a:t>
            </a:r>
          </a:p>
          <a:p>
            <a:r>
              <a:rPr kumimoji="1" lang="en-US" altLang="ja-JP" dirty="0"/>
              <a:t>*       92 *       17 *        -2 *</a:t>
            </a:r>
          </a:p>
          <a:p>
            <a:r>
              <a:rPr kumimoji="1" lang="en-US" altLang="ja-JP" dirty="0"/>
              <a:t>*       92 *       18 *         2 *</a:t>
            </a:r>
          </a:p>
          <a:p>
            <a:r>
              <a:rPr kumimoji="1" lang="en-US" altLang="ja-JP" dirty="0"/>
              <a:t>*       92 *       19 *        -2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-14 *</a:t>
            </a:r>
          </a:p>
          <a:p>
            <a:r>
              <a:rPr kumimoji="1" lang="en-US" altLang="ja-JP" dirty="0"/>
              <a:t>*       93 *       10 *        14 *</a:t>
            </a:r>
          </a:p>
          <a:p>
            <a:r>
              <a:rPr kumimoji="1" lang="en-US" altLang="ja-JP" dirty="0"/>
              <a:t>*       93 *       11 *        -3 *</a:t>
            </a:r>
          </a:p>
          <a:p>
            <a:r>
              <a:rPr kumimoji="1" lang="en-US" altLang="ja-JP" dirty="0"/>
              <a:t>*       93 *       12 *         3 *</a:t>
            </a:r>
          </a:p>
          <a:p>
            <a:r>
              <a:rPr kumimoji="1" lang="en-US" altLang="ja-JP" dirty="0"/>
              <a:t>*       93 *       13 *       -14 *</a:t>
            </a:r>
          </a:p>
          <a:p>
            <a:r>
              <a:rPr kumimoji="1" lang="en-US" altLang="ja-JP" dirty="0"/>
              <a:t>*       93 *       14 *        14 *</a:t>
            </a:r>
          </a:p>
          <a:p>
            <a:r>
              <a:rPr kumimoji="1" lang="en-US" altLang="ja-JP" dirty="0"/>
              <a:t>Type &lt;CR&gt; to continue or q to quit ==&gt;</a:t>
            </a:r>
          </a:p>
          <a:p>
            <a:r>
              <a:rPr kumimoji="1" lang="en-US" altLang="ja-JP" dirty="0"/>
              <a:t>*       93 *       15 *        94 *</a:t>
            </a:r>
          </a:p>
          <a:p>
            <a:r>
              <a:rPr kumimoji="1" lang="en-US" altLang="ja-JP" dirty="0"/>
              <a:t>*       93 *       16 *        -3 *</a:t>
            </a:r>
          </a:p>
          <a:p>
            <a:r>
              <a:rPr kumimoji="1" lang="en-US" altLang="ja-JP" dirty="0"/>
              <a:t>*       93 *       17 *         3 *</a:t>
            </a:r>
          </a:p>
          <a:p>
            <a:r>
              <a:rPr kumimoji="1" lang="en-US" altLang="ja-JP" dirty="0"/>
              <a:t>*       93 *       18 *        -3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-14 *</a:t>
            </a:r>
          </a:p>
          <a:p>
            <a:r>
              <a:rPr kumimoji="1" lang="en-US" altLang="ja-JP" dirty="0"/>
              <a:t>*       94 *       11 *        14 *</a:t>
            </a:r>
          </a:p>
          <a:p>
            <a:r>
              <a:rPr kumimoji="1" lang="en-US" altLang="ja-JP" dirty="0"/>
              <a:t>*       94 *       12 *        -2 *</a:t>
            </a:r>
          </a:p>
          <a:p>
            <a:r>
              <a:rPr kumimoji="1" lang="en-US" altLang="ja-JP" dirty="0"/>
              <a:t>*       94 *       13 *         2 *</a:t>
            </a:r>
          </a:p>
          <a:p>
            <a:r>
              <a:rPr kumimoji="1" lang="en-US" altLang="ja-JP" dirty="0"/>
              <a:t>*       94 *       14 *       -14 *</a:t>
            </a:r>
          </a:p>
          <a:p>
            <a:r>
              <a:rPr kumimoji="1" lang="en-US" altLang="ja-JP" dirty="0"/>
              <a:t>*       94 *       15 *        14 *</a:t>
            </a:r>
          </a:p>
          <a:p>
            <a:r>
              <a:rPr kumimoji="1" lang="en-US" altLang="ja-JP" dirty="0"/>
              <a:t>*       94 *       16 *        94 *</a:t>
            </a:r>
          </a:p>
          <a:p>
            <a:r>
              <a:rPr kumimoji="1" lang="en-US" altLang="ja-JP" dirty="0"/>
              <a:t>*       94 *       17 *        -2 *</a:t>
            </a:r>
          </a:p>
          <a:p>
            <a:r>
              <a:rPr kumimoji="1" lang="en-US" altLang="ja-JP" dirty="0"/>
              <a:t>*       94 *       18 *         2 *</a:t>
            </a:r>
          </a:p>
          <a:p>
            <a:r>
              <a:rPr kumimoji="1" lang="en-US" altLang="ja-JP" dirty="0"/>
              <a:t>*       94 *       19 *        -2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23 *</a:t>
            </a:r>
          </a:p>
          <a:p>
            <a:r>
              <a:rPr kumimoji="1" lang="en-US" altLang="ja-JP" dirty="0"/>
              <a:t>*       95 *       10 *       -14 *</a:t>
            </a:r>
          </a:p>
          <a:p>
            <a:r>
              <a:rPr kumimoji="1" lang="en-US" altLang="ja-JP" dirty="0"/>
              <a:t>*       95 *       11 *        14 *</a:t>
            </a:r>
          </a:p>
          <a:p>
            <a:r>
              <a:rPr kumimoji="1" lang="en-US" altLang="ja-JP" dirty="0"/>
              <a:t>*       95 *       12 *        -5 *</a:t>
            </a:r>
          </a:p>
          <a:p>
            <a:r>
              <a:rPr kumimoji="1" lang="en-US" altLang="ja-JP" dirty="0"/>
              <a:t>*       95 *       13 *         5 *</a:t>
            </a:r>
          </a:p>
          <a:p>
            <a:r>
              <a:rPr kumimoji="1" lang="en-US" altLang="ja-JP" dirty="0"/>
              <a:t>*       95 *       14 *       -14 *</a:t>
            </a:r>
          </a:p>
          <a:p>
            <a:r>
              <a:rPr kumimoji="1" lang="en-US" altLang="ja-JP" dirty="0"/>
              <a:t>*       95 *       15 *        14 *</a:t>
            </a:r>
          </a:p>
          <a:p>
            <a:r>
              <a:rPr kumimoji="1" lang="en-US" altLang="ja-JP" dirty="0"/>
              <a:t>*       95 *       16 *        94 *</a:t>
            </a:r>
          </a:p>
          <a:p>
            <a:r>
              <a:rPr kumimoji="1" lang="en-US" altLang="ja-JP" dirty="0"/>
              <a:t>*       95 *       17 *        -5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-14 *</a:t>
            </a:r>
          </a:p>
          <a:p>
            <a:r>
              <a:rPr kumimoji="1" lang="en-US" altLang="ja-JP" dirty="0"/>
              <a:t>*       96 *        9 *        14 *</a:t>
            </a:r>
          </a:p>
          <a:p>
            <a:r>
              <a:rPr kumimoji="1" lang="en-US" altLang="ja-JP" dirty="0"/>
              <a:t>*       96 *       10 *        -4 *</a:t>
            </a:r>
          </a:p>
          <a:p>
            <a:r>
              <a:rPr kumimoji="1" lang="en-US" altLang="ja-JP" dirty="0"/>
              <a:t>*       96 *       11 *         4 *</a:t>
            </a:r>
          </a:p>
          <a:p>
            <a:r>
              <a:rPr kumimoji="1" lang="en-US" altLang="ja-JP" dirty="0"/>
              <a:t>*       96 *       12 *        94 *</a:t>
            </a:r>
          </a:p>
          <a:p>
            <a:r>
              <a:rPr kumimoji="1" lang="en-US" altLang="ja-JP" dirty="0"/>
              <a:t>*       96 *       13 *       -14 *</a:t>
            </a:r>
          </a:p>
          <a:p>
            <a:r>
              <a:rPr kumimoji="1" lang="en-US" altLang="ja-JP" dirty="0"/>
              <a:t>*       96 *       14 *        14 *</a:t>
            </a:r>
          </a:p>
          <a:p>
            <a:r>
              <a:rPr kumimoji="1" lang="en-US" altLang="ja-JP" dirty="0"/>
              <a:t>*       96 *       15 *        -4 *</a:t>
            </a:r>
          </a:p>
          <a:p>
            <a:r>
              <a:rPr kumimoji="1" lang="en-US" altLang="ja-JP" dirty="0"/>
              <a:t>*       96 *       16 *         4 *</a:t>
            </a:r>
          </a:p>
          <a:p>
            <a:r>
              <a:rPr kumimoji="1" lang="en-US" altLang="ja-JP" dirty="0"/>
              <a:t>*       96 *       17 *        -4 *</a:t>
            </a:r>
          </a:p>
          <a:p>
            <a:r>
              <a:rPr kumimoji="1" lang="en-US" altLang="ja-JP" dirty="0"/>
              <a:t>*       96 *       18 *        21 *</a:t>
            </a:r>
          </a:p>
          <a:p>
            <a:r>
              <a:rPr kumimoji="1" lang="en-US" altLang="ja-JP" dirty="0"/>
              <a:t>*       96 *       19 *         4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-16 *</a:t>
            </a:r>
          </a:p>
          <a:p>
            <a:r>
              <a:rPr kumimoji="1" lang="en-US" altLang="ja-JP" dirty="0"/>
              <a:t>Type &lt;CR&gt; to continue or q to quit ==&gt;</a:t>
            </a:r>
          </a:p>
          <a:p>
            <a:r>
              <a:rPr kumimoji="1" lang="en-US" altLang="ja-JP" dirty="0"/>
              <a:t>*       97 *       10 *        16 *</a:t>
            </a:r>
          </a:p>
          <a:p>
            <a:r>
              <a:rPr kumimoji="1" lang="en-US" altLang="ja-JP" dirty="0"/>
              <a:t>*       97 *       11 *        -4 *</a:t>
            </a:r>
          </a:p>
          <a:p>
            <a:r>
              <a:rPr kumimoji="1" lang="en-US" altLang="ja-JP" dirty="0"/>
              <a:t>*       97 *       12 *         4 *</a:t>
            </a:r>
          </a:p>
          <a:p>
            <a:r>
              <a:rPr kumimoji="1" lang="en-US" altLang="ja-JP" dirty="0"/>
              <a:t>*       97 *       13 *       -16 *</a:t>
            </a:r>
          </a:p>
          <a:p>
            <a:r>
              <a:rPr kumimoji="1" lang="en-US" altLang="ja-JP" dirty="0"/>
              <a:t>*       97 *       14 *        16 *</a:t>
            </a:r>
          </a:p>
          <a:p>
            <a:r>
              <a:rPr kumimoji="1" lang="en-US" altLang="ja-JP" dirty="0"/>
              <a:t>*       97 *       15 *        94 *</a:t>
            </a:r>
          </a:p>
          <a:p>
            <a:r>
              <a:rPr kumimoji="1" lang="en-US" altLang="ja-JP" dirty="0"/>
              <a:t>*       97 *       16 *        -4 *</a:t>
            </a:r>
          </a:p>
          <a:p>
            <a:r>
              <a:rPr kumimoji="1" lang="en-US" altLang="ja-JP" dirty="0"/>
              <a:t>*       97 *       17 *         4 *</a:t>
            </a:r>
          </a:p>
          <a:p>
            <a:r>
              <a:rPr kumimoji="1" lang="en-US" altLang="ja-JP" dirty="0"/>
              <a:t>*       97 *       18 *         4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23 *</a:t>
            </a:r>
          </a:p>
          <a:p>
            <a:r>
              <a:rPr kumimoji="1" lang="en-US" altLang="ja-JP" dirty="0"/>
              <a:t>*       98 *        9 *        23 *</a:t>
            </a:r>
          </a:p>
          <a:p>
            <a:r>
              <a:rPr kumimoji="1" lang="en-US" altLang="ja-JP" dirty="0"/>
              <a:t>*       98 *       10 *       -14 *</a:t>
            </a:r>
          </a:p>
          <a:p>
            <a:r>
              <a:rPr kumimoji="1" lang="en-US" altLang="ja-JP" dirty="0"/>
              <a:t>*       98 *       11 *        14 *</a:t>
            </a:r>
          </a:p>
          <a:p>
            <a:r>
              <a:rPr kumimoji="1" lang="en-US" altLang="ja-JP" dirty="0"/>
              <a:t>*       98 *       12 *        -1 *</a:t>
            </a:r>
          </a:p>
          <a:p>
            <a:r>
              <a:rPr kumimoji="1" lang="en-US" altLang="ja-JP" dirty="0"/>
              <a:t>*       98 *       13 *         1 *</a:t>
            </a:r>
          </a:p>
          <a:p>
            <a:r>
              <a:rPr kumimoji="1" lang="en-US" altLang="ja-JP" dirty="0"/>
              <a:t>*       98 *       14 *       -14 *</a:t>
            </a:r>
          </a:p>
          <a:p>
            <a:r>
              <a:rPr kumimoji="1" lang="en-US" altLang="ja-JP" dirty="0"/>
              <a:t>Type &lt;CR&gt; to continue or q to quit ==&gt;</a:t>
            </a:r>
          </a:p>
          <a:p>
            <a:r>
              <a:rPr kumimoji="1" lang="en-US" altLang="ja-JP" dirty="0"/>
              <a:t>*       98 *       15 *        14 *</a:t>
            </a:r>
          </a:p>
          <a:p>
            <a:r>
              <a:rPr kumimoji="1" lang="en-US" altLang="ja-JP" dirty="0"/>
              <a:t>*       98 *       16 *        94 *</a:t>
            </a:r>
          </a:p>
          <a:p>
            <a:r>
              <a:rPr kumimoji="1" lang="en-US" altLang="ja-JP" dirty="0"/>
              <a:t>*       98 *       17 *        -1 *</a:t>
            </a:r>
          </a:p>
          <a:p>
            <a:r>
              <a:rPr kumimoji="1" lang="en-US" altLang="ja-JP" dirty="0"/>
              <a:t>*       98 *       18 *         1 *</a:t>
            </a:r>
          </a:p>
          <a:p>
            <a:r>
              <a:rPr kumimoji="1" lang="en-US" altLang="ja-JP" dirty="0"/>
              <a:t>*       98 *       19 *        -1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7</a:t>
            </a:fld>
            <a:endParaRPr kumimoji="1" lang="ja-JP" altLang="en-US"/>
          </a:p>
        </p:txBody>
      </p:sp>
    </p:spTree>
    <p:extLst>
      <p:ext uri="{BB962C8B-B14F-4D97-AF65-F5344CB8AC3E}">
        <p14:creationId xmlns:p14="http://schemas.microsoft.com/office/powerpoint/2010/main" val="790182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new</a:t>
            </a:r>
          </a:p>
          <a:p>
            <a:r>
              <a:rPr kumimoji="1" lang="en-US" altLang="ja-JP" dirty="0"/>
              <a:t>root [2]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a:t>
            </a:r>
          </a:p>
          <a:p>
            <a:r>
              <a:rPr kumimoji="1" lang="en-US" altLang="ja-JP" dirty="0"/>
              <a:t>*        6 *        0 *      -521 *</a:t>
            </a:r>
          </a:p>
          <a:p>
            <a:r>
              <a:rPr kumimoji="1" lang="en-US" altLang="ja-JP" dirty="0"/>
              <a:t>*        7 *        0 *           *</a:t>
            </a:r>
          </a:p>
          <a:p>
            <a:r>
              <a:rPr kumimoji="1" lang="en-US" altLang="ja-JP" dirty="0"/>
              <a:t>*        8 *        0 *           *</a:t>
            </a:r>
          </a:p>
          <a:p>
            <a:r>
              <a:rPr kumimoji="1" lang="en-US" altLang="ja-JP" dirty="0"/>
              <a:t>*        9 *        0 *           *</a:t>
            </a:r>
          </a:p>
          <a:p>
            <a:r>
              <a:rPr kumimoji="1" lang="en-US" altLang="ja-JP" dirty="0"/>
              <a:t>*       10 *        0 *           *</a:t>
            </a:r>
          </a:p>
          <a:p>
            <a:r>
              <a:rPr kumimoji="1" lang="en-US" altLang="ja-JP" dirty="0"/>
              <a:t>*       11 *        0 *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a:t>
            </a:r>
          </a:p>
          <a:p>
            <a:r>
              <a:rPr kumimoji="1" lang="en-US" altLang="ja-JP" dirty="0"/>
              <a:t>*       19 *        0 *           *</a:t>
            </a:r>
          </a:p>
          <a:p>
            <a:r>
              <a:rPr kumimoji="1" lang="en-US" altLang="ja-JP" dirty="0"/>
              <a:t>*       20 *        0 *           *</a:t>
            </a:r>
          </a:p>
          <a:p>
            <a:r>
              <a:rPr kumimoji="1" lang="en-US" altLang="ja-JP" dirty="0"/>
              <a:t>*       21 *        0 *           *</a:t>
            </a:r>
          </a:p>
          <a:p>
            <a:r>
              <a:rPr kumimoji="1" lang="en-US" altLang="ja-JP" dirty="0"/>
              <a:t>*       22 *        0 *           *</a:t>
            </a:r>
          </a:p>
          <a:p>
            <a:r>
              <a:rPr kumimoji="1" lang="en-US" altLang="ja-JP" dirty="0"/>
              <a:t>*       23 *        0 *           *</a:t>
            </a:r>
          </a:p>
          <a:p>
            <a:r>
              <a:rPr kumimoji="1" lang="en-US" altLang="ja-JP" dirty="0"/>
              <a:t>*       24 *        0 *           *</a:t>
            </a:r>
          </a:p>
          <a:p>
            <a:r>
              <a:rPr kumimoji="1" lang="en-US" altLang="ja-JP" dirty="0"/>
              <a:t>Type &lt;CR&gt; to continue or q to quit ==&gt;</a:t>
            </a:r>
          </a:p>
          <a:p>
            <a:r>
              <a:rPr kumimoji="1" lang="en-US" altLang="ja-JP" dirty="0"/>
              <a:t>*       25 *        0 *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       30 *        0 *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a:t>
            </a:r>
          </a:p>
          <a:p>
            <a:r>
              <a:rPr kumimoji="1" lang="en-US" altLang="ja-JP" dirty="0"/>
              <a:t>*       45 *        0 *           *</a:t>
            </a:r>
          </a:p>
          <a:p>
            <a:r>
              <a:rPr kumimoji="1" lang="en-US" altLang="ja-JP" dirty="0"/>
              <a:t>*       46 *        0 *       521 *</a:t>
            </a:r>
          </a:p>
          <a:p>
            <a:r>
              <a:rPr kumimoji="1" lang="en-US" altLang="ja-JP" dirty="0"/>
              <a:t>*       46 *        1 *      -511 *</a:t>
            </a:r>
          </a:p>
          <a:p>
            <a:r>
              <a:rPr kumimoji="1" lang="en-US" altLang="ja-JP" dirty="0"/>
              <a:t>*       47 *        0 *           *</a:t>
            </a:r>
          </a:p>
          <a:p>
            <a:r>
              <a:rPr kumimoji="1" lang="en-US" altLang="ja-JP" dirty="0"/>
              <a:t>*       48 *        0 *           *</a:t>
            </a:r>
          </a:p>
          <a:p>
            <a:r>
              <a:rPr kumimoji="1" lang="en-US" altLang="ja-JP" dirty="0"/>
              <a:t>Type &lt;CR&gt; to continue or q to quit ==&gt;</a:t>
            </a:r>
          </a:p>
          <a:p>
            <a:r>
              <a:rPr kumimoji="1" lang="en-US" altLang="ja-JP" dirty="0"/>
              <a:t>*       49 *        0 *           *</a:t>
            </a:r>
          </a:p>
          <a:p>
            <a:r>
              <a:rPr kumimoji="1" lang="en-US" altLang="ja-JP" dirty="0"/>
              <a:t>*       50 *        0 *           *</a:t>
            </a:r>
          </a:p>
          <a:p>
            <a:r>
              <a:rPr kumimoji="1" lang="en-US" altLang="ja-JP" dirty="0"/>
              <a:t>*       51 *        0 *           *</a:t>
            </a:r>
          </a:p>
          <a:p>
            <a:r>
              <a:rPr kumimoji="1" lang="en-US" altLang="ja-JP" dirty="0"/>
              <a:t>*       52 *        0 *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a:t>
            </a:r>
          </a:p>
          <a:p>
            <a:r>
              <a:rPr kumimoji="1" lang="en-US" altLang="ja-JP" dirty="0"/>
              <a:t>*       61 *        0 *           *</a:t>
            </a:r>
          </a:p>
          <a:p>
            <a:r>
              <a:rPr kumimoji="1" lang="en-US" altLang="ja-JP" dirty="0"/>
              <a:t>*       62 *        0 *           *</a:t>
            </a:r>
          </a:p>
          <a:p>
            <a:r>
              <a:rPr kumimoji="1" lang="en-US" altLang="ja-JP" dirty="0"/>
              <a:t>*       63 *        0 *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Type &lt;CR&gt; to continue or q to quit ==&gt;</a:t>
            </a:r>
          </a:p>
          <a:p>
            <a:r>
              <a:rPr kumimoji="1" lang="en-US" altLang="ja-JP" dirty="0"/>
              <a:t>*       74 *        0 *           *</a:t>
            </a:r>
          </a:p>
          <a:p>
            <a:r>
              <a:rPr kumimoji="1" lang="en-US" altLang="ja-JP" dirty="0"/>
              <a:t>*       75 *        0 *           *</a:t>
            </a:r>
          </a:p>
          <a:p>
            <a:r>
              <a:rPr kumimoji="1" lang="en-US" altLang="ja-JP" dirty="0"/>
              <a:t>*       76 *        0 *           *</a:t>
            </a:r>
          </a:p>
          <a:p>
            <a:r>
              <a:rPr kumimoji="1" lang="en-US" altLang="ja-JP" dirty="0"/>
              <a:t>*       77 *        0 *           *</a:t>
            </a:r>
          </a:p>
          <a:p>
            <a:r>
              <a:rPr kumimoji="1" lang="en-US" altLang="ja-JP" dirty="0"/>
              <a:t>*       78 *        0 *           *</a:t>
            </a:r>
          </a:p>
          <a:p>
            <a:r>
              <a:rPr kumimoji="1" lang="en-US" altLang="ja-JP" dirty="0"/>
              <a:t>*       79 *        0 *           *</a:t>
            </a:r>
          </a:p>
          <a:p>
            <a:r>
              <a:rPr kumimoji="1" lang="en-US" altLang="ja-JP" dirty="0"/>
              <a:t>*       80 *        0 *           *</a:t>
            </a:r>
          </a:p>
          <a:p>
            <a:r>
              <a:rPr kumimoji="1" lang="en-US" altLang="ja-JP" dirty="0"/>
              <a:t>*       81 *        0 *           *</a:t>
            </a:r>
          </a:p>
          <a:p>
            <a:r>
              <a:rPr kumimoji="1" lang="en-US" altLang="ja-JP" dirty="0"/>
              <a:t>*       82 *        0 *           *</a:t>
            </a:r>
          </a:p>
          <a:p>
            <a:r>
              <a:rPr kumimoji="1" lang="en-US" altLang="ja-JP" dirty="0"/>
              <a:t>*       83 *        0 *           *</a:t>
            </a:r>
          </a:p>
          <a:p>
            <a:r>
              <a:rPr kumimoji="1" lang="en-US" altLang="ja-JP" dirty="0"/>
              <a:t>*       84 *        0 *           *</a:t>
            </a:r>
          </a:p>
          <a:p>
            <a:r>
              <a:rPr kumimoji="1" lang="en-US" altLang="ja-JP" dirty="0"/>
              <a:t>*       85 *        0 *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       90 *        0 *           *</a:t>
            </a:r>
          </a:p>
          <a:p>
            <a:r>
              <a:rPr kumimoji="1" lang="en-US" altLang="ja-JP" dirty="0"/>
              <a:t>*       91 *        0 *           *</a:t>
            </a:r>
          </a:p>
          <a:p>
            <a:r>
              <a:rPr kumimoji="1" lang="en-US" altLang="ja-JP" dirty="0"/>
              <a:t>*       92 *        0 *           *</a:t>
            </a:r>
          </a:p>
          <a:p>
            <a:r>
              <a:rPr kumimoji="1" lang="en-US" altLang="ja-JP" dirty="0"/>
              <a:t>*       93 *        0 *           *</a:t>
            </a:r>
          </a:p>
          <a:p>
            <a:r>
              <a:rPr kumimoji="1" lang="en-US" altLang="ja-JP" dirty="0"/>
              <a:t>*       94 *        0 *       431 *</a:t>
            </a:r>
          </a:p>
          <a:p>
            <a:r>
              <a:rPr kumimoji="1" lang="en-US" altLang="ja-JP" dirty="0"/>
              <a:t>*       95 *        0 *           *</a:t>
            </a:r>
          </a:p>
          <a:p>
            <a:r>
              <a:rPr kumimoji="1" lang="en-US" altLang="ja-JP" dirty="0"/>
              <a:t>*       96 *        0 *           *</a:t>
            </a:r>
          </a:p>
          <a:p>
            <a:r>
              <a:rPr kumimoji="1" lang="en-US" altLang="ja-JP" dirty="0"/>
              <a:t>*       97 *        0 *           *</a:t>
            </a:r>
          </a:p>
          <a:p>
            <a:r>
              <a:rPr kumimoji="1" lang="en-US" altLang="ja-JP" dirty="0"/>
              <a:t>*       98 *        0 *           *</a:t>
            </a:r>
          </a:p>
          <a:p>
            <a:r>
              <a:rPr kumimoji="1" lang="en-US" altLang="ja-JP" dirty="0"/>
              <a:t>Type &lt;CR&gt; to continue or q to quit ==&gt;</a:t>
            </a:r>
          </a:p>
          <a:p>
            <a:r>
              <a:rPr kumimoji="1" lang="en-US" altLang="ja-JP" dirty="0"/>
              <a:t>***********************************</a:t>
            </a:r>
          </a:p>
          <a:p>
            <a:r>
              <a:rPr kumimoji="1" lang="en-US" altLang="ja-JP" dirty="0"/>
              <a:t>root [3]</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8</a:t>
            </a:fld>
            <a:endParaRPr kumimoji="1" lang="ja-JP" altLang="en-US"/>
          </a:p>
        </p:txBody>
      </p:sp>
    </p:spTree>
    <p:extLst>
      <p:ext uri="{BB962C8B-B14F-4D97-AF65-F5344CB8AC3E}">
        <p14:creationId xmlns:p14="http://schemas.microsoft.com/office/powerpoint/2010/main" val="349289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FE9F416-064E-4E05-B474-1C73B7977F7D}" type="slidenum">
              <a:rPr kumimoji="1" lang="ja-JP" altLang="en-US" smtClean="0"/>
              <a:t>9</a:t>
            </a:fld>
            <a:endParaRPr kumimoji="1" lang="ja-JP" altLang="en-US"/>
          </a:p>
        </p:txBody>
      </p:sp>
    </p:spTree>
    <p:extLst>
      <p:ext uri="{BB962C8B-B14F-4D97-AF65-F5344CB8AC3E}">
        <p14:creationId xmlns:p14="http://schemas.microsoft.com/office/powerpoint/2010/main" val="498246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-merged/250-SetA/4f_ZZ_semileptonic/ILD_l5_o1_v02/v02-02/rv02-02.sv02-02.mILD_l5_o1_v02.E250-SetA.I500074.P4f_zz_sl.eL.pR.n000.d_dstm_15116_1.slcio</a:t>
            </a:r>
          </a:p>
          <a:p>
            <a:endParaRPr kumimoji="1" lang="ja-JP" altLang="en-US" dirty="0"/>
          </a:p>
        </p:txBody>
      </p:sp>
      <p:sp>
        <p:nvSpPr>
          <p:cNvPr id="4" name="スライド番号プレースホルダー 3"/>
          <p:cNvSpPr>
            <a:spLocks noGrp="1"/>
          </p:cNvSpPr>
          <p:nvPr>
            <p:ph type="sldNum" sz="quarter" idx="5"/>
          </p:nvPr>
        </p:nvSpPr>
        <p:spPr/>
        <p:txBody>
          <a:bodyPr/>
          <a:lstStyle/>
          <a:p>
            <a:fld id="{A5D3A0CA-C2A4-4DE1-B094-CB80B6BEFA0F}" type="slidenum">
              <a:rPr kumimoji="1" lang="ja-JP" altLang="en-US" smtClean="0"/>
              <a:t>11</a:t>
            </a:fld>
            <a:endParaRPr kumimoji="1" lang="ja-JP" altLang="en-US"/>
          </a:p>
        </p:txBody>
      </p:sp>
    </p:spTree>
    <p:extLst>
      <p:ext uri="{BB962C8B-B14F-4D97-AF65-F5344CB8AC3E}">
        <p14:creationId xmlns:p14="http://schemas.microsoft.com/office/powerpoint/2010/main" val="102067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[6]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11 *</a:t>
            </a:r>
          </a:p>
          <a:p>
            <a:r>
              <a:rPr kumimoji="1" lang="en-US" altLang="ja-JP" dirty="0"/>
              <a:t>*        5 *        1 *        11 *</a:t>
            </a:r>
          </a:p>
          <a:p>
            <a:r>
              <a:rPr kumimoji="1" lang="en-US" altLang="ja-JP" dirty="0"/>
              <a:t>*        5 *        2 *        94 *</a:t>
            </a:r>
          </a:p>
          <a:p>
            <a:r>
              <a:rPr kumimoji="1" lang="en-US" altLang="ja-JP" dirty="0"/>
              <a:t>*        5 *        3 *        94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8 *        0 *           *</a:t>
            </a:r>
          </a:p>
          <a:p>
            <a:r>
              <a:rPr kumimoji="1" lang="en-US" altLang="ja-JP" dirty="0"/>
              <a:t>*        9 *        0 *           *</a:t>
            </a:r>
          </a:p>
          <a:p>
            <a:r>
              <a:rPr kumimoji="1" lang="en-US" altLang="ja-JP" dirty="0"/>
              <a:t>*       10 *        0 *        11 *</a:t>
            </a:r>
          </a:p>
          <a:p>
            <a:r>
              <a:rPr kumimoji="1" lang="en-US" altLang="ja-JP" dirty="0"/>
              <a:t>*       10 *        1 *        11 *</a:t>
            </a:r>
          </a:p>
          <a:p>
            <a:r>
              <a:rPr kumimoji="1" lang="en-US" altLang="ja-JP" dirty="0"/>
              <a:t>*       11 *        0 *           *</a:t>
            </a:r>
          </a:p>
          <a:p>
            <a:r>
              <a:rPr kumimoji="1" lang="en-US" altLang="ja-JP" dirty="0"/>
              <a:t>*       12 *        0 *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Type &lt;CR&gt; to continue or q to quit ==&gt;</a:t>
            </a:r>
          </a:p>
          <a:p>
            <a:r>
              <a:rPr kumimoji="1" lang="en-US" altLang="ja-JP" dirty="0"/>
              <a:t>*       14 *        2 *        94 *</a:t>
            </a:r>
          </a:p>
          <a:p>
            <a:r>
              <a:rPr kumimoji="1" lang="en-US" altLang="ja-JP" dirty="0"/>
              <a:t>*       14 *        3 *        94 *</a:t>
            </a:r>
          </a:p>
          <a:p>
            <a:r>
              <a:rPr kumimoji="1" lang="en-US" altLang="ja-JP" dirty="0"/>
              <a:t>*       14 *        4 *        15 *</a:t>
            </a:r>
          </a:p>
          <a:p>
            <a:r>
              <a:rPr kumimoji="1" lang="en-US" altLang="ja-JP" dirty="0"/>
              <a:t>*       14 *        5 *        15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16 *        0 *        23 *</a:t>
            </a:r>
          </a:p>
          <a:p>
            <a:r>
              <a:rPr kumimoji="1" lang="en-US" altLang="ja-JP" dirty="0"/>
              <a:t>*       16 *        1 *        23 *</a:t>
            </a:r>
          </a:p>
          <a:p>
            <a:r>
              <a:rPr kumimoji="1" lang="en-US" altLang="ja-JP" dirty="0"/>
              <a:t>*       16 *        2 *        94 *</a:t>
            </a:r>
          </a:p>
          <a:p>
            <a:r>
              <a:rPr kumimoji="1" lang="en-US" altLang="ja-JP" dirty="0"/>
              <a:t>*       16 *        3 *        94 *</a:t>
            </a:r>
          </a:p>
          <a:p>
            <a:r>
              <a:rPr kumimoji="1" lang="en-US" altLang="ja-JP" dirty="0"/>
              <a:t>*       16 *        4 *       -15 *</a:t>
            </a:r>
          </a:p>
          <a:p>
            <a:r>
              <a:rPr kumimoji="1" lang="en-US" altLang="ja-JP" dirty="0"/>
              <a:t>*       16 *        5 *       -15 *</a:t>
            </a:r>
          </a:p>
          <a:p>
            <a:r>
              <a:rPr kumimoji="1" lang="en-US" altLang="ja-JP" dirty="0"/>
              <a:t>*       17 *        0 *        11 *</a:t>
            </a:r>
          </a:p>
          <a:p>
            <a:r>
              <a:rPr kumimoji="1" lang="en-US" altLang="ja-JP" dirty="0"/>
              <a:t>*       17 *        1 *        11 *</a:t>
            </a:r>
          </a:p>
          <a:p>
            <a:r>
              <a:rPr kumimoji="1" lang="en-US" altLang="ja-JP" dirty="0"/>
              <a:t>*       17 *        2 *        94 *</a:t>
            </a:r>
          </a:p>
          <a:p>
            <a:r>
              <a:rPr kumimoji="1" lang="en-US" altLang="ja-JP" dirty="0"/>
              <a:t>*       17 *        3 *        94 *</a:t>
            </a:r>
          </a:p>
          <a:p>
            <a:r>
              <a:rPr kumimoji="1" lang="en-US" altLang="ja-JP" dirty="0"/>
              <a:t>*       17 *        4 *       -15 *</a:t>
            </a:r>
          </a:p>
          <a:p>
            <a:r>
              <a:rPr kumimoji="1" lang="en-US" altLang="ja-JP" dirty="0"/>
              <a:t>*       18 *        0 *        23 *</a:t>
            </a:r>
          </a:p>
          <a:p>
            <a:r>
              <a:rPr kumimoji="1" lang="en-US" altLang="ja-JP" dirty="0"/>
              <a:t>*       18 *        1 *        23 *</a:t>
            </a:r>
          </a:p>
          <a:p>
            <a:r>
              <a:rPr kumimoji="1" lang="en-US" altLang="ja-JP" dirty="0"/>
              <a:t>*       18 *        2 *       -15 *</a:t>
            </a:r>
          </a:p>
          <a:p>
            <a:r>
              <a:rPr kumimoji="1" lang="en-US" altLang="ja-JP" dirty="0"/>
              <a:t>*       18 *        3 *        15 *</a:t>
            </a:r>
          </a:p>
          <a:p>
            <a:r>
              <a:rPr kumimoji="1" lang="en-US" altLang="ja-JP" dirty="0"/>
              <a:t>*       19 *        0 *        11 *</a:t>
            </a:r>
          </a:p>
          <a:p>
            <a:r>
              <a:rPr kumimoji="1" lang="en-US" altLang="ja-JP" dirty="0"/>
              <a:t>Type &lt;CR&gt; to continue or q to quit ==&gt;</a:t>
            </a:r>
          </a:p>
          <a:p>
            <a:r>
              <a:rPr kumimoji="1" lang="en-US" altLang="ja-JP" dirty="0"/>
              <a:t>*       19 *        1 *        11 *</a:t>
            </a:r>
          </a:p>
          <a:p>
            <a:r>
              <a:rPr kumimoji="1" lang="en-US" altLang="ja-JP" dirty="0"/>
              <a:t>*       19 *        2 *        94 *</a:t>
            </a:r>
          </a:p>
          <a:p>
            <a:r>
              <a:rPr kumimoji="1" lang="en-US" altLang="ja-JP" dirty="0"/>
              <a:t>*       19 *        3 *        94 *</a:t>
            </a:r>
          </a:p>
          <a:p>
            <a:r>
              <a:rPr kumimoji="1" lang="en-US" altLang="ja-JP" dirty="0"/>
              <a:t>*       20 *        0 *           *</a:t>
            </a:r>
          </a:p>
          <a:p>
            <a:r>
              <a:rPr kumimoji="1" lang="en-US" altLang="ja-JP" dirty="0"/>
              <a:t>*       21 *        0 *        11 *</a:t>
            </a:r>
          </a:p>
          <a:p>
            <a:r>
              <a:rPr kumimoji="1" lang="en-US" altLang="ja-JP" dirty="0"/>
              <a:t>*       21 *        1 *        11 *</a:t>
            </a:r>
          </a:p>
          <a:p>
            <a:r>
              <a:rPr kumimoji="1" lang="en-US" altLang="ja-JP" dirty="0"/>
              <a:t>*       21 *        2 *        94 *</a:t>
            </a:r>
          </a:p>
          <a:p>
            <a:r>
              <a:rPr kumimoji="1" lang="en-US" altLang="ja-JP" dirty="0"/>
              <a:t>*       21 *        3 *        94 *</a:t>
            </a:r>
          </a:p>
          <a:p>
            <a:r>
              <a:rPr kumimoji="1" lang="en-US" altLang="ja-JP" dirty="0"/>
              <a:t>*       21 *        4 *       -15 *</a:t>
            </a:r>
          </a:p>
          <a:p>
            <a:r>
              <a:rPr kumimoji="1" lang="en-US" altLang="ja-JP" dirty="0"/>
              <a:t>*       21 *        5 *        15 *</a:t>
            </a:r>
          </a:p>
          <a:p>
            <a:r>
              <a:rPr kumimoji="1" lang="en-US" altLang="ja-JP" dirty="0"/>
              <a:t>*       22 *        0 *           *</a:t>
            </a:r>
          </a:p>
          <a:p>
            <a:r>
              <a:rPr kumimoji="1" lang="en-US" altLang="ja-JP" dirty="0"/>
              <a:t>*       23 *        0 *           *</a:t>
            </a:r>
          </a:p>
          <a:p>
            <a:r>
              <a:rPr kumimoji="1" lang="en-US" altLang="ja-JP" dirty="0"/>
              <a:t>*       24 *        0 *        11 *</a:t>
            </a:r>
          </a:p>
          <a:p>
            <a:r>
              <a:rPr kumimoji="1" lang="en-US" altLang="ja-JP" dirty="0"/>
              <a:t>*       24 *        1 *        11 *</a:t>
            </a:r>
          </a:p>
          <a:p>
            <a:r>
              <a:rPr kumimoji="1" lang="en-US" altLang="ja-JP" dirty="0"/>
              <a:t>*       24 *        2 *        94 *</a:t>
            </a:r>
          </a:p>
          <a:p>
            <a:r>
              <a:rPr kumimoji="1" lang="en-US" altLang="ja-JP" dirty="0"/>
              <a:t>*       24 *        3 *        94 *</a:t>
            </a:r>
          </a:p>
          <a:p>
            <a:r>
              <a:rPr kumimoji="1" lang="en-US" altLang="ja-JP" dirty="0"/>
              <a:t>*       25 *        0 *        23 *</a:t>
            </a:r>
          </a:p>
          <a:p>
            <a:r>
              <a:rPr kumimoji="1" lang="en-US" altLang="ja-JP" dirty="0"/>
              <a:t>*       25 *        1 *        23 *</a:t>
            </a:r>
          </a:p>
          <a:p>
            <a:r>
              <a:rPr kumimoji="1" lang="en-US" altLang="ja-JP" dirty="0"/>
              <a:t>*       25 *        2 *        94 *</a:t>
            </a:r>
          </a:p>
          <a:p>
            <a:r>
              <a:rPr kumimoji="1" lang="en-US" altLang="ja-JP" dirty="0"/>
              <a:t>*       25 *        3 *        94 *</a:t>
            </a:r>
          </a:p>
          <a:p>
            <a:r>
              <a:rPr kumimoji="1" lang="en-US" altLang="ja-JP" dirty="0"/>
              <a:t>*       25 *        4 *        15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Type &lt;CR&gt; to continue or q to quit ==&gt;</a:t>
            </a:r>
          </a:p>
          <a:p>
            <a:r>
              <a:rPr kumimoji="1" lang="en-US" altLang="ja-JP" dirty="0"/>
              <a:t>*       30 *        0 *           *</a:t>
            </a:r>
          </a:p>
          <a:p>
            <a:r>
              <a:rPr kumimoji="1" lang="en-US" altLang="ja-JP" dirty="0"/>
              <a:t>*       31 *        0 *        23 *</a:t>
            </a:r>
          </a:p>
          <a:p>
            <a:r>
              <a:rPr kumimoji="1" lang="en-US" altLang="ja-JP" dirty="0"/>
              <a:t>*       31 *        1 *        23 *</a:t>
            </a:r>
          </a:p>
          <a:p>
            <a:r>
              <a:rPr kumimoji="1" lang="en-US" altLang="ja-JP" dirty="0"/>
              <a:t>*       31 *        2 *       -15 *</a:t>
            </a:r>
          </a:p>
          <a:p>
            <a:r>
              <a:rPr kumimoji="1" lang="en-US" altLang="ja-JP" dirty="0"/>
              <a:t>*       31 *        3 *        15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23 *</a:t>
            </a:r>
          </a:p>
          <a:p>
            <a:r>
              <a:rPr kumimoji="1" lang="en-US" altLang="ja-JP" dirty="0"/>
              <a:t>*       38 *        1 *        23 *</a:t>
            </a:r>
          </a:p>
          <a:p>
            <a:r>
              <a:rPr kumimoji="1" lang="en-US" altLang="ja-JP" dirty="0"/>
              <a:t>*       38 *        2 *        94 *</a:t>
            </a:r>
          </a:p>
          <a:p>
            <a:r>
              <a:rPr kumimoji="1" lang="en-US" altLang="ja-JP" dirty="0"/>
              <a:t>*       38 *        3 *        94 *</a:t>
            </a:r>
          </a:p>
          <a:p>
            <a:r>
              <a:rPr kumimoji="1" lang="en-US" altLang="ja-JP" dirty="0"/>
              <a:t>*       38 *        4 *       -15 *</a:t>
            </a:r>
          </a:p>
          <a:p>
            <a:r>
              <a:rPr kumimoji="1" lang="en-US" altLang="ja-JP" dirty="0"/>
              <a:t>*       38 *        5 *        15 *</a:t>
            </a:r>
          </a:p>
          <a:p>
            <a:r>
              <a:rPr kumimoji="1" lang="en-US" altLang="ja-JP" dirty="0"/>
              <a:t>*       38 *        6 *        15 *</a:t>
            </a:r>
          </a:p>
          <a:p>
            <a:r>
              <a:rPr kumimoji="1" lang="en-US" altLang="ja-JP" dirty="0"/>
              <a:t>*       39 *        0 *           *</a:t>
            </a:r>
          </a:p>
          <a:p>
            <a:r>
              <a:rPr kumimoji="1" lang="en-US" altLang="ja-JP" dirty="0"/>
              <a:t>*       40 *        0 *        11 *</a:t>
            </a:r>
          </a:p>
          <a:p>
            <a:r>
              <a:rPr kumimoji="1" lang="en-US" altLang="ja-JP" dirty="0"/>
              <a:t>*       40 *        1 *        11 *</a:t>
            </a:r>
          </a:p>
          <a:p>
            <a:r>
              <a:rPr kumimoji="1" lang="en-US" altLang="ja-JP" dirty="0"/>
              <a:t>*       41 *        0 *           *</a:t>
            </a:r>
          </a:p>
          <a:p>
            <a:r>
              <a:rPr kumimoji="1" lang="en-US" altLang="ja-JP" dirty="0"/>
              <a:t>*       42 *        0 *        23 *</a:t>
            </a:r>
          </a:p>
          <a:p>
            <a:r>
              <a:rPr kumimoji="1" lang="en-US" altLang="ja-JP" dirty="0"/>
              <a:t>Type &lt;CR&gt; to continue or q to quit ==&gt;</a:t>
            </a:r>
          </a:p>
          <a:p>
            <a:r>
              <a:rPr kumimoji="1" lang="en-US" altLang="ja-JP" dirty="0"/>
              <a:t>*       42 *        1 *        23 *</a:t>
            </a:r>
          </a:p>
          <a:p>
            <a:r>
              <a:rPr kumimoji="1" lang="en-US" altLang="ja-JP" dirty="0"/>
              <a:t>*       42 *        2 *        94 *</a:t>
            </a:r>
          </a:p>
          <a:p>
            <a:r>
              <a:rPr kumimoji="1" lang="en-US" altLang="ja-JP" dirty="0"/>
              <a:t>*       42 *        3 *        94 *</a:t>
            </a:r>
          </a:p>
          <a:p>
            <a:r>
              <a:rPr kumimoji="1" lang="en-US" altLang="ja-JP" dirty="0"/>
              <a:t>*       42 *        4 *       -15 *</a:t>
            </a:r>
          </a:p>
          <a:p>
            <a:r>
              <a:rPr kumimoji="1" lang="en-US" altLang="ja-JP" dirty="0"/>
              <a:t>*       43 *        0 *        11 *</a:t>
            </a:r>
          </a:p>
          <a:p>
            <a:r>
              <a:rPr kumimoji="1" lang="en-US" altLang="ja-JP" dirty="0"/>
              <a:t>*       43 *        1 *        11 *</a:t>
            </a:r>
          </a:p>
          <a:p>
            <a:r>
              <a:rPr kumimoji="1" lang="en-US" altLang="ja-JP" dirty="0"/>
              <a:t>*       43 *        2 *        94 *</a:t>
            </a:r>
          </a:p>
          <a:p>
            <a:r>
              <a:rPr kumimoji="1" lang="en-US" altLang="ja-JP" dirty="0"/>
              <a:t>*       43 *        3 *        94 *</a:t>
            </a:r>
          </a:p>
          <a:p>
            <a:r>
              <a:rPr kumimoji="1" lang="en-US" altLang="ja-JP" dirty="0"/>
              <a:t>*       44 *        0 *        11 *</a:t>
            </a:r>
          </a:p>
          <a:p>
            <a:r>
              <a:rPr kumimoji="1" lang="en-US" altLang="ja-JP" dirty="0"/>
              <a:t>*       44 *        1 *        11 *</a:t>
            </a:r>
          </a:p>
          <a:p>
            <a:r>
              <a:rPr kumimoji="1" lang="en-US" altLang="ja-JP" dirty="0"/>
              <a:t>*       44 *        2 *        94 *</a:t>
            </a:r>
          </a:p>
          <a:p>
            <a:r>
              <a:rPr kumimoji="1" lang="en-US" altLang="ja-JP" dirty="0"/>
              <a:t>*       44 *        3 *        94 *</a:t>
            </a:r>
          </a:p>
          <a:p>
            <a:r>
              <a:rPr kumimoji="1" lang="en-US" altLang="ja-JP" dirty="0"/>
              <a:t>*       45 *        0 *           *</a:t>
            </a:r>
          </a:p>
          <a:p>
            <a:r>
              <a:rPr kumimoji="1" lang="en-US" altLang="ja-JP" dirty="0"/>
              <a:t>*       46 *        0 *        11 *</a:t>
            </a:r>
          </a:p>
          <a:p>
            <a:r>
              <a:rPr kumimoji="1" lang="en-US" altLang="ja-JP" dirty="0"/>
              <a:t>*       46 *        1 *        11 *</a:t>
            </a:r>
          </a:p>
          <a:p>
            <a:r>
              <a:rPr kumimoji="1" lang="en-US" altLang="ja-JP" dirty="0"/>
              <a:t>*       46 *        2 *        94 *</a:t>
            </a:r>
          </a:p>
          <a:p>
            <a:r>
              <a:rPr kumimoji="1" lang="en-US" altLang="ja-JP" dirty="0"/>
              <a:t>*       46 *        3 *        94 *</a:t>
            </a:r>
          </a:p>
          <a:p>
            <a:r>
              <a:rPr kumimoji="1" lang="en-US" altLang="ja-JP" dirty="0"/>
              <a:t>*       47 *        0 *           *</a:t>
            </a:r>
          </a:p>
          <a:p>
            <a:r>
              <a:rPr kumimoji="1" lang="en-US" altLang="ja-JP" dirty="0"/>
              <a:t>*       48 *        0 *           *</a:t>
            </a:r>
          </a:p>
          <a:p>
            <a:r>
              <a:rPr kumimoji="1" lang="en-US" altLang="ja-JP" dirty="0"/>
              <a:t>*       49 *        0 *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Type &lt;CR&gt; to continue or q to quit ==&gt;</a:t>
            </a:r>
          </a:p>
          <a:p>
            <a:r>
              <a:rPr kumimoji="1" lang="en-US" altLang="ja-JP" dirty="0"/>
              <a:t>*       51 *        0 *           *</a:t>
            </a:r>
          </a:p>
          <a:p>
            <a:r>
              <a:rPr kumimoji="1" lang="en-US" altLang="ja-JP" dirty="0"/>
              <a:t>*       52 *        0 *           *</a:t>
            </a:r>
          </a:p>
          <a:p>
            <a:r>
              <a:rPr kumimoji="1" lang="en-US" altLang="ja-JP" dirty="0"/>
              <a:t>*       53 *        0 *        11 *</a:t>
            </a:r>
          </a:p>
          <a:p>
            <a:r>
              <a:rPr kumimoji="1" lang="en-US" altLang="ja-JP" dirty="0"/>
              <a:t>*       53 *        1 *        11 *</a:t>
            </a:r>
          </a:p>
          <a:p>
            <a:r>
              <a:rPr kumimoji="1" lang="en-US" altLang="ja-JP" dirty="0"/>
              <a:t>*       53 *        2 *      -511 *</a:t>
            </a:r>
          </a:p>
          <a:p>
            <a:r>
              <a:rPr kumimoji="1" lang="en-US" altLang="ja-JP" dirty="0"/>
              <a:t>*       53 *        3 *       521 *</a:t>
            </a:r>
          </a:p>
          <a:p>
            <a:r>
              <a:rPr kumimoji="1" lang="en-US" altLang="ja-JP" dirty="0"/>
              <a:t>*       54 *        0 *        11 *</a:t>
            </a:r>
          </a:p>
          <a:p>
            <a:r>
              <a:rPr kumimoji="1" lang="en-US" altLang="ja-JP" dirty="0"/>
              <a:t>*       54 *        1 *        11 *</a:t>
            </a:r>
          </a:p>
          <a:p>
            <a:r>
              <a:rPr kumimoji="1" lang="en-US" altLang="ja-JP" dirty="0"/>
              <a:t>*       54 *        2 *        94 *</a:t>
            </a:r>
          </a:p>
          <a:p>
            <a:r>
              <a:rPr kumimoji="1" lang="en-US" altLang="ja-JP" dirty="0"/>
              <a:t>*       54 *        3 *        94 *</a:t>
            </a:r>
          </a:p>
          <a:p>
            <a:r>
              <a:rPr kumimoji="1" lang="en-US" altLang="ja-JP" dirty="0"/>
              <a:t>*       54 *        4 *       -15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11 *</a:t>
            </a:r>
          </a:p>
          <a:p>
            <a:r>
              <a:rPr kumimoji="1" lang="en-US" altLang="ja-JP" dirty="0"/>
              <a:t>*       60 *        1 *        11 *</a:t>
            </a:r>
          </a:p>
          <a:p>
            <a:r>
              <a:rPr kumimoji="1" lang="en-US" altLang="ja-JP" dirty="0"/>
              <a:t>*       60 *        2 *        94 *</a:t>
            </a:r>
          </a:p>
          <a:p>
            <a:r>
              <a:rPr kumimoji="1" lang="en-US" altLang="ja-JP" dirty="0"/>
              <a:t>*       60 *        3 *        94 *</a:t>
            </a:r>
          </a:p>
          <a:p>
            <a:r>
              <a:rPr kumimoji="1" lang="en-US" altLang="ja-JP" dirty="0"/>
              <a:t>*       60 *        4 *       -15 *</a:t>
            </a:r>
          </a:p>
          <a:p>
            <a:r>
              <a:rPr kumimoji="1" lang="en-US" altLang="ja-JP" dirty="0"/>
              <a:t>*       61 *        0 *        23 *</a:t>
            </a:r>
          </a:p>
          <a:p>
            <a:r>
              <a:rPr kumimoji="1" lang="en-US" altLang="ja-JP" dirty="0"/>
              <a:t>*       61 *        1 *        23 *</a:t>
            </a:r>
          </a:p>
          <a:p>
            <a:r>
              <a:rPr kumimoji="1" lang="en-US" altLang="ja-JP" dirty="0"/>
              <a:t>*       62 *        0 *        11 *</a:t>
            </a:r>
          </a:p>
          <a:p>
            <a:r>
              <a:rPr kumimoji="1" lang="en-US" altLang="ja-JP" dirty="0"/>
              <a:t>*       62 *        1 *        11 *</a:t>
            </a:r>
          </a:p>
          <a:p>
            <a:r>
              <a:rPr kumimoji="1" lang="en-US" altLang="ja-JP" dirty="0"/>
              <a:t>Type &lt;CR&gt; to continue or q to quit ==&gt;</a:t>
            </a:r>
          </a:p>
          <a:p>
            <a:r>
              <a:rPr kumimoji="1" lang="en-US" altLang="ja-JP" dirty="0"/>
              <a:t>*       62 *        2 *        94 *</a:t>
            </a:r>
          </a:p>
          <a:p>
            <a:r>
              <a:rPr kumimoji="1" lang="en-US" altLang="ja-JP" dirty="0"/>
              <a:t>*       62 *        3 *        94 *</a:t>
            </a:r>
          </a:p>
          <a:p>
            <a:r>
              <a:rPr kumimoji="1" lang="en-US" altLang="ja-JP" dirty="0"/>
              <a:t>*       63 *        0 *        11 *</a:t>
            </a:r>
          </a:p>
          <a:p>
            <a:r>
              <a:rPr kumimoji="1" lang="en-US" altLang="ja-JP" dirty="0"/>
              <a:t>*       63 *        1 *        11 *</a:t>
            </a:r>
          </a:p>
          <a:p>
            <a:r>
              <a:rPr kumimoji="1" lang="en-US" altLang="ja-JP" dirty="0"/>
              <a:t>*       63 *        2 *        94 *</a:t>
            </a:r>
          </a:p>
          <a:p>
            <a:r>
              <a:rPr kumimoji="1" lang="en-US" altLang="ja-JP" dirty="0"/>
              <a:t>*       63 *        3 *        94 *</a:t>
            </a:r>
          </a:p>
          <a:p>
            <a:r>
              <a:rPr kumimoji="1" lang="en-US" altLang="ja-JP" dirty="0"/>
              <a:t>*       63 *        4 *        15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11 *</a:t>
            </a:r>
          </a:p>
          <a:p>
            <a:r>
              <a:rPr kumimoji="1" lang="en-US" altLang="ja-JP" dirty="0"/>
              <a:t>*       69 *        1 *        11 *</a:t>
            </a:r>
          </a:p>
          <a:p>
            <a:r>
              <a:rPr kumimoji="1" lang="en-US" altLang="ja-JP" dirty="0"/>
              <a:t>*       69 *        2 *        94 *</a:t>
            </a:r>
          </a:p>
          <a:p>
            <a:r>
              <a:rPr kumimoji="1" lang="en-US" altLang="ja-JP" dirty="0"/>
              <a:t>*       69 *        3 *        94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11 *</a:t>
            </a:r>
          </a:p>
          <a:p>
            <a:r>
              <a:rPr kumimoji="1" lang="en-US" altLang="ja-JP" dirty="0"/>
              <a:t>*       74 *        1 *        11 *</a:t>
            </a:r>
          </a:p>
          <a:p>
            <a:r>
              <a:rPr kumimoji="1" lang="en-US" altLang="ja-JP" dirty="0"/>
              <a:t>*       75 *        0 *        11 *</a:t>
            </a:r>
          </a:p>
          <a:p>
            <a:r>
              <a:rPr kumimoji="1" lang="en-US" altLang="ja-JP" dirty="0"/>
              <a:t>*       75 *        1 *        11 *</a:t>
            </a:r>
          </a:p>
          <a:p>
            <a:r>
              <a:rPr kumimoji="1" lang="en-US" altLang="ja-JP" dirty="0"/>
              <a:t>*       75 *        2 *        94 *</a:t>
            </a:r>
          </a:p>
          <a:p>
            <a:r>
              <a:rPr kumimoji="1" lang="en-US" altLang="ja-JP" dirty="0"/>
              <a:t>Type &lt;CR&gt; to continue or q to quit ==&gt;</a:t>
            </a:r>
          </a:p>
          <a:p>
            <a:r>
              <a:rPr kumimoji="1" lang="en-US" altLang="ja-JP" dirty="0"/>
              <a:t>*       75 *        3 *        94 *</a:t>
            </a:r>
          </a:p>
          <a:p>
            <a:r>
              <a:rPr kumimoji="1" lang="en-US" altLang="ja-JP" dirty="0"/>
              <a:t>*       75 *        4 *       -15 *</a:t>
            </a:r>
          </a:p>
          <a:p>
            <a:r>
              <a:rPr kumimoji="1" lang="en-US" altLang="ja-JP" dirty="0"/>
              <a:t>*       76 *        0 *           *</a:t>
            </a:r>
          </a:p>
          <a:p>
            <a:r>
              <a:rPr kumimoji="1" lang="en-US" altLang="ja-JP" dirty="0"/>
              <a:t>*       77 *        0 *        23 *</a:t>
            </a:r>
          </a:p>
          <a:p>
            <a:r>
              <a:rPr kumimoji="1" lang="en-US" altLang="ja-JP" dirty="0"/>
              <a:t>*       77 *        1 *        23 *</a:t>
            </a:r>
          </a:p>
          <a:p>
            <a:r>
              <a:rPr kumimoji="1" lang="en-US" altLang="ja-JP" dirty="0"/>
              <a:t>*       78 *        0 *           *</a:t>
            </a:r>
          </a:p>
          <a:p>
            <a:r>
              <a:rPr kumimoji="1" lang="en-US" altLang="ja-JP" dirty="0"/>
              <a:t>*       79 *        0 *        11 *</a:t>
            </a:r>
          </a:p>
          <a:p>
            <a:r>
              <a:rPr kumimoji="1" lang="en-US" altLang="ja-JP" dirty="0"/>
              <a:t>*       79 *        1 *        11 *</a:t>
            </a:r>
          </a:p>
          <a:p>
            <a:r>
              <a:rPr kumimoji="1" lang="en-US" altLang="ja-JP" dirty="0"/>
              <a:t>*       79 *        2 *        94 *</a:t>
            </a:r>
          </a:p>
          <a:p>
            <a:r>
              <a:rPr kumimoji="1" lang="en-US" altLang="ja-JP" dirty="0"/>
              <a:t>*       79 *        3 *        94 *</a:t>
            </a:r>
          </a:p>
          <a:p>
            <a:r>
              <a:rPr kumimoji="1" lang="en-US" altLang="ja-JP" dirty="0"/>
              <a:t>*       80 *        0 *           *</a:t>
            </a:r>
          </a:p>
          <a:p>
            <a:r>
              <a:rPr kumimoji="1" lang="en-US" altLang="ja-JP" dirty="0"/>
              <a:t>*       81 *        0 *           *</a:t>
            </a:r>
          </a:p>
          <a:p>
            <a:r>
              <a:rPr kumimoji="1" lang="en-US" altLang="ja-JP" dirty="0"/>
              <a:t>*       82 *        0 *        11 *</a:t>
            </a:r>
          </a:p>
          <a:p>
            <a:r>
              <a:rPr kumimoji="1" lang="en-US" altLang="ja-JP" dirty="0"/>
              <a:t>*       82 *        1 *        11 *</a:t>
            </a:r>
          </a:p>
          <a:p>
            <a:r>
              <a:rPr kumimoji="1" lang="en-US" altLang="ja-JP" dirty="0"/>
              <a:t>*       82 *        2 *        94 *</a:t>
            </a:r>
          </a:p>
          <a:p>
            <a:r>
              <a:rPr kumimoji="1" lang="en-US" altLang="ja-JP" dirty="0"/>
              <a:t>*       82 *        3 *        94 *</a:t>
            </a:r>
          </a:p>
          <a:p>
            <a:r>
              <a:rPr kumimoji="1" lang="en-US" altLang="ja-JP" dirty="0"/>
              <a:t>*       83 *        0 *           *</a:t>
            </a:r>
          </a:p>
          <a:p>
            <a:r>
              <a:rPr kumimoji="1" lang="en-US" altLang="ja-JP" dirty="0"/>
              <a:t>*       84 *        0 *           *</a:t>
            </a:r>
          </a:p>
          <a:p>
            <a:r>
              <a:rPr kumimoji="1" lang="en-US" altLang="ja-JP" dirty="0"/>
              <a:t>*       85 *        0 *        23 *</a:t>
            </a:r>
          </a:p>
          <a:p>
            <a:r>
              <a:rPr kumimoji="1" lang="en-US" altLang="ja-JP" dirty="0"/>
              <a:t>*       85 *        1 *        23 *</a:t>
            </a:r>
          </a:p>
          <a:p>
            <a:r>
              <a:rPr kumimoji="1" lang="en-US" altLang="ja-JP" dirty="0"/>
              <a:t>*       85 *        2 *      -511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a:t>
            </a:r>
          </a:p>
          <a:p>
            <a:r>
              <a:rPr kumimoji="1" lang="en-US" altLang="ja-JP" dirty="0"/>
              <a:t>*       92 *        0 *           *</a:t>
            </a:r>
          </a:p>
          <a:p>
            <a:r>
              <a:rPr kumimoji="1" lang="en-US" altLang="ja-JP" dirty="0"/>
              <a:t>*       93 *        0 *        11 *</a:t>
            </a:r>
          </a:p>
          <a:p>
            <a:r>
              <a:rPr kumimoji="1" lang="en-US" altLang="ja-JP" dirty="0"/>
              <a:t>*       93 *        1 *        11 *</a:t>
            </a:r>
          </a:p>
          <a:p>
            <a:r>
              <a:rPr kumimoji="1" lang="en-US" altLang="ja-JP" dirty="0"/>
              <a:t>*       94 *        0 *           *</a:t>
            </a:r>
          </a:p>
          <a:p>
            <a:r>
              <a:rPr kumimoji="1" lang="en-US" altLang="ja-JP" dirty="0"/>
              <a:t>*       95 *        0 *           *</a:t>
            </a:r>
          </a:p>
          <a:p>
            <a:r>
              <a:rPr kumimoji="1" lang="en-US" altLang="ja-JP" dirty="0"/>
              <a:t>*       96 *        0 *           *</a:t>
            </a:r>
          </a:p>
          <a:p>
            <a:r>
              <a:rPr kumimoji="1" lang="en-US" altLang="ja-JP" dirty="0"/>
              <a:t>*       97 *        0 *        11 *</a:t>
            </a:r>
          </a:p>
          <a:p>
            <a:r>
              <a:rPr kumimoji="1" lang="en-US" altLang="ja-JP" dirty="0"/>
              <a:t>*       97 *        1 *        11 *</a:t>
            </a:r>
          </a:p>
          <a:p>
            <a:r>
              <a:rPr kumimoji="1" lang="en-US" altLang="ja-JP" dirty="0"/>
              <a:t>*       97 *        2 *        94 *</a:t>
            </a:r>
          </a:p>
          <a:p>
            <a:r>
              <a:rPr kumimoji="1" lang="en-US" altLang="ja-JP" dirty="0"/>
              <a:t>*       97 *        3 *        94 *</a:t>
            </a:r>
          </a:p>
          <a:p>
            <a:r>
              <a:rPr kumimoji="1" lang="en-US" altLang="ja-JP" dirty="0"/>
              <a:t>*       97 *        4 *       -15 *</a:t>
            </a:r>
          </a:p>
          <a:p>
            <a:r>
              <a:rPr kumimoji="1" lang="en-US" altLang="ja-JP" dirty="0"/>
              <a:t>*       97 *        5 *       -15 *</a:t>
            </a:r>
          </a:p>
          <a:p>
            <a:r>
              <a:rPr kumimoji="1" lang="en-US" altLang="ja-JP" dirty="0"/>
              <a:t>*       98 *        0 *        11 *</a:t>
            </a:r>
          </a:p>
          <a:p>
            <a:r>
              <a:rPr kumimoji="1" lang="en-US" altLang="ja-JP" dirty="0"/>
              <a:t>*       98 *        1 *        11 *</a:t>
            </a:r>
          </a:p>
          <a:p>
            <a:r>
              <a:rPr kumimoji="1" lang="en-US" altLang="ja-JP" dirty="0"/>
              <a:t>*       98 *        2 *        94 *</a:t>
            </a:r>
          </a:p>
          <a:p>
            <a:r>
              <a:rPr kumimoji="1" lang="en-US" altLang="ja-JP" dirty="0"/>
              <a:t>*       98 *        3 *        94 *</a:t>
            </a:r>
          </a:p>
          <a:p>
            <a:r>
              <a:rPr kumimoji="1" lang="en-US" altLang="ja-JP" dirty="0"/>
              <a:t>***********************************</a:t>
            </a:r>
          </a:p>
          <a:p>
            <a:r>
              <a:rPr kumimoji="1" lang="en-US" altLang="ja-JP" dirty="0"/>
              <a:t>root [7]</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12</a:t>
            </a:fld>
            <a:endParaRPr kumimoji="1" lang="ja-JP" altLang="en-US"/>
          </a:p>
        </p:txBody>
      </p:sp>
    </p:spTree>
    <p:extLst>
      <p:ext uri="{BB962C8B-B14F-4D97-AF65-F5344CB8AC3E}">
        <p14:creationId xmlns:p14="http://schemas.microsoft.com/office/powerpoint/2010/main" val="456878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407E46-E426-4C52-B6FA-53C830C83BF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ED63AF9-08BB-FE2C-2FE0-E6D320658B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137195-5A98-14E9-06F7-ABB8D557F4F2}"/>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586A0620-0AAB-B721-8F15-0673BD16A6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5A0D11-BEC2-5101-989A-0895253E12EE}"/>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477682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D1F4FA-C5AC-8AA9-69C9-D13F6135D14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A2B9815-AE42-EDDD-6000-8359A05D3F8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9835EC-6B16-E9CC-D684-8234898F4AD6}"/>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1C3D3783-9BA4-CB6B-32DB-738DBE071A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C7EEDF7-B1E2-1BA9-A33A-E9990E988E90}"/>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368066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6E7671D-A577-1EA9-D8E0-099B26A3F12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5A39DEC-E1A1-58CE-4DF5-330FB8A3932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BB3F8BA-E1CF-9B2F-DC6E-3EEAFB4D926D}"/>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F470D8AC-3F16-1D78-A35C-D9A97A47B5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10298F6-7E48-027D-E248-6E567B363166}"/>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3253141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AE1056-6373-B3E8-ECB5-B368A6785B9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C398053-AA17-9BBC-04AF-D98E777D7CC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B156E7F-8FC0-6818-2333-565254A5C80F}"/>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89B500D8-5805-B49E-AFED-70DF78A6CD2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A1BEF33-1488-F38A-AECD-6582A275B073}"/>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279059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E2B32E-7E06-22AA-3D5C-E2CB010AD70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D8ACF42-6A32-FDB9-B06B-1476B539C9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BBA303E-C296-FACE-CF5A-23C2393E3146}"/>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E4284278-8424-2F13-5A59-5A8A29B6E5B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1313154-A5E1-43C7-0D80-55BBB48DA4DD}"/>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832347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DE89E1-B447-C9EA-F83A-D63724DB26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67B177F-8875-8DC6-2F8B-81D218BFF7B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4B7C76B-6EA1-A50B-7545-870DB765DF8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03E1B6B-E000-D9DC-F4E5-B780D91AA15E}"/>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6" name="フッター プレースホルダー 5">
            <a:extLst>
              <a:ext uri="{FF2B5EF4-FFF2-40B4-BE49-F238E27FC236}">
                <a16:creationId xmlns:a16="http://schemas.microsoft.com/office/drawing/2014/main" id="{D4C66A15-53DD-B4A9-0A77-91C89932DB1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DEF8796-48A9-9F3D-1492-8314E6A9DEBE}"/>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320158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1E8BF9-E7F0-5590-F115-292A2163140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501D86-C792-FCA6-AD39-E31DAF76D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B512895-585E-8D93-6736-72D29D9501C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C1006AD-028F-F6C8-82AC-3B1A254F26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0B98D30-6866-E5F7-CE2F-665A31A79BB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D2B772A-3C4D-9523-F6F4-0A95D814319E}"/>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8" name="フッター プレースホルダー 7">
            <a:extLst>
              <a:ext uri="{FF2B5EF4-FFF2-40B4-BE49-F238E27FC236}">
                <a16:creationId xmlns:a16="http://schemas.microsoft.com/office/drawing/2014/main" id="{80A8EA18-C4C8-4AEF-A64F-666B2E426C0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2A238B2-9205-FD86-3D96-ABF6C0D160C1}"/>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4242341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F207E9-EE39-9910-0312-FEDBF63BD38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692AE8F-1516-C465-DC4D-B7611688C3D8}"/>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4" name="フッター プレースホルダー 3">
            <a:extLst>
              <a:ext uri="{FF2B5EF4-FFF2-40B4-BE49-F238E27FC236}">
                <a16:creationId xmlns:a16="http://schemas.microsoft.com/office/drawing/2014/main" id="{D3C4C2FF-002A-2154-7D6A-A710C04407F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1724F46-7EB4-85FC-BC3B-EA670D0B3F06}"/>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411789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9A79D78-20D8-4B74-CE15-1EB48AA3C387}"/>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3" name="フッター プレースホルダー 2">
            <a:extLst>
              <a:ext uri="{FF2B5EF4-FFF2-40B4-BE49-F238E27FC236}">
                <a16:creationId xmlns:a16="http://schemas.microsoft.com/office/drawing/2014/main" id="{CB9815A5-641C-61F4-8774-3D9609474F8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8395C36-3B75-2738-8922-73748F31AFB6}"/>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838230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89F6C9-F4E3-4335-B545-B7FF4689F49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CE5972-E02E-40C4-EDFE-7FB3757391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79F83CC-2C5F-3D69-8FAF-AEC6E67330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053ACD4-A4AB-FF94-99D5-85AB85E1C427}"/>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6" name="フッター プレースホルダー 5">
            <a:extLst>
              <a:ext uri="{FF2B5EF4-FFF2-40B4-BE49-F238E27FC236}">
                <a16:creationId xmlns:a16="http://schemas.microsoft.com/office/drawing/2014/main" id="{2130C896-FA7C-35D5-2E41-EF04C7C2D9D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9B533C4-26F0-9406-AFFB-54908E08DD4D}"/>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1278787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B39237-4F88-0FE8-EC41-EBAB6716ED0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D405C8D-C0B3-25FB-F511-A5AD4CCAE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8DB5115-9B02-9A01-44DE-7696BED3D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79D7390-AC10-A934-FCD4-1D9482FFC6AE}"/>
              </a:ext>
            </a:extLst>
          </p:cNvPr>
          <p:cNvSpPr>
            <a:spLocks noGrp="1"/>
          </p:cNvSpPr>
          <p:nvPr>
            <p:ph type="dt" sz="half" idx="10"/>
          </p:nvPr>
        </p:nvSpPr>
        <p:spPr/>
        <p:txBody>
          <a:bodyPr/>
          <a:lstStyle/>
          <a:p>
            <a:fld id="{535891AF-EE93-4474-AD25-14AAF4EAE3DA}" type="datetimeFigureOut">
              <a:rPr kumimoji="1" lang="ja-JP" altLang="en-US" smtClean="0"/>
              <a:t>2026/5/11</a:t>
            </a:fld>
            <a:endParaRPr kumimoji="1" lang="ja-JP" altLang="en-US"/>
          </a:p>
        </p:txBody>
      </p:sp>
      <p:sp>
        <p:nvSpPr>
          <p:cNvPr id="6" name="フッター プレースホルダー 5">
            <a:extLst>
              <a:ext uri="{FF2B5EF4-FFF2-40B4-BE49-F238E27FC236}">
                <a16:creationId xmlns:a16="http://schemas.microsoft.com/office/drawing/2014/main" id="{02F565B3-95F7-4E74-63C9-A588F94FFDE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1F89B63-20AA-3749-5953-739D5CE829E7}"/>
              </a:ext>
            </a:extLst>
          </p:cNvPr>
          <p:cNvSpPr>
            <a:spLocks noGrp="1"/>
          </p:cNvSpPr>
          <p:nvPr>
            <p:ph type="sldNum" sz="quarter" idx="12"/>
          </p:nvPr>
        </p:nvSpPr>
        <p:spPr/>
        <p:txBody>
          <a:body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281068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9FEE24E-5FDE-3D6F-29F0-2EC8FF62D5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08CF281-7E52-0F7E-829F-D3493488F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4BD4EE7-BABB-8A91-F475-4E86C1CCCB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5891AF-EE93-4474-AD25-14AAF4EAE3DA}" type="datetimeFigureOut">
              <a:rPr kumimoji="1" lang="ja-JP" altLang="en-US" smtClean="0"/>
              <a:t>2026/5/11</a:t>
            </a:fld>
            <a:endParaRPr kumimoji="1" lang="ja-JP" altLang="en-US"/>
          </a:p>
        </p:txBody>
      </p:sp>
      <p:sp>
        <p:nvSpPr>
          <p:cNvPr id="5" name="フッター プレースホルダー 4">
            <a:extLst>
              <a:ext uri="{FF2B5EF4-FFF2-40B4-BE49-F238E27FC236}">
                <a16:creationId xmlns:a16="http://schemas.microsoft.com/office/drawing/2014/main" id="{FC2901CA-8D22-884A-0463-F5E3841324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1859DD1-0505-FFDA-0056-0E5D4D4DFC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E5ABA7C-CE1B-4D36-A854-2A38637165C8}" type="slidenum">
              <a:rPr kumimoji="1" lang="ja-JP" altLang="en-US" smtClean="0"/>
              <a:t>‹#›</a:t>
            </a:fld>
            <a:endParaRPr kumimoji="1" lang="ja-JP" altLang="en-US"/>
          </a:p>
        </p:txBody>
      </p:sp>
    </p:spTree>
    <p:extLst>
      <p:ext uri="{BB962C8B-B14F-4D97-AF65-F5344CB8AC3E}">
        <p14:creationId xmlns:p14="http://schemas.microsoft.com/office/powerpoint/2010/main" val="3768302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30.png"/><Relationship Id="rId3" Type="http://schemas.openxmlformats.org/officeDocument/2006/relationships/image" Target="../media/image17.png"/><Relationship Id="rId7" Type="http://schemas.openxmlformats.org/officeDocument/2006/relationships/image" Target="../media/image201.png"/><Relationship Id="rId12"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0.png"/><Relationship Id="rId11" Type="http://schemas.openxmlformats.org/officeDocument/2006/relationships/image" Target="../media/image210.png"/><Relationship Id="rId5" Type="http://schemas.openxmlformats.org/officeDocument/2006/relationships/image" Target="../media/image150.png"/><Relationship Id="rId10" Type="http://schemas.openxmlformats.org/officeDocument/2006/relationships/image" Target="../media/image200.png"/><Relationship Id="rId4" Type="http://schemas.openxmlformats.org/officeDocument/2006/relationships/image" Target="../media/image18.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30.png"/><Relationship Id="rId7" Type="http://schemas.openxmlformats.org/officeDocument/2006/relationships/image" Target="../media/image201.png"/><Relationship Id="rId12"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0.png"/><Relationship Id="rId11" Type="http://schemas.openxmlformats.org/officeDocument/2006/relationships/image" Target="../media/image210.png"/><Relationship Id="rId5" Type="http://schemas.openxmlformats.org/officeDocument/2006/relationships/image" Target="../media/image150.png"/><Relationship Id="rId10" Type="http://schemas.openxmlformats.org/officeDocument/2006/relationships/image" Target="../media/image200.png"/><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50.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0.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2.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3.png"/><Relationship Id="rId9"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8.png"/><Relationship Id="rId18" Type="http://schemas.openxmlformats.org/officeDocument/2006/relationships/image" Target="../media/image63.png"/><Relationship Id="rId3" Type="http://schemas.openxmlformats.org/officeDocument/2006/relationships/image" Target="../media/image47.png"/><Relationship Id="rId21" Type="http://schemas.openxmlformats.org/officeDocument/2006/relationships/image" Target="../media/image66.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2.png"/><Relationship Id="rId2" Type="http://schemas.openxmlformats.org/officeDocument/2006/relationships/notesSlide" Target="../notesSlides/notesSlide22.xml"/><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60.png"/><Relationship Id="rId10" Type="http://schemas.openxmlformats.org/officeDocument/2006/relationships/image" Target="../media/image54.png"/><Relationship Id="rId19" Type="http://schemas.openxmlformats.org/officeDocument/2006/relationships/image" Target="../media/image64.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3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90.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181.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240.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270.png"/><Relationship Id="rId1" Type="http://schemas.openxmlformats.org/officeDocument/2006/relationships/slideLayout" Target="../slideLayouts/slideLayout2.xml"/><Relationship Id="rId5" Type="http://schemas.openxmlformats.org/officeDocument/2006/relationships/image" Target="../media/image91.png"/><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2000.png"/><Relationship Id="rId18" Type="http://schemas.openxmlformats.org/officeDocument/2006/relationships/image" Target="../media/image510.png"/><Relationship Id="rId26" Type="http://schemas.openxmlformats.org/officeDocument/2006/relationships/image" Target="../media/image100.png"/><Relationship Id="rId3" Type="http://schemas.openxmlformats.org/officeDocument/2006/relationships/image" Target="../media/image1500.png"/><Relationship Id="rId21" Type="http://schemas.openxmlformats.org/officeDocument/2006/relationships/image" Target="../media/image95.png"/><Relationship Id="rId7" Type="http://schemas.openxmlformats.org/officeDocument/2006/relationships/image" Target="../media/image190.png"/><Relationship Id="rId17" Type="http://schemas.openxmlformats.org/officeDocument/2006/relationships/image" Target="../media/image500.png"/><Relationship Id="rId25" Type="http://schemas.openxmlformats.org/officeDocument/2006/relationships/image" Target="../media/image99.png"/><Relationship Id="rId2" Type="http://schemas.openxmlformats.org/officeDocument/2006/relationships/notesSlide" Target="../notesSlides/notesSlide29.xml"/><Relationship Id="rId16" Type="http://schemas.openxmlformats.org/officeDocument/2006/relationships/image" Target="../media/image490.png"/><Relationship Id="rId20"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1800.png"/><Relationship Id="rId11" Type="http://schemas.openxmlformats.org/officeDocument/2006/relationships/image" Target="../media/image2300.png"/><Relationship Id="rId24" Type="http://schemas.openxmlformats.org/officeDocument/2006/relationships/image" Target="../media/image98.png"/><Relationship Id="rId5" Type="http://schemas.openxmlformats.org/officeDocument/2006/relationships/image" Target="../media/image170.png"/><Relationship Id="rId15" Type="http://schemas.openxmlformats.org/officeDocument/2006/relationships/image" Target="../media/image480.png"/><Relationship Id="rId23" Type="http://schemas.openxmlformats.org/officeDocument/2006/relationships/image" Target="../media/image97.png"/><Relationship Id="rId28" Type="http://schemas.openxmlformats.org/officeDocument/2006/relationships/image" Target="../media/image102.png"/><Relationship Id="rId10" Type="http://schemas.openxmlformats.org/officeDocument/2006/relationships/image" Target="../media/image470.png"/><Relationship Id="rId19" Type="http://schemas.openxmlformats.org/officeDocument/2006/relationships/image" Target="../media/image520.png"/><Relationship Id="rId4" Type="http://schemas.openxmlformats.org/officeDocument/2006/relationships/image" Target="../media/image1600.png"/><Relationship Id="rId9" Type="http://schemas.openxmlformats.org/officeDocument/2006/relationships/image" Target="../media/image2100.png"/><Relationship Id="rId22" Type="http://schemas.openxmlformats.org/officeDocument/2006/relationships/image" Target="../media/image96.png"/><Relationship Id="rId27" Type="http://schemas.openxmlformats.org/officeDocument/2006/relationships/image" Target="../media/image101.png"/></Relationships>
</file>

<file path=ppt/slides/_rels/slide4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57.png"/><Relationship Id="rId12"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11.png"/><Relationship Id="rId11" Type="http://schemas.openxmlformats.org/officeDocument/2006/relationships/image" Target="../media/image9.png"/><Relationship Id="rId5" Type="http://schemas.openxmlformats.org/officeDocument/2006/relationships/image" Target="../media/image310.png"/><Relationship Id="rId10" Type="http://schemas.openxmlformats.org/officeDocument/2006/relationships/image" Target="../media/image8.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7" Type="http://schemas.openxmlformats.org/officeDocument/2006/relationships/image" Target="../media/image57.png"/><Relationship Id="rId12"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11.png"/><Relationship Id="rId11" Type="http://schemas.openxmlformats.org/officeDocument/2006/relationships/image" Target="../media/image9.png"/><Relationship Id="rId5" Type="http://schemas.openxmlformats.org/officeDocument/2006/relationships/image" Target="../media/image310.png"/><Relationship Id="rId10" Type="http://schemas.openxmlformats.org/officeDocument/2006/relationships/image" Target="../media/image8.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ED041B-0BF5-E5A4-2EF5-3DCF58CCC925}"/>
              </a:ext>
            </a:extLst>
          </p:cNvPr>
          <p:cNvSpPr>
            <a:spLocks noGrp="1"/>
          </p:cNvSpPr>
          <p:nvPr>
            <p:ph type="ctrTitle"/>
          </p:nvPr>
        </p:nvSpPr>
        <p:spPr/>
        <p:txBody>
          <a:bodyPr/>
          <a:lstStyle/>
          <a:p>
            <a:r>
              <a:rPr kumimoji="1" lang="en-US" altLang="ja-JP" dirty="0"/>
              <a:t>2026_5_13</a:t>
            </a:r>
            <a:endParaRPr kumimoji="1" lang="ja-JP" altLang="en-US" dirty="0"/>
          </a:p>
        </p:txBody>
      </p:sp>
      <p:sp>
        <p:nvSpPr>
          <p:cNvPr id="3" name="字幕 2">
            <a:extLst>
              <a:ext uri="{FF2B5EF4-FFF2-40B4-BE49-F238E27FC236}">
                <a16:creationId xmlns:a16="http://schemas.microsoft.com/office/drawing/2014/main" id="{3BFBB3D4-3113-3974-FE76-E86B838A42EC}"/>
              </a:ext>
            </a:extLst>
          </p:cNvPr>
          <p:cNvSpPr>
            <a:spLocks noGrp="1"/>
          </p:cNvSpPr>
          <p:nvPr>
            <p:ph type="subTitle" idx="1"/>
          </p:nvPr>
        </p:nvSpPr>
        <p:spPr/>
        <p:txBody>
          <a:bodyPr/>
          <a:lstStyle/>
          <a:p>
            <a:r>
              <a:rPr lang="ja-JP" altLang="en-US" dirty="0"/>
              <a:t>伊藤悠風</a:t>
            </a:r>
            <a:endParaRPr kumimoji="1" lang="ja-JP" altLang="en-US" dirty="0"/>
          </a:p>
        </p:txBody>
      </p:sp>
    </p:spTree>
    <p:extLst>
      <p:ext uri="{BB962C8B-B14F-4D97-AF65-F5344CB8AC3E}">
        <p14:creationId xmlns:p14="http://schemas.microsoft.com/office/powerpoint/2010/main" val="3824555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A311CD-4FA1-6FAD-CE90-5AAA33CBBA28}"/>
              </a:ext>
            </a:extLst>
          </p:cNvPr>
          <p:cNvSpPr>
            <a:spLocks noGrp="1"/>
          </p:cNvSpPr>
          <p:nvPr>
            <p:ph type="title"/>
          </p:nvPr>
        </p:nvSpPr>
        <p:spPr/>
        <p:txBody>
          <a:bodyPr/>
          <a:lstStyle/>
          <a:p>
            <a:r>
              <a:rPr kumimoji="1" lang="en-US" altLang="ja-JP" dirty="0"/>
              <a:t>Fake tau </a:t>
            </a:r>
            <a:r>
              <a:rPr kumimoji="1" lang="ja-JP" altLang="en-US" dirty="0"/>
              <a:t>の傾向</a:t>
            </a:r>
          </a:p>
        </p:txBody>
      </p:sp>
      <p:sp>
        <p:nvSpPr>
          <p:cNvPr id="3" name="コンテンツ プレースホルダー 2">
            <a:extLst>
              <a:ext uri="{FF2B5EF4-FFF2-40B4-BE49-F238E27FC236}">
                <a16:creationId xmlns:a16="http://schemas.microsoft.com/office/drawing/2014/main" id="{1F74A9A8-82CA-FB82-C08A-3DFB110135AB}"/>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620422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1BB562-A83D-76EB-E08D-5D5B98D46E14}"/>
              </a:ext>
            </a:extLst>
          </p:cNvPr>
          <p:cNvSpPr>
            <a:spLocks noGrp="1"/>
          </p:cNvSpPr>
          <p:nvPr>
            <p:ph type="title"/>
          </p:nvPr>
        </p:nvSpPr>
        <p:spPr>
          <a:xfrm>
            <a:off x="213064" y="365125"/>
            <a:ext cx="11718524" cy="1325563"/>
          </a:xfrm>
        </p:spPr>
        <p:txBody>
          <a:bodyPr/>
          <a:lstStyle/>
          <a:p>
            <a:r>
              <a:rPr lang="en-US" altLang="ja-JP" dirty="0" err="1"/>
              <a:t>Taufinder</a:t>
            </a:r>
            <a:r>
              <a:rPr lang="en-US" altLang="ja-JP" dirty="0"/>
              <a:t> was applied to 4f_ZZ_semileptonic</a:t>
            </a:r>
            <a:endParaRPr kumimoji="1" lang="ja-JP" altLang="en-US" dirty="0"/>
          </a:p>
        </p:txBody>
      </p:sp>
      <p:pic>
        <p:nvPicPr>
          <p:cNvPr id="5" name="コンテンツ プレースホルダー 4">
            <a:extLst>
              <a:ext uri="{FF2B5EF4-FFF2-40B4-BE49-F238E27FC236}">
                <a16:creationId xmlns:a16="http://schemas.microsoft.com/office/drawing/2014/main" id="{0AE9B9DB-1889-C3ED-818F-AB6348BEE98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6776" y="3230913"/>
            <a:ext cx="4783297" cy="3261962"/>
          </a:xfrm>
          <a:prstGeom prst="rect">
            <a:avLst/>
          </a:prstGeom>
        </p:spPr>
      </p:pic>
      <p:pic>
        <p:nvPicPr>
          <p:cNvPr id="7" name="図 6">
            <a:extLst>
              <a:ext uri="{FF2B5EF4-FFF2-40B4-BE49-F238E27FC236}">
                <a16:creationId xmlns:a16="http://schemas.microsoft.com/office/drawing/2014/main" id="{F63BA05D-A77E-9167-645D-10E27CBFD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9272" y="3349201"/>
            <a:ext cx="4645446" cy="3167955"/>
          </a:xfrm>
          <a:prstGeom prst="rect">
            <a:avLst/>
          </a:prstGeom>
        </p:spPr>
      </p:pic>
      <p:grpSp>
        <p:nvGrpSpPr>
          <p:cNvPr id="8" name="グループ化 7">
            <a:extLst>
              <a:ext uri="{FF2B5EF4-FFF2-40B4-BE49-F238E27FC236}">
                <a16:creationId xmlns:a16="http://schemas.microsoft.com/office/drawing/2014/main" id="{F909A232-8844-30BD-85BA-D3E46E93710A}"/>
              </a:ext>
            </a:extLst>
          </p:cNvPr>
          <p:cNvGrpSpPr/>
          <p:nvPr/>
        </p:nvGrpSpPr>
        <p:grpSpPr>
          <a:xfrm>
            <a:off x="6709272" y="1255246"/>
            <a:ext cx="4293457" cy="1682270"/>
            <a:chOff x="1546004" y="1521323"/>
            <a:chExt cx="4217982" cy="4230339"/>
          </a:xfrm>
        </p:grpSpPr>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B302B6DA-BFB6-951C-D0F6-375AC74B1202}"/>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453D64C6-FE25-DFD1-6144-DC4C761B80D1}"/>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9781E08C-2A75-4BA7-E286-4CF62F50FCBE}"/>
                    </a:ext>
                  </a:extLst>
                </p:cNvPr>
                <p:cNvSpPr txBox="1"/>
                <p:nvPr/>
              </p:nvSpPr>
              <p:spPr>
                <a:xfrm>
                  <a:off x="5393872" y="3429000"/>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11" name="テキスト ボックス 10">
                  <a:extLst>
                    <a:ext uri="{FF2B5EF4-FFF2-40B4-BE49-F238E27FC236}">
                      <a16:creationId xmlns:a16="http://schemas.microsoft.com/office/drawing/2014/main" id="{9781E08C-2A75-4BA7-E286-4CF62F50FCBE}"/>
                    </a:ext>
                  </a:extLst>
                </p:cNvPr>
                <p:cNvSpPr txBox="1">
                  <a:spLocks noRot="1" noChangeAspect="1" noMove="1" noResize="1" noEditPoints="1" noAdjustHandles="1" noChangeArrowheads="1" noChangeShapeType="1" noTextEdit="1"/>
                </p:cNvSpPr>
                <p:nvPr/>
              </p:nvSpPr>
              <p:spPr>
                <a:xfrm>
                  <a:off x="5393872" y="3429000"/>
                  <a:ext cx="370114" cy="1315721"/>
                </a:xfrm>
                <a:prstGeom prst="rect">
                  <a:avLst/>
                </a:prstGeom>
                <a:blipFill>
                  <a:blip r:embed="rId7"/>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CADD35B6-356D-4BF2-709B-750BC27C4451}"/>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a:stretch>
                </a:blipFill>
              </p:spPr>
              <p:txBody>
                <a:bodyPr/>
                <a:lstStyle/>
                <a:p>
                  <a:r>
                    <a:rPr lang="ja-JP" altLang="en-US">
                      <a:noFill/>
                    </a:rPr>
                    <a:t> </a:t>
                  </a:r>
                </a:p>
              </p:txBody>
            </p:sp>
          </mc:Fallback>
        </mc:AlternateContent>
        <p:cxnSp>
          <p:nvCxnSpPr>
            <p:cNvPr id="13" name="直線コネクタ 12">
              <a:extLst>
                <a:ext uri="{FF2B5EF4-FFF2-40B4-BE49-F238E27FC236}">
                  <a16:creationId xmlns:a16="http://schemas.microsoft.com/office/drawing/2014/main" id="{987805FD-6BEB-B9B4-36A1-F15B92A28C6C}"/>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AAFC635A-CE71-14E7-84A4-59BC3AD37199}"/>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5" name="直線コネクタ 14">
              <a:extLst>
                <a:ext uri="{FF2B5EF4-FFF2-40B4-BE49-F238E27FC236}">
                  <a16:creationId xmlns:a16="http://schemas.microsoft.com/office/drawing/2014/main" id="{3F351E73-02DF-7C46-1723-4A96ACD87AA7}"/>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6" name="フリーフォーム: 図形 15">
              <a:extLst>
                <a:ext uri="{FF2B5EF4-FFF2-40B4-BE49-F238E27FC236}">
                  <a16:creationId xmlns:a16="http://schemas.microsoft.com/office/drawing/2014/main" id="{7614BCAB-64E7-633C-C801-69FC7EC66E39}"/>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7" name="フリーフォーム: 図形 16">
              <a:extLst>
                <a:ext uri="{FF2B5EF4-FFF2-40B4-BE49-F238E27FC236}">
                  <a16:creationId xmlns:a16="http://schemas.microsoft.com/office/drawing/2014/main" id="{613FC1BE-6499-6FD1-BB7B-93BB2AC66067}"/>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BBA27DD6-967A-1867-68F4-E59A0798CEFE}"/>
                    </a:ext>
                  </a:extLst>
                </p:cNvPr>
                <p:cNvSpPr txBox="1"/>
                <p:nvPr/>
              </p:nvSpPr>
              <p:spPr>
                <a:xfrm>
                  <a:off x="3918857" y="1521323"/>
                  <a:ext cx="370114" cy="523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dirty="0"/>
                </a:p>
              </p:txBody>
            </p:sp>
          </mc:Choice>
          <mc:Fallback xmlns="">
            <p:sp>
              <p:nvSpPr>
                <p:cNvPr id="18" name="テキスト ボックス 17">
                  <a:extLst>
                    <a:ext uri="{FF2B5EF4-FFF2-40B4-BE49-F238E27FC236}">
                      <a16:creationId xmlns:a16="http://schemas.microsoft.com/office/drawing/2014/main" id="{BBA27DD6-967A-1867-68F4-E59A0798CEFE}"/>
                    </a:ext>
                  </a:extLst>
                </p:cNvPr>
                <p:cNvSpPr txBox="1">
                  <a:spLocks noRot="1" noChangeAspect="1" noMove="1" noResize="1" noEditPoints="1" noAdjustHandles="1" noChangeArrowheads="1" noChangeShapeType="1" noTextEdit="1"/>
                </p:cNvSpPr>
                <p:nvPr/>
              </p:nvSpPr>
              <p:spPr>
                <a:xfrm>
                  <a:off x="3918857" y="1521323"/>
                  <a:ext cx="370114" cy="523221"/>
                </a:xfrm>
                <a:prstGeom prst="rect">
                  <a:avLst/>
                </a:prstGeom>
                <a:blipFill>
                  <a:blip r:embed="rId9"/>
                  <a:stretch>
                    <a:fillRect b="-8235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8DEA57E-D2F1-F349-F837-ACDC4E263F67}"/>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DB365B39-C166-625E-652F-9831BA0DC9D2}"/>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a:stretch>
                </a:blipFill>
              </p:spPr>
              <p:txBody>
                <a:bodyPr/>
                <a:lstStyle/>
                <a:p>
                  <a:r>
                    <a:rPr lang="ja-JP" altLang="en-US">
                      <a:noFill/>
                    </a:rPr>
                    <a:t> </a:t>
                  </a:r>
                </a:p>
              </p:txBody>
            </p:sp>
          </mc:Fallback>
        </mc:AlternateContent>
        <p:sp>
          <p:nvSpPr>
            <p:cNvPr id="21" name="二等辺三角形 20">
              <a:extLst>
                <a:ext uri="{FF2B5EF4-FFF2-40B4-BE49-F238E27FC236}">
                  <a16:creationId xmlns:a16="http://schemas.microsoft.com/office/drawing/2014/main" id="{639C8B0C-ED2E-50DA-6A09-FED5CF9FE65E}"/>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2" name="二等辺三角形 21">
              <a:extLst>
                <a:ext uri="{FF2B5EF4-FFF2-40B4-BE49-F238E27FC236}">
                  <a16:creationId xmlns:a16="http://schemas.microsoft.com/office/drawing/2014/main" id="{B407CFF1-5705-F0E6-0396-843D3F3AE4CB}"/>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3" name="二等辺三角形 22">
              <a:extLst>
                <a:ext uri="{FF2B5EF4-FFF2-40B4-BE49-F238E27FC236}">
                  <a16:creationId xmlns:a16="http://schemas.microsoft.com/office/drawing/2014/main" id="{DC47A328-292D-C942-6B50-C15527CCD44C}"/>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2A6A0B11-897A-26EF-7B92-94E941242240}"/>
                    </a:ext>
                  </a:extLst>
                </p:cNvPr>
                <p:cNvSpPr txBox="1"/>
                <p:nvPr/>
              </p:nvSpPr>
              <p:spPr>
                <a:xfrm>
                  <a:off x="5393872" y="2043907"/>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24" name="テキスト ボックス 23">
                  <a:extLst>
                    <a:ext uri="{FF2B5EF4-FFF2-40B4-BE49-F238E27FC236}">
                      <a16:creationId xmlns:a16="http://schemas.microsoft.com/office/drawing/2014/main" id="{2A6A0B11-897A-26EF-7B92-94E941242240}"/>
                    </a:ext>
                  </a:extLst>
                </p:cNvPr>
                <p:cNvSpPr txBox="1">
                  <a:spLocks noRot="1" noChangeAspect="1" noMove="1" noResize="1" noEditPoints="1" noAdjustHandles="1" noChangeArrowheads="1" noChangeShapeType="1" noTextEdit="1"/>
                </p:cNvSpPr>
                <p:nvPr/>
              </p:nvSpPr>
              <p:spPr>
                <a:xfrm>
                  <a:off x="5393872" y="2043907"/>
                  <a:ext cx="370114" cy="1315721"/>
                </a:xfrm>
                <a:prstGeom prst="rect">
                  <a:avLst/>
                </a:prstGeom>
                <a:blipFill>
                  <a:blip r:embed="rId12"/>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E85BDCE3-6601-EDF4-6105-DAB3281C14DC}"/>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dirty="0"/>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a:stretch>
                </a:blipFill>
              </p:spPr>
              <p:txBody>
                <a:bodyPr/>
                <a:lstStyle/>
                <a:p>
                  <a:r>
                    <a:rPr lang="ja-JP" altLang="en-US">
                      <a:noFill/>
                    </a:rPr>
                    <a:t> </a:t>
                  </a:r>
                </a:p>
              </p:txBody>
            </p:sp>
          </mc:Fallback>
        </mc:AlternateContent>
        <p:cxnSp>
          <p:nvCxnSpPr>
            <p:cNvPr id="26" name="直線コネクタ 25">
              <a:extLst>
                <a:ext uri="{FF2B5EF4-FFF2-40B4-BE49-F238E27FC236}">
                  <a16:creationId xmlns:a16="http://schemas.microsoft.com/office/drawing/2014/main" id="{D402B819-59D2-8DE6-4C1E-70A11CBE2ECB}"/>
                </a:ext>
              </a:extLst>
            </p:cNvPr>
            <p:cNvCxnSpPr>
              <a:cxnSpLocks/>
              <a:stCxn id="16" idx="7"/>
              <a:endCxn id="24" idx="1"/>
            </p:cNvCxnSpPr>
            <p:nvPr/>
          </p:nvCxnSpPr>
          <p:spPr>
            <a:xfrm flipV="1">
              <a:off x="4800599" y="2701768"/>
              <a:ext cx="593272" cy="338023"/>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9EC2F753-0CBC-3F98-9CCD-E03EBEA7AF4C}"/>
                </a:ext>
              </a:extLst>
            </p:cNvPr>
            <p:cNvCxnSpPr>
              <a:cxnSpLocks/>
              <a:stCxn id="16" idx="7"/>
              <a:endCxn id="11" idx="1"/>
            </p:cNvCxnSpPr>
            <p:nvPr/>
          </p:nvCxnSpPr>
          <p:spPr>
            <a:xfrm>
              <a:off x="4800599" y="3039791"/>
              <a:ext cx="593272" cy="1047070"/>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C15F0529-A674-45C9-8788-356E5A56B0F5}"/>
                </a:ext>
              </a:extLst>
            </p:cNvPr>
            <p:cNvCxnSpPr>
              <a:cxnSpLocks/>
              <a:stCxn id="17" idx="7"/>
              <a:endCxn id="25"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E8DB70D9-9D30-FA91-F67D-4DC200D39EDC}"/>
                </a:ext>
              </a:extLst>
            </p:cNvPr>
            <p:cNvCxnSpPr>
              <a:cxnSpLocks/>
              <a:stCxn id="17" idx="7"/>
              <a:endCxn id="12"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30" name="二等辺三角形 29">
              <a:extLst>
                <a:ext uri="{FF2B5EF4-FFF2-40B4-BE49-F238E27FC236}">
                  <a16:creationId xmlns:a16="http://schemas.microsoft.com/office/drawing/2014/main" id="{D75E4029-253E-CAE4-EB91-3E7766EC5E16}"/>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1" name="二等辺三角形 30">
              <a:extLst>
                <a:ext uri="{FF2B5EF4-FFF2-40B4-BE49-F238E27FC236}">
                  <a16:creationId xmlns:a16="http://schemas.microsoft.com/office/drawing/2014/main" id="{E2ADCE3A-2366-8D87-26D5-E189AB427C8A}"/>
                </a:ext>
              </a:extLst>
            </p:cNvPr>
            <p:cNvSpPr/>
            <p:nvPr/>
          </p:nvSpPr>
          <p:spPr>
            <a:xfrm rot="18594599">
              <a:off x="4990401" y="345684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2" name="二等辺三角形 31">
              <a:extLst>
                <a:ext uri="{FF2B5EF4-FFF2-40B4-BE49-F238E27FC236}">
                  <a16:creationId xmlns:a16="http://schemas.microsoft.com/office/drawing/2014/main" id="{36DD98A4-3CF9-07EA-EA12-09EE90A63018}"/>
                </a:ext>
              </a:extLst>
            </p:cNvPr>
            <p:cNvSpPr/>
            <p:nvPr/>
          </p:nvSpPr>
          <p:spPr>
            <a:xfrm rot="4110555">
              <a:off x="5000508" y="457728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3" name="二等辺三角形 32">
              <a:extLst>
                <a:ext uri="{FF2B5EF4-FFF2-40B4-BE49-F238E27FC236}">
                  <a16:creationId xmlns:a16="http://schemas.microsoft.com/office/drawing/2014/main" id="{390BA3CC-9FCF-ACC6-8C4A-65766F0A8473}"/>
                </a:ext>
              </a:extLst>
            </p:cNvPr>
            <p:cNvSpPr/>
            <p:nvPr/>
          </p:nvSpPr>
          <p:spPr>
            <a:xfrm rot="17485353">
              <a:off x="5036205" y="5102311"/>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
        <p:nvSpPr>
          <p:cNvPr id="35" name="テキスト ボックス 34">
            <a:extLst>
              <a:ext uri="{FF2B5EF4-FFF2-40B4-BE49-F238E27FC236}">
                <a16:creationId xmlns:a16="http://schemas.microsoft.com/office/drawing/2014/main" id="{E005B735-AF53-AC9B-23B8-02D0CA63A8E2}"/>
              </a:ext>
            </a:extLst>
          </p:cNvPr>
          <p:cNvSpPr txBox="1"/>
          <p:nvPr/>
        </p:nvSpPr>
        <p:spPr>
          <a:xfrm>
            <a:off x="1740023" y="2913207"/>
            <a:ext cx="2139518" cy="369332"/>
          </a:xfrm>
          <a:prstGeom prst="rect">
            <a:avLst/>
          </a:prstGeom>
          <a:noFill/>
        </p:spPr>
        <p:txBody>
          <a:bodyPr wrap="square" rtlCol="0">
            <a:spAutoFit/>
          </a:bodyPr>
          <a:lstStyle/>
          <a:p>
            <a:r>
              <a:rPr lang="en-US" altLang="ja-JP" dirty="0" err="1"/>
              <a:t>R</a:t>
            </a:r>
            <a:r>
              <a:rPr kumimoji="1" lang="en-US" altLang="ja-JP" dirty="0" err="1"/>
              <a:t>sult</a:t>
            </a:r>
            <a:r>
              <a:rPr kumimoji="1" lang="en-US" altLang="ja-JP" dirty="0"/>
              <a:t> of </a:t>
            </a:r>
            <a:r>
              <a:rPr kumimoji="1" lang="en-US" altLang="ja-JP" dirty="0" err="1"/>
              <a:t>Taufinder</a:t>
            </a:r>
            <a:endParaRPr kumimoji="1" lang="ja-JP" altLang="en-US" dirty="0"/>
          </a:p>
        </p:txBody>
      </p:sp>
      <p:sp>
        <p:nvSpPr>
          <p:cNvPr id="36" name="テキスト ボックス 35">
            <a:extLst>
              <a:ext uri="{FF2B5EF4-FFF2-40B4-BE49-F238E27FC236}">
                <a16:creationId xmlns:a16="http://schemas.microsoft.com/office/drawing/2014/main" id="{F6648CD1-0626-0FF6-5CC8-59E0FAA55D8D}"/>
              </a:ext>
            </a:extLst>
          </p:cNvPr>
          <p:cNvSpPr txBox="1"/>
          <p:nvPr/>
        </p:nvSpPr>
        <p:spPr>
          <a:xfrm>
            <a:off x="7340624" y="3067245"/>
            <a:ext cx="1562470" cy="646331"/>
          </a:xfrm>
          <a:prstGeom prst="rect">
            <a:avLst/>
          </a:prstGeom>
          <a:noFill/>
        </p:spPr>
        <p:txBody>
          <a:bodyPr wrap="square" rtlCol="0">
            <a:spAutoFit/>
          </a:bodyPr>
          <a:lstStyle/>
          <a:p>
            <a:r>
              <a:rPr lang="en-US" altLang="ja-JP" dirty="0"/>
              <a:t>True </a:t>
            </a:r>
            <a:r>
              <a:rPr kumimoji="1" lang="en-US" altLang="ja-JP" dirty="0"/>
              <a:t>tau</a:t>
            </a:r>
            <a:r>
              <a:rPr lang="ja-JP" altLang="en-US" dirty="0"/>
              <a:t> </a:t>
            </a:r>
            <a:r>
              <a:rPr lang="en-US" altLang="ja-JP" dirty="0"/>
              <a:t>Number</a:t>
            </a:r>
            <a:endParaRPr kumimoji="1" lang="ja-JP" altLang="en-US" dirty="0"/>
          </a:p>
        </p:txBody>
      </p:sp>
      <p:sp>
        <p:nvSpPr>
          <p:cNvPr id="38" name="テキスト ボックス 37">
            <a:extLst>
              <a:ext uri="{FF2B5EF4-FFF2-40B4-BE49-F238E27FC236}">
                <a16:creationId xmlns:a16="http://schemas.microsoft.com/office/drawing/2014/main" id="{D0EB3D7E-74F4-0463-0CAF-B46F52DC3CB5}"/>
              </a:ext>
            </a:extLst>
          </p:cNvPr>
          <p:cNvSpPr txBox="1"/>
          <p:nvPr/>
        </p:nvSpPr>
        <p:spPr>
          <a:xfrm>
            <a:off x="48304" y="3164535"/>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
        <p:nvSpPr>
          <p:cNvPr id="3" name="テキスト ボックス 2">
            <a:extLst>
              <a:ext uri="{FF2B5EF4-FFF2-40B4-BE49-F238E27FC236}">
                <a16:creationId xmlns:a16="http://schemas.microsoft.com/office/drawing/2014/main" id="{200801DA-E9DA-5BFD-5643-3B9F4CED8504}"/>
              </a:ext>
            </a:extLst>
          </p:cNvPr>
          <p:cNvSpPr txBox="1"/>
          <p:nvPr/>
        </p:nvSpPr>
        <p:spPr>
          <a:xfrm>
            <a:off x="5927560" y="3308995"/>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2516341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9FAE18-DE79-D070-13B6-293B330F180E}"/>
              </a:ext>
            </a:extLst>
          </p:cNvPr>
          <p:cNvSpPr>
            <a:spLocks noGrp="1"/>
          </p:cNvSpPr>
          <p:nvPr>
            <p:ph type="title"/>
          </p:nvPr>
        </p:nvSpPr>
        <p:spPr/>
        <p:txBody>
          <a:bodyPr/>
          <a:lstStyle/>
          <a:p>
            <a:r>
              <a:rPr lang="en-US" altLang="ja-JP" dirty="0"/>
              <a:t>True tau parent PDG (4f_ZZ_semileptonic)</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EBC718BB-45FC-AF04-38A8-B75B1C5B6B51}"/>
                  </a:ext>
                </a:extLst>
              </p:cNvPr>
              <p:cNvSpPr>
                <a:spLocks noGrp="1"/>
              </p:cNvSpPr>
              <p:nvPr>
                <p:ph idx="1"/>
              </p:nvPr>
            </p:nvSpPr>
            <p:spPr>
              <a:xfrm>
                <a:off x="532326" y="1275008"/>
                <a:ext cx="11277601" cy="5087155"/>
              </a:xfrm>
            </p:spPr>
            <p:txBody>
              <a:bodyPr>
                <a:normAutofit fontScale="77500" lnSpcReduction="20000"/>
              </a:bodyPr>
              <a:lstStyle/>
              <a:p>
                <a:r>
                  <a:rPr kumimoji="1" lang="en-US" altLang="ja-JP" dirty="0"/>
                  <a:t>11 </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a14:m>
                <a:r>
                  <a:rPr kumimoji="1" lang="ja-JP" altLang="en-US" dirty="0"/>
                  <a:t>   </a:t>
                </a:r>
                <a:r>
                  <a:rPr kumimoji="1" lang="en-US" altLang="ja-JP" dirty="0"/>
                  <a:t>23 Zboson</a:t>
                </a:r>
                <a:br>
                  <a:rPr kumimoji="1" lang="en-US" altLang="ja-JP" dirty="0"/>
                </a:br>
                <a:r>
                  <a:rPr lang="ja-JP" altLang="en-US" dirty="0"/>
                  <a:t>電子と陽電子が正面衝突して（あるいは</a:t>
                </a:r>
                <a:r>
                  <a:rPr lang="en-US" altLang="ja-JP" dirty="0"/>
                  <a:t>Z</a:t>
                </a:r>
                <a:r>
                  <a:rPr lang="ja-JP" altLang="en-US" dirty="0"/>
                  <a:t>ボソンを経由して）、直接タウのペアが生まれたという大元の反応</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r>
                      <a:rPr lang="en-US" altLang="ja-JP"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𝑍</m:t>
                    </m:r>
                    <m:r>
                      <a:rPr lang="en-US" altLang="ja-JP" b="0" i="1" smtClean="0">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oMath>
                </a14:m>
                <a:r>
                  <a:rPr kumimoji="1" lang="en-US" altLang="ja-JP" dirty="0"/>
                  <a:t>)</a:t>
                </a:r>
                <a:r>
                  <a:rPr kumimoji="1" lang="ja-JP" altLang="en-US" dirty="0"/>
                  <a:t>を表す。</a:t>
                </a:r>
                <a:r>
                  <a:rPr lang="ja-JP" altLang="en-US" dirty="0"/>
                  <a:t>第一世代の純正なタウ</a:t>
                </a:r>
                <a:endParaRPr lang="en-US" altLang="ja-JP" dirty="0"/>
              </a:p>
              <a:p>
                <a:r>
                  <a:rPr kumimoji="1" lang="en-US" altLang="ja-JP" dirty="0"/>
                  <a:t>±15</a:t>
                </a:r>
                <a:r>
                  <a:rPr lang="ja-JP" altLang="en-US" dirty="0"/>
                  <a:t> </a:t>
                </a:r>
                <a:r>
                  <a:rPr kumimoji="1" lang="en-US" altLang="ja-JP" dirty="0"/>
                  <a:t>tau</a:t>
                </a:r>
                <a:br>
                  <a:rPr lang="en-US" altLang="ja-JP" dirty="0"/>
                </a:br>
                <a:r>
                  <a:rPr lang="ja-JP" altLang="en-US" dirty="0"/>
                  <a:t>シミュレーションソフト（</a:t>
                </a:r>
                <a:r>
                  <a:rPr lang="en-US" altLang="ja-JP" dirty="0" err="1"/>
                  <a:t>Whizard</a:t>
                </a:r>
                <a:r>
                  <a:rPr lang="en-US" altLang="ja-JP" dirty="0"/>
                  <a:t>/Pythia</a:t>
                </a:r>
                <a:r>
                  <a:rPr lang="ja-JP" altLang="en-US" dirty="0"/>
                  <a:t>）の記録のクセ。本物のタウが飛んでいる途中で、光子（</a:t>
                </a:r>
                <a14:m>
                  <m:oMath xmlns:m="http://schemas.openxmlformats.org/officeDocument/2006/math">
                    <m:r>
                      <a:rPr lang="ja-JP" altLang="en-US" i="1" smtClean="0">
                        <a:latin typeface="Cambria Math" panose="02040503050406030204" pitchFamily="18" charset="0"/>
                      </a:rPr>
                      <m:t>𝛾</m:t>
                    </m:r>
                  </m:oMath>
                </a14:m>
                <a:r>
                  <a:rPr lang="ja-JP" altLang="en-US" dirty="0"/>
                  <a:t>）を少し放出（制動放射：</a:t>
                </a:r>
                <a:r>
                  <a:rPr lang="en-US" altLang="ja-JP" dirty="0"/>
                  <a:t>FSR</a:t>
                </a:r>
                <a:r>
                  <a:rPr lang="ja-JP" altLang="en-US" dirty="0"/>
                  <a:t>）してエネルギーが減ったとします。するとシミュレーションは、光子を出す前の古いタウを親として、光子を出した後の新しいタウを子どもとして新しく配列に記録する。つまり、同一人物の</a:t>
                </a:r>
                <a:r>
                  <a:rPr lang="en-US" altLang="ja-JP" dirty="0"/>
                  <a:t>0.0001</a:t>
                </a:r>
                <a:r>
                  <a:rPr lang="ja-JP" altLang="en-US" dirty="0"/>
                  <a:t>秒後の姿が記録されているだけなので、これも立派な本物のタウ。</a:t>
                </a:r>
                <a:endParaRPr lang="en-US" altLang="ja-JP" dirty="0"/>
              </a:p>
              <a:p>
                <a:r>
                  <a:rPr kumimoji="1" lang="en-US" altLang="ja-JP" dirty="0"/>
                  <a:t>94 </a:t>
                </a:r>
                <a:r>
                  <a:rPr kumimoji="1" lang="ja-JP" altLang="en-US" dirty="0"/>
                  <a:t>ジェネレーターの計算の跡</a:t>
                </a:r>
                <a:br>
                  <a:rPr kumimoji="1" lang="en-US" altLang="ja-JP" dirty="0"/>
                </a:br>
                <a:r>
                  <a:rPr lang="ja-JP" altLang="en-US" dirty="0"/>
                  <a:t>シミュレーションソフトが計算の途中で使うストリング（ひも） </a:t>
                </a:r>
                <a:r>
                  <a:rPr lang="en-US" altLang="ja-JP" dirty="0"/>
                  <a:t>/ </a:t>
                </a:r>
                <a:r>
                  <a:rPr lang="ja-JP" altLang="en-US" dirty="0"/>
                  <a:t>クラスターと呼ばれる架空の状態の</a:t>
                </a:r>
                <a:r>
                  <a:rPr lang="en-US" altLang="ja-JP" dirty="0"/>
                  <a:t>ID</a:t>
                </a:r>
              </a:p>
              <a:p>
                <a:r>
                  <a:rPr lang="en-US" altLang="ja-JP" dirty="0"/>
                  <a:t>521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𝐵</m:t>
                        </m:r>
                      </m:e>
                      <m:sup>
                        <m:r>
                          <a:rPr lang="en-US" altLang="ja-JP" b="0" i="1" smtClean="0">
                            <a:latin typeface="Cambria Math" panose="02040503050406030204" pitchFamily="18" charset="0"/>
                          </a:rPr>
                          <m:t>+</m:t>
                        </m:r>
                      </m:sup>
                    </m:sSup>
                  </m:oMath>
                </a14:m>
                <a:r>
                  <a:rPr lang="en-US" altLang="ja-JP" dirty="0"/>
                  <a:t> meson -511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𝐵</m:t>
                        </m:r>
                      </m:e>
                      <m:sup>
                        <m:r>
                          <a:rPr lang="en-US" altLang="ja-JP" b="0" i="1" smtClean="0">
                            <a:latin typeface="Cambria Math" panose="02040503050406030204" pitchFamily="18" charset="0"/>
                          </a:rPr>
                          <m:t>0</m:t>
                        </m:r>
                      </m:sup>
                    </m:sSup>
                  </m:oMath>
                </a14:m>
                <a:r>
                  <a:rPr lang="en-US" altLang="ja-JP" dirty="0"/>
                  <a:t> meson </a:t>
                </a:r>
                <a:br>
                  <a:rPr lang="en-US" altLang="ja-JP" dirty="0"/>
                </a:br>
                <a:r>
                  <a:rPr lang="en-US" altLang="ja-JP" dirty="0"/>
                  <a:t>ILC</a:t>
                </a:r>
                <a:r>
                  <a:rPr lang="ja-JP" altLang="en-US" dirty="0"/>
                  <a:t>のシミュレーションデータには、現実に即したノイズ（ビームストラールングによる</a:t>
                </a:r>
                <a14:m>
                  <m:oMath xmlns:m="http://schemas.openxmlformats.org/officeDocument/2006/math">
                    <m:r>
                      <a:rPr lang="ja-JP" altLang="en-US" i="1">
                        <a:latin typeface="Cambria Math" panose="02040503050406030204" pitchFamily="18" charset="0"/>
                      </a:rPr>
                      <m:t>𝛾𝛾</m:t>
                    </m:r>
                    <m:r>
                      <a:rPr lang="ja-JP" altLang="en-US" i="1" smtClean="0">
                        <a:latin typeface="Cambria Math" panose="02040503050406030204" pitchFamily="18" charset="0"/>
                      </a:rPr>
                      <m:t>→</m:t>
                    </m:r>
                    <m:r>
                      <a:rPr lang="en-US" altLang="ja-JP" b="0" i="1" smtClean="0">
                        <a:latin typeface="Cambria Math" panose="02040503050406030204" pitchFamily="18" charset="0"/>
                      </a:rPr>
                      <m:t>h𝑎𝑑𝑟𝑜𝑛𝑠</m:t>
                    </m:r>
                  </m:oMath>
                </a14:m>
                <a:r>
                  <a:rPr lang="en-US" altLang="ja-JP" dirty="0"/>
                  <a:t>)</a:t>
                </a:r>
                <a:r>
                  <a:rPr lang="ja-JP" altLang="en-US" dirty="0"/>
                  <a:t>が、すべてのイベントに最初から重ね掛け（オーバーレイ）されている。つまり、メインの電子・陽電子が綺麗にタウを作っているすぐ横で、ビームの周りを漂っている光子（</a:t>
                </a:r>
                <a14:m>
                  <m:oMath xmlns:m="http://schemas.openxmlformats.org/officeDocument/2006/math">
                    <m:r>
                      <a:rPr lang="ja-JP" altLang="en-US" i="1">
                        <a:latin typeface="Cambria Math" panose="02040503050406030204" pitchFamily="18" charset="0"/>
                      </a:rPr>
                      <m:t>𝛾</m:t>
                    </m:r>
                  </m:oMath>
                </a14:m>
                <a:r>
                  <a:rPr lang="ja-JP" altLang="en-US" dirty="0"/>
                  <a:t>）同士が勝手にぶつかって、クォーク（ノイズ）をパラパラと撒き散らしている。そのノイズから偶然</a:t>
                </a:r>
                <a:r>
                  <a:rPr lang="en-US" altLang="ja-JP" dirty="0"/>
                  <a:t>B</a:t>
                </a:r>
                <a:r>
                  <a:rPr lang="ja-JP" altLang="en-US" dirty="0"/>
                  <a:t>中間子が生まれ、さらにそこからタウが生まれたという、超リアルな検出器環境の証拠がここに現れている。</a:t>
                </a:r>
                <a:endParaRPr kumimoji="1" lang="en-US" altLang="ja-JP" dirty="0"/>
              </a:p>
            </p:txBody>
          </p:sp>
        </mc:Choice>
        <mc:Fallback xmlns="">
          <p:sp>
            <p:nvSpPr>
              <p:cNvPr id="3" name="コンテンツ プレースホルダー 2">
                <a:extLst>
                  <a:ext uri="{FF2B5EF4-FFF2-40B4-BE49-F238E27FC236}">
                    <a16:creationId xmlns:a16="http://schemas.microsoft.com/office/drawing/2014/main" id="{EBC718BB-45FC-AF04-38A8-B75B1C5B6B51}"/>
                  </a:ext>
                </a:extLst>
              </p:cNvPr>
              <p:cNvSpPr>
                <a:spLocks noGrp="1" noRot="1" noChangeAspect="1" noMove="1" noResize="1" noEditPoints="1" noAdjustHandles="1" noChangeArrowheads="1" noChangeShapeType="1" noTextEdit="1"/>
              </p:cNvSpPr>
              <p:nvPr>
                <p:ph idx="1"/>
              </p:nvPr>
            </p:nvSpPr>
            <p:spPr>
              <a:xfrm>
                <a:off x="532326" y="1275008"/>
                <a:ext cx="11277601" cy="5087155"/>
              </a:xfrm>
              <a:blipFill>
                <a:blip r:embed="rId3"/>
                <a:stretch>
                  <a:fillRect l="-595" t="-2395" r="-37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414493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317148-C215-3DCF-85E6-E3A0E604868D}"/>
              </a:ext>
            </a:extLst>
          </p:cNvPr>
          <p:cNvSpPr>
            <a:spLocks noGrp="1"/>
          </p:cNvSpPr>
          <p:nvPr>
            <p:ph type="title"/>
          </p:nvPr>
        </p:nvSpPr>
        <p:spPr/>
        <p:txBody>
          <a:bodyPr/>
          <a:lstStyle/>
          <a:p>
            <a:r>
              <a:rPr kumimoji="1" lang="en-US" altLang="ja-JP" dirty="0"/>
              <a:t>Hard process of 4f_ZZ_semileptonic</a:t>
            </a:r>
            <a:endParaRPr kumimoji="1" lang="ja-JP" altLang="en-US" dirty="0"/>
          </a:p>
        </p:txBody>
      </p:sp>
      <p:sp>
        <p:nvSpPr>
          <p:cNvPr id="3" name="コンテンツ プレースホルダー 2">
            <a:extLst>
              <a:ext uri="{FF2B5EF4-FFF2-40B4-BE49-F238E27FC236}">
                <a16:creationId xmlns:a16="http://schemas.microsoft.com/office/drawing/2014/main" id="{8D0F1238-3409-3284-4308-1DE267716358}"/>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Row   * Instance * </a:t>
            </a:r>
            <a:r>
              <a:rPr kumimoji="1" lang="en-US" altLang="ja-JP" sz="1200" b="0" i="0" u="none" strike="noStrike" kern="1200" cap="none" spc="0" normalizeH="0" baseline="0" noProof="0" dirty="0" err="1">
                <a:ln>
                  <a:noFill/>
                </a:ln>
                <a:solidFill>
                  <a:prstClr val="black"/>
                </a:solidFill>
                <a:effectLst/>
                <a:uLnTx/>
                <a:uFillTx/>
                <a:latin typeface="游ゴシック" panose="02110004020202020204"/>
                <a:ea typeface="游ゴシック" panose="020B0400000000000000" pitchFamily="50" charset="-128"/>
                <a:cs typeface="+mn-cs"/>
              </a:rPr>
              <a:t>event_pri</a:t>
            </a: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0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2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3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4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5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6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7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8 *        23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9 *       -13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10 *        13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11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12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13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14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15 *        94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16 *       -13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17 *        13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18 *        13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19 *        22 *</a:t>
            </a:r>
            <a:endParaRPr kumimoji="1" lang="ja-JP" altLang="en-US" dirty="0"/>
          </a:p>
        </p:txBody>
      </p:sp>
      <p:grpSp>
        <p:nvGrpSpPr>
          <p:cNvPr id="4" name="グループ化 3">
            <a:extLst>
              <a:ext uri="{FF2B5EF4-FFF2-40B4-BE49-F238E27FC236}">
                <a16:creationId xmlns:a16="http://schemas.microsoft.com/office/drawing/2014/main" id="{A4950F98-8BCE-816F-71BD-D5ED7F1B66E3}"/>
              </a:ext>
            </a:extLst>
          </p:cNvPr>
          <p:cNvGrpSpPr/>
          <p:nvPr/>
        </p:nvGrpSpPr>
        <p:grpSpPr>
          <a:xfrm>
            <a:off x="4565162" y="3160159"/>
            <a:ext cx="4293457" cy="1682270"/>
            <a:chOff x="1546004" y="1521323"/>
            <a:chExt cx="4217982" cy="4230339"/>
          </a:xfrm>
        </p:grpSpPr>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4A831CB1-37CD-439E-80ED-1FB2A7041786}"/>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2812459F-7420-A635-2F6A-EC6D2C9D7372}"/>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EEDE5377-E853-1868-1DFF-515B3F1DFB39}"/>
                    </a:ext>
                  </a:extLst>
                </p:cNvPr>
                <p:cNvSpPr txBox="1"/>
                <p:nvPr/>
              </p:nvSpPr>
              <p:spPr>
                <a:xfrm>
                  <a:off x="5393872" y="3429000"/>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11" name="テキスト ボックス 10">
                  <a:extLst>
                    <a:ext uri="{FF2B5EF4-FFF2-40B4-BE49-F238E27FC236}">
                      <a16:creationId xmlns:a16="http://schemas.microsoft.com/office/drawing/2014/main" id="{9781E08C-2A75-4BA7-E286-4CF62F50FCBE}"/>
                    </a:ext>
                  </a:extLst>
                </p:cNvPr>
                <p:cNvSpPr txBox="1">
                  <a:spLocks noRot="1" noChangeAspect="1" noMove="1" noResize="1" noEditPoints="1" noAdjustHandles="1" noChangeArrowheads="1" noChangeShapeType="1" noTextEdit="1"/>
                </p:cNvSpPr>
                <p:nvPr/>
              </p:nvSpPr>
              <p:spPr>
                <a:xfrm>
                  <a:off x="5393872" y="3429000"/>
                  <a:ext cx="370114" cy="1315721"/>
                </a:xfrm>
                <a:prstGeom prst="rect">
                  <a:avLst/>
                </a:prstGeom>
                <a:blipFill>
                  <a:blip r:embed="rId7"/>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F99C7D4E-74D8-3445-B6B1-C215080EDEBD}"/>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A4A498BB-817A-56B6-13C9-0EBF74877BFC}"/>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4F43D818-117C-6144-F67D-02A3DAA09CDF}"/>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BF856FC4-7D69-81A9-B856-76068A6A4F9A}"/>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2" name="フリーフォーム: 図形 11">
              <a:extLst>
                <a:ext uri="{FF2B5EF4-FFF2-40B4-BE49-F238E27FC236}">
                  <a16:creationId xmlns:a16="http://schemas.microsoft.com/office/drawing/2014/main" id="{E636B7A5-DD87-92A0-ED0C-576D86D690BD}"/>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3" name="フリーフォーム: 図形 12">
              <a:extLst>
                <a:ext uri="{FF2B5EF4-FFF2-40B4-BE49-F238E27FC236}">
                  <a16:creationId xmlns:a16="http://schemas.microsoft.com/office/drawing/2014/main" id="{0BFAEB6B-82FE-9D31-ED8C-6AFE9A431835}"/>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A884FCF3-CE1B-7C4E-25AD-E82276CD5729}"/>
                    </a:ext>
                  </a:extLst>
                </p:cNvPr>
                <p:cNvSpPr txBox="1"/>
                <p:nvPr/>
              </p:nvSpPr>
              <p:spPr>
                <a:xfrm>
                  <a:off x="3918857" y="1521323"/>
                  <a:ext cx="370114" cy="523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dirty="0"/>
                </a:p>
              </p:txBody>
            </p:sp>
          </mc:Choice>
          <mc:Fallback xmlns="">
            <p:sp>
              <p:nvSpPr>
                <p:cNvPr id="18" name="テキスト ボックス 17">
                  <a:extLst>
                    <a:ext uri="{FF2B5EF4-FFF2-40B4-BE49-F238E27FC236}">
                      <a16:creationId xmlns:a16="http://schemas.microsoft.com/office/drawing/2014/main" id="{BBA27DD6-967A-1867-68F4-E59A0798CEFE}"/>
                    </a:ext>
                  </a:extLst>
                </p:cNvPr>
                <p:cNvSpPr txBox="1">
                  <a:spLocks noRot="1" noChangeAspect="1" noMove="1" noResize="1" noEditPoints="1" noAdjustHandles="1" noChangeArrowheads="1" noChangeShapeType="1" noTextEdit="1"/>
                </p:cNvSpPr>
                <p:nvPr/>
              </p:nvSpPr>
              <p:spPr>
                <a:xfrm>
                  <a:off x="3918857" y="1521323"/>
                  <a:ext cx="370114" cy="523221"/>
                </a:xfrm>
                <a:prstGeom prst="rect">
                  <a:avLst/>
                </a:prstGeom>
                <a:blipFill>
                  <a:blip r:embed="rId9"/>
                  <a:stretch>
                    <a:fillRect b="-8235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0CB78840-06EE-1D3F-A64D-DA3F99D500DE}"/>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5A2A8792-F267-70D3-967B-E63EE8F3BF95}"/>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a:stretch>
                </a:blipFill>
              </p:spPr>
              <p:txBody>
                <a:bodyPr/>
                <a:lstStyle/>
                <a:p>
                  <a:r>
                    <a:rPr lang="ja-JP" altLang="en-US">
                      <a:noFill/>
                    </a:rPr>
                    <a:t> </a:t>
                  </a:r>
                </a:p>
              </p:txBody>
            </p:sp>
          </mc:Fallback>
        </mc:AlternateContent>
        <p:sp>
          <p:nvSpPr>
            <p:cNvPr id="17" name="二等辺三角形 16">
              <a:extLst>
                <a:ext uri="{FF2B5EF4-FFF2-40B4-BE49-F238E27FC236}">
                  <a16:creationId xmlns:a16="http://schemas.microsoft.com/office/drawing/2014/main" id="{D6CD0F4C-5106-B585-53B4-96466B5A8F97}"/>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8" name="二等辺三角形 17">
              <a:extLst>
                <a:ext uri="{FF2B5EF4-FFF2-40B4-BE49-F238E27FC236}">
                  <a16:creationId xmlns:a16="http://schemas.microsoft.com/office/drawing/2014/main" id="{CABA0A58-5AA4-2769-2905-4AF765182DE9}"/>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9" name="二等辺三角形 18">
              <a:extLst>
                <a:ext uri="{FF2B5EF4-FFF2-40B4-BE49-F238E27FC236}">
                  <a16:creationId xmlns:a16="http://schemas.microsoft.com/office/drawing/2014/main" id="{07D2805F-1A68-F80A-D9AC-79F38A703353}"/>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E1A50D30-27D1-71EB-5ACC-66ECCC58142F}"/>
                    </a:ext>
                  </a:extLst>
                </p:cNvPr>
                <p:cNvSpPr txBox="1"/>
                <p:nvPr/>
              </p:nvSpPr>
              <p:spPr>
                <a:xfrm>
                  <a:off x="5393872" y="2043907"/>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24" name="テキスト ボックス 23">
                  <a:extLst>
                    <a:ext uri="{FF2B5EF4-FFF2-40B4-BE49-F238E27FC236}">
                      <a16:creationId xmlns:a16="http://schemas.microsoft.com/office/drawing/2014/main" id="{2A6A0B11-897A-26EF-7B92-94E941242240}"/>
                    </a:ext>
                  </a:extLst>
                </p:cNvPr>
                <p:cNvSpPr txBox="1">
                  <a:spLocks noRot="1" noChangeAspect="1" noMove="1" noResize="1" noEditPoints="1" noAdjustHandles="1" noChangeArrowheads="1" noChangeShapeType="1" noTextEdit="1"/>
                </p:cNvSpPr>
                <p:nvPr/>
              </p:nvSpPr>
              <p:spPr>
                <a:xfrm>
                  <a:off x="5393872" y="2043907"/>
                  <a:ext cx="370114" cy="1315721"/>
                </a:xfrm>
                <a:prstGeom prst="rect">
                  <a:avLst/>
                </a:prstGeom>
                <a:blipFill>
                  <a:blip r:embed="rId12"/>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3CEF228C-3FB0-2CF2-9A73-F4C05CC3313D}"/>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dirty="0"/>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a:stretch>
                </a:blipFill>
              </p:spPr>
              <p:txBody>
                <a:bodyPr/>
                <a:lstStyle/>
                <a:p>
                  <a:r>
                    <a:rPr lang="ja-JP" altLang="en-US">
                      <a:noFill/>
                    </a:rPr>
                    <a:t> </a:t>
                  </a:r>
                </a:p>
              </p:txBody>
            </p:sp>
          </mc:Fallback>
        </mc:AlternateContent>
        <p:cxnSp>
          <p:nvCxnSpPr>
            <p:cNvPr id="22" name="直線コネクタ 21">
              <a:extLst>
                <a:ext uri="{FF2B5EF4-FFF2-40B4-BE49-F238E27FC236}">
                  <a16:creationId xmlns:a16="http://schemas.microsoft.com/office/drawing/2014/main" id="{A950D4A1-C32A-737C-6BBC-7D92D5226E93}"/>
                </a:ext>
              </a:extLst>
            </p:cNvPr>
            <p:cNvCxnSpPr>
              <a:cxnSpLocks/>
              <a:stCxn id="12" idx="7"/>
              <a:endCxn id="20" idx="1"/>
            </p:cNvCxnSpPr>
            <p:nvPr/>
          </p:nvCxnSpPr>
          <p:spPr>
            <a:xfrm flipV="1">
              <a:off x="4800599" y="2701768"/>
              <a:ext cx="593272" cy="338023"/>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152DF191-7AB7-CC4C-90B1-074407A9A629}"/>
                </a:ext>
              </a:extLst>
            </p:cNvPr>
            <p:cNvCxnSpPr>
              <a:cxnSpLocks/>
              <a:stCxn id="12" idx="7"/>
              <a:endCxn id="7" idx="1"/>
            </p:cNvCxnSpPr>
            <p:nvPr/>
          </p:nvCxnSpPr>
          <p:spPr>
            <a:xfrm>
              <a:off x="4800599" y="3039791"/>
              <a:ext cx="593272" cy="1047070"/>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860D4750-F5F1-36EC-F09C-B07841D0A331}"/>
                </a:ext>
              </a:extLst>
            </p:cNvPr>
            <p:cNvCxnSpPr>
              <a:cxnSpLocks/>
              <a:stCxn id="13" idx="7"/>
              <a:endCxn id="21"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218B2533-9741-E076-27E4-668BD335381A}"/>
                </a:ext>
              </a:extLst>
            </p:cNvPr>
            <p:cNvCxnSpPr>
              <a:cxnSpLocks/>
              <a:stCxn id="13" idx="7"/>
              <a:endCxn id="8"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26" name="二等辺三角形 25">
              <a:extLst>
                <a:ext uri="{FF2B5EF4-FFF2-40B4-BE49-F238E27FC236}">
                  <a16:creationId xmlns:a16="http://schemas.microsoft.com/office/drawing/2014/main" id="{1902CB16-25FE-E016-7D3F-0685C939CBD3}"/>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7" name="二等辺三角形 26">
              <a:extLst>
                <a:ext uri="{FF2B5EF4-FFF2-40B4-BE49-F238E27FC236}">
                  <a16:creationId xmlns:a16="http://schemas.microsoft.com/office/drawing/2014/main" id="{5A891716-959C-15FC-1C42-359BF8E5D11E}"/>
                </a:ext>
              </a:extLst>
            </p:cNvPr>
            <p:cNvSpPr/>
            <p:nvPr/>
          </p:nvSpPr>
          <p:spPr>
            <a:xfrm rot="18594599">
              <a:off x="4990401" y="345684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8" name="二等辺三角形 27">
              <a:extLst>
                <a:ext uri="{FF2B5EF4-FFF2-40B4-BE49-F238E27FC236}">
                  <a16:creationId xmlns:a16="http://schemas.microsoft.com/office/drawing/2014/main" id="{01E1F8B8-2800-A6C5-E2A1-F70B59AF4487}"/>
                </a:ext>
              </a:extLst>
            </p:cNvPr>
            <p:cNvSpPr/>
            <p:nvPr/>
          </p:nvSpPr>
          <p:spPr>
            <a:xfrm rot="4110555">
              <a:off x="5000508" y="457728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9" name="二等辺三角形 28">
              <a:extLst>
                <a:ext uri="{FF2B5EF4-FFF2-40B4-BE49-F238E27FC236}">
                  <a16:creationId xmlns:a16="http://schemas.microsoft.com/office/drawing/2014/main" id="{6C7CFE0E-4D41-39C3-7203-8AC24880CBCA}"/>
                </a:ext>
              </a:extLst>
            </p:cNvPr>
            <p:cNvSpPr/>
            <p:nvPr/>
          </p:nvSpPr>
          <p:spPr>
            <a:xfrm rot="17485353">
              <a:off x="5036205" y="5102311"/>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Tree>
    <p:extLst>
      <p:ext uri="{BB962C8B-B14F-4D97-AF65-F5344CB8AC3E}">
        <p14:creationId xmlns:p14="http://schemas.microsoft.com/office/powerpoint/2010/main" val="2865313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0BEA01-6355-86A5-5BE6-C75CD6D911DB}"/>
              </a:ext>
            </a:extLst>
          </p:cNvPr>
          <p:cNvSpPr>
            <a:spLocks noGrp="1"/>
          </p:cNvSpPr>
          <p:nvPr>
            <p:ph type="title"/>
          </p:nvPr>
        </p:nvSpPr>
        <p:spPr/>
        <p:txBody>
          <a:bodyPr/>
          <a:lstStyle/>
          <a:p>
            <a:r>
              <a:rPr lang="en-US" altLang="ja-JP" dirty="0"/>
              <a:t>4f_ZZ_semileptonic</a:t>
            </a:r>
            <a:r>
              <a:rPr lang="ja-JP" altLang="en-US" dirty="0"/>
              <a:t>の</a:t>
            </a:r>
            <a:r>
              <a:rPr lang="en-US" altLang="ja-JP" dirty="0" err="1"/>
              <a:t>pdgcode</a:t>
            </a:r>
            <a:endParaRPr kumimoji="1" lang="ja-JP" altLang="en-US" dirty="0"/>
          </a:p>
        </p:txBody>
      </p:sp>
      <p:pic>
        <p:nvPicPr>
          <p:cNvPr id="5" name="コンテンツ プレースホルダー 4">
            <a:extLst>
              <a:ext uri="{FF2B5EF4-FFF2-40B4-BE49-F238E27FC236}">
                <a16:creationId xmlns:a16="http://schemas.microsoft.com/office/drawing/2014/main" id="{8AED40E9-D53C-36E5-5FE4-C97E867A011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7434" y="2029812"/>
            <a:ext cx="6380743" cy="4351338"/>
          </a:xfrm>
          <a:prstGeom prst="rect">
            <a:avLst/>
          </a:prstGeom>
        </p:spPr>
      </p:pic>
      <p:pic>
        <p:nvPicPr>
          <p:cNvPr id="7" name="図 6">
            <a:extLst>
              <a:ext uri="{FF2B5EF4-FFF2-40B4-BE49-F238E27FC236}">
                <a16:creationId xmlns:a16="http://schemas.microsoft.com/office/drawing/2014/main" id="{CF83AB09-7036-E18E-E1E7-2E77B13F33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251" y="1307975"/>
            <a:ext cx="3720549" cy="2537223"/>
          </a:xfrm>
          <a:prstGeom prst="rect">
            <a:avLst/>
          </a:prstGeom>
        </p:spPr>
      </p:pic>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87D33030-334E-3C00-B263-6116E41A1A67}"/>
                  </a:ext>
                </a:extLst>
              </p:cNvPr>
              <p:cNvSpPr txBox="1"/>
              <p:nvPr/>
            </p:nvSpPr>
            <p:spPr>
              <a:xfrm>
                <a:off x="6929189" y="3923286"/>
                <a:ext cx="3028335" cy="2934714"/>
              </a:xfrm>
              <a:prstGeom prst="rect">
                <a:avLst/>
              </a:prstGeom>
              <a:noFill/>
            </p:spPr>
            <p:txBody>
              <a:bodyPr wrap="square" rtlCol="0">
                <a:spAutoFit/>
              </a:bodyPr>
              <a:lstStyle/>
              <a:p>
                <a:r>
                  <a:rPr kumimoji="1" lang="en-US" altLang="ja-JP" dirty="0"/>
                  <a:t>11:</a:t>
                </a:r>
                <a:r>
                  <a:rPr kumimoji="1" lang="ja-JP" altLang="en-US" dirty="0"/>
                  <a:t>電子</a:t>
                </a:r>
                <a:endParaRPr kumimoji="1" lang="en-US" altLang="ja-JP" dirty="0"/>
              </a:p>
              <a:p>
                <a:r>
                  <a:rPr kumimoji="1" lang="en-US" altLang="ja-JP" dirty="0"/>
                  <a:t>-11:</a:t>
                </a:r>
                <a:r>
                  <a:rPr kumimoji="1" lang="ja-JP" altLang="en-US" dirty="0"/>
                  <a:t>陽電子</a:t>
                </a:r>
                <a:endParaRPr kumimoji="1" lang="en-US" altLang="ja-JP" dirty="0"/>
              </a:p>
              <a:p>
                <a:r>
                  <a:rPr lang="en-US" altLang="ja-JP" dirty="0"/>
                  <a:t>13:</a:t>
                </a:r>
                <a:r>
                  <a:rPr lang="ja-JP" altLang="en-US" dirty="0"/>
                  <a:t>ミューオン</a:t>
                </a:r>
                <a:endParaRPr kumimoji="1" lang="en-US" altLang="ja-JP" dirty="0"/>
              </a:p>
              <a:p>
                <a:r>
                  <a:rPr kumimoji="1" lang="en-US" altLang="ja-JP" dirty="0"/>
                  <a:t>22:</a:t>
                </a:r>
                <a:r>
                  <a:rPr kumimoji="1" lang="ja-JP" altLang="en-US" dirty="0"/>
                  <a:t>光子</a:t>
                </a:r>
                <a:endParaRPr kumimoji="1" lang="en-US" altLang="ja-JP" dirty="0"/>
              </a:p>
              <a:p>
                <a:r>
                  <a:rPr kumimoji="1" lang="en-US" altLang="ja-JP" dirty="0"/>
                  <a:t>130:</a:t>
                </a:r>
                <a:r>
                  <a:rPr kumimoji="1" lang="ja-JP" altLang="en-US" dirty="0"/>
                  <a:t>中性</a:t>
                </a:r>
                <a:r>
                  <a:rPr kumimoji="1" lang="en-US" altLang="ja-JP" dirty="0"/>
                  <a:t>K</a:t>
                </a:r>
                <a:r>
                  <a:rPr kumimoji="1" lang="ja-JP" altLang="en-US" dirty="0"/>
                  <a:t>中間子</a:t>
                </a:r>
                <a14:m>
                  <m:oMath xmlns:m="http://schemas.openxmlformats.org/officeDocument/2006/math">
                    <m:sSubSup>
                      <m:sSubSupPr>
                        <m:ctrlPr>
                          <a:rPr kumimoji="1" lang="en-US" altLang="ja-JP" i="1" smtClean="0">
                            <a:latin typeface="Cambria Math" panose="02040503050406030204" pitchFamily="18" charset="0"/>
                          </a:rPr>
                        </m:ctrlPr>
                      </m:sSubSupPr>
                      <m:e>
                        <m:r>
                          <a:rPr kumimoji="1" lang="en-US" altLang="ja-JP" b="0" i="1" smtClean="0">
                            <a:latin typeface="Cambria Math" panose="02040503050406030204" pitchFamily="18" charset="0"/>
                          </a:rPr>
                          <m:t>𝐾</m:t>
                        </m:r>
                      </m:e>
                      <m:sub>
                        <m:r>
                          <a:rPr kumimoji="1" lang="en-US" altLang="ja-JP" b="0" i="1" smtClean="0">
                            <a:latin typeface="Cambria Math" panose="02040503050406030204" pitchFamily="18" charset="0"/>
                          </a:rPr>
                          <m:t>𝐿</m:t>
                        </m:r>
                      </m:sub>
                      <m:sup>
                        <m:r>
                          <a:rPr kumimoji="1" lang="en-US" altLang="ja-JP" b="0" i="1" smtClean="0">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endParaRPr kumimoji="1" lang="en-US" altLang="ja-JP" dirty="0"/>
              </a:p>
              <a:p>
                <a:r>
                  <a:rPr lang="en-US" altLang="ja-JP" dirty="0"/>
                  <a:t>±321:K</a:t>
                </a:r>
                <a:r>
                  <a:rPr lang="ja-JP" altLang="en-US" dirty="0"/>
                  <a:t>中間子</a:t>
                </a:r>
                <a:endParaRPr lang="en-US" altLang="ja-JP" dirty="0"/>
              </a:p>
              <a:p>
                <a:r>
                  <a:rPr kumimoji="1" lang="en-US" altLang="ja-JP" dirty="0"/>
                  <a:t>2212:</a:t>
                </a:r>
                <a:r>
                  <a:rPr lang="ja-JP" altLang="en-US" dirty="0"/>
                  <a:t>陽子</a:t>
                </a:r>
                <a:endParaRPr lang="en-US" altLang="ja-JP" dirty="0"/>
              </a:p>
              <a:p>
                <a:r>
                  <a:rPr lang="en-US" altLang="ja-JP" dirty="0"/>
                  <a:t>2112:</a:t>
                </a:r>
                <a:r>
                  <a:rPr lang="ja-JP" altLang="en-US" dirty="0"/>
                  <a:t>中性子</a:t>
                </a:r>
                <a:endParaRPr lang="en-US" altLang="ja-JP" dirty="0"/>
              </a:p>
              <a:p>
                <a:r>
                  <a:rPr lang="en-US" altLang="ja-JP" dirty="0"/>
                  <a:t>3112:</a:t>
                </a:r>
                <a:r>
                  <a:rPr lang="ja-JP" altLang="en-US" dirty="0"/>
                  <a:t>シグマバリオン</a:t>
                </a:r>
                <a14:m>
                  <m:oMath xmlns:m="http://schemas.openxmlformats.org/officeDocument/2006/math">
                    <m:sSup>
                      <m:sSupPr>
                        <m:ctrlPr>
                          <a:rPr lang="en-US" altLang="ja-JP" i="1" smtClean="0">
                            <a:latin typeface="Cambria Math" panose="02040503050406030204" pitchFamily="18" charset="0"/>
                          </a:rPr>
                        </m:ctrlPr>
                      </m:sSupPr>
                      <m:e>
                        <m:r>
                          <m:rPr>
                            <m:sty m:val="p"/>
                          </m:rPr>
                          <a:rPr lang="el-GR" altLang="ja-JP" i="1" smtClean="0">
                            <a:latin typeface="Cambria Math" panose="02040503050406030204" pitchFamily="18" charset="0"/>
                            <a:ea typeface="Cambria Math" panose="02040503050406030204" pitchFamily="18" charset="0"/>
                          </a:rPr>
                          <m:t>Σ</m:t>
                        </m:r>
                      </m:e>
                      <m:sup>
                        <m:r>
                          <a:rPr lang="en-US" altLang="ja-JP" b="0" i="1" smtClean="0">
                            <a:latin typeface="Cambria Math" panose="02040503050406030204" pitchFamily="18" charset="0"/>
                          </a:rPr>
                          <m:t>−</m:t>
                        </m:r>
                      </m:sup>
                    </m:sSup>
                  </m:oMath>
                </a14:m>
                <a:endParaRPr lang="en-US" altLang="ja-JP" dirty="0"/>
              </a:p>
            </p:txBody>
          </p:sp>
        </mc:Choice>
        <mc:Fallback xmlns="">
          <p:sp>
            <p:nvSpPr>
              <p:cNvPr id="8" name="テキスト ボックス 7">
                <a:extLst>
                  <a:ext uri="{FF2B5EF4-FFF2-40B4-BE49-F238E27FC236}">
                    <a16:creationId xmlns:a16="http://schemas.microsoft.com/office/drawing/2014/main" id="{87D33030-334E-3C00-B263-6116E41A1A67}"/>
                  </a:ext>
                </a:extLst>
              </p:cNvPr>
              <p:cNvSpPr txBox="1">
                <a:spLocks noRot="1" noChangeAspect="1" noMove="1" noResize="1" noEditPoints="1" noAdjustHandles="1" noChangeArrowheads="1" noChangeShapeType="1" noTextEdit="1"/>
              </p:cNvSpPr>
              <p:nvPr/>
            </p:nvSpPr>
            <p:spPr>
              <a:xfrm>
                <a:off x="6929189" y="3923286"/>
                <a:ext cx="3028335" cy="2934714"/>
              </a:xfrm>
              <a:prstGeom prst="rect">
                <a:avLst/>
              </a:prstGeom>
              <a:blipFill>
                <a:blip r:embed="rId5"/>
                <a:stretch>
                  <a:fillRect l="-1815" t="-1247" b="-41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72407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B92B4A-B4AD-CEF8-D86A-88A306837C74}"/>
              </a:ext>
            </a:extLst>
          </p:cNvPr>
          <p:cNvSpPr>
            <a:spLocks noGrp="1"/>
          </p:cNvSpPr>
          <p:nvPr>
            <p:ph type="title"/>
          </p:nvPr>
        </p:nvSpPr>
        <p:spPr/>
        <p:txBody>
          <a:bodyPr/>
          <a:lstStyle/>
          <a:p>
            <a:r>
              <a:rPr lang="en-US" altLang="ja-JP" dirty="0"/>
              <a:t>Fake tau </a:t>
            </a:r>
            <a:r>
              <a:rPr lang="ja-JP" altLang="en-US" dirty="0"/>
              <a:t>の傾向①</a:t>
            </a:r>
            <a:r>
              <a:rPr lang="en-US" altLang="ja-JP" dirty="0"/>
              <a:t>(4f_ZZ_semileptonic)</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83A9728-0A35-0F7D-4CD6-57FA60737F6B}"/>
                  </a:ext>
                </a:extLst>
              </p:cNvPr>
              <p:cNvSpPr>
                <a:spLocks noGrp="1"/>
              </p:cNvSpPr>
              <p:nvPr>
                <p:ph idx="1"/>
              </p:nvPr>
            </p:nvSpPr>
            <p:spPr>
              <a:xfrm>
                <a:off x="576943" y="1932503"/>
                <a:ext cx="8175171" cy="4667250"/>
              </a:xfrm>
            </p:spPr>
            <p:txBody>
              <a:bodyPr>
                <a:normAutofit fontScale="92500"/>
              </a:bodyPr>
              <a:lstStyle/>
              <a:p>
                <a:pPr marL="0" indent="0">
                  <a:buNone/>
                </a:pPr>
                <a:r>
                  <a:rPr lang="en-US" altLang="ja-JP" dirty="0"/>
                  <a:t>PFA</a:t>
                </a:r>
                <a:r>
                  <a:rPr lang="ja-JP" altLang="en-US" dirty="0"/>
                  <a:t>（</a:t>
                </a:r>
                <a:r>
                  <a:rPr lang="en-US" altLang="ja-JP" dirty="0"/>
                  <a:t>Particle Flow Algorithm</a:t>
                </a:r>
                <a:r>
                  <a:rPr lang="ja-JP" altLang="en-US" dirty="0"/>
                  <a:t>）ベースのタウファインダーにおいて、真の</a:t>
                </a:r>
                <a:r>
                  <a:rPr lang="en-US" altLang="ja-JP" dirty="0"/>
                  <a:t>PDG ID</a:t>
                </a:r>
                <a:r>
                  <a:rPr lang="ja-JP" altLang="en-US" dirty="0"/>
                  <a:t>が光子（</a:t>
                </a:r>
                <a:r>
                  <a:rPr lang="en-US" altLang="ja-JP" dirty="0"/>
                  <a:t>22</a:t>
                </a:r>
                <a:r>
                  <a:rPr lang="ja-JP" altLang="en-US" dirty="0"/>
                  <a:t>）で再構成される背景事象の主要因は、検出器物質での光子変換（</a:t>
                </a:r>
                <a:r>
                  <a:rPr lang="en-US" altLang="ja-JP" dirty="0"/>
                  <a:t>Photon Conversion: </a:t>
                </a:r>
                <a14:m>
                  <m:oMath xmlns:m="http://schemas.openxmlformats.org/officeDocument/2006/math">
                    <m:r>
                      <a:rPr lang="ja-JP" altLang="en-US" i="1" smtClean="0">
                        <a:latin typeface="Cambria Math" panose="02040503050406030204" pitchFamily="18" charset="0"/>
                      </a:rPr>
                      <m:t>𝛾</m:t>
                    </m:r>
                    <m:r>
                      <a:rPr lang="ja-JP" altLang="en-US" i="1" smtClean="0">
                        <a:latin typeface="Cambria Math" panose="02040503050406030204" pitchFamily="18" charset="0"/>
                      </a:rPr>
                      <m:t>→</m:t>
                    </m:r>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oMath>
                </a14:m>
                <a:r>
                  <a:rPr lang="ja-JP" altLang="en-US" dirty="0"/>
                  <a:t>）に起因する誤結合</a:t>
                </a:r>
                <a:r>
                  <a:rPr lang="en-US" altLang="ja-JP" dirty="0"/>
                  <a:t>(Mis-clustering)</a:t>
                </a:r>
              </a:p>
              <a:p>
                <a:pPr marL="0" indent="0">
                  <a:buNone/>
                </a:pPr>
                <a:r>
                  <a:rPr lang="ja-JP" altLang="en-US" dirty="0"/>
                  <a:t>衝突点から離れた構造物の物質との相互作用により生成された二次的な電子・陽電子軌跡を、タウファインダーがハドロン崩壊（</a:t>
                </a:r>
                <a:r>
                  <a:rPr lang="en-US" altLang="ja-JP" dirty="0"/>
                  <a:t>1-prong</a:t>
                </a:r>
                <a:r>
                  <a:rPr lang="ja-JP" altLang="en-US" dirty="0"/>
                  <a:t>）を基準化するシード軌跡（起点トラック）として誤認している。</a:t>
                </a:r>
                <a:endParaRPr lang="en-US" altLang="ja-JP" dirty="0"/>
              </a:p>
              <a:p>
                <a:pPr marL="0" indent="0">
                  <a:buNone/>
                </a:pPr>
                <a:r>
                  <a:rPr lang="ja-JP" altLang="en-US" dirty="0"/>
                  <a:t>特に</a:t>
                </a:r>
                <a:r>
                  <a:rPr lang="en-US" altLang="ja-JP" dirty="0"/>
                  <a:t>Row 18</a:t>
                </a:r>
                <a:r>
                  <a:rPr lang="ja-JP" altLang="en-US" dirty="0"/>
                  <a:t>や</a:t>
                </a:r>
                <a:r>
                  <a:rPr lang="en-US" altLang="ja-JP" dirty="0"/>
                  <a:t>Row 78</a:t>
                </a:r>
                <a:r>
                  <a:rPr lang="ja-JP" altLang="en-US" dirty="0"/>
                  <a:t>は、</a:t>
                </a:r>
                <a:r>
                  <a:rPr lang="en-US" altLang="ja-JP" dirty="0" err="1"/>
                  <a:t>tau_linked_true_E</a:t>
                </a:r>
                <a:r>
                  <a:rPr lang="en-US" altLang="ja-JP" dirty="0"/>
                  <a:t> </a:t>
                </a:r>
                <a:r>
                  <a:rPr lang="ja-JP" altLang="en-US" dirty="0"/>
                  <a:t>がほぼ </a:t>
                </a:r>
                <a:r>
                  <a:rPr lang="en-US" altLang="ja-JP" dirty="0"/>
                  <a:t>0 GeV </a:t>
                </a:r>
                <a:r>
                  <a:rPr lang="ja-JP" altLang="en-US" dirty="0"/>
                  <a:t>であり、完全にノイズレベルの飛跡を拾って巨大な塊（</a:t>
                </a:r>
                <a:r>
                  <a:rPr lang="en-US" altLang="ja-JP" dirty="0"/>
                  <a:t>42 GeV</a:t>
                </a:r>
                <a:r>
                  <a:rPr lang="ja-JP" altLang="en-US" dirty="0"/>
                  <a:t>や</a:t>
                </a:r>
                <a:r>
                  <a:rPr lang="en-US" altLang="ja-JP" dirty="0"/>
                  <a:t>53 GeV</a:t>
                </a:r>
                <a:r>
                  <a:rPr lang="ja-JP" altLang="en-US" dirty="0"/>
                  <a:t>）を作ってしまっている</a:t>
                </a:r>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983A9728-0A35-0F7D-4CD6-57FA60737F6B}"/>
                  </a:ext>
                </a:extLst>
              </p:cNvPr>
              <p:cNvSpPr>
                <a:spLocks noGrp="1" noRot="1" noChangeAspect="1" noMove="1" noResize="1" noEditPoints="1" noAdjustHandles="1" noChangeArrowheads="1" noChangeShapeType="1" noTextEdit="1"/>
              </p:cNvSpPr>
              <p:nvPr>
                <p:ph idx="1"/>
              </p:nvPr>
            </p:nvSpPr>
            <p:spPr>
              <a:xfrm>
                <a:off x="576943" y="1932503"/>
                <a:ext cx="8175171" cy="4667250"/>
              </a:xfrm>
              <a:blipFill>
                <a:blip r:embed="rId3"/>
                <a:stretch>
                  <a:fillRect l="-1342" t="-1958" r="-2386" b="-2480"/>
                </a:stretch>
              </a:blipFill>
            </p:spPr>
            <p:txBody>
              <a:bodyPr/>
              <a:lstStyle/>
              <a:p>
                <a:r>
                  <a:rPr lang="ja-JP" altLang="en-US">
                    <a:noFill/>
                  </a:rPr>
                  <a:t> </a:t>
                </a:r>
              </a:p>
            </p:txBody>
          </p:sp>
        </mc:Fallback>
      </mc:AlternateContent>
      <p:sp>
        <p:nvSpPr>
          <p:cNvPr id="4" name="テキスト ボックス 3">
            <a:extLst>
              <a:ext uri="{FF2B5EF4-FFF2-40B4-BE49-F238E27FC236}">
                <a16:creationId xmlns:a16="http://schemas.microsoft.com/office/drawing/2014/main" id="{56322BA7-E530-B92A-86CD-BF69FBB05B01}"/>
              </a:ext>
            </a:extLst>
          </p:cNvPr>
          <p:cNvSpPr txBox="1"/>
          <p:nvPr/>
        </p:nvSpPr>
        <p:spPr>
          <a:xfrm>
            <a:off x="8752114" y="2303813"/>
            <a:ext cx="3439885" cy="3693319"/>
          </a:xfrm>
          <a:prstGeom prst="rect">
            <a:avLst/>
          </a:prstGeom>
          <a:noFill/>
        </p:spPr>
        <p:txBody>
          <a:bodyPr wrap="square" rtlCol="0">
            <a:spAutoFit/>
          </a:bodyPr>
          <a:lstStyle/>
          <a:p>
            <a:r>
              <a:rPr lang="en-US" altLang="ja-JP" dirty="0"/>
              <a:t>Row 3 (Inst 1): </a:t>
            </a:r>
            <a:r>
              <a:rPr lang="en-US" altLang="ja-JP" dirty="0" err="1"/>
              <a:t>tau_charg</a:t>
            </a:r>
            <a:r>
              <a:rPr lang="en-US" altLang="ja-JP" dirty="0"/>
              <a:t> = 1, </a:t>
            </a:r>
            <a:r>
              <a:rPr lang="en-US" altLang="ja-JP" dirty="0" err="1"/>
              <a:t>tau_true</a:t>
            </a:r>
            <a:r>
              <a:rPr lang="en-US" altLang="ja-JP" dirty="0"/>
              <a:t> = 22</a:t>
            </a:r>
            <a:r>
              <a:rPr lang="ja-JP" altLang="en-US" dirty="0"/>
              <a:t>（光子）</a:t>
            </a:r>
          </a:p>
          <a:p>
            <a:r>
              <a:rPr lang="en-US" altLang="ja-JP" dirty="0"/>
              <a:t>Row 4 (Inst 1): </a:t>
            </a:r>
            <a:r>
              <a:rPr lang="en-US" altLang="ja-JP" dirty="0" err="1"/>
              <a:t>tau_charg</a:t>
            </a:r>
            <a:r>
              <a:rPr lang="en-US" altLang="ja-JP" dirty="0"/>
              <a:t> = -1, </a:t>
            </a:r>
            <a:r>
              <a:rPr lang="en-US" altLang="ja-JP" dirty="0" err="1"/>
              <a:t>tau_true</a:t>
            </a:r>
            <a:r>
              <a:rPr lang="en-US" altLang="ja-JP" dirty="0"/>
              <a:t> = 22</a:t>
            </a:r>
          </a:p>
          <a:p>
            <a:r>
              <a:rPr lang="en-US" altLang="ja-JP" dirty="0"/>
              <a:t>Row 18: </a:t>
            </a:r>
            <a:r>
              <a:rPr lang="en-US" altLang="ja-JP" dirty="0" err="1"/>
              <a:t>tau_charg</a:t>
            </a:r>
            <a:r>
              <a:rPr lang="en-US" altLang="ja-JP" dirty="0"/>
              <a:t> = -1, </a:t>
            </a:r>
            <a:r>
              <a:rPr lang="en-US" altLang="ja-JP" dirty="0" err="1"/>
              <a:t>tau_true</a:t>
            </a:r>
            <a:r>
              <a:rPr lang="en-US" altLang="ja-JP" dirty="0"/>
              <a:t> = 22</a:t>
            </a:r>
          </a:p>
          <a:p>
            <a:r>
              <a:rPr lang="en-US" altLang="ja-JP" dirty="0"/>
              <a:t>Row 53: </a:t>
            </a:r>
            <a:r>
              <a:rPr lang="en-US" altLang="ja-JP" dirty="0" err="1"/>
              <a:t>tau_charg</a:t>
            </a:r>
            <a:r>
              <a:rPr lang="en-US" altLang="ja-JP" dirty="0"/>
              <a:t> = 1, </a:t>
            </a:r>
            <a:r>
              <a:rPr lang="en-US" altLang="ja-JP" dirty="0" err="1"/>
              <a:t>tau_true</a:t>
            </a:r>
            <a:r>
              <a:rPr lang="en-US" altLang="ja-JP" dirty="0"/>
              <a:t> = 22</a:t>
            </a:r>
          </a:p>
          <a:p>
            <a:r>
              <a:rPr lang="en-US" altLang="ja-JP" dirty="0"/>
              <a:t>Row 78: </a:t>
            </a:r>
            <a:r>
              <a:rPr lang="en-US" altLang="ja-JP" dirty="0" err="1"/>
              <a:t>tau_charg</a:t>
            </a:r>
            <a:r>
              <a:rPr lang="en-US" altLang="ja-JP" dirty="0"/>
              <a:t> = 1, </a:t>
            </a:r>
            <a:r>
              <a:rPr lang="en-US" altLang="ja-JP" dirty="0" err="1"/>
              <a:t>tau_true</a:t>
            </a:r>
            <a:r>
              <a:rPr lang="en-US" altLang="ja-JP" dirty="0"/>
              <a:t> = 22</a:t>
            </a:r>
          </a:p>
          <a:p>
            <a:r>
              <a:rPr lang="en-US" altLang="ja-JP" dirty="0"/>
              <a:t>Row 91: </a:t>
            </a:r>
            <a:r>
              <a:rPr lang="en-US" altLang="ja-JP" dirty="0" err="1"/>
              <a:t>tau_charg</a:t>
            </a:r>
            <a:r>
              <a:rPr lang="en-US" altLang="ja-JP" dirty="0"/>
              <a:t> = 1, </a:t>
            </a:r>
            <a:r>
              <a:rPr lang="en-US" altLang="ja-JP" dirty="0" err="1"/>
              <a:t>tau_true</a:t>
            </a:r>
            <a:r>
              <a:rPr lang="en-US" altLang="ja-JP" dirty="0"/>
              <a:t> = 22</a:t>
            </a:r>
          </a:p>
          <a:p>
            <a:endParaRPr kumimoji="1" lang="ja-JP" altLang="en-US" dirty="0"/>
          </a:p>
        </p:txBody>
      </p:sp>
    </p:spTree>
    <p:extLst>
      <p:ext uri="{BB962C8B-B14F-4D97-AF65-F5344CB8AC3E}">
        <p14:creationId xmlns:p14="http://schemas.microsoft.com/office/powerpoint/2010/main" val="3422488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3B3912-659B-7C41-369E-109E3DBC3A40}"/>
              </a:ext>
            </a:extLst>
          </p:cNvPr>
          <p:cNvSpPr>
            <a:spLocks noGrp="1"/>
          </p:cNvSpPr>
          <p:nvPr>
            <p:ph type="title"/>
          </p:nvPr>
        </p:nvSpPr>
        <p:spPr/>
        <p:txBody>
          <a:bodyPr/>
          <a:lstStyle/>
          <a:p>
            <a:endParaRPr kumimoji="1" lang="ja-JP" altLang="en-US"/>
          </a:p>
        </p:txBody>
      </p:sp>
      <p:pic>
        <p:nvPicPr>
          <p:cNvPr id="5" name="コンテンツ プレースホルダー 4">
            <a:extLst>
              <a:ext uri="{FF2B5EF4-FFF2-40B4-BE49-F238E27FC236}">
                <a16:creationId xmlns:a16="http://schemas.microsoft.com/office/drawing/2014/main" id="{007AFAFE-E9DC-FE90-3555-BD8BE67E3D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6942" y="1825625"/>
            <a:ext cx="5918116" cy="4351338"/>
          </a:xfrm>
          <a:prstGeom prst="rect">
            <a:avLst/>
          </a:prstGeom>
        </p:spPr>
      </p:pic>
    </p:spTree>
    <p:extLst>
      <p:ext uri="{BB962C8B-B14F-4D97-AF65-F5344CB8AC3E}">
        <p14:creationId xmlns:p14="http://schemas.microsoft.com/office/powerpoint/2010/main" val="3961401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D0278A-68E6-ABF5-8293-EDC2652B2686}"/>
              </a:ext>
            </a:extLst>
          </p:cNvPr>
          <p:cNvSpPr>
            <a:spLocks noGrp="1"/>
          </p:cNvSpPr>
          <p:nvPr>
            <p:ph type="title"/>
          </p:nvPr>
        </p:nvSpPr>
        <p:spPr/>
        <p:txBody>
          <a:bodyPr/>
          <a:lstStyle/>
          <a:p>
            <a:r>
              <a:rPr lang="en-US" altLang="ja-JP" dirty="0"/>
              <a:t>Fake tau </a:t>
            </a:r>
            <a:r>
              <a:rPr lang="ja-JP" altLang="en-US" dirty="0"/>
              <a:t>の傾向②</a:t>
            </a:r>
            <a:r>
              <a:rPr lang="en-US" altLang="ja-JP" dirty="0"/>
              <a:t>(4f_ZZ_semileptonic)</a:t>
            </a:r>
            <a:endParaRPr kumimoji="1" lang="ja-JP" altLang="en-US" dirty="0"/>
          </a:p>
        </p:txBody>
      </p:sp>
      <p:sp>
        <p:nvSpPr>
          <p:cNvPr id="3" name="コンテンツ プレースホルダー 2">
            <a:extLst>
              <a:ext uri="{FF2B5EF4-FFF2-40B4-BE49-F238E27FC236}">
                <a16:creationId xmlns:a16="http://schemas.microsoft.com/office/drawing/2014/main" id="{03AC62FB-9728-E8F5-78FC-39119F94CB74}"/>
              </a:ext>
            </a:extLst>
          </p:cNvPr>
          <p:cNvSpPr>
            <a:spLocks noGrp="1"/>
          </p:cNvSpPr>
          <p:nvPr>
            <p:ph idx="1"/>
          </p:nvPr>
        </p:nvSpPr>
        <p:spPr/>
        <p:txBody>
          <a:bodyPr/>
          <a:lstStyle/>
          <a:p>
            <a:pPr marL="0" indent="0">
              <a:buNone/>
            </a:pPr>
            <a:r>
              <a:rPr lang="ja-JP" altLang="en-US" dirty="0"/>
              <a:t>電子（</a:t>
            </a:r>
            <a:r>
              <a:rPr lang="en-US" altLang="ja-JP" dirty="0"/>
              <a:t>11, -11</a:t>
            </a:r>
            <a:r>
              <a:rPr lang="ja-JP" altLang="en-US" dirty="0"/>
              <a:t>）やミューオン（</a:t>
            </a:r>
            <a:r>
              <a:rPr lang="en-US" altLang="ja-JP" dirty="0"/>
              <a:t>13, -13</a:t>
            </a:r>
            <a:r>
              <a:rPr lang="ja-JP" altLang="en-US" dirty="0"/>
              <a:t>）の混入</a:t>
            </a:r>
            <a:endParaRPr lang="en-US" altLang="ja-JP" dirty="0"/>
          </a:p>
          <a:p>
            <a:pPr marL="0" indent="0">
              <a:buNone/>
            </a:pPr>
            <a:r>
              <a:rPr lang="ja-JP" altLang="en-US" dirty="0"/>
              <a:t>タウはレプトンなので、他の軽いレプトン（電子やミューオン）と見た目が非常に似ている。タウファインダーは孤立したレプトンをタウとして誤認しやすいという弱点を持っている。</a:t>
            </a:r>
            <a:endParaRPr lang="en-US" altLang="ja-JP" dirty="0"/>
          </a:p>
          <a:p>
            <a:pPr marL="0" indent="0">
              <a:buNone/>
            </a:pPr>
            <a:r>
              <a:rPr lang="ja-JP" altLang="en-US" dirty="0"/>
              <a:t>ただし、</a:t>
            </a:r>
            <a:r>
              <a:rPr lang="en-US" altLang="ja-JP" dirty="0"/>
              <a:t>Row 14</a:t>
            </a:r>
            <a:r>
              <a:rPr lang="ja-JP" altLang="en-US" dirty="0"/>
              <a:t>（</a:t>
            </a:r>
            <a:r>
              <a:rPr lang="en-US" altLang="ja-JP" dirty="0"/>
              <a:t>39 GeV vs 39 GeV</a:t>
            </a:r>
            <a:r>
              <a:rPr lang="ja-JP" altLang="en-US" dirty="0"/>
              <a:t>）や </a:t>
            </a:r>
            <a:r>
              <a:rPr lang="en-US" altLang="ja-JP" dirty="0"/>
              <a:t>Row 17</a:t>
            </a:r>
            <a:r>
              <a:rPr lang="ja-JP" altLang="en-US" dirty="0"/>
              <a:t>（</a:t>
            </a:r>
            <a:r>
              <a:rPr lang="en-US" altLang="ja-JP" dirty="0"/>
              <a:t>9.9 GeV vs 9.9 GeV</a:t>
            </a:r>
            <a:r>
              <a:rPr lang="ja-JP" altLang="en-US" dirty="0"/>
              <a:t>）のように、エネルギーが一致しているものはタウファインダーが電子やミューオンをタウと見間違えたという純粋な識別ミス</a:t>
            </a:r>
            <a:endParaRPr lang="en-US" altLang="ja-JP" dirty="0"/>
          </a:p>
          <a:p>
            <a:pPr marL="0" indent="0">
              <a:buNone/>
            </a:pPr>
            <a:r>
              <a:rPr lang="ja-JP" altLang="en-US" dirty="0"/>
              <a:t>一方、</a:t>
            </a:r>
            <a:r>
              <a:rPr lang="en-US" altLang="ja-JP" dirty="0"/>
              <a:t>Row 60</a:t>
            </a:r>
            <a:r>
              <a:rPr lang="ja-JP" altLang="en-US" dirty="0"/>
              <a:t>（</a:t>
            </a:r>
            <a:r>
              <a:rPr lang="en-US" altLang="ja-JP" dirty="0"/>
              <a:t>12 GeV vs 2.3 GeV</a:t>
            </a:r>
            <a:r>
              <a:rPr lang="ja-JP" altLang="en-US" dirty="0"/>
              <a:t>）のようにエネルギーがズレているものは、電子やミューオンを芯にした巻き込み事故</a:t>
            </a:r>
            <a:endParaRPr lang="en-US" altLang="ja-JP" dirty="0"/>
          </a:p>
        </p:txBody>
      </p:sp>
    </p:spTree>
    <p:extLst>
      <p:ext uri="{BB962C8B-B14F-4D97-AF65-F5344CB8AC3E}">
        <p14:creationId xmlns:p14="http://schemas.microsoft.com/office/powerpoint/2010/main" val="1345223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968D6-7939-2309-7E7F-751AE73A880F}"/>
              </a:ext>
            </a:extLst>
          </p:cNvPr>
          <p:cNvSpPr>
            <a:spLocks noGrp="1"/>
          </p:cNvSpPr>
          <p:nvPr>
            <p:ph type="title"/>
          </p:nvPr>
        </p:nvSpPr>
        <p:spPr/>
        <p:txBody>
          <a:bodyPr/>
          <a:lstStyle/>
          <a:p>
            <a:r>
              <a:rPr lang="en-US" altLang="ja-JP" dirty="0"/>
              <a:t>Fake tau </a:t>
            </a:r>
            <a:r>
              <a:rPr lang="ja-JP" altLang="en-US" dirty="0"/>
              <a:t>の傾向③</a:t>
            </a:r>
            <a:r>
              <a:rPr lang="en-US" altLang="ja-JP" dirty="0"/>
              <a:t>(4f_ZZ_semileptonic)</a:t>
            </a:r>
            <a:endParaRPr kumimoji="1" lang="ja-JP" altLang="en-US" dirty="0"/>
          </a:p>
        </p:txBody>
      </p:sp>
      <p:sp>
        <p:nvSpPr>
          <p:cNvPr id="3" name="コンテンツ プレースホルダー 2">
            <a:extLst>
              <a:ext uri="{FF2B5EF4-FFF2-40B4-BE49-F238E27FC236}">
                <a16:creationId xmlns:a16="http://schemas.microsoft.com/office/drawing/2014/main" id="{2FA10A24-C226-A26D-BC8E-D742EB86139D}"/>
              </a:ext>
            </a:extLst>
          </p:cNvPr>
          <p:cNvSpPr>
            <a:spLocks noGrp="1"/>
          </p:cNvSpPr>
          <p:nvPr>
            <p:ph idx="1"/>
          </p:nvPr>
        </p:nvSpPr>
        <p:spPr/>
        <p:txBody>
          <a:bodyPr/>
          <a:lstStyle/>
          <a:p>
            <a:pPr marL="0" indent="0">
              <a:buNone/>
            </a:pPr>
            <a:r>
              <a:rPr kumimoji="1" lang="ja-JP" altLang="en-US" dirty="0"/>
              <a:t>陽子（</a:t>
            </a:r>
            <a:r>
              <a:rPr kumimoji="1" lang="en-US" altLang="ja-JP" dirty="0"/>
              <a:t>2212</a:t>
            </a:r>
            <a:r>
              <a:rPr kumimoji="1" lang="ja-JP" altLang="en-US" dirty="0"/>
              <a:t>）や</a:t>
            </a:r>
            <a:r>
              <a:rPr kumimoji="1" lang="en-US" altLang="ja-JP" dirty="0"/>
              <a:t>K</a:t>
            </a:r>
            <a:r>
              <a:rPr kumimoji="1" lang="ja-JP" altLang="en-US" dirty="0"/>
              <a:t>中間子（</a:t>
            </a:r>
            <a:r>
              <a:rPr kumimoji="1" lang="en-US" altLang="ja-JP" dirty="0"/>
              <a:t>321</a:t>
            </a:r>
            <a:r>
              <a:rPr kumimoji="1" lang="ja-JP" altLang="en-US" dirty="0"/>
              <a:t>）の混入</a:t>
            </a:r>
            <a:endParaRPr lang="en-US" altLang="ja-JP" dirty="0"/>
          </a:p>
          <a:p>
            <a:pPr marL="0" indent="0">
              <a:buNone/>
            </a:pPr>
            <a:r>
              <a:rPr lang="ja-JP" altLang="en-US" dirty="0"/>
              <a:t>ジェット（クォークの破片）の中には、パイ中間子（</a:t>
            </a:r>
            <a:r>
              <a:rPr lang="en-US" altLang="ja-JP" dirty="0"/>
              <a:t>211</a:t>
            </a:r>
            <a:r>
              <a:rPr lang="ja-JP" altLang="en-US" dirty="0"/>
              <a:t>）だけでなく、陽子や</a:t>
            </a:r>
            <a:r>
              <a:rPr lang="en-US" altLang="ja-JP" dirty="0"/>
              <a:t>K</a:t>
            </a:r>
            <a:r>
              <a:rPr lang="ja-JP" altLang="en-US" dirty="0"/>
              <a:t>中間子も含まれる。これらも荷電粒子であるため、タウファインダーの網に引っかかってしまう。</a:t>
            </a:r>
            <a:endParaRPr kumimoji="1" lang="ja-JP" altLang="en-US" dirty="0"/>
          </a:p>
        </p:txBody>
      </p:sp>
    </p:spTree>
    <p:extLst>
      <p:ext uri="{BB962C8B-B14F-4D97-AF65-F5344CB8AC3E}">
        <p14:creationId xmlns:p14="http://schemas.microsoft.com/office/powerpoint/2010/main" val="32502364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7F0E9F-1EEC-7EE4-E7A4-6236EA342E45}"/>
              </a:ext>
            </a:extLst>
          </p:cNvPr>
          <p:cNvSpPr>
            <a:spLocks noGrp="1"/>
          </p:cNvSpPr>
          <p:nvPr>
            <p:ph type="title"/>
          </p:nvPr>
        </p:nvSpPr>
        <p:spPr/>
        <p:txBody>
          <a:bodyPr/>
          <a:lstStyle/>
          <a:p>
            <a:r>
              <a:rPr lang="en-US" altLang="ja-JP" dirty="0"/>
              <a:t>Fake tau </a:t>
            </a:r>
            <a:r>
              <a:rPr lang="ja-JP" altLang="en-US" dirty="0"/>
              <a:t>の傾向から導き出される</a:t>
            </a:r>
            <a:r>
              <a:rPr lang="en-US" altLang="ja-JP" dirty="0"/>
              <a:t>Tau Veto</a:t>
            </a:r>
            <a:r>
              <a:rPr lang="ja-JP" altLang="en-US" dirty="0"/>
              <a:t>の強化策</a:t>
            </a:r>
            <a:endParaRPr kumimoji="1" lang="ja-JP" altLang="en-US" dirty="0"/>
          </a:p>
        </p:txBody>
      </p:sp>
      <p:sp>
        <p:nvSpPr>
          <p:cNvPr id="3" name="コンテンツ プレースホルダー 2">
            <a:extLst>
              <a:ext uri="{FF2B5EF4-FFF2-40B4-BE49-F238E27FC236}">
                <a16:creationId xmlns:a16="http://schemas.microsoft.com/office/drawing/2014/main" id="{075CBDE6-A150-E516-72EF-DDFE9F7840E2}"/>
              </a:ext>
            </a:extLst>
          </p:cNvPr>
          <p:cNvSpPr>
            <a:spLocks noGrp="1"/>
          </p:cNvSpPr>
          <p:nvPr>
            <p:ph idx="1"/>
          </p:nvPr>
        </p:nvSpPr>
        <p:spPr/>
        <p:txBody>
          <a:bodyPr>
            <a:normAutofit fontScale="85000" lnSpcReduction="10000"/>
          </a:bodyPr>
          <a:lstStyle/>
          <a:p>
            <a:r>
              <a:rPr lang="ja-JP" altLang="en-US" dirty="0"/>
              <a:t>エネルギー比率カット（巻き込み事故対策）</a:t>
            </a:r>
            <a:br>
              <a:rPr lang="en-US" altLang="ja-JP" dirty="0"/>
            </a:br>
            <a:r>
              <a:rPr lang="en-US" altLang="ja-JP" dirty="0" err="1"/>
              <a:t>tau_linked_true_E</a:t>
            </a:r>
            <a:r>
              <a:rPr lang="en-US" altLang="ja-JP" dirty="0"/>
              <a:t> / </a:t>
            </a:r>
            <a:r>
              <a:rPr lang="en-US" altLang="ja-JP" dirty="0" err="1"/>
              <a:t>tau_E</a:t>
            </a:r>
            <a:r>
              <a:rPr lang="ja-JP" altLang="en-US" dirty="0"/>
              <a:t>（実際の解析では、</a:t>
            </a:r>
            <a:r>
              <a:rPr lang="en-US" altLang="ja-JP" dirty="0"/>
              <a:t>Reco</a:t>
            </a:r>
            <a:r>
              <a:rPr lang="ja-JP" altLang="en-US" dirty="0"/>
              <a:t>レベルで測定できる「一番エネルギーの高いトラックのエネルギー </a:t>
            </a:r>
            <a:r>
              <a:rPr lang="en-US" altLang="ja-JP" dirty="0"/>
              <a:t>/ </a:t>
            </a:r>
            <a:r>
              <a:rPr lang="ja-JP" altLang="en-US" dirty="0"/>
              <a:t>タウ全体のエネルギー」）に下限を設ける。これにより、</a:t>
            </a:r>
            <a:r>
              <a:rPr lang="en-US" altLang="ja-JP" dirty="0"/>
              <a:t>Row 18</a:t>
            </a:r>
            <a:r>
              <a:rPr lang="ja-JP" altLang="en-US" dirty="0"/>
              <a:t>（光子変換）や</a:t>
            </a:r>
            <a:r>
              <a:rPr lang="en-US" altLang="ja-JP" dirty="0"/>
              <a:t>Row 48</a:t>
            </a:r>
            <a:r>
              <a:rPr lang="ja-JP" altLang="en-US" dirty="0"/>
              <a:t>（極端な巻き込み）のようなものを一掃できます。</a:t>
            </a:r>
          </a:p>
          <a:p>
            <a:r>
              <a:rPr lang="ja-JP" altLang="en-US" dirty="0"/>
              <a:t>粒子識別（</a:t>
            </a:r>
            <a:r>
              <a:rPr lang="en-US" altLang="ja-JP" dirty="0"/>
              <a:t>PID</a:t>
            </a:r>
            <a:r>
              <a:rPr lang="ja-JP" altLang="en-US" dirty="0"/>
              <a:t>）情報の活用（レプトン誤認対策）</a:t>
            </a:r>
            <a:br>
              <a:rPr lang="en-US" altLang="ja-JP" dirty="0"/>
            </a:br>
            <a:r>
              <a:rPr lang="ja-JP" altLang="en-US" dirty="0"/>
              <a:t>タウファインダーが捕まえた塊の芯となっているトラックが、電子（</a:t>
            </a:r>
            <a:r>
              <a:rPr lang="en-US" altLang="ja-JP" dirty="0"/>
              <a:t>11</a:t>
            </a:r>
            <a:r>
              <a:rPr lang="ja-JP" altLang="en-US" dirty="0"/>
              <a:t>）やミューオン（</a:t>
            </a:r>
            <a:r>
              <a:rPr lang="en-US" altLang="ja-JP" dirty="0"/>
              <a:t>13</a:t>
            </a:r>
            <a:r>
              <a:rPr lang="ja-JP" altLang="en-US" dirty="0"/>
              <a:t>）の特徴を強く持っている場合は、タウ候補から外す（</a:t>
            </a:r>
            <a:r>
              <a:rPr lang="en-US" altLang="ja-JP" dirty="0"/>
              <a:t>Veto</a:t>
            </a:r>
            <a:r>
              <a:rPr lang="ja-JP" altLang="en-US" dirty="0"/>
              <a:t>しない）という処理を追加する。（すでに</a:t>
            </a:r>
            <a:r>
              <a:rPr lang="en-US" altLang="ja-JP" dirty="0"/>
              <a:t>Marlin</a:t>
            </a:r>
            <a:r>
              <a:rPr lang="ja-JP" altLang="en-US" dirty="0"/>
              <a:t>のプロセッサで </a:t>
            </a:r>
            <a:r>
              <a:rPr lang="en-US" altLang="ja-JP" dirty="0" err="1"/>
              <a:t>LeptonID</a:t>
            </a:r>
            <a:r>
              <a:rPr lang="ja-JP" altLang="en-US" dirty="0"/>
              <a:t> などを走らせている場合は、その情報を組み合わせます）。</a:t>
            </a:r>
          </a:p>
          <a:p>
            <a:r>
              <a:rPr lang="ja-JP" altLang="en-US" dirty="0"/>
              <a:t>トラックの分離度（</a:t>
            </a:r>
            <a:r>
              <a:rPr lang="en-US" altLang="ja-JP" dirty="0"/>
              <a:t>Isolation</a:t>
            </a:r>
            <a:r>
              <a:rPr lang="ja-JP" altLang="en-US" dirty="0"/>
              <a:t>）の確認</a:t>
            </a:r>
            <a:br>
              <a:rPr lang="en-US" altLang="ja-JP" dirty="0"/>
            </a:br>
            <a:r>
              <a:rPr lang="ja-JP" altLang="en-US" dirty="0"/>
              <a:t>タウは非常に細いジェットになる。周囲に他の粒子（特に中性粒子）が多すぎる場合はただのクォークジェットだと判定してタウ候補から外す。</a:t>
            </a:r>
          </a:p>
        </p:txBody>
      </p:sp>
    </p:spTree>
    <p:extLst>
      <p:ext uri="{BB962C8B-B14F-4D97-AF65-F5344CB8AC3E}">
        <p14:creationId xmlns:p14="http://schemas.microsoft.com/office/powerpoint/2010/main" val="123195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9B29C-F957-49AA-9211-EFEE591B9C28}"/>
              </a:ext>
            </a:extLst>
          </p:cNvPr>
          <p:cNvSpPr>
            <a:spLocks noGrp="1"/>
          </p:cNvSpPr>
          <p:nvPr>
            <p:ph type="title"/>
          </p:nvPr>
        </p:nvSpPr>
        <p:spPr/>
        <p:txBody>
          <a:bodyPr/>
          <a:lstStyle/>
          <a:p>
            <a:r>
              <a:rPr lang="en-US" altLang="ja-JP" dirty="0"/>
              <a:t>Activity details</a:t>
            </a:r>
            <a:endParaRPr kumimoji="1" lang="ja-JP" altLang="en-US" dirty="0"/>
          </a:p>
        </p:txBody>
      </p:sp>
      <p:sp>
        <p:nvSpPr>
          <p:cNvPr id="3" name="コンテンツ プレースホルダー 2">
            <a:extLst>
              <a:ext uri="{FF2B5EF4-FFF2-40B4-BE49-F238E27FC236}">
                <a16:creationId xmlns:a16="http://schemas.microsoft.com/office/drawing/2014/main" id="{B83243A3-9B0C-F520-FD6E-5886021055E6}"/>
              </a:ext>
            </a:extLst>
          </p:cNvPr>
          <p:cNvSpPr>
            <a:spLocks noGrp="1"/>
          </p:cNvSpPr>
          <p:nvPr>
            <p:ph idx="1"/>
          </p:nvPr>
        </p:nvSpPr>
        <p:spPr/>
        <p:txBody>
          <a:bodyPr/>
          <a:lstStyle/>
          <a:p>
            <a:r>
              <a:rPr lang="en-US" altLang="ja-JP" dirty="0"/>
              <a:t>Introducing </a:t>
            </a:r>
            <a:r>
              <a:rPr lang="en-US" altLang="ja-JP" dirty="0" err="1"/>
              <a:t>TauFinder</a:t>
            </a:r>
            <a:br>
              <a:rPr lang="en-US" altLang="ja-JP" dirty="0"/>
            </a:br>
            <a:r>
              <a:rPr lang="en-US" altLang="ja-JP" dirty="0"/>
              <a:t>(Check simulation results)</a:t>
            </a:r>
          </a:p>
        </p:txBody>
      </p:sp>
      <p:graphicFrame>
        <p:nvGraphicFramePr>
          <p:cNvPr id="6" name="表 5">
            <a:extLst>
              <a:ext uri="{FF2B5EF4-FFF2-40B4-BE49-F238E27FC236}">
                <a16:creationId xmlns:a16="http://schemas.microsoft.com/office/drawing/2014/main" id="{377694BE-B6F3-E39E-54C1-2CE3DE4FF047}"/>
              </a:ext>
            </a:extLst>
          </p:cNvPr>
          <p:cNvGraphicFramePr>
            <a:graphicFrameLocks noGrp="1"/>
          </p:cNvGraphicFramePr>
          <p:nvPr>
            <p:extLst>
              <p:ext uri="{D42A27DB-BD31-4B8C-83A1-F6EECF244321}">
                <p14:modId xmlns:p14="http://schemas.microsoft.com/office/powerpoint/2010/main" val="2106519883"/>
              </p:ext>
            </p:extLst>
          </p:nvPr>
        </p:nvGraphicFramePr>
        <p:xfrm>
          <a:off x="190006" y="3429000"/>
          <a:ext cx="11839695" cy="2882900"/>
        </p:xfrm>
        <a:graphic>
          <a:graphicData uri="http://schemas.openxmlformats.org/drawingml/2006/table">
            <a:tbl>
              <a:tblPr firstRow="1" bandRow="1">
                <a:tableStyleId>{5C22544A-7EE6-4342-B048-85BDC9FD1C3A}</a:tableStyleId>
              </a:tblPr>
              <a:tblGrid>
                <a:gridCol w="1691385">
                  <a:extLst>
                    <a:ext uri="{9D8B030D-6E8A-4147-A177-3AD203B41FA5}">
                      <a16:colId xmlns:a16="http://schemas.microsoft.com/office/drawing/2014/main" val="3901751348"/>
                    </a:ext>
                  </a:extLst>
                </a:gridCol>
                <a:gridCol w="1691385">
                  <a:extLst>
                    <a:ext uri="{9D8B030D-6E8A-4147-A177-3AD203B41FA5}">
                      <a16:colId xmlns:a16="http://schemas.microsoft.com/office/drawing/2014/main" val="3125152944"/>
                    </a:ext>
                  </a:extLst>
                </a:gridCol>
                <a:gridCol w="1691385">
                  <a:extLst>
                    <a:ext uri="{9D8B030D-6E8A-4147-A177-3AD203B41FA5}">
                      <a16:colId xmlns:a16="http://schemas.microsoft.com/office/drawing/2014/main" val="1122754332"/>
                    </a:ext>
                  </a:extLst>
                </a:gridCol>
                <a:gridCol w="1691385">
                  <a:extLst>
                    <a:ext uri="{9D8B030D-6E8A-4147-A177-3AD203B41FA5}">
                      <a16:colId xmlns:a16="http://schemas.microsoft.com/office/drawing/2014/main" val="3838130447"/>
                    </a:ext>
                  </a:extLst>
                </a:gridCol>
                <a:gridCol w="1691385">
                  <a:extLst>
                    <a:ext uri="{9D8B030D-6E8A-4147-A177-3AD203B41FA5}">
                      <a16:colId xmlns:a16="http://schemas.microsoft.com/office/drawing/2014/main" val="2592884424"/>
                    </a:ext>
                  </a:extLst>
                </a:gridCol>
                <a:gridCol w="1691385">
                  <a:extLst>
                    <a:ext uri="{9D8B030D-6E8A-4147-A177-3AD203B41FA5}">
                      <a16:colId xmlns:a16="http://schemas.microsoft.com/office/drawing/2014/main" val="1575395095"/>
                    </a:ext>
                  </a:extLst>
                </a:gridCol>
                <a:gridCol w="1691385">
                  <a:extLst>
                    <a:ext uri="{9D8B030D-6E8A-4147-A177-3AD203B41FA5}">
                      <a16:colId xmlns:a16="http://schemas.microsoft.com/office/drawing/2014/main" val="335816521"/>
                    </a:ext>
                  </a:extLst>
                </a:gridCol>
              </a:tblGrid>
              <a:tr h="855788">
                <a:tc>
                  <a:txBody>
                    <a:bodyPr/>
                    <a:lstStyle/>
                    <a:p>
                      <a:r>
                        <a:rPr kumimoji="1" lang="en-US" altLang="ja-JP" dirty="0"/>
                        <a:t>2026/5/7</a:t>
                      </a:r>
                    </a:p>
                    <a:p>
                      <a:r>
                        <a:rPr kumimoji="1" lang="en-US" altLang="ja-JP" dirty="0"/>
                        <a:t>Thu</a:t>
                      </a:r>
                      <a:endParaRPr kumimoji="1" lang="ja-JP" altLang="en-US" dirty="0"/>
                    </a:p>
                  </a:txBody>
                  <a:tcPr/>
                </a:tc>
                <a:tc>
                  <a:txBody>
                    <a:bodyPr/>
                    <a:lstStyle/>
                    <a:p>
                      <a:r>
                        <a:rPr kumimoji="1" lang="en-US" altLang="ja-JP" dirty="0"/>
                        <a:t>2026/5/8</a:t>
                      </a:r>
                    </a:p>
                    <a:p>
                      <a:r>
                        <a:rPr kumimoji="1" lang="en-US" altLang="ja-JP" dirty="0"/>
                        <a:t>Fri</a:t>
                      </a:r>
                      <a:endParaRPr kumimoji="1" lang="ja-JP" altLang="en-US" dirty="0"/>
                    </a:p>
                  </a:txBody>
                  <a:tcPr/>
                </a:tc>
                <a:tc>
                  <a:txBody>
                    <a:bodyPr/>
                    <a:lstStyle/>
                    <a:p>
                      <a:r>
                        <a:rPr kumimoji="1" lang="en-US" altLang="ja-JP" dirty="0"/>
                        <a:t>2026/5/9</a:t>
                      </a:r>
                    </a:p>
                    <a:p>
                      <a:r>
                        <a:rPr kumimoji="1" lang="en-US" altLang="ja-JP" dirty="0"/>
                        <a:t>Sat</a:t>
                      </a:r>
                      <a:endParaRPr kumimoji="1" lang="ja-JP" altLang="en-US" dirty="0"/>
                    </a:p>
                  </a:txBody>
                  <a:tcPr/>
                </a:tc>
                <a:tc>
                  <a:txBody>
                    <a:bodyPr/>
                    <a:lstStyle/>
                    <a:p>
                      <a:r>
                        <a:rPr kumimoji="1" lang="en-US" altLang="ja-JP" dirty="0"/>
                        <a:t>2026/5/10</a:t>
                      </a:r>
                    </a:p>
                    <a:p>
                      <a:r>
                        <a:rPr kumimoji="1" lang="en-US" altLang="ja-JP" dirty="0"/>
                        <a:t>Sun</a:t>
                      </a:r>
                      <a:endParaRPr kumimoji="1" lang="ja-JP" altLang="en-US" dirty="0"/>
                    </a:p>
                  </a:txBody>
                  <a:tcPr/>
                </a:tc>
                <a:tc>
                  <a:txBody>
                    <a:bodyPr/>
                    <a:lstStyle/>
                    <a:p>
                      <a:r>
                        <a:rPr kumimoji="1" lang="en-US" altLang="ja-JP" dirty="0"/>
                        <a:t>2026/5/11</a:t>
                      </a:r>
                    </a:p>
                    <a:p>
                      <a:r>
                        <a:rPr kumimoji="1" lang="en-US" altLang="ja-JP" dirty="0"/>
                        <a:t>Mon</a:t>
                      </a:r>
                      <a:endParaRPr kumimoji="1" lang="ja-JP" altLang="en-US" dirty="0"/>
                    </a:p>
                  </a:txBody>
                  <a:tcPr/>
                </a:tc>
                <a:tc>
                  <a:txBody>
                    <a:bodyPr/>
                    <a:lstStyle/>
                    <a:p>
                      <a:r>
                        <a:rPr kumimoji="1" lang="en-US" altLang="ja-JP" dirty="0"/>
                        <a:t>2026/5/12</a:t>
                      </a:r>
                    </a:p>
                    <a:p>
                      <a:r>
                        <a:rPr kumimoji="1" lang="en-US" altLang="ja-JP" dirty="0"/>
                        <a:t>Tue</a:t>
                      </a:r>
                      <a:endParaRPr kumimoji="1" lang="ja-JP" altLang="en-US" dirty="0"/>
                    </a:p>
                  </a:txBody>
                  <a:tcPr/>
                </a:tc>
                <a:tc>
                  <a:txBody>
                    <a:bodyPr/>
                    <a:lstStyle/>
                    <a:p>
                      <a:r>
                        <a:rPr kumimoji="1" lang="en-US" altLang="ja-JP" dirty="0"/>
                        <a:t>2026/5/13</a:t>
                      </a:r>
                    </a:p>
                    <a:p>
                      <a:r>
                        <a:rPr kumimoji="1" lang="en-US" altLang="ja-JP" dirty="0"/>
                        <a:t>Wed</a:t>
                      </a:r>
                      <a:endParaRPr kumimoji="1" lang="ja-JP" altLang="en-US" dirty="0"/>
                    </a:p>
                  </a:txBody>
                  <a:tcPr/>
                </a:tc>
                <a:extLst>
                  <a:ext uri="{0D108BD9-81ED-4DB2-BD59-A6C34878D82A}">
                    <a16:rowId xmlns:a16="http://schemas.microsoft.com/office/drawing/2014/main" val="577931018"/>
                  </a:ext>
                </a:extLst>
              </a:tr>
              <a:tr h="20271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kern="1200" dirty="0">
                          <a:solidFill>
                            <a:schemeClr val="dk1"/>
                          </a:solidFill>
                          <a:effectLst/>
                          <a:latin typeface="+mn-lt"/>
                          <a:ea typeface="+mn-ea"/>
                          <a:cs typeface="+mn-cs"/>
                        </a:rPr>
                        <a:t>Taufinder  applied to</a:t>
                      </a:r>
                    </a:p>
                  </a:txBody>
                  <a:tcPr/>
                </a:tc>
                <a:tc>
                  <a:txBody>
                    <a:bodyPr/>
                    <a:lstStyle/>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kern="1200" dirty="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i="0" kern="1200" dirty="0">
                        <a:solidFill>
                          <a:schemeClr val="dk1"/>
                        </a:solidFill>
                        <a:effectLst/>
                        <a:latin typeface="+mn-lt"/>
                        <a:ea typeface="+mn-ea"/>
                        <a:cs typeface="+mn-cs"/>
                      </a:endParaRPr>
                    </a:p>
                  </a:txBody>
                  <a:tcPr/>
                </a:tc>
                <a:tc>
                  <a:txBody>
                    <a:bodyPr/>
                    <a:lstStyle/>
                    <a:p>
                      <a:r>
                        <a:rPr kumimoji="1" lang="en-US" altLang="ja-JP" dirty="0"/>
                        <a:t>Meeting</a:t>
                      </a:r>
                      <a:endParaRPr kumimoji="1" lang="ja-JP" altLang="en-US" dirty="0"/>
                    </a:p>
                  </a:txBody>
                  <a:tcPr/>
                </a:tc>
                <a:tc>
                  <a:txBody>
                    <a:bodyPr/>
                    <a:lstStyle/>
                    <a:p>
                      <a:endParaRPr kumimoji="1" lang="ja-JP" altLang="en-US" dirty="0"/>
                    </a:p>
                  </a:txBody>
                  <a:tcPr/>
                </a:tc>
                <a:tc>
                  <a:txBody>
                    <a:bodyPr/>
                    <a:lstStyle/>
                    <a:p>
                      <a:endParaRPr kumimoji="1" lang="en-US" altLang="ja-JP" dirty="0"/>
                    </a:p>
                  </a:txBody>
                  <a:tcPr/>
                </a:tc>
                <a:extLst>
                  <a:ext uri="{0D108BD9-81ED-4DB2-BD59-A6C34878D82A}">
                    <a16:rowId xmlns:a16="http://schemas.microsoft.com/office/drawing/2014/main" val="3058380228"/>
                  </a:ext>
                </a:extLst>
              </a:tr>
            </a:tbl>
          </a:graphicData>
        </a:graphic>
      </p:graphicFrame>
    </p:spTree>
    <p:extLst>
      <p:ext uri="{BB962C8B-B14F-4D97-AF65-F5344CB8AC3E}">
        <p14:creationId xmlns:p14="http://schemas.microsoft.com/office/powerpoint/2010/main" val="2854523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6D49DD-4B53-1A6B-7368-4175AB706280}"/>
              </a:ext>
            </a:extLst>
          </p:cNvPr>
          <p:cNvSpPr>
            <a:spLocks noGrp="1"/>
          </p:cNvSpPr>
          <p:nvPr>
            <p:ph type="title"/>
          </p:nvPr>
        </p:nvSpPr>
        <p:spPr/>
        <p:txBody>
          <a:bodyPr/>
          <a:lstStyle/>
          <a:p>
            <a:r>
              <a:rPr lang="en-US" altLang="ja-JP" dirty="0" err="1"/>
              <a:t>Taufinder</a:t>
            </a:r>
            <a:r>
              <a:rPr lang="en-US" altLang="ja-JP" dirty="0"/>
              <a:t> was applied to 2f_leptonic_eL_pR</a:t>
            </a:r>
          </a:p>
        </p:txBody>
      </p:sp>
      <p:pic>
        <p:nvPicPr>
          <p:cNvPr id="5" name="コンテンツ プレースホルダー 4">
            <a:extLst>
              <a:ext uri="{FF2B5EF4-FFF2-40B4-BE49-F238E27FC236}">
                <a16:creationId xmlns:a16="http://schemas.microsoft.com/office/drawing/2014/main" id="{CA069912-DB4C-B9C1-D33F-502A9967216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0546" y="3385871"/>
            <a:ext cx="4825753" cy="3290914"/>
          </a:xfrm>
          <a:prstGeom prst="rect">
            <a:avLst/>
          </a:prstGeom>
        </p:spPr>
      </p:pic>
      <p:pic>
        <p:nvPicPr>
          <p:cNvPr id="7" name="図 6">
            <a:extLst>
              <a:ext uri="{FF2B5EF4-FFF2-40B4-BE49-F238E27FC236}">
                <a16:creationId xmlns:a16="http://schemas.microsoft.com/office/drawing/2014/main" id="{1460C20B-F4D2-836E-C60E-E4F4A410CD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0477" y="3260818"/>
            <a:ext cx="5178365" cy="3531378"/>
          </a:xfrm>
          <a:prstGeom prst="rect">
            <a:avLst/>
          </a:prstGeom>
        </p:spPr>
      </p:pic>
      <p:pic>
        <p:nvPicPr>
          <p:cNvPr id="8" name="図 7" descr="概略図 が含まれている画像&#10;&#10;AI 生成コンテンツは誤りを含む可能性があります。">
            <a:extLst>
              <a:ext uri="{FF2B5EF4-FFF2-40B4-BE49-F238E27FC236}">
                <a16:creationId xmlns:a16="http://schemas.microsoft.com/office/drawing/2014/main" id="{E0AF4A91-6A93-D646-CECD-EFD39DDA5B52}"/>
              </a:ext>
            </a:extLst>
          </p:cNvPr>
          <p:cNvPicPr>
            <a:picLocks noChangeAspect="1"/>
          </p:cNvPicPr>
          <p:nvPr/>
        </p:nvPicPr>
        <p:blipFill>
          <a:blip r:embed="rId5"/>
          <a:srcRect r="34926"/>
          <a:stretch>
            <a:fillRect/>
          </a:stretch>
        </p:blipFill>
        <p:spPr>
          <a:xfrm>
            <a:off x="7111014" y="916568"/>
            <a:ext cx="2159191" cy="2104553"/>
          </a:xfrm>
          <a:prstGeom prst="rect">
            <a:avLst/>
          </a:prstGeom>
        </p:spPr>
      </p:pic>
      <p:cxnSp>
        <p:nvCxnSpPr>
          <p:cNvPr id="10" name="直線コネクタ 9">
            <a:extLst>
              <a:ext uri="{FF2B5EF4-FFF2-40B4-BE49-F238E27FC236}">
                <a16:creationId xmlns:a16="http://schemas.microsoft.com/office/drawing/2014/main" id="{8C354749-A361-C2CC-7287-391DEE0E7C8A}"/>
              </a:ext>
            </a:extLst>
          </p:cNvPr>
          <p:cNvCxnSpPr>
            <a:cxnSpLocks/>
            <a:stCxn id="8" idx="3"/>
          </p:cNvCxnSpPr>
          <p:nvPr/>
        </p:nvCxnSpPr>
        <p:spPr>
          <a:xfrm flipV="1">
            <a:off x="9270205" y="1420427"/>
            <a:ext cx="885849" cy="5484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直線コネクタ 11">
            <a:extLst>
              <a:ext uri="{FF2B5EF4-FFF2-40B4-BE49-F238E27FC236}">
                <a16:creationId xmlns:a16="http://schemas.microsoft.com/office/drawing/2014/main" id="{C833BF76-42DE-C733-8630-CC56C9DC4BAC}"/>
              </a:ext>
            </a:extLst>
          </p:cNvPr>
          <p:cNvCxnSpPr>
            <a:cxnSpLocks/>
            <a:stCxn id="8" idx="3"/>
          </p:cNvCxnSpPr>
          <p:nvPr/>
        </p:nvCxnSpPr>
        <p:spPr>
          <a:xfrm>
            <a:off x="9270205" y="1968845"/>
            <a:ext cx="868094" cy="5435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2A1D14BD-53C7-FB7C-82E4-2926D72D4D27}"/>
                  </a:ext>
                </a:extLst>
              </p:cNvPr>
              <p:cNvSpPr txBox="1"/>
              <p:nvPr/>
            </p:nvSpPr>
            <p:spPr>
              <a:xfrm>
                <a:off x="10156054" y="1186818"/>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2A1D14BD-53C7-FB7C-82E4-2926D72D4D27}"/>
                  </a:ext>
                </a:extLst>
              </p:cNvPr>
              <p:cNvSpPr txBox="1">
                <a:spLocks noRot="1" noChangeAspect="1" noMove="1" noResize="1" noEditPoints="1" noAdjustHandles="1" noChangeArrowheads="1" noChangeShapeType="1" noTextEdit="1"/>
              </p:cNvSpPr>
              <p:nvPr/>
            </p:nvSpPr>
            <p:spPr>
              <a:xfrm>
                <a:off x="10156054" y="1186818"/>
                <a:ext cx="337351"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EF31C13-8931-177D-E9C1-C28EE557C1EC}"/>
                  </a:ext>
                </a:extLst>
              </p:cNvPr>
              <p:cNvSpPr txBox="1"/>
              <p:nvPr/>
            </p:nvSpPr>
            <p:spPr>
              <a:xfrm>
                <a:off x="10120543" y="2376658"/>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1EF31C13-8931-177D-E9C1-C28EE557C1EC}"/>
                  </a:ext>
                </a:extLst>
              </p:cNvPr>
              <p:cNvSpPr txBox="1">
                <a:spLocks noRot="1" noChangeAspect="1" noMove="1" noResize="1" noEditPoints="1" noAdjustHandles="1" noChangeArrowheads="1" noChangeShapeType="1" noTextEdit="1"/>
              </p:cNvSpPr>
              <p:nvPr/>
            </p:nvSpPr>
            <p:spPr>
              <a:xfrm>
                <a:off x="10120543" y="2376658"/>
                <a:ext cx="337351" cy="369332"/>
              </a:xfrm>
              <a:prstGeom prst="rect">
                <a:avLst/>
              </a:prstGeom>
              <a:blipFill>
                <a:blip r:embed="rId7"/>
                <a:stretch>
                  <a:fillRect r="-1786"/>
                </a:stretch>
              </a:blipFill>
            </p:spPr>
            <p:txBody>
              <a:bodyPr/>
              <a:lstStyle/>
              <a:p>
                <a:r>
                  <a:rPr lang="ja-JP" altLang="en-US">
                    <a:noFill/>
                  </a:rPr>
                  <a:t> </a:t>
                </a:r>
              </a:p>
            </p:txBody>
          </p:sp>
        </mc:Fallback>
      </mc:AlternateContent>
      <p:sp>
        <p:nvSpPr>
          <p:cNvPr id="18" name="二等辺三角形 17">
            <a:extLst>
              <a:ext uri="{FF2B5EF4-FFF2-40B4-BE49-F238E27FC236}">
                <a16:creationId xmlns:a16="http://schemas.microsoft.com/office/drawing/2014/main" id="{F0F1FC81-5B13-3E9E-EC3B-8E048B90E8F6}"/>
              </a:ext>
            </a:extLst>
          </p:cNvPr>
          <p:cNvSpPr/>
          <p:nvPr/>
        </p:nvSpPr>
        <p:spPr>
          <a:xfrm rot="3673688">
            <a:off x="9636470" y="1559122"/>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3FECCB05-C6B1-8D53-12FC-81082F445FF2}"/>
              </a:ext>
            </a:extLst>
          </p:cNvPr>
          <p:cNvSpPr/>
          <p:nvPr/>
        </p:nvSpPr>
        <p:spPr>
          <a:xfrm rot="18324362">
            <a:off x="9636470" y="2213836"/>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A638623-EFF1-FEA3-A71E-9E8DB646B2E4}"/>
              </a:ext>
            </a:extLst>
          </p:cNvPr>
          <p:cNvSpPr txBox="1"/>
          <p:nvPr/>
        </p:nvSpPr>
        <p:spPr>
          <a:xfrm>
            <a:off x="10555851" y="6211669"/>
            <a:ext cx="1562470" cy="646331"/>
          </a:xfrm>
          <a:prstGeom prst="rect">
            <a:avLst/>
          </a:prstGeom>
          <a:noFill/>
        </p:spPr>
        <p:txBody>
          <a:bodyPr wrap="square" rtlCol="0">
            <a:spAutoFit/>
          </a:bodyPr>
          <a:lstStyle/>
          <a:p>
            <a:r>
              <a:rPr lang="en-US" altLang="ja-JP" dirty="0"/>
              <a:t>True </a:t>
            </a:r>
            <a:r>
              <a:rPr kumimoji="1" lang="en-US" altLang="ja-JP" dirty="0"/>
              <a:t>tau</a:t>
            </a:r>
            <a:r>
              <a:rPr lang="ja-JP" altLang="en-US" dirty="0"/>
              <a:t> </a:t>
            </a:r>
            <a:r>
              <a:rPr lang="en-US" altLang="ja-JP" dirty="0"/>
              <a:t>Number</a:t>
            </a:r>
            <a:endParaRPr kumimoji="1" lang="ja-JP" altLang="en-US" dirty="0"/>
          </a:p>
        </p:txBody>
      </p:sp>
      <p:sp>
        <p:nvSpPr>
          <p:cNvPr id="4" name="テキスト ボックス 3">
            <a:extLst>
              <a:ext uri="{FF2B5EF4-FFF2-40B4-BE49-F238E27FC236}">
                <a16:creationId xmlns:a16="http://schemas.microsoft.com/office/drawing/2014/main" id="{91471BF1-9CE2-E4F0-2DD9-2C9CA796DB1D}"/>
              </a:ext>
            </a:extLst>
          </p:cNvPr>
          <p:cNvSpPr txBox="1"/>
          <p:nvPr/>
        </p:nvSpPr>
        <p:spPr>
          <a:xfrm>
            <a:off x="5682233" y="3260818"/>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877013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896610-067A-1537-0F6D-6190B94C05E8}"/>
              </a:ext>
            </a:extLst>
          </p:cNvPr>
          <p:cNvSpPr>
            <a:spLocks noGrp="1"/>
          </p:cNvSpPr>
          <p:nvPr>
            <p:ph type="title"/>
          </p:nvPr>
        </p:nvSpPr>
        <p:spPr/>
        <p:txBody>
          <a:bodyPr/>
          <a:lstStyle/>
          <a:p>
            <a:r>
              <a:rPr kumimoji="1" lang="en-US" altLang="ja-JP" dirty="0" err="1"/>
              <a:t>Taufinder</a:t>
            </a:r>
            <a:r>
              <a:rPr kumimoji="1" lang="en-US" altLang="ja-JP" dirty="0"/>
              <a:t> Result</a:t>
            </a:r>
            <a:r>
              <a:rPr lang="en-US" altLang="ja-JP" dirty="0"/>
              <a:t>’s PDG code</a:t>
            </a:r>
            <a:br>
              <a:rPr lang="en-US" altLang="ja-JP" dirty="0"/>
            </a:br>
            <a:r>
              <a:rPr lang="en-US" altLang="ja-JP" dirty="0"/>
              <a:t>(2f_leptonic_eL_pR)</a:t>
            </a:r>
            <a:endParaRPr kumimoji="1" lang="ja-JP" altLang="en-US" dirty="0"/>
          </a:p>
        </p:txBody>
      </p:sp>
      <p:pic>
        <p:nvPicPr>
          <p:cNvPr id="5" name="コンテンツ プレースホルダー 4">
            <a:extLst>
              <a:ext uri="{FF2B5EF4-FFF2-40B4-BE49-F238E27FC236}">
                <a16:creationId xmlns:a16="http://schemas.microsoft.com/office/drawing/2014/main" id="{9121F89B-17E9-A28E-6757-FF8A79D867D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18351" y="1935793"/>
            <a:ext cx="6380743" cy="4351338"/>
          </a:xfrm>
          <a:prstGeom prst="rect">
            <a:avLst/>
          </a:prstGeom>
        </p:spPr>
      </p:pic>
      <p:sp>
        <p:nvSpPr>
          <p:cNvPr id="6" name="テキスト ボックス 5">
            <a:extLst>
              <a:ext uri="{FF2B5EF4-FFF2-40B4-BE49-F238E27FC236}">
                <a16:creationId xmlns:a16="http://schemas.microsoft.com/office/drawing/2014/main" id="{6DD6AA0A-8657-7E2F-D3DD-A3594FCD5220}"/>
              </a:ext>
            </a:extLst>
          </p:cNvPr>
          <p:cNvSpPr txBox="1"/>
          <p:nvPr/>
        </p:nvSpPr>
        <p:spPr>
          <a:xfrm>
            <a:off x="7745314" y="3978807"/>
            <a:ext cx="3028335" cy="2308324"/>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p:pic>
        <p:nvPicPr>
          <p:cNvPr id="8" name="図 7">
            <a:extLst>
              <a:ext uri="{FF2B5EF4-FFF2-40B4-BE49-F238E27FC236}">
                <a16:creationId xmlns:a16="http://schemas.microsoft.com/office/drawing/2014/main" id="{CC8F006A-08DD-8569-775E-13167DC4A8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5870" y="718423"/>
            <a:ext cx="3570268" cy="2434739"/>
          </a:xfrm>
          <a:prstGeom prst="rect">
            <a:avLst/>
          </a:prstGeom>
        </p:spPr>
      </p:pic>
    </p:spTree>
    <p:extLst>
      <p:ext uri="{BB962C8B-B14F-4D97-AF65-F5344CB8AC3E}">
        <p14:creationId xmlns:p14="http://schemas.microsoft.com/office/powerpoint/2010/main" val="2083580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1E9B4C-FFE7-EE5B-9430-842DB4E93FAA}"/>
              </a:ext>
            </a:extLst>
          </p:cNvPr>
          <p:cNvSpPr>
            <a:spLocks noGrp="1"/>
          </p:cNvSpPr>
          <p:nvPr>
            <p:ph type="title"/>
          </p:nvPr>
        </p:nvSpPr>
        <p:spPr/>
        <p:txBody>
          <a:bodyPr/>
          <a:lstStyle/>
          <a:p>
            <a:r>
              <a:rPr kumimoji="1" lang="en-US" altLang="ja-JP" dirty="0"/>
              <a:t>Hard process of </a:t>
            </a:r>
            <a:r>
              <a:rPr lang="en-US" altLang="ja-JP" dirty="0"/>
              <a:t>2f_leptonic_eL_pR</a:t>
            </a:r>
            <a:endParaRPr kumimoji="1" lang="ja-JP" altLang="en-US" dirty="0"/>
          </a:p>
        </p:txBody>
      </p:sp>
      <p:sp>
        <p:nvSpPr>
          <p:cNvPr id="3" name="コンテンツ プレースホルダー 2">
            <a:extLst>
              <a:ext uri="{FF2B5EF4-FFF2-40B4-BE49-F238E27FC236}">
                <a16:creationId xmlns:a16="http://schemas.microsoft.com/office/drawing/2014/main" id="{DA0F4164-1CD8-C2FF-8B7A-B78CDE8484FA}"/>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Row   * Instance * </a:t>
            </a:r>
            <a:r>
              <a:rPr kumimoji="1" lang="en-US" altLang="ja-JP" sz="1200" b="0" i="0" u="none" strike="noStrike" kern="1200" cap="none" spc="0" normalizeH="0" baseline="0" noProof="0" dirty="0" err="1">
                <a:ln>
                  <a:noFill/>
                </a:ln>
                <a:solidFill>
                  <a:prstClr val="black"/>
                </a:solidFill>
                <a:effectLst/>
                <a:uLnTx/>
                <a:uFillTx/>
                <a:latin typeface="游ゴシック" panose="02110004020202020204"/>
                <a:ea typeface="游ゴシック" panose="020B0400000000000000" pitchFamily="50" charset="-128"/>
                <a:cs typeface="+mn-cs"/>
              </a:rPr>
              <a:t>event_pri</a:t>
            </a: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0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2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3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4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5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6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7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8 *        23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9 *       -15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10 *        15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11 *       -16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12 *       211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13 *        16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14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15 *       -12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16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17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18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19 *        22 *</a:t>
            </a:r>
            <a:endParaRPr kumimoji="1" lang="ja-JP" altLang="en-US" dirty="0"/>
          </a:p>
        </p:txBody>
      </p:sp>
      <p:pic>
        <p:nvPicPr>
          <p:cNvPr id="4" name="図 3" descr="概略図 が含まれている画像&#10;&#10;AI 生成コンテンツは誤りを含む可能性があります。">
            <a:extLst>
              <a:ext uri="{FF2B5EF4-FFF2-40B4-BE49-F238E27FC236}">
                <a16:creationId xmlns:a16="http://schemas.microsoft.com/office/drawing/2014/main" id="{2A55C19E-205F-E81A-FB0F-CA99B39E2364}"/>
              </a:ext>
            </a:extLst>
          </p:cNvPr>
          <p:cNvPicPr>
            <a:picLocks noChangeAspect="1"/>
          </p:cNvPicPr>
          <p:nvPr/>
        </p:nvPicPr>
        <p:blipFill>
          <a:blip r:embed="rId3"/>
          <a:srcRect r="34926"/>
          <a:stretch>
            <a:fillRect/>
          </a:stretch>
        </p:blipFill>
        <p:spPr>
          <a:xfrm>
            <a:off x="5016404" y="2829582"/>
            <a:ext cx="2159191" cy="2104553"/>
          </a:xfrm>
          <a:prstGeom prst="rect">
            <a:avLst/>
          </a:prstGeom>
        </p:spPr>
      </p:pic>
      <p:cxnSp>
        <p:nvCxnSpPr>
          <p:cNvPr id="5" name="直線コネクタ 4">
            <a:extLst>
              <a:ext uri="{FF2B5EF4-FFF2-40B4-BE49-F238E27FC236}">
                <a16:creationId xmlns:a16="http://schemas.microsoft.com/office/drawing/2014/main" id="{3B0D3250-58D2-6C39-6D6F-8A4F4E0F451C}"/>
              </a:ext>
            </a:extLst>
          </p:cNvPr>
          <p:cNvCxnSpPr>
            <a:cxnSpLocks/>
            <a:stCxn id="4" idx="3"/>
          </p:cNvCxnSpPr>
          <p:nvPr/>
        </p:nvCxnSpPr>
        <p:spPr>
          <a:xfrm flipV="1">
            <a:off x="7175595" y="3333441"/>
            <a:ext cx="885849" cy="5484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直線コネクタ 5">
            <a:extLst>
              <a:ext uri="{FF2B5EF4-FFF2-40B4-BE49-F238E27FC236}">
                <a16:creationId xmlns:a16="http://schemas.microsoft.com/office/drawing/2014/main" id="{50652715-8D51-5C0C-58AF-68A3A6D44990}"/>
              </a:ext>
            </a:extLst>
          </p:cNvPr>
          <p:cNvCxnSpPr>
            <a:cxnSpLocks/>
            <a:stCxn id="4" idx="3"/>
          </p:cNvCxnSpPr>
          <p:nvPr/>
        </p:nvCxnSpPr>
        <p:spPr>
          <a:xfrm>
            <a:off x="7175595" y="3881859"/>
            <a:ext cx="868094" cy="5435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86680275-A983-329D-0C42-1243420B442A}"/>
                  </a:ext>
                </a:extLst>
              </p:cNvPr>
              <p:cNvSpPr txBox="1"/>
              <p:nvPr/>
            </p:nvSpPr>
            <p:spPr>
              <a:xfrm>
                <a:off x="8061444" y="3099832"/>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86680275-A983-329D-0C42-1243420B442A}"/>
                  </a:ext>
                </a:extLst>
              </p:cNvPr>
              <p:cNvSpPr txBox="1">
                <a:spLocks noRot="1" noChangeAspect="1" noMove="1" noResize="1" noEditPoints="1" noAdjustHandles="1" noChangeArrowheads="1" noChangeShapeType="1" noTextEdit="1"/>
              </p:cNvSpPr>
              <p:nvPr/>
            </p:nvSpPr>
            <p:spPr>
              <a:xfrm>
                <a:off x="8061444" y="3099832"/>
                <a:ext cx="337351"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634A57C7-C701-1187-289A-6B04D6AFE422}"/>
                  </a:ext>
                </a:extLst>
              </p:cNvPr>
              <p:cNvSpPr txBox="1"/>
              <p:nvPr/>
            </p:nvSpPr>
            <p:spPr>
              <a:xfrm>
                <a:off x="8025933" y="4289672"/>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8" name="テキスト ボックス 7">
                <a:extLst>
                  <a:ext uri="{FF2B5EF4-FFF2-40B4-BE49-F238E27FC236}">
                    <a16:creationId xmlns:a16="http://schemas.microsoft.com/office/drawing/2014/main" id="{634A57C7-C701-1187-289A-6B04D6AFE422}"/>
                  </a:ext>
                </a:extLst>
              </p:cNvPr>
              <p:cNvSpPr txBox="1">
                <a:spLocks noRot="1" noChangeAspect="1" noMove="1" noResize="1" noEditPoints="1" noAdjustHandles="1" noChangeArrowheads="1" noChangeShapeType="1" noTextEdit="1"/>
              </p:cNvSpPr>
              <p:nvPr/>
            </p:nvSpPr>
            <p:spPr>
              <a:xfrm>
                <a:off x="8025933" y="4289672"/>
                <a:ext cx="337351" cy="369332"/>
              </a:xfrm>
              <a:prstGeom prst="rect">
                <a:avLst/>
              </a:prstGeom>
              <a:blipFill>
                <a:blip r:embed="rId5"/>
                <a:stretch>
                  <a:fillRect r="-1818"/>
                </a:stretch>
              </a:blipFill>
            </p:spPr>
            <p:txBody>
              <a:bodyPr/>
              <a:lstStyle/>
              <a:p>
                <a:r>
                  <a:rPr lang="ja-JP" altLang="en-US">
                    <a:noFill/>
                  </a:rPr>
                  <a:t> </a:t>
                </a:r>
              </a:p>
            </p:txBody>
          </p:sp>
        </mc:Fallback>
      </mc:AlternateContent>
      <p:sp>
        <p:nvSpPr>
          <p:cNvPr id="9" name="二等辺三角形 8">
            <a:extLst>
              <a:ext uri="{FF2B5EF4-FFF2-40B4-BE49-F238E27FC236}">
                <a16:creationId xmlns:a16="http://schemas.microsoft.com/office/drawing/2014/main" id="{BC572E23-B7C4-75BB-5DCB-B79A3DA6F1DB}"/>
              </a:ext>
            </a:extLst>
          </p:cNvPr>
          <p:cNvSpPr/>
          <p:nvPr/>
        </p:nvSpPr>
        <p:spPr>
          <a:xfrm rot="3673688">
            <a:off x="7541860" y="3472136"/>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二等辺三角形 9">
            <a:extLst>
              <a:ext uri="{FF2B5EF4-FFF2-40B4-BE49-F238E27FC236}">
                <a16:creationId xmlns:a16="http://schemas.microsoft.com/office/drawing/2014/main" id="{D0AA55AA-87C0-E24E-56CB-1400F8D063A4}"/>
              </a:ext>
            </a:extLst>
          </p:cNvPr>
          <p:cNvSpPr/>
          <p:nvPr/>
        </p:nvSpPr>
        <p:spPr>
          <a:xfrm rot="18324362">
            <a:off x="7541860" y="4126850"/>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966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8ADC01-B842-5247-965D-33C2845CBCC7}"/>
              </a:ext>
            </a:extLst>
          </p:cNvPr>
          <p:cNvSpPr>
            <a:spLocks noGrp="1"/>
          </p:cNvSpPr>
          <p:nvPr>
            <p:ph type="title"/>
          </p:nvPr>
        </p:nvSpPr>
        <p:spPr/>
        <p:txBody>
          <a:bodyPr/>
          <a:lstStyle/>
          <a:p>
            <a:r>
              <a:rPr lang="en-US" altLang="ja-JP" dirty="0"/>
              <a:t>True tau parent PDG (2f_leptonic_eL_pR)</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24420710-443C-FB52-7F45-B58062ED2B4C}"/>
                  </a:ext>
                </a:extLst>
              </p:cNvPr>
              <p:cNvSpPr>
                <a:spLocks noGrp="1"/>
              </p:cNvSpPr>
              <p:nvPr>
                <p:ph idx="1"/>
              </p:nvPr>
            </p:nvSpPr>
            <p:spPr/>
            <p:txBody>
              <a:bodyPr>
                <a:normAutofit fontScale="92500" lnSpcReduction="20000"/>
              </a:bodyPr>
              <a:lstStyle/>
              <a:p>
                <a:r>
                  <a:rPr lang="en-US" altLang="ja-JP" dirty="0"/>
                  <a:t>11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oMath>
                </a14:m>
                <a:r>
                  <a:rPr lang="ja-JP" altLang="en-US" dirty="0"/>
                  <a:t> </a:t>
                </a:r>
                <a:r>
                  <a:rPr lang="en-US" altLang="ja-JP" dirty="0"/>
                  <a:t>23 Zboson</a:t>
                </a:r>
                <a:br>
                  <a:rPr lang="en-US" altLang="ja-JP" dirty="0"/>
                </a:br>
                <a:r>
                  <a:rPr lang="ja-JP" altLang="en-US" dirty="0"/>
                  <a:t>電子と陽電子が正面衝突して（あるいは</a:t>
                </a:r>
                <a:r>
                  <a:rPr lang="en-US" altLang="ja-JP" dirty="0"/>
                  <a:t>Z</a:t>
                </a:r>
                <a:r>
                  <a:rPr lang="ja-JP" altLang="en-US" dirty="0"/>
                  <a:t>ボソンを経由して）、直接タウのペアが生まれたという大元の反応</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oMath>
                </a14:m>
                <a:r>
                  <a:rPr lang="en-US" altLang="ja-JP" dirty="0"/>
                  <a:t>)</a:t>
                </a:r>
                <a:r>
                  <a:rPr lang="ja-JP" altLang="en-US" dirty="0"/>
                  <a:t>を表す。第一世代の純正なタウ</a:t>
                </a:r>
                <a:endParaRPr lang="en-US" altLang="ja-JP" dirty="0"/>
              </a:p>
              <a:p>
                <a:r>
                  <a:rPr lang="en-US" altLang="ja-JP" dirty="0"/>
                  <a:t>±15</a:t>
                </a:r>
                <a:r>
                  <a:rPr lang="ja-JP" altLang="en-US" dirty="0"/>
                  <a:t>　</a:t>
                </a:r>
                <a:r>
                  <a:rPr lang="en-US" altLang="ja-JP" dirty="0"/>
                  <a:t>tau</a:t>
                </a:r>
                <a:br>
                  <a:rPr lang="en-US" altLang="ja-JP" dirty="0"/>
                </a:br>
                <a:r>
                  <a:rPr lang="ja-JP" altLang="en-US" dirty="0"/>
                  <a:t>シミュレーションソフト（</a:t>
                </a:r>
                <a:r>
                  <a:rPr lang="en-US" altLang="ja-JP" dirty="0" err="1"/>
                  <a:t>Whizard</a:t>
                </a:r>
                <a:r>
                  <a:rPr lang="en-US" altLang="ja-JP" dirty="0"/>
                  <a:t>/Pythia</a:t>
                </a:r>
                <a:r>
                  <a:rPr lang="ja-JP" altLang="en-US" dirty="0"/>
                  <a:t>）の記録のクセ。本物のタウが飛んでいる途中で、光子（</a:t>
                </a:r>
                <a14:m>
                  <m:oMath xmlns:m="http://schemas.openxmlformats.org/officeDocument/2006/math">
                    <m:r>
                      <a:rPr lang="ja-JP" altLang="en-US" i="1">
                        <a:latin typeface="Cambria Math" panose="02040503050406030204" pitchFamily="18" charset="0"/>
                      </a:rPr>
                      <m:t>𝛾</m:t>
                    </m:r>
                  </m:oMath>
                </a14:m>
                <a:r>
                  <a:rPr lang="ja-JP" altLang="en-US" dirty="0"/>
                  <a:t>）を少し放出（制動放射：</a:t>
                </a:r>
                <a:r>
                  <a:rPr lang="en-US" altLang="ja-JP" dirty="0"/>
                  <a:t>FSR</a:t>
                </a:r>
                <a:r>
                  <a:rPr lang="ja-JP" altLang="en-US" dirty="0"/>
                  <a:t>）してエネルギーが減ったとします。するとシミュレーションは、光子を出す前の古いタウを親として、光子を出した後の新しいタウを子どもとして新しく配列に記録する。つまり、同一人物の</a:t>
                </a:r>
                <a:r>
                  <a:rPr lang="en-US" altLang="ja-JP" dirty="0"/>
                  <a:t>0.0001</a:t>
                </a:r>
                <a:r>
                  <a:rPr lang="ja-JP" altLang="en-US" dirty="0"/>
                  <a:t>秒後の姿が記録されているだけなので、これも立派な本物のタウ。</a:t>
                </a:r>
                <a:endParaRPr lang="en-US" altLang="ja-JP" dirty="0"/>
              </a:p>
              <a:p>
                <a:r>
                  <a:rPr lang="en-US" altLang="ja-JP" dirty="0"/>
                  <a:t>94 </a:t>
                </a:r>
                <a:r>
                  <a:rPr lang="ja-JP" altLang="en-US" dirty="0"/>
                  <a:t>ジェネレーターの計算の跡</a:t>
                </a:r>
                <a:br>
                  <a:rPr lang="en-US" altLang="ja-JP" dirty="0"/>
                </a:br>
                <a:r>
                  <a:rPr lang="ja-JP" altLang="en-US" dirty="0"/>
                  <a:t>シミュレーションソフトが計算の途中で使うストリング（ひも） </a:t>
                </a:r>
                <a:r>
                  <a:rPr lang="en-US" altLang="ja-JP" dirty="0"/>
                  <a:t>/ </a:t>
                </a:r>
                <a:r>
                  <a:rPr lang="ja-JP" altLang="en-US" dirty="0"/>
                  <a:t>クラスターと呼ばれる架空の状態の</a:t>
                </a:r>
                <a:r>
                  <a:rPr lang="en-US" altLang="ja-JP" dirty="0"/>
                  <a:t>ID</a:t>
                </a:r>
              </a:p>
            </p:txBody>
          </p:sp>
        </mc:Choice>
        <mc:Fallback xmlns="">
          <p:sp>
            <p:nvSpPr>
              <p:cNvPr id="3" name="コンテンツ プレースホルダー 2">
                <a:extLst>
                  <a:ext uri="{FF2B5EF4-FFF2-40B4-BE49-F238E27FC236}">
                    <a16:creationId xmlns:a16="http://schemas.microsoft.com/office/drawing/2014/main" id="{24420710-443C-FB52-7F45-B58062ED2B4C}"/>
                  </a:ext>
                </a:extLst>
              </p:cNvPr>
              <p:cNvSpPr>
                <a:spLocks noGrp="1" noRot="1" noChangeAspect="1" noMove="1" noResize="1" noEditPoints="1" noAdjustHandles="1" noChangeArrowheads="1" noChangeShapeType="1" noTextEdit="1"/>
              </p:cNvSpPr>
              <p:nvPr>
                <p:ph idx="1"/>
              </p:nvPr>
            </p:nvSpPr>
            <p:spPr>
              <a:blipFill>
                <a:blip r:embed="rId3"/>
                <a:stretch>
                  <a:fillRect l="-928" t="-3501" r="-4116" b="-126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943773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4BCACE-75F9-822F-EB59-5AD5CDDDD384}"/>
              </a:ext>
            </a:extLst>
          </p:cNvPr>
          <p:cNvSpPr>
            <a:spLocks noGrp="1"/>
          </p:cNvSpPr>
          <p:nvPr>
            <p:ph type="title"/>
          </p:nvPr>
        </p:nvSpPr>
        <p:spPr/>
        <p:txBody>
          <a:bodyPr/>
          <a:lstStyle/>
          <a:p>
            <a:r>
              <a:rPr kumimoji="1" lang="en-US" altLang="ja-JP" dirty="0"/>
              <a:t>Fake tau </a:t>
            </a:r>
            <a:r>
              <a:rPr kumimoji="1" lang="ja-JP" altLang="en-US" dirty="0"/>
              <a:t>の傾向</a:t>
            </a:r>
          </a:p>
        </p:txBody>
      </p:sp>
      <p:sp>
        <p:nvSpPr>
          <p:cNvPr id="3" name="コンテンツ プレースホルダー 2">
            <a:extLst>
              <a:ext uri="{FF2B5EF4-FFF2-40B4-BE49-F238E27FC236}">
                <a16:creationId xmlns:a16="http://schemas.microsoft.com/office/drawing/2014/main" id="{C3DA5C2D-8DB5-44A4-715F-2FDB2162DEF8}"/>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021077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896056-AF49-6EB0-F768-2611A8A6CDAE}"/>
              </a:ext>
            </a:extLst>
          </p:cNvPr>
          <p:cNvSpPr>
            <a:spLocks noGrp="1"/>
          </p:cNvSpPr>
          <p:nvPr>
            <p:ph type="title"/>
          </p:nvPr>
        </p:nvSpPr>
        <p:spPr/>
        <p:txBody>
          <a:bodyPr/>
          <a:lstStyle/>
          <a:p>
            <a:r>
              <a:rPr kumimoji="1" lang="en-US" altLang="ja-JP" dirty="0" err="1"/>
              <a:t>Higgs_tauchannel</a:t>
            </a:r>
            <a:endParaRPr kumimoji="1" lang="ja-JP" altLang="en-US" dirty="0"/>
          </a:p>
        </p:txBody>
      </p:sp>
      <p:pic>
        <p:nvPicPr>
          <p:cNvPr id="56" name="コンテンツ プレースホルダー 55">
            <a:extLst>
              <a:ext uri="{FF2B5EF4-FFF2-40B4-BE49-F238E27FC236}">
                <a16:creationId xmlns:a16="http://schemas.microsoft.com/office/drawing/2014/main" id="{864CC72D-AA06-65D9-59BC-439350C209F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2560" y="2250769"/>
            <a:ext cx="5550552" cy="4090914"/>
          </a:xfrm>
          <a:prstGeom prst="rect">
            <a:avLst/>
          </a:prstGeom>
        </p:spPr>
      </p:pic>
      <p:grpSp>
        <p:nvGrpSpPr>
          <p:cNvPr id="27" name="グループ化 26">
            <a:extLst>
              <a:ext uri="{FF2B5EF4-FFF2-40B4-BE49-F238E27FC236}">
                <a16:creationId xmlns:a16="http://schemas.microsoft.com/office/drawing/2014/main" id="{5F9071D6-497B-ED81-0B4B-6B2AE0B1968B}"/>
              </a:ext>
            </a:extLst>
          </p:cNvPr>
          <p:cNvGrpSpPr/>
          <p:nvPr/>
        </p:nvGrpSpPr>
        <p:grpSpPr>
          <a:xfrm>
            <a:off x="8065294" y="365125"/>
            <a:ext cx="3795903" cy="2040585"/>
            <a:chOff x="1770186" y="4477600"/>
            <a:chExt cx="3795903" cy="2040585"/>
          </a:xfrm>
        </p:grpSpPr>
        <p:sp>
          <p:nvSpPr>
            <p:cNvPr id="28" name="二等辺三角形 27">
              <a:extLst>
                <a:ext uri="{FF2B5EF4-FFF2-40B4-BE49-F238E27FC236}">
                  <a16:creationId xmlns:a16="http://schemas.microsoft.com/office/drawing/2014/main" id="{18FA420B-63B6-1DF4-2DB1-F8990DEF42E1}"/>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1DF0D96D-3B92-A9AD-7E4F-D7637DA3ADAA}"/>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フリーフォーム: 図形 29">
              <a:extLst>
                <a:ext uri="{FF2B5EF4-FFF2-40B4-BE49-F238E27FC236}">
                  <a16:creationId xmlns:a16="http://schemas.microsoft.com/office/drawing/2014/main" id="{6D7E84C1-0EC5-F7CE-76C0-091C3F4DE6D9}"/>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7A7BFF86-BE53-B49F-9B5F-EEA1C8A7EAEB}"/>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1B9D8BD0-1AFD-453B-0BAC-1E0440C63C2C}"/>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1695C841-1551-BA39-8588-881D6D2C1290}"/>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93E48BB3-478A-5B55-E763-896F79563488}"/>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85BD3056-9FA0-CB39-15B7-54A85B1E5A8F}"/>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35" name="テキスト ボックス 34">
                  <a:extLst>
                    <a:ext uri="{FF2B5EF4-FFF2-40B4-BE49-F238E27FC236}">
                      <a16:creationId xmlns:a16="http://schemas.microsoft.com/office/drawing/2014/main" id="{85BD3056-9FA0-CB39-15B7-54A85B1E5A8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8"/>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6268A7EA-9A8E-C61E-32BE-E2F95A5F5CA2}"/>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36" name="テキスト ボックス 35">
                  <a:extLst>
                    <a:ext uri="{FF2B5EF4-FFF2-40B4-BE49-F238E27FC236}">
                      <a16:creationId xmlns:a16="http://schemas.microsoft.com/office/drawing/2014/main" id="{6268A7EA-9A8E-C61E-32BE-E2F95A5F5CA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5644B6E3-DE2A-196C-CDA0-039EF52371AB}"/>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2DDB56CA-1FEA-1575-A34B-C6F4664C029C}"/>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9D3F7EC9-8E11-30B8-DE41-FBCCC6CC3377}"/>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40" name="直線コネクタ 39">
              <a:extLst>
                <a:ext uri="{FF2B5EF4-FFF2-40B4-BE49-F238E27FC236}">
                  <a16:creationId xmlns:a16="http://schemas.microsoft.com/office/drawing/2014/main" id="{63C5D6B4-59E6-0B0C-0582-4BAB09D90E56}"/>
                </a:ext>
              </a:extLst>
            </p:cNvPr>
            <p:cNvCxnSpPr>
              <a:cxnSpLocks/>
              <a:endCxn id="30"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4FEA16BA-FE5D-005B-9A59-961339C9C6CB}"/>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42" name="直線コネクタ 41">
              <a:extLst>
                <a:ext uri="{FF2B5EF4-FFF2-40B4-BE49-F238E27FC236}">
                  <a16:creationId xmlns:a16="http://schemas.microsoft.com/office/drawing/2014/main" id="{2AD2ABA5-76A9-9E2E-4910-AF87015D66B0}"/>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54BECB22-D336-97A1-A524-C40E492D9047}"/>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D7999BD8-0A4C-92DA-FDE2-DC64CBEBC598}"/>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ACA89B96-16C9-4C7F-ECB4-26E857D31BAE}"/>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A4F3E743-A3FA-1100-2FB3-AA64C2DA9DE3}"/>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0CA98720-A256-5DF3-50A4-9963803B0184}"/>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48" name="直線コネクタ 47">
              <a:extLst>
                <a:ext uri="{FF2B5EF4-FFF2-40B4-BE49-F238E27FC236}">
                  <a16:creationId xmlns:a16="http://schemas.microsoft.com/office/drawing/2014/main" id="{2B3AADA3-5FFF-C86F-91FD-79727ABDA673}"/>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49" name="直線コネクタ 48">
              <a:extLst>
                <a:ext uri="{FF2B5EF4-FFF2-40B4-BE49-F238E27FC236}">
                  <a16:creationId xmlns:a16="http://schemas.microsoft.com/office/drawing/2014/main" id="{D7C7EFEC-70EB-52DA-9CD6-4D3A8FC00E5F}"/>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50" name="フリーフォーム: 図形 49">
              <a:extLst>
                <a:ext uri="{FF2B5EF4-FFF2-40B4-BE49-F238E27FC236}">
                  <a16:creationId xmlns:a16="http://schemas.microsoft.com/office/drawing/2014/main" id="{AE423459-5AD5-BAF8-4D85-AF228E52400C}"/>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4E99CC7B-891E-FD19-910F-14ED4DDE0E1A}"/>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E6DD91C5-BFF1-9A80-A6CC-A7AD83DBEA49}"/>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C9C14507-5855-9B8F-D54A-4C5CA21A8A7B}"/>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4" name="二等辺三角形 53">
              <a:extLst>
                <a:ext uri="{FF2B5EF4-FFF2-40B4-BE49-F238E27FC236}">
                  <a16:creationId xmlns:a16="http://schemas.microsoft.com/office/drawing/2014/main" id="{AA2AF139-8B39-8EE1-2778-5807A7103926}"/>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pic>
        <p:nvPicPr>
          <p:cNvPr id="58" name="図 57">
            <a:extLst>
              <a:ext uri="{FF2B5EF4-FFF2-40B4-BE49-F238E27FC236}">
                <a16:creationId xmlns:a16="http://schemas.microsoft.com/office/drawing/2014/main" id="{42E5A259-4E0A-3EB1-FE8F-1D9D95632BB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72029" y="2442458"/>
            <a:ext cx="5285096" cy="3899226"/>
          </a:xfrm>
          <a:prstGeom prst="rect">
            <a:avLst/>
          </a:prstGeom>
        </p:spPr>
      </p:pic>
      <p:sp>
        <p:nvSpPr>
          <p:cNvPr id="3" name="テキスト ボックス 2">
            <a:extLst>
              <a:ext uri="{FF2B5EF4-FFF2-40B4-BE49-F238E27FC236}">
                <a16:creationId xmlns:a16="http://schemas.microsoft.com/office/drawing/2014/main" id="{6FDF27FB-8972-BAA3-FA22-4F2F08BFBD0E}"/>
              </a:ext>
            </a:extLst>
          </p:cNvPr>
          <p:cNvSpPr txBox="1"/>
          <p:nvPr/>
        </p:nvSpPr>
        <p:spPr>
          <a:xfrm>
            <a:off x="10968479" y="6169709"/>
            <a:ext cx="1562470" cy="646331"/>
          </a:xfrm>
          <a:prstGeom prst="rect">
            <a:avLst/>
          </a:prstGeom>
          <a:noFill/>
        </p:spPr>
        <p:txBody>
          <a:bodyPr wrap="square" rtlCol="0">
            <a:spAutoFit/>
          </a:bodyPr>
          <a:lstStyle/>
          <a:p>
            <a:r>
              <a:rPr lang="en-US" altLang="ja-JP" dirty="0"/>
              <a:t>True </a:t>
            </a:r>
            <a:r>
              <a:rPr kumimoji="1" lang="en-US" altLang="ja-JP" dirty="0"/>
              <a:t>tau</a:t>
            </a:r>
            <a:r>
              <a:rPr lang="ja-JP" altLang="en-US" dirty="0"/>
              <a:t> </a:t>
            </a:r>
            <a:r>
              <a:rPr lang="en-US" altLang="ja-JP" dirty="0"/>
              <a:t>Number</a:t>
            </a:r>
            <a:endParaRPr kumimoji="1" lang="ja-JP" altLang="en-US" dirty="0"/>
          </a:p>
        </p:txBody>
      </p:sp>
      <p:sp>
        <p:nvSpPr>
          <p:cNvPr id="4" name="テキスト ボックス 3">
            <a:extLst>
              <a:ext uri="{FF2B5EF4-FFF2-40B4-BE49-F238E27FC236}">
                <a16:creationId xmlns:a16="http://schemas.microsoft.com/office/drawing/2014/main" id="{BA79A86E-F5C7-44D0-4AA2-13743B7D2307}"/>
              </a:ext>
            </a:extLst>
          </p:cNvPr>
          <p:cNvSpPr txBox="1"/>
          <p:nvPr/>
        </p:nvSpPr>
        <p:spPr>
          <a:xfrm>
            <a:off x="5958005" y="2371251"/>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3593729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5BF208-E795-D5A3-CA96-A57B7A5B1F62}"/>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a:t>
            </a:r>
            <a:br>
              <a:rPr lang="en-US" altLang="ja-JP" dirty="0"/>
            </a:br>
            <a:r>
              <a:rPr lang="en-US" altLang="ja-JP" dirty="0" err="1"/>
              <a:t>Higgs_tauchannel</a:t>
            </a:r>
            <a:endParaRPr kumimoji="1" lang="ja-JP" altLang="en-US" dirty="0"/>
          </a:p>
        </p:txBody>
      </p:sp>
      <p:pic>
        <p:nvPicPr>
          <p:cNvPr id="5" name="コンテンツ プレースホルダー 4">
            <a:extLst>
              <a:ext uri="{FF2B5EF4-FFF2-40B4-BE49-F238E27FC236}">
                <a16:creationId xmlns:a16="http://schemas.microsoft.com/office/drawing/2014/main" id="{D5387855-898C-E049-919E-8506F2803A9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9317" y="1690688"/>
            <a:ext cx="6380743" cy="4351338"/>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6FC81A46-8C81-819B-875A-ED545728510E}"/>
                  </a:ext>
                </a:extLst>
              </p:cNvPr>
              <p:cNvSpPr txBox="1"/>
              <p:nvPr/>
            </p:nvSpPr>
            <p:spPr>
              <a:xfrm>
                <a:off x="7745314" y="3978807"/>
                <a:ext cx="3028335" cy="2585323"/>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p>
              <a:p>
                <a:r>
                  <a:rPr kumimoji="1" lang="en-US" altLang="ja-JP" dirty="0"/>
                  <a:t>130:</a:t>
                </a:r>
                <a:r>
                  <a:rPr lang="ja-JP" altLang="en-US" dirty="0"/>
                  <a:t>中性</a:t>
                </a:r>
                <a:r>
                  <a:rPr lang="en-US" altLang="ja-JP" dirty="0"/>
                  <a:t>K</a:t>
                </a:r>
                <a:r>
                  <a:rPr lang="ja-JP" altLang="en-US" dirty="0"/>
                  <a:t>中間子</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𝐾</m:t>
                        </m:r>
                      </m:e>
                      <m:sub>
                        <m:r>
                          <a:rPr lang="en-US" altLang="ja-JP" i="1">
                            <a:latin typeface="Cambria Math" panose="02040503050406030204" pitchFamily="18" charset="0"/>
                          </a:rPr>
                          <m:t>𝐿</m:t>
                        </m:r>
                      </m:sub>
                      <m:sup>
                        <m:r>
                          <a:rPr lang="en-US" altLang="ja-JP" i="1">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mc:Choice>
        <mc:Fallback xmlns="">
          <p:sp>
            <p:nvSpPr>
              <p:cNvPr id="6" name="テキスト ボックス 5">
                <a:extLst>
                  <a:ext uri="{FF2B5EF4-FFF2-40B4-BE49-F238E27FC236}">
                    <a16:creationId xmlns:a16="http://schemas.microsoft.com/office/drawing/2014/main" id="{6FC81A46-8C81-819B-875A-ED545728510E}"/>
                  </a:ext>
                </a:extLst>
              </p:cNvPr>
              <p:cNvSpPr txBox="1">
                <a:spLocks noRot="1" noChangeAspect="1" noMove="1" noResize="1" noEditPoints="1" noAdjustHandles="1" noChangeArrowheads="1" noChangeShapeType="1" noTextEdit="1"/>
              </p:cNvSpPr>
              <p:nvPr/>
            </p:nvSpPr>
            <p:spPr>
              <a:xfrm>
                <a:off x="7745314" y="3978807"/>
                <a:ext cx="3028335" cy="2585323"/>
              </a:xfrm>
              <a:prstGeom prst="rect">
                <a:avLst/>
              </a:prstGeom>
              <a:blipFill>
                <a:blip r:embed="rId4"/>
                <a:stretch>
                  <a:fillRect l="-1815" t="-1415" b="-30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682460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833C42-C177-550A-A487-54581FF00FE6}"/>
              </a:ext>
            </a:extLst>
          </p:cNvPr>
          <p:cNvSpPr>
            <a:spLocks noGrp="1"/>
          </p:cNvSpPr>
          <p:nvPr>
            <p:ph type="title"/>
          </p:nvPr>
        </p:nvSpPr>
        <p:spPr/>
        <p:txBody>
          <a:bodyPr/>
          <a:lstStyle/>
          <a:p>
            <a:r>
              <a:rPr kumimoji="1" lang="en-US" altLang="ja-JP" dirty="0"/>
              <a:t>Fake tau</a:t>
            </a:r>
            <a:r>
              <a:rPr kumimoji="1" lang="ja-JP" altLang="en-US" dirty="0"/>
              <a:t>の傾向</a:t>
            </a:r>
          </a:p>
        </p:txBody>
      </p:sp>
      <p:sp>
        <p:nvSpPr>
          <p:cNvPr id="3" name="コンテンツ プレースホルダー 2">
            <a:extLst>
              <a:ext uri="{FF2B5EF4-FFF2-40B4-BE49-F238E27FC236}">
                <a16:creationId xmlns:a16="http://schemas.microsoft.com/office/drawing/2014/main" id="{31944275-7DA4-4C8B-A1FF-012DA16DF2C4}"/>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011470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8E0E05-EF7C-4C34-F62B-72CEF27131C0}"/>
              </a:ext>
            </a:extLst>
          </p:cNvPr>
          <p:cNvSpPr>
            <a:spLocks noGrp="1"/>
          </p:cNvSpPr>
          <p:nvPr>
            <p:ph type="title"/>
          </p:nvPr>
        </p:nvSpPr>
        <p:spPr/>
        <p:txBody>
          <a:bodyPr/>
          <a:lstStyle/>
          <a:p>
            <a:r>
              <a:rPr kumimoji="1" lang="en-US" altLang="ja-JP" dirty="0"/>
              <a:t>1</a:t>
            </a:r>
            <a:r>
              <a:rPr kumimoji="1" lang="en-US" altLang="ja-JP" baseline="30000" dirty="0"/>
              <a:t>st</a:t>
            </a:r>
            <a:r>
              <a:rPr kumimoji="1" lang="en-US" altLang="ja-JP" dirty="0"/>
              <a:t>generation_higgs_neutrino</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DCF7321-2C76-346F-B850-F9B008FA48FF}"/>
                  </a:ext>
                </a:extLst>
              </p:cNvPr>
              <p:cNvSpPr>
                <a:spLocks noGrp="1"/>
              </p:cNvSpPr>
              <p:nvPr>
                <p:ph idx="1"/>
              </p:nvPr>
            </p:nvSpPr>
            <p:spPr/>
            <p:txBody>
              <a:bodyPr/>
              <a:lstStyle/>
              <a:p>
                <a:pPr marL="0" indent="0">
                  <a:buNone/>
                </a:pPr>
                <a:r>
                  <a:rPr kumimoji="1" lang="en-US" altLang="ja-JP" dirty="0"/>
                  <a:t>s</a:t>
                </a:r>
                <a:r>
                  <a:rPr kumimoji="1" lang="ja-JP" altLang="en-US" dirty="0"/>
                  <a:t>チャンネルと</a:t>
                </a:r>
                <a:r>
                  <a:rPr lang="en-US" altLang="ja-JP" dirty="0"/>
                  <a:t>t</a:t>
                </a:r>
                <a:r>
                  <a:rPr lang="ja-JP" altLang="en-US" dirty="0"/>
                  <a:t>チャンネルは、</a:t>
                </a:r>
                <a:endParaRPr lang="en-US" altLang="ja-JP" dirty="0"/>
              </a:p>
              <a:p>
                <a:pPr marL="0" indent="0">
                  <a:buNone/>
                </a:pPr>
                <a:r>
                  <a:rPr lang="ja-JP" altLang="en-US" dirty="0"/>
                  <a:t>はじめ</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oMath>
                </a14:m>
                <a:r>
                  <a:rPr kumimoji="1" lang="en-US" altLang="ja-JP" dirty="0"/>
                  <a:t>)</a:t>
                </a:r>
                <a:r>
                  <a:rPr kumimoji="1" lang="ja-JP" altLang="en-US" dirty="0"/>
                  <a:t>とおわり</a:t>
                </a:r>
                <a:r>
                  <a:rPr kumimoji="1" lang="en-US" altLang="ja-JP" dirty="0"/>
                  <a:t>(</a:t>
                </a:r>
                <a14:m>
                  <m:oMath xmlns:m="http://schemas.openxmlformats.org/officeDocument/2006/math">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acc>
                      <m:accPr>
                        <m:chr m:val="̅"/>
                        <m:ctrlPr>
                          <a:rPr lang="en-US" altLang="ja-JP" i="1" dirty="0" smtClean="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r>
                      <a:rPr lang="en-US" altLang="ja-JP" b="0" i="1" dirty="0" smtClean="0">
                        <a:latin typeface="Cambria Math" panose="02040503050406030204" pitchFamily="18" charset="0"/>
                      </a:rPr>
                      <m:t>𝐻</m:t>
                    </m:r>
                  </m:oMath>
                </a14:m>
                <a:r>
                  <a:rPr kumimoji="1" lang="en-US" altLang="ja-JP" dirty="0"/>
                  <a:t>)</a:t>
                </a:r>
                <a:br>
                  <a:rPr kumimoji="1" lang="en-US" altLang="ja-JP" dirty="0"/>
                </a:br>
                <a:r>
                  <a:rPr kumimoji="1" lang="ja-JP" altLang="en-US" dirty="0"/>
                  <a:t>が同じで、</a:t>
                </a:r>
                <a:endParaRPr kumimoji="1" lang="en-US" altLang="ja-JP" dirty="0"/>
              </a:p>
              <a:p>
                <a:pPr marL="0" indent="0">
                  <a:buNone/>
                </a:pPr>
                <a:r>
                  <a:rPr kumimoji="1" lang="ja-JP" altLang="en-US" dirty="0"/>
                  <a:t>交換粒子は考慮せず</a:t>
                </a:r>
                <a:endParaRPr kumimoji="1" lang="en-US" altLang="ja-JP" dirty="0"/>
              </a:p>
              <a:p>
                <a:pPr marL="0" indent="0">
                  <a:buNone/>
                </a:pPr>
                <a:r>
                  <a:rPr lang="ja-JP" altLang="en-US" dirty="0"/>
                  <a:t>衝突点から</a:t>
                </a:r>
                <a14:m>
                  <m:oMath xmlns:m="http://schemas.openxmlformats.org/officeDocument/2006/math">
                    <m:sSub>
                      <m:sSubPr>
                        <m:ctrlPr>
                          <a:rPr lang="en-US" altLang="ja-JP" i="1" dirty="0" smtClean="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acc>
                      <m:accPr>
                        <m:chr m:val="̅"/>
                        <m:ctrlPr>
                          <a:rPr lang="en-US" altLang="ja-JP" i="1" dirty="0" smtClean="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r>
                      <a:rPr lang="en-US" altLang="ja-JP" b="0" i="1" dirty="0" smtClean="0">
                        <a:latin typeface="Cambria Math" panose="02040503050406030204" pitchFamily="18" charset="0"/>
                      </a:rPr>
                      <m:t>𝐻</m:t>
                    </m:r>
                  </m:oMath>
                </a14:m>
                <a:r>
                  <a:rPr kumimoji="1" lang="ja-JP" altLang="en-US" dirty="0"/>
                  <a:t>が出ているように</a:t>
                </a:r>
                <a:endParaRPr kumimoji="1" lang="en-US" altLang="ja-JP" dirty="0"/>
              </a:p>
              <a:p>
                <a:pPr marL="0" indent="0">
                  <a:buNone/>
                </a:pPr>
                <a:r>
                  <a:rPr kumimoji="1" lang="ja-JP" altLang="en-US" dirty="0"/>
                  <a:t>見える</a:t>
                </a:r>
              </a:p>
            </p:txBody>
          </p:sp>
        </mc:Choice>
        <mc:Fallback xmlns="">
          <p:sp>
            <p:nvSpPr>
              <p:cNvPr id="3" name="コンテンツ プレースホルダー 2">
                <a:extLst>
                  <a:ext uri="{FF2B5EF4-FFF2-40B4-BE49-F238E27FC236}">
                    <a16:creationId xmlns:a16="http://schemas.microsoft.com/office/drawing/2014/main" id="{9DCF7321-2C76-346F-B850-F9B008FA48FF}"/>
                  </a:ext>
                </a:extLst>
              </p:cNvPr>
              <p:cNvSpPr>
                <a:spLocks noGrp="1" noRot="1" noChangeAspect="1" noMove="1" noResize="1" noEditPoints="1" noAdjustHandles="1" noChangeArrowheads="1" noChangeShapeType="1" noTextEdit="1"/>
              </p:cNvSpPr>
              <p:nvPr>
                <p:ph idx="1"/>
              </p:nvPr>
            </p:nvSpPr>
            <p:spPr>
              <a:blipFill>
                <a:blip r:embed="rId3"/>
                <a:stretch>
                  <a:fillRect l="-1217" t="-2241"/>
                </a:stretch>
              </a:blipFill>
            </p:spPr>
            <p:txBody>
              <a:bodyPr/>
              <a:lstStyle/>
              <a:p>
                <a:r>
                  <a:rPr lang="ja-JP" altLang="en-US">
                    <a:noFill/>
                  </a:rPr>
                  <a:t> </a:t>
                </a:r>
              </a:p>
            </p:txBody>
          </p:sp>
        </mc:Fallback>
      </mc:AlternateContent>
      <p:grpSp>
        <p:nvGrpSpPr>
          <p:cNvPr id="70" name="グループ化 69">
            <a:extLst>
              <a:ext uri="{FF2B5EF4-FFF2-40B4-BE49-F238E27FC236}">
                <a16:creationId xmlns:a16="http://schemas.microsoft.com/office/drawing/2014/main" id="{44960119-D936-0032-6325-6A86D5005824}"/>
              </a:ext>
            </a:extLst>
          </p:cNvPr>
          <p:cNvGrpSpPr/>
          <p:nvPr/>
        </p:nvGrpSpPr>
        <p:grpSpPr>
          <a:xfrm>
            <a:off x="7603698" y="4171585"/>
            <a:ext cx="4232153" cy="2191420"/>
            <a:chOff x="6375872" y="4237260"/>
            <a:chExt cx="4550979" cy="2303321"/>
          </a:xfrm>
        </p:grpSpPr>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923F36A8-DC40-902C-2D11-7210AC74E2ED}"/>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4"/>
                  <a:stretch>
                    <a:fillRect r="-3226"/>
                  </a:stretch>
                </a:blipFill>
              </p:spPr>
              <p:txBody>
                <a:bodyPr/>
                <a:lstStyle/>
                <a:p>
                  <a:r>
                    <a:rPr lang="ja-JP" altLang="en-US">
                      <a:noFill/>
                    </a:rPr>
                    <a:t> </a:t>
                  </a:r>
                </a:p>
              </p:txBody>
            </p:sp>
          </mc:Fallback>
        </mc:AlternateContent>
        <p:grpSp>
          <p:nvGrpSpPr>
            <p:cNvPr id="69" name="グループ化 68">
              <a:extLst>
                <a:ext uri="{FF2B5EF4-FFF2-40B4-BE49-F238E27FC236}">
                  <a16:creationId xmlns:a16="http://schemas.microsoft.com/office/drawing/2014/main" id="{939D4C73-0144-2829-8696-58F16454CED6}"/>
                </a:ext>
              </a:extLst>
            </p:cNvPr>
            <p:cNvGrpSpPr/>
            <p:nvPr/>
          </p:nvGrpSpPr>
          <p:grpSpPr>
            <a:xfrm>
              <a:off x="6375872" y="4237260"/>
              <a:ext cx="4550979" cy="2176823"/>
              <a:chOff x="6375872" y="4237260"/>
              <a:chExt cx="4550979" cy="2176823"/>
            </a:xfrm>
          </p:grpSpPr>
          <p:cxnSp>
            <p:nvCxnSpPr>
              <p:cNvPr id="17" name="直線コネクタ 16">
                <a:extLst>
                  <a:ext uri="{FF2B5EF4-FFF2-40B4-BE49-F238E27FC236}">
                    <a16:creationId xmlns:a16="http://schemas.microsoft.com/office/drawing/2014/main" id="{F85A91EB-5D0E-2AD0-B710-E35A8FC0DBD8}"/>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6099DC5A-D49F-7AFA-56A8-25242820340A}"/>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568932AE-D0E7-2EE9-8053-20F46EDDA2BE}"/>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A993A0A6-AFA8-E319-E4FE-C352FC415020}"/>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28" name="フリーフォーム: 図形 27">
                <a:extLst>
                  <a:ext uri="{FF2B5EF4-FFF2-40B4-BE49-F238E27FC236}">
                    <a16:creationId xmlns:a16="http://schemas.microsoft.com/office/drawing/2014/main" id="{FB67E433-EA37-BAFD-3106-B19C65B35A62}"/>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フリーフォーム: 図形 28">
                <a:extLst>
                  <a:ext uri="{FF2B5EF4-FFF2-40B4-BE49-F238E27FC236}">
                    <a16:creationId xmlns:a16="http://schemas.microsoft.com/office/drawing/2014/main" id="{BE765D71-82EE-D65A-C596-5F381CDBDA83}"/>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2" name="直線コネクタ 31">
                <a:extLst>
                  <a:ext uri="{FF2B5EF4-FFF2-40B4-BE49-F238E27FC236}">
                    <a16:creationId xmlns:a16="http://schemas.microsoft.com/office/drawing/2014/main" id="{8F8DEABC-52A7-E2D1-4429-18584842CA7F}"/>
                  </a:ext>
                </a:extLst>
              </p:cNvPr>
              <p:cNvCxnSpPr>
                <a:cxnSpLocks/>
                <a:stCxn id="29"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36" name="直線コネクタ 35">
                <a:extLst>
                  <a:ext uri="{FF2B5EF4-FFF2-40B4-BE49-F238E27FC236}">
                    <a16:creationId xmlns:a16="http://schemas.microsoft.com/office/drawing/2014/main" id="{4672C2FB-6532-6483-D781-06F91822F749}"/>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37" name="直線コネクタ 36">
                <a:extLst>
                  <a:ext uri="{FF2B5EF4-FFF2-40B4-BE49-F238E27FC236}">
                    <a16:creationId xmlns:a16="http://schemas.microsoft.com/office/drawing/2014/main" id="{839FBD01-6E41-BDE4-A465-F1B1DBEDF53C}"/>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78396F2C-0882-5F0A-0958-C23B31A62A47}"/>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6" name="二等辺三角形 45">
                <a:extLst>
                  <a:ext uri="{FF2B5EF4-FFF2-40B4-BE49-F238E27FC236}">
                    <a16:creationId xmlns:a16="http://schemas.microsoft.com/office/drawing/2014/main" id="{05D40C14-C56C-00B6-D657-7A15265AA545}"/>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二等辺三角形 46">
                <a:extLst>
                  <a:ext uri="{FF2B5EF4-FFF2-40B4-BE49-F238E27FC236}">
                    <a16:creationId xmlns:a16="http://schemas.microsoft.com/office/drawing/2014/main" id="{5FA32FBA-A95D-E25E-D685-2DEF1ACA592B}"/>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二等辺三角形 47">
                <a:extLst>
                  <a:ext uri="{FF2B5EF4-FFF2-40B4-BE49-F238E27FC236}">
                    <a16:creationId xmlns:a16="http://schemas.microsoft.com/office/drawing/2014/main" id="{4C7EB2DB-80AD-BBB0-F35B-352E9C67098F}"/>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C45C88F0-896B-5E44-24AC-A450C0BC6226}"/>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4890A09C-5C88-D139-69E4-A4ED56E695FE}"/>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5436DB23-1159-D160-82B6-F1108E6BACF8}"/>
                  </a:ext>
                </a:extLst>
              </p:cNvPr>
              <p:cNvSpPr/>
              <p:nvPr/>
            </p:nvSpPr>
            <p:spPr>
              <a:xfrm rot="3282034">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3" name="直線コネクタ 52">
                <a:extLst>
                  <a:ext uri="{FF2B5EF4-FFF2-40B4-BE49-F238E27FC236}">
                    <a16:creationId xmlns:a16="http://schemas.microsoft.com/office/drawing/2014/main" id="{93A28CAA-4642-8B18-3B2A-746496A45526}"/>
                  </a:ext>
                </a:extLst>
              </p:cNvPr>
              <p:cNvCxnSpPr>
                <a:cxnSpLocks/>
              </p:cNvCxnSpPr>
              <p:nvPr/>
            </p:nvCxnSpPr>
            <p:spPr>
              <a:xfrm flipV="1">
                <a:off x="9866489" y="4357682"/>
                <a:ext cx="1008670" cy="996132"/>
              </a:xfrm>
              <a:prstGeom prst="line">
                <a:avLst/>
              </a:prstGeom>
            </p:spPr>
            <p:style>
              <a:lnRef idx="2">
                <a:schemeClr val="dk1"/>
              </a:lnRef>
              <a:fillRef idx="0">
                <a:schemeClr val="dk1"/>
              </a:fillRef>
              <a:effectRef idx="1">
                <a:schemeClr val="dk1"/>
              </a:effectRef>
              <a:fontRef idx="minor">
                <a:schemeClr val="tx1"/>
              </a:fontRef>
            </p:style>
          </p:cxnSp>
          <p:cxnSp>
            <p:nvCxnSpPr>
              <p:cNvPr id="54" name="直線コネクタ 53">
                <a:extLst>
                  <a:ext uri="{FF2B5EF4-FFF2-40B4-BE49-F238E27FC236}">
                    <a16:creationId xmlns:a16="http://schemas.microsoft.com/office/drawing/2014/main" id="{F5FC8EC8-2AF6-FA85-4D97-FD6D3D6B8D51}"/>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60" name="正方形/長方形 59">
                    <a:extLst>
                      <a:ext uri="{FF2B5EF4-FFF2-40B4-BE49-F238E27FC236}">
                        <a16:creationId xmlns:a16="http://schemas.microsoft.com/office/drawing/2014/main" id="{DCB3B0D0-425A-A840-61B9-C3A0D2D4810C}"/>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5"/>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1E93C976-8D36-5CDF-5543-CED7A27E0BF8}"/>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正方形/長方形 62">
                    <a:extLst>
                      <a:ext uri="{FF2B5EF4-FFF2-40B4-BE49-F238E27FC236}">
                        <a16:creationId xmlns:a16="http://schemas.microsoft.com/office/drawing/2014/main" id="{A53E6290-9302-EBC6-BBEB-D2038A22FCA8}"/>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4" name="テキスト ボックス 63">
                    <a:extLst>
                      <a:ext uri="{FF2B5EF4-FFF2-40B4-BE49-F238E27FC236}">
                        <a16:creationId xmlns:a16="http://schemas.microsoft.com/office/drawing/2014/main" id="{D11F1259-546C-1485-4A12-A55423F588A2}"/>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5" name="テキスト ボックス 64">
                    <a:extLst>
                      <a:ext uri="{FF2B5EF4-FFF2-40B4-BE49-F238E27FC236}">
                        <a16:creationId xmlns:a16="http://schemas.microsoft.com/office/drawing/2014/main" id="{E6A85282-8E4A-3528-D567-AA3767B2A2E0}"/>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6" name="テキスト ボックス 65">
                    <a:extLst>
                      <a:ext uri="{FF2B5EF4-FFF2-40B4-BE49-F238E27FC236}">
                        <a16:creationId xmlns:a16="http://schemas.microsoft.com/office/drawing/2014/main" id="{64338D90-3C87-A806-3CED-6EC969311C5A}"/>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7" name="テキスト ボックス 66">
                    <a:extLst>
                      <a:ext uri="{FF2B5EF4-FFF2-40B4-BE49-F238E27FC236}">
                        <a16:creationId xmlns:a16="http://schemas.microsoft.com/office/drawing/2014/main" id="{32888126-6A0A-ECD2-A6A7-E132C7D682DB}"/>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8" name="テキスト ボックス 67">
                    <a:extLst>
                      <a:ext uri="{FF2B5EF4-FFF2-40B4-BE49-F238E27FC236}">
                        <a16:creationId xmlns:a16="http://schemas.microsoft.com/office/drawing/2014/main" id="{AC92DFC4-24D7-4C54-01CB-D26E5523DA9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grpSp>
        <p:nvGrpSpPr>
          <p:cNvPr id="120" name="グループ化 119">
            <a:extLst>
              <a:ext uri="{FF2B5EF4-FFF2-40B4-BE49-F238E27FC236}">
                <a16:creationId xmlns:a16="http://schemas.microsoft.com/office/drawing/2014/main" id="{B6FB5F49-586E-2A5E-C44A-0EB3B4475289}"/>
              </a:ext>
            </a:extLst>
          </p:cNvPr>
          <p:cNvGrpSpPr/>
          <p:nvPr/>
        </p:nvGrpSpPr>
        <p:grpSpPr>
          <a:xfrm>
            <a:off x="8036625" y="679793"/>
            <a:ext cx="3795903" cy="2040585"/>
            <a:chOff x="1770186" y="4477600"/>
            <a:chExt cx="3795903" cy="2040585"/>
          </a:xfrm>
        </p:grpSpPr>
        <p:sp>
          <p:nvSpPr>
            <p:cNvPr id="58" name="二等辺三角形 57">
              <a:extLst>
                <a:ext uri="{FF2B5EF4-FFF2-40B4-BE49-F238E27FC236}">
                  <a16:creationId xmlns:a16="http://schemas.microsoft.com/office/drawing/2014/main" id="{DE4AC185-4BD1-B26B-6799-55217FA6D152}"/>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9" name="二等辺三角形 58">
              <a:extLst>
                <a:ext uri="{FF2B5EF4-FFF2-40B4-BE49-F238E27FC236}">
                  <a16:creationId xmlns:a16="http://schemas.microsoft.com/office/drawing/2014/main" id="{A92D68AA-FDC6-02FB-F448-691AA8702A18}"/>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3" name="フリーフォーム: 図形 72">
              <a:extLst>
                <a:ext uri="{FF2B5EF4-FFF2-40B4-BE49-F238E27FC236}">
                  <a16:creationId xmlns:a16="http://schemas.microsoft.com/office/drawing/2014/main" id="{AA5606A7-BFE4-5685-92B1-6BF893284FBE}"/>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75" name="テキスト ボックス 74">
                  <a:extLst>
                    <a:ext uri="{FF2B5EF4-FFF2-40B4-BE49-F238E27FC236}">
                      <a16:creationId xmlns:a16="http://schemas.microsoft.com/office/drawing/2014/main" id="{82C98993-9A8F-9752-54D8-87DBD6750D2C}"/>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6" name="テキスト ボックス 75">
                  <a:extLst>
                    <a:ext uri="{FF2B5EF4-FFF2-40B4-BE49-F238E27FC236}">
                      <a16:creationId xmlns:a16="http://schemas.microsoft.com/office/drawing/2014/main" id="{F0579BA4-B015-B608-7751-500B98B8DB89}"/>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7" name="テキスト ボックス 76">
                  <a:extLst>
                    <a:ext uri="{FF2B5EF4-FFF2-40B4-BE49-F238E27FC236}">
                      <a16:creationId xmlns:a16="http://schemas.microsoft.com/office/drawing/2014/main" id="{FA551D7B-4F45-CFD1-C3E7-D13B1C8B6BF7}"/>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8" name="テキスト ボックス 77">
                  <a:extLst>
                    <a:ext uri="{FF2B5EF4-FFF2-40B4-BE49-F238E27FC236}">
                      <a16:creationId xmlns:a16="http://schemas.microsoft.com/office/drawing/2014/main" id="{70E63B0D-3298-379E-CD98-AB697CB6533B}"/>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9" name="テキスト ボックス 78">
                  <a:extLst>
                    <a:ext uri="{FF2B5EF4-FFF2-40B4-BE49-F238E27FC236}">
                      <a16:creationId xmlns:a16="http://schemas.microsoft.com/office/drawing/2014/main" id="{927BCC79-E356-F605-95CE-4E613D5D825F}"/>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0" name="テキスト ボックス 79">
                  <a:extLst>
                    <a:ext uri="{FF2B5EF4-FFF2-40B4-BE49-F238E27FC236}">
                      <a16:creationId xmlns:a16="http://schemas.microsoft.com/office/drawing/2014/main" id="{BF3A4025-3781-3750-5173-8D2951CBFD82}"/>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1" name="テキスト ボックス 80">
                  <a:extLst>
                    <a:ext uri="{FF2B5EF4-FFF2-40B4-BE49-F238E27FC236}">
                      <a16:creationId xmlns:a16="http://schemas.microsoft.com/office/drawing/2014/main" id="{2FB9BFDF-4865-D734-92D0-E73EA5D9CCCE}"/>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2" name="テキスト ボックス 81">
                  <a:extLst>
                    <a:ext uri="{FF2B5EF4-FFF2-40B4-BE49-F238E27FC236}">
                      <a16:creationId xmlns:a16="http://schemas.microsoft.com/office/drawing/2014/main" id="{0A2B8207-AC0C-5A4F-4BEF-95645A54073B}"/>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3" name="テキスト ボックス 82">
                  <a:extLst>
                    <a:ext uri="{FF2B5EF4-FFF2-40B4-BE49-F238E27FC236}">
                      <a16:creationId xmlns:a16="http://schemas.microsoft.com/office/drawing/2014/main" id="{8AB66CCC-C58E-9438-D45D-82CA9B285B57}"/>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85" name="直線コネクタ 84">
              <a:extLst>
                <a:ext uri="{FF2B5EF4-FFF2-40B4-BE49-F238E27FC236}">
                  <a16:creationId xmlns:a16="http://schemas.microsoft.com/office/drawing/2014/main" id="{B7583D4D-4B05-54DD-494A-5225C17B1F83}"/>
                </a:ext>
              </a:extLst>
            </p:cNvPr>
            <p:cNvCxnSpPr>
              <a:cxnSpLocks/>
              <a:endCxn id="73"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87" name="直線コネクタ 86">
              <a:extLst>
                <a:ext uri="{FF2B5EF4-FFF2-40B4-BE49-F238E27FC236}">
                  <a16:creationId xmlns:a16="http://schemas.microsoft.com/office/drawing/2014/main" id="{16F9D716-4142-C88C-5578-BD2A6858B5E7}"/>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91" name="直線コネクタ 90">
              <a:extLst>
                <a:ext uri="{FF2B5EF4-FFF2-40B4-BE49-F238E27FC236}">
                  <a16:creationId xmlns:a16="http://schemas.microsoft.com/office/drawing/2014/main" id="{8CA7DCBB-C450-A11B-B3FA-3F50AE90D9D1}"/>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92" name="直線コネクタ 91">
              <a:extLst>
                <a:ext uri="{FF2B5EF4-FFF2-40B4-BE49-F238E27FC236}">
                  <a16:creationId xmlns:a16="http://schemas.microsoft.com/office/drawing/2014/main" id="{DE902935-A9CC-8F25-1404-CCEEFCAE03F1}"/>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98" name="直線コネクタ 97">
              <a:extLst>
                <a:ext uri="{FF2B5EF4-FFF2-40B4-BE49-F238E27FC236}">
                  <a16:creationId xmlns:a16="http://schemas.microsoft.com/office/drawing/2014/main" id="{4A621CBB-F53B-C8C0-73C5-0C8C8FC1E730}"/>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99" name="直線コネクタ 98">
              <a:extLst>
                <a:ext uri="{FF2B5EF4-FFF2-40B4-BE49-F238E27FC236}">
                  <a16:creationId xmlns:a16="http://schemas.microsoft.com/office/drawing/2014/main" id="{403AF091-31A1-FCA8-50C5-28B12B925811}"/>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100" name="直線コネクタ 99">
              <a:extLst>
                <a:ext uri="{FF2B5EF4-FFF2-40B4-BE49-F238E27FC236}">
                  <a16:creationId xmlns:a16="http://schemas.microsoft.com/office/drawing/2014/main" id="{F3FC603F-5103-9E75-1E90-46773ED1D973}"/>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102" name="直線コネクタ 101">
              <a:extLst>
                <a:ext uri="{FF2B5EF4-FFF2-40B4-BE49-F238E27FC236}">
                  <a16:creationId xmlns:a16="http://schemas.microsoft.com/office/drawing/2014/main" id="{F2655748-8097-F91B-8731-D8C3E0C4B0F7}"/>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106" name="直線コネクタ 105">
              <a:extLst>
                <a:ext uri="{FF2B5EF4-FFF2-40B4-BE49-F238E27FC236}">
                  <a16:creationId xmlns:a16="http://schemas.microsoft.com/office/drawing/2014/main" id="{01701CF1-5545-0D62-7DBC-51D8BB763DFB}"/>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107" name="直線コネクタ 106">
              <a:extLst>
                <a:ext uri="{FF2B5EF4-FFF2-40B4-BE49-F238E27FC236}">
                  <a16:creationId xmlns:a16="http://schemas.microsoft.com/office/drawing/2014/main" id="{7D857A4D-61B2-F13E-D109-48C817A0D7C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110" name="フリーフォーム: 図形 109">
              <a:extLst>
                <a:ext uri="{FF2B5EF4-FFF2-40B4-BE49-F238E27FC236}">
                  <a16:creationId xmlns:a16="http://schemas.microsoft.com/office/drawing/2014/main" id="{22B5BA28-506A-F829-0AF9-E3E94C72D9D2}"/>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二等辺三角形 114">
              <a:extLst>
                <a:ext uri="{FF2B5EF4-FFF2-40B4-BE49-F238E27FC236}">
                  <a16:creationId xmlns:a16="http://schemas.microsoft.com/office/drawing/2014/main" id="{0D8D5E98-6AC0-AAA0-DADC-322B25BF9AB4}"/>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6" name="二等辺三角形 115">
              <a:extLst>
                <a:ext uri="{FF2B5EF4-FFF2-40B4-BE49-F238E27FC236}">
                  <a16:creationId xmlns:a16="http://schemas.microsoft.com/office/drawing/2014/main" id="{EC0EF231-BC8B-0697-D369-7CF118E60B99}"/>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8" name="二等辺三角形 117">
              <a:extLst>
                <a:ext uri="{FF2B5EF4-FFF2-40B4-BE49-F238E27FC236}">
                  <a16:creationId xmlns:a16="http://schemas.microsoft.com/office/drawing/2014/main" id="{AA143641-3E46-7D99-1B3C-679C90E2F154}"/>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9" name="二等辺三角形 118">
              <a:extLst>
                <a:ext uri="{FF2B5EF4-FFF2-40B4-BE49-F238E27FC236}">
                  <a16:creationId xmlns:a16="http://schemas.microsoft.com/office/drawing/2014/main" id="{D0B15AA5-6B45-D493-1EAB-089B4380E3F7}"/>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21" name="テキスト ボックス 120">
            <a:extLst>
              <a:ext uri="{FF2B5EF4-FFF2-40B4-BE49-F238E27FC236}">
                <a16:creationId xmlns:a16="http://schemas.microsoft.com/office/drawing/2014/main" id="{28D4B16D-C97E-98D0-A4F9-4F4F3D5D6BFF}"/>
              </a:ext>
            </a:extLst>
          </p:cNvPr>
          <p:cNvSpPr txBox="1"/>
          <p:nvPr/>
        </p:nvSpPr>
        <p:spPr>
          <a:xfrm>
            <a:off x="9251703" y="6235697"/>
            <a:ext cx="2257260" cy="646331"/>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a:p>
            <a:r>
              <a:rPr kumimoji="1" lang="en-US" altLang="ja-JP" dirty="0"/>
              <a:t>WW</a:t>
            </a:r>
            <a:r>
              <a:rPr kumimoji="1" lang="ja-JP" altLang="en-US" dirty="0"/>
              <a:t>フュージョン</a:t>
            </a:r>
          </a:p>
        </p:txBody>
      </p:sp>
      <p:sp>
        <p:nvSpPr>
          <p:cNvPr id="122" name="テキスト ボックス 121">
            <a:extLst>
              <a:ext uri="{FF2B5EF4-FFF2-40B4-BE49-F238E27FC236}">
                <a16:creationId xmlns:a16="http://schemas.microsoft.com/office/drawing/2014/main" id="{7CF0FF2F-5D3E-F45D-8D92-9257EE997053}"/>
              </a:ext>
            </a:extLst>
          </p:cNvPr>
          <p:cNvSpPr txBox="1"/>
          <p:nvPr/>
        </p:nvSpPr>
        <p:spPr>
          <a:xfrm>
            <a:off x="6010865" y="1729815"/>
            <a:ext cx="2183953" cy="1815882"/>
          </a:xfrm>
          <a:prstGeom prst="rect">
            <a:avLst/>
          </a:prstGeom>
          <a:noFill/>
        </p:spPr>
        <p:txBody>
          <a:bodyPr wrap="square" rtlCol="0">
            <a:spAutoFit/>
          </a:bodyPr>
          <a:lstStyle/>
          <a:p>
            <a:r>
              <a:rPr lang="en-US" altLang="ja-JP" sz="800" dirty="0"/>
              <a:t>***********************************</a:t>
            </a:r>
          </a:p>
          <a:p>
            <a:r>
              <a:rPr lang="en-US" altLang="ja-JP" sz="800" dirty="0"/>
              <a:t>*    Row   * Instance * </a:t>
            </a:r>
            <a:r>
              <a:rPr lang="en-US" altLang="ja-JP" sz="800" dirty="0" err="1"/>
              <a:t>event_pri</a:t>
            </a:r>
            <a:r>
              <a:rPr lang="en-US" altLang="ja-JP" sz="800" dirty="0"/>
              <a:t> *</a:t>
            </a:r>
          </a:p>
          <a:p>
            <a:r>
              <a:rPr lang="en-US" altLang="ja-JP" sz="800" dirty="0"/>
              <a:t>***********************************</a:t>
            </a:r>
          </a:p>
          <a:p>
            <a:r>
              <a:rPr lang="en-US" altLang="ja-JP" sz="800" dirty="0"/>
              <a:t>*        0 *        0 *        11 *</a:t>
            </a:r>
          </a:p>
          <a:p>
            <a:r>
              <a:rPr lang="en-US" altLang="ja-JP" sz="800" dirty="0"/>
              <a:t>*        0 *        1 *       -11 *</a:t>
            </a:r>
          </a:p>
          <a:p>
            <a:r>
              <a:rPr lang="en-US" altLang="ja-JP" sz="800" dirty="0"/>
              <a:t>*        0 *        2 *        11 *</a:t>
            </a:r>
          </a:p>
          <a:p>
            <a:r>
              <a:rPr lang="en-US" altLang="ja-JP" sz="800" dirty="0"/>
              <a:t>*        0 *        3 *       -11 *</a:t>
            </a:r>
          </a:p>
          <a:p>
            <a:r>
              <a:rPr lang="en-US" altLang="ja-JP" sz="800" dirty="0"/>
              <a:t>*        0 *        4 *        11 *</a:t>
            </a:r>
          </a:p>
          <a:p>
            <a:r>
              <a:rPr lang="en-US" altLang="ja-JP" sz="800" dirty="0"/>
              <a:t>*        0 *        5 *       -11 *</a:t>
            </a:r>
          </a:p>
          <a:p>
            <a:r>
              <a:rPr lang="en-US" altLang="ja-JP" sz="800" dirty="0"/>
              <a:t>*        0 *        6 *        22 *</a:t>
            </a:r>
          </a:p>
          <a:p>
            <a:r>
              <a:rPr lang="en-US" altLang="ja-JP" sz="800" dirty="0"/>
              <a:t>*        0 *        7 *        22 *</a:t>
            </a:r>
          </a:p>
          <a:p>
            <a:r>
              <a:rPr lang="en-US" altLang="ja-JP" sz="800" dirty="0"/>
              <a:t>*        0 *        8 *        12 *</a:t>
            </a:r>
          </a:p>
          <a:p>
            <a:r>
              <a:rPr lang="en-US" altLang="ja-JP" sz="800" dirty="0"/>
              <a:t>*        0 *        9 *       -12 *</a:t>
            </a:r>
          </a:p>
          <a:p>
            <a:r>
              <a:rPr lang="en-US" altLang="ja-JP" sz="800" dirty="0"/>
              <a:t>*        0 *       10 *        25 *</a:t>
            </a:r>
            <a:endParaRPr kumimoji="1" lang="ja-JP" altLang="en-US" sz="800" dirty="0"/>
          </a:p>
        </p:txBody>
      </p:sp>
      <p:sp>
        <p:nvSpPr>
          <p:cNvPr id="123" name="テキスト ボックス 122">
            <a:extLst>
              <a:ext uri="{FF2B5EF4-FFF2-40B4-BE49-F238E27FC236}">
                <a16:creationId xmlns:a16="http://schemas.microsoft.com/office/drawing/2014/main" id="{A0C4F4F1-EB0F-F9CC-B291-B992217C1CE4}"/>
              </a:ext>
            </a:extLst>
          </p:cNvPr>
          <p:cNvSpPr txBox="1"/>
          <p:nvPr/>
        </p:nvSpPr>
        <p:spPr>
          <a:xfrm>
            <a:off x="9195513" y="2567190"/>
            <a:ext cx="1559779" cy="369332"/>
          </a:xfrm>
          <a:prstGeom prst="rect">
            <a:avLst/>
          </a:prstGeom>
          <a:noFill/>
        </p:spPr>
        <p:txBody>
          <a:bodyPr wrap="square" rtlCol="0">
            <a:spAutoFit/>
          </a:bodyPr>
          <a:lstStyle/>
          <a:p>
            <a:r>
              <a:rPr kumimoji="1" lang="en-US" altLang="ja-JP" dirty="0"/>
              <a:t>S</a:t>
            </a:r>
            <a:r>
              <a:rPr kumimoji="1" lang="ja-JP" altLang="en-US" dirty="0"/>
              <a:t>チャンネル</a:t>
            </a:r>
          </a:p>
        </p:txBody>
      </p:sp>
    </p:spTree>
    <p:extLst>
      <p:ext uri="{BB962C8B-B14F-4D97-AF65-F5344CB8AC3E}">
        <p14:creationId xmlns:p14="http://schemas.microsoft.com/office/powerpoint/2010/main" val="400368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3B5333-DDA0-B8E8-2551-FD8126B44AA5}"/>
              </a:ext>
            </a:extLst>
          </p:cNvPr>
          <p:cNvSpPr>
            <a:spLocks noGrp="1"/>
          </p:cNvSpPr>
          <p:nvPr>
            <p:ph type="title"/>
          </p:nvPr>
        </p:nvSpPr>
        <p:spPr/>
        <p:txBody>
          <a:bodyPr/>
          <a:lstStyle/>
          <a:p>
            <a:r>
              <a:rPr lang="en-US" altLang="ja-JP" dirty="0"/>
              <a:t>Result of </a:t>
            </a:r>
            <a:r>
              <a:rPr lang="en-US" altLang="ja-JP" dirty="0" err="1"/>
              <a:t>Taufinder</a:t>
            </a:r>
            <a:r>
              <a:rPr lang="en-US" altLang="ja-JP" dirty="0"/>
              <a:t> and </a:t>
            </a:r>
            <a:r>
              <a:rPr lang="en-US" altLang="ja-JP" dirty="0" err="1"/>
              <a:t>TrueTau</a:t>
            </a:r>
            <a:endParaRPr kumimoji="1" lang="ja-JP" altLang="en-US" dirty="0"/>
          </a:p>
        </p:txBody>
      </p:sp>
      <p:pic>
        <p:nvPicPr>
          <p:cNvPr id="6" name="コンテンツ プレースホルダー 5">
            <a:extLst>
              <a:ext uri="{FF2B5EF4-FFF2-40B4-BE49-F238E27FC236}">
                <a16:creationId xmlns:a16="http://schemas.microsoft.com/office/drawing/2014/main" id="{7B61EB22-4E4B-3705-3971-87D1BF294D7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1155" y="2448665"/>
            <a:ext cx="5229707" cy="3612409"/>
          </a:xfrm>
          <a:prstGeom prst="rect">
            <a:avLst/>
          </a:prstGeom>
        </p:spPr>
      </p:pic>
      <p:sp>
        <p:nvSpPr>
          <p:cNvPr id="4" name="テキスト ボックス 3">
            <a:extLst>
              <a:ext uri="{FF2B5EF4-FFF2-40B4-BE49-F238E27FC236}">
                <a16:creationId xmlns:a16="http://schemas.microsoft.com/office/drawing/2014/main" id="{69D9F355-4503-155D-572E-8FE6E31CE3C5}"/>
              </a:ext>
            </a:extLst>
          </p:cNvPr>
          <p:cNvSpPr txBox="1"/>
          <p:nvPr/>
        </p:nvSpPr>
        <p:spPr>
          <a:xfrm>
            <a:off x="8444089" y="6492875"/>
            <a:ext cx="3657600" cy="369332"/>
          </a:xfrm>
          <a:prstGeom prst="rect">
            <a:avLst/>
          </a:prstGeom>
          <a:noFill/>
        </p:spPr>
        <p:txBody>
          <a:bodyPr wrap="square" rtlCol="0">
            <a:spAutoFit/>
          </a:bodyPr>
          <a:lstStyle/>
          <a:p>
            <a:r>
              <a:rPr lang="en-US" altLang="ja-JP" dirty="0"/>
              <a:t>1</a:t>
            </a:r>
            <a:r>
              <a:rPr lang="en-US" altLang="ja-JP" baseline="30000" dirty="0"/>
              <a:t>st</a:t>
            </a:r>
            <a:r>
              <a:rPr lang="en-US" altLang="ja-JP" dirty="0"/>
              <a:t>generation_higgs_neutrino</a:t>
            </a:r>
            <a:endParaRPr kumimoji="1" lang="ja-JP" altLang="en-US" dirty="0"/>
          </a:p>
        </p:txBody>
      </p:sp>
      <p:pic>
        <p:nvPicPr>
          <p:cNvPr id="8" name="図 7">
            <a:extLst>
              <a:ext uri="{FF2B5EF4-FFF2-40B4-BE49-F238E27FC236}">
                <a16:creationId xmlns:a16="http://schemas.microsoft.com/office/drawing/2014/main" id="{48696D4C-B20E-19C5-D10E-719E8CD63E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4667" y="2377800"/>
            <a:ext cx="5332300" cy="3683274"/>
          </a:xfrm>
          <a:prstGeom prst="rect">
            <a:avLst/>
          </a:prstGeom>
        </p:spPr>
      </p:pic>
    </p:spTree>
    <p:extLst>
      <p:ext uri="{BB962C8B-B14F-4D97-AF65-F5344CB8AC3E}">
        <p14:creationId xmlns:p14="http://schemas.microsoft.com/office/powerpoint/2010/main" val="1132645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59D43A-4459-2770-8034-96B52474E572}"/>
              </a:ext>
            </a:extLst>
          </p:cNvPr>
          <p:cNvSpPr>
            <a:spLocks noGrp="1"/>
          </p:cNvSpPr>
          <p:nvPr>
            <p:ph type="title"/>
          </p:nvPr>
        </p:nvSpPr>
        <p:spPr/>
        <p:txBody>
          <a:bodyPr/>
          <a:lstStyle/>
          <a:p>
            <a:r>
              <a:rPr lang="en-US" altLang="ja-JP" dirty="0"/>
              <a:t>M</a:t>
            </a:r>
            <a:r>
              <a:rPr kumimoji="1" lang="en-US" altLang="ja-JP" dirty="0"/>
              <a:t>otivation : Optimization of Tau Finder</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27ED9220-AFE6-58EC-E967-2AB6E83CBB4D}"/>
                  </a:ext>
                </a:extLst>
              </p:cNvPr>
              <p:cNvSpPr>
                <a:spLocks noGrp="1"/>
              </p:cNvSpPr>
              <p:nvPr>
                <p:ph idx="1"/>
              </p:nvPr>
            </p:nvSpPr>
            <p:spPr>
              <a:xfrm>
                <a:off x="468284" y="1396538"/>
                <a:ext cx="11255432" cy="5328458"/>
              </a:xfrm>
            </p:spPr>
            <p:txBody>
              <a:bodyPr>
                <a:noAutofit/>
              </a:bodyPr>
              <a:lstStyle/>
              <a:p>
                <a:pPr marL="0" indent="0">
                  <a:buNone/>
                </a:pPr>
                <a:r>
                  <a:rPr lang="en-US" altLang="ja-JP" sz="3600" dirty="0"/>
                  <a:t>Objective: Maximize the sensitivity of the </a:t>
                </a:r>
                <a14:m>
                  <m:oMath xmlns:m="http://schemas.openxmlformats.org/officeDocument/2006/math">
                    <m:r>
                      <m:rPr>
                        <m:sty m:val="p"/>
                      </m:rPr>
                      <a:rPr lang="el-GR" altLang="ja-JP" sz="3600" i="1" smtClean="0">
                        <a:latin typeface="Cambria Math" panose="02040503050406030204" pitchFamily="18" charset="0"/>
                        <a:ea typeface="Cambria Math" panose="02040503050406030204" pitchFamily="18" charset="0"/>
                      </a:rPr>
                      <m:t>ν</m:t>
                    </m:r>
                    <m:acc>
                      <m:accPr>
                        <m:chr m:val="̅"/>
                        <m:ctrlPr>
                          <a:rPr lang="en-US" altLang="ja-JP" sz="3600" i="1" smtClean="0">
                            <a:latin typeface="Cambria Math" panose="02040503050406030204" pitchFamily="18" charset="0"/>
                          </a:rPr>
                        </m:ctrlPr>
                      </m:accPr>
                      <m:e>
                        <m:r>
                          <a:rPr lang="ja-JP" altLang="en-US" sz="3600" i="1" smtClean="0">
                            <a:latin typeface="Cambria Math" panose="02040503050406030204" pitchFamily="18" charset="0"/>
                          </a:rPr>
                          <m:t>𝜈</m:t>
                        </m:r>
                      </m:e>
                    </m:acc>
                    <m:r>
                      <a:rPr lang="en-US" altLang="ja-JP" sz="3600" b="0" i="1" smtClean="0">
                        <a:latin typeface="Cambria Math" panose="02040503050406030204" pitchFamily="18" charset="0"/>
                      </a:rPr>
                      <m:t>𝐻</m:t>
                    </m:r>
                  </m:oMath>
                </a14:m>
                <a:r>
                  <a:rPr kumimoji="1" lang="en-US" altLang="ja-JP" sz="3600" dirty="0"/>
                  <a:t>(</a:t>
                </a:r>
                <a14:m>
                  <m:oMath xmlns:m="http://schemas.openxmlformats.org/officeDocument/2006/math">
                    <m:r>
                      <a:rPr kumimoji="1" lang="en-US" altLang="ja-JP" sz="3600" b="0" i="1" dirty="0" smtClean="0">
                        <a:latin typeface="Cambria Math" panose="02040503050406030204" pitchFamily="18" charset="0"/>
                      </a:rPr>
                      <m:t>𝐻</m:t>
                    </m:r>
                    <m:r>
                      <a:rPr kumimoji="1" lang="en-US" altLang="ja-JP" sz="3600" b="0" i="1" dirty="0" smtClean="0">
                        <a:latin typeface="Cambria Math" panose="02040503050406030204" pitchFamily="18" charset="0"/>
                        <a:ea typeface="Cambria Math" panose="02040503050406030204" pitchFamily="18" charset="0"/>
                      </a:rPr>
                      <m:t>→</m:t>
                    </m:r>
                    <m:r>
                      <a:rPr kumimoji="1" lang="en-US" altLang="ja-JP" sz="3600" b="0" i="1" dirty="0" smtClean="0">
                        <a:latin typeface="Cambria Math" panose="02040503050406030204" pitchFamily="18" charset="0"/>
                        <a:ea typeface="Cambria Math" panose="02040503050406030204" pitchFamily="18" charset="0"/>
                      </a:rPr>
                      <m:t>𝑠</m:t>
                    </m:r>
                    <m:acc>
                      <m:accPr>
                        <m:chr m:val="̅"/>
                        <m:ctrlPr>
                          <a:rPr kumimoji="1" lang="en-US" altLang="ja-JP" sz="3600" b="0" i="1" dirty="0" smtClean="0">
                            <a:latin typeface="Cambria Math" panose="02040503050406030204" pitchFamily="18" charset="0"/>
                            <a:ea typeface="Cambria Math" panose="02040503050406030204" pitchFamily="18" charset="0"/>
                          </a:rPr>
                        </m:ctrlPr>
                      </m:accPr>
                      <m:e>
                        <m:r>
                          <a:rPr kumimoji="1" lang="en-US" altLang="ja-JP" sz="3600" b="0" i="1" dirty="0" smtClean="0">
                            <a:latin typeface="Cambria Math" panose="02040503050406030204" pitchFamily="18" charset="0"/>
                            <a:ea typeface="Cambria Math" panose="02040503050406030204" pitchFamily="18" charset="0"/>
                          </a:rPr>
                          <m:t>𝑠</m:t>
                        </m:r>
                      </m:e>
                    </m:acc>
                  </m:oMath>
                </a14:m>
                <a:r>
                  <a:rPr kumimoji="1" lang="en-US" altLang="ja-JP" sz="3600" dirty="0"/>
                  <a:t>) and </a:t>
                </a:r>
                <a14:m>
                  <m:oMath xmlns:m="http://schemas.openxmlformats.org/officeDocument/2006/math">
                    <m:sSup>
                      <m:sSupPr>
                        <m:ctrlPr>
                          <a:rPr kumimoji="1" lang="en-US" altLang="ja-JP" sz="3600" i="1" smtClean="0">
                            <a:latin typeface="Cambria Math" panose="02040503050406030204" pitchFamily="18" charset="0"/>
                          </a:rPr>
                        </m:ctrlPr>
                      </m:sSupPr>
                      <m:e>
                        <m:r>
                          <a:rPr kumimoji="1" lang="ja-JP" altLang="en-US" sz="3600" i="1" smtClean="0">
                            <a:latin typeface="Cambria Math" panose="02040503050406030204" pitchFamily="18" charset="0"/>
                          </a:rPr>
                          <m:t>𝜏</m:t>
                        </m:r>
                      </m:e>
                      <m:sup>
                        <m:r>
                          <a:rPr kumimoji="1" lang="en-US" altLang="ja-JP" sz="3600" b="0" i="1" smtClean="0">
                            <a:latin typeface="Cambria Math" panose="02040503050406030204" pitchFamily="18" charset="0"/>
                          </a:rPr>
                          <m:t>+</m:t>
                        </m:r>
                      </m:sup>
                    </m:sSup>
                    <m:sSup>
                      <m:sSupPr>
                        <m:ctrlPr>
                          <a:rPr kumimoji="1" lang="en-US" altLang="ja-JP" sz="3600" i="1" smtClean="0">
                            <a:latin typeface="Cambria Math" panose="02040503050406030204" pitchFamily="18" charset="0"/>
                          </a:rPr>
                        </m:ctrlPr>
                      </m:sSupPr>
                      <m:e>
                        <m:r>
                          <a:rPr kumimoji="1" lang="ja-JP" altLang="en-US" sz="3600" i="1" smtClean="0">
                            <a:latin typeface="Cambria Math" panose="02040503050406030204" pitchFamily="18" charset="0"/>
                          </a:rPr>
                          <m:t>𝜏</m:t>
                        </m:r>
                      </m:e>
                      <m:sup>
                        <m:r>
                          <a:rPr kumimoji="1" lang="en-US" altLang="ja-JP" sz="3600" b="0" i="1" smtClean="0">
                            <a:latin typeface="Cambria Math" panose="02040503050406030204" pitchFamily="18" charset="0"/>
                          </a:rPr>
                          <m:t>−</m:t>
                        </m:r>
                      </m:sup>
                    </m:sSup>
                    <m:r>
                      <a:rPr kumimoji="1" lang="en-US" altLang="ja-JP" sz="3600" b="0" i="1" smtClean="0">
                        <a:latin typeface="Cambria Math" panose="02040503050406030204" pitchFamily="18" charset="0"/>
                      </a:rPr>
                      <m:t>𝐻</m:t>
                    </m:r>
                  </m:oMath>
                </a14:m>
                <a:r>
                  <a:rPr kumimoji="1" lang="en-US" altLang="ja-JP" sz="3600" dirty="0"/>
                  <a:t>(</a:t>
                </a:r>
                <a14:m>
                  <m:oMath xmlns:m="http://schemas.openxmlformats.org/officeDocument/2006/math">
                    <m:r>
                      <a:rPr lang="en-US" altLang="ja-JP" sz="3600" i="1" dirty="0">
                        <a:latin typeface="Cambria Math" panose="02040503050406030204" pitchFamily="18" charset="0"/>
                      </a:rPr>
                      <m:t>𝐻</m:t>
                    </m:r>
                    <m:r>
                      <a:rPr lang="en-US" altLang="ja-JP" sz="3600" i="1" dirty="0">
                        <a:latin typeface="Cambria Math" panose="02040503050406030204" pitchFamily="18" charset="0"/>
                        <a:ea typeface="Cambria Math" panose="02040503050406030204" pitchFamily="18" charset="0"/>
                      </a:rPr>
                      <m:t>→</m:t>
                    </m:r>
                    <m:r>
                      <a:rPr lang="en-US" altLang="ja-JP" sz="3600" i="1" dirty="0">
                        <a:latin typeface="Cambria Math" panose="02040503050406030204" pitchFamily="18" charset="0"/>
                        <a:ea typeface="Cambria Math" panose="02040503050406030204" pitchFamily="18" charset="0"/>
                      </a:rPr>
                      <m:t>𝑠</m:t>
                    </m:r>
                    <m:acc>
                      <m:accPr>
                        <m:chr m:val="̅"/>
                        <m:ctrlPr>
                          <a:rPr lang="en-US" altLang="ja-JP" sz="3600" i="1" dirty="0">
                            <a:latin typeface="Cambria Math" panose="02040503050406030204" pitchFamily="18" charset="0"/>
                            <a:ea typeface="Cambria Math" panose="02040503050406030204" pitchFamily="18" charset="0"/>
                          </a:rPr>
                        </m:ctrlPr>
                      </m:accPr>
                      <m:e>
                        <m:r>
                          <a:rPr lang="en-US" altLang="ja-JP" sz="3600" i="1" dirty="0">
                            <a:latin typeface="Cambria Math" panose="02040503050406030204" pitchFamily="18" charset="0"/>
                            <a:ea typeface="Cambria Math" panose="02040503050406030204" pitchFamily="18" charset="0"/>
                          </a:rPr>
                          <m:t>𝑠</m:t>
                        </m:r>
                      </m:e>
                    </m:acc>
                  </m:oMath>
                </a14:m>
                <a:r>
                  <a:rPr kumimoji="1" lang="en-US" altLang="ja-JP" sz="3600" dirty="0"/>
                  <a:t>) analysis</a:t>
                </a:r>
              </a:p>
              <a:p>
                <a:pPr marL="0" indent="0">
                  <a:buNone/>
                </a:pPr>
                <a:r>
                  <a:rPr lang="en-US" altLang="ja-JP" sz="3600" dirty="0"/>
                  <a:t>Challenge:</a:t>
                </a:r>
              </a:p>
              <a:p>
                <a14:m>
                  <m:oMath xmlns:m="http://schemas.openxmlformats.org/officeDocument/2006/math">
                    <m:r>
                      <a:rPr lang="en-US" altLang="ja-JP" sz="3600" i="1" dirty="0">
                        <a:latin typeface="Cambria Math" panose="02040503050406030204" pitchFamily="18" charset="0"/>
                      </a:rPr>
                      <m:t>𝐻</m:t>
                    </m:r>
                    <m:r>
                      <a:rPr lang="en-US" altLang="ja-JP" sz="3600" i="1" dirty="0">
                        <a:latin typeface="Cambria Math" panose="02040503050406030204" pitchFamily="18" charset="0"/>
                        <a:ea typeface="Cambria Math" panose="02040503050406030204" pitchFamily="18" charset="0"/>
                      </a:rPr>
                      <m:t>→</m:t>
                    </m:r>
                    <m:r>
                      <a:rPr lang="en-US" altLang="ja-JP" sz="3600" i="1" dirty="0">
                        <a:latin typeface="Cambria Math" panose="02040503050406030204" pitchFamily="18" charset="0"/>
                        <a:ea typeface="Cambria Math" panose="02040503050406030204" pitchFamily="18" charset="0"/>
                      </a:rPr>
                      <m:t>𝑠</m:t>
                    </m:r>
                    <m:acc>
                      <m:accPr>
                        <m:chr m:val="̅"/>
                        <m:ctrlPr>
                          <a:rPr lang="en-US" altLang="ja-JP" sz="3600" i="1" dirty="0">
                            <a:latin typeface="Cambria Math" panose="02040503050406030204" pitchFamily="18" charset="0"/>
                            <a:ea typeface="Cambria Math" panose="02040503050406030204" pitchFamily="18" charset="0"/>
                          </a:rPr>
                        </m:ctrlPr>
                      </m:accPr>
                      <m:e>
                        <m:r>
                          <a:rPr lang="en-US" altLang="ja-JP" sz="3600" i="1" dirty="0">
                            <a:latin typeface="Cambria Math" panose="02040503050406030204" pitchFamily="18" charset="0"/>
                            <a:ea typeface="Cambria Math" panose="02040503050406030204" pitchFamily="18" charset="0"/>
                          </a:rPr>
                          <m:t>𝑠</m:t>
                        </m:r>
                      </m:e>
                    </m:acc>
                  </m:oMath>
                </a14:m>
                <a:r>
                  <a:rPr kumimoji="1" lang="ja-JP" altLang="en-US" sz="3600" dirty="0"/>
                  <a:t> </a:t>
                </a:r>
                <a:r>
                  <a:rPr lang="en-US" altLang="ja-JP" sz="3600" dirty="0"/>
                  <a:t>has an extremely small branching ratio (~0.024%), making both "exhaustive background rejection" and "signal event maximization" the absolute keys to success. </a:t>
                </a:r>
              </a:p>
              <a:p>
                <a:r>
                  <a:rPr lang="en-US" altLang="ja-JP" sz="3600" dirty="0"/>
                  <a:t>In particular, the handling of hadronically decaying </a:t>
                </a:r>
                <a:r>
                  <a:rPr lang="en-US" altLang="ja-JP" sz="3600" dirty="0" err="1"/>
                  <a:t>taus</a:t>
                </a:r>
                <a:r>
                  <a:rPr lang="en-US" altLang="ja-JP" sz="3600" dirty="0"/>
                  <a:t> (</a:t>
                </a:r>
                <a14:m>
                  <m:oMath xmlns:m="http://schemas.openxmlformats.org/officeDocument/2006/math">
                    <m:r>
                      <m:rPr>
                        <m:sty m:val="p"/>
                      </m:rPr>
                      <a:rPr lang="el-GR" altLang="ja-JP" sz="3600" i="1" smtClean="0">
                        <a:latin typeface="Cambria Math" panose="02040503050406030204" pitchFamily="18" charset="0"/>
                        <a:ea typeface="Cambria Math" panose="02040503050406030204" pitchFamily="18" charset="0"/>
                      </a:rPr>
                      <m:t>τ</m:t>
                    </m:r>
                    <m:r>
                      <a:rPr lang="en-US" altLang="ja-JP" sz="3600" i="1" smtClean="0">
                        <a:latin typeface="Cambria Math" panose="02040503050406030204" pitchFamily="18" charset="0"/>
                        <a:ea typeface="Cambria Math" panose="02040503050406030204" pitchFamily="18" charset="0"/>
                      </a:rPr>
                      <m:t>→</m:t>
                    </m:r>
                    <m:r>
                      <a:rPr lang="en-US" altLang="ja-JP" sz="3600" b="0" i="1" smtClean="0">
                        <a:latin typeface="Cambria Math" panose="02040503050406030204" pitchFamily="18" charset="0"/>
                        <a:ea typeface="Cambria Math" panose="02040503050406030204" pitchFamily="18" charset="0"/>
                      </a:rPr>
                      <m:t>h𝑎𝑑𝑟𝑜𝑛𝑠</m:t>
                    </m:r>
                    <m:r>
                      <a:rPr lang="en-US" altLang="ja-JP" sz="3600" b="0" i="1" smtClean="0">
                        <a:latin typeface="Cambria Math" panose="02040503050406030204" pitchFamily="18" charset="0"/>
                        <a:ea typeface="Cambria Math" panose="02040503050406030204" pitchFamily="18" charset="0"/>
                      </a:rPr>
                      <m:t>+ </m:t>
                    </m:r>
                    <m:r>
                      <a:rPr lang="ja-JP" altLang="en-US" sz="3600" b="0" i="1" smtClean="0">
                        <a:latin typeface="Cambria Math" panose="02040503050406030204" pitchFamily="18" charset="0"/>
                        <a:ea typeface="Cambria Math" panose="02040503050406030204" pitchFamily="18" charset="0"/>
                      </a:rPr>
                      <m:t>𝜈</m:t>
                    </m:r>
                  </m:oMath>
                </a14:m>
                <a:r>
                  <a:rPr kumimoji="1" lang="en-US" altLang="ja-JP" sz="3600" dirty="0"/>
                  <a:t>) </a:t>
                </a:r>
                <a:r>
                  <a:rPr lang="en-US" altLang="ja-JP" sz="3600" dirty="0"/>
                  <a:t>is the most significant hurdle. </a:t>
                </a:r>
              </a:p>
            </p:txBody>
          </p:sp>
        </mc:Choice>
        <mc:Fallback xmlns="">
          <p:sp>
            <p:nvSpPr>
              <p:cNvPr id="3" name="コンテンツ プレースホルダー 2">
                <a:extLst>
                  <a:ext uri="{FF2B5EF4-FFF2-40B4-BE49-F238E27FC236}">
                    <a16:creationId xmlns:a16="http://schemas.microsoft.com/office/drawing/2014/main" id="{27ED9220-AFE6-58EC-E967-2AB6E83CBB4D}"/>
                  </a:ext>
                </a:extLst>
              </p:cNvPr>
              <p:cNvSpPr>
                <a:spLocks noGrp="1" noRot="1" noChangeAspect="1" noMove="1" noResize="1" noEditPoints="1" noAdjustHandles="1" noChangeArrowheads="1" noChangeShapeType="1" noTextEdit="1"/>
              </p:cNvSpPr>
              <p:nvPr>
                <p:ph idx="1"/>
              </p:nvPr>
            </p:nvSpPr>
            <p:spPr>
              <a:xfrm>
                <a:off x="468284" y="1396538"/>
                <a:ext cx="11255432" cy="5328458"/>
              </a:xfrm>
              <a:blipFill>
                <a:blip r:embed="rId3"/>
                <a:stretch>
                  <a:fillRect l="-1679" t="-2632" r="-1029" b="-59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6A98C56C-0CB7-1D21-20B2-042274BDD6FD}"/>
                  </a:ext>
                </a:extLst>
              </p:cNvPr>
              <p:cNvSpPr txBox="1"/>
              <p:nvPr/>
            </p:nvSpPr>
            <p:spPr>
              <a:xfrm>
                <a:off x="9026643" y="1875354"/>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b="0" i="1" smtClean="0">
                          <a:latin typeface="Cambria Math" panose="02040503050406030204" pitchFamily="18" charset="0"/>
                        </a:rPr>
                        <m:t> </m:t>
                      </m:r>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6A98C56C-0CB7-1D21-20B2-042274BDD6FD}"/>
                  </a:ext>
                </a:extLst>
              </p:cNvPr>
              <p:cNvSpPr txBox="1">
                <a:spLocks noRot="1" noChangeAspect="1" noMove="1" noResize="1" noEditPoints="1" noAdjustHandles="1" noChangeArrowheads="1" noChangeShapeType="1" noTextEdit="1"/>
              </p:cNvSpPr>
              <p:nvPr/>
            </p:nvSpPr>
            <p:spPr>
              <a:xfrm>
                <a:off x="9026643" y="1875354"/>
                <a:ext cx="2443655"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94B7A568-B1B2-8D36-3D59-D4DAE202190F}"/>
                  </a:ext>
                </a:extLst>
              </p:cNvPr>
              <p:cNvSpPr txBox="1"/>
              <p:nvPr/>
            </p:nvSpPr>
            <p:spPr>
              <a:xfrm>
                <a:off x="2920310" y="2352769"/>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5" name="テキスト ボックス 4">
                <a:extLst>
                  <a:ext uri="{FF2B5EF4-FFF2-40B4-BE49-F238E27FC236}">
                    <a16:creationId xmlns:a16="http://schemas.microsoft.com/office/drawing/2014/main" id="{94B7A568-B1B2-8D36-3D59-D4DAE202190F}"/>
                  </a:ext>
                </a:extLst>
              </p:cNvPr>
              <p:cNvSpPr txBox="1">
                <a:spLocks noRot="1" noChangeAspect="1" noMove="1" noResize="1" noEditPoints="1" noAdjustHandles="1" noChangeArrowheads="1" noChangeShapeType="1" noTextEdit="1"/>
              </p:cNvSpPr>
              <p:nvPr/>
            </p:nvSpPr>
            <p:spPr>
              <a:xfrm>
                <a:off x="2920310" y="2352769"/>
                <a:ext cx="2443655" cy="369332"/>
              </a:xfrm>
              <a:prstGeom prst="rect">
                <a:avLst/>
              </a:prstGeom>
              <a:blipFill>
                <a:blip r:embed="rId5"/>
                <a:stretch>
                  <a:fillRect r="-349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27076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DEDE1F-694F-B3AF-C611-1CB33FA63CE6}"/>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a:t>
            </a:r>
            <a:br>
              <a:rPr lang="en-US" altLang="ja-JP" dirty="0"/>
            </a:br>
            <a:r>
              <a:rPr lang="en-US" altLang="ja-JP" dirty="0"/>
              <a:t>1</a:t>
            </a:r>
            <a:r>
              <a:rPr lang="en-US" altLang="ja-JP" baseline="30000" dirty="0"/>
              <a:t>st</a:t>
            </a:r>
            <a:r>
              <a:rPr lang="en-US" altLang="ja-JP" dirty="0"/>
              <a:t>generation_higgs_neutrino</a:t>
            </a:r>
            <a:endParaRPr kumimoji="1" lang="ja-JP" altLang="en-US" dirty="0"/>
          </a:p>
        </p:txBody>
      </p:sp>
      <p:pic>
        <p:nvPicPr>
          <p:cNvPr id="5" name="コンテンツ プレースホルダー 4">
            <a:extLst>
              <a:ext uri="{FF2B5EF4-FFF2-40B4-BE49-F238E27FC236}">
                <a16:creationId xmlns:a16="http://schemas.microsoft.com/office/drawing/2014/main" id="{A7A23F52-45CC-62EA-2064-DB5BCFC38C1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5774" y="1803047"/>
            <a:ext cx="5928542" cy="4351338"/>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FE8C6EB5-FFAC-2392-6A8D-D4C7589AFCDA}"/>
                  </a:ext>
                </a:extLst>
              </p:cNvPr>
              <p:cNvSpPr txBox="1"/>
              <p:nvPr/>
            </p:nvSpPr>
            <p:spPr>
              <a:xfrm>
                <a:off x="7745314" y="3978807"/>
                <a:ext cx="3028335" cy="2585323"/>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p>
              <a:p>
                <a:r>
                  <a:rPr kumimoji="1" lang="en-US" altLang="ja-JP" dirty="0"/>
                  <a:t>130:</a:t>
                </a:r>
                <a:r>
                  <a:rPr lang="ja-JP" altLang="en-US" dirty="0"/>
                  <a:t>中性</a:t>
                </a:r>
                <a:r>
                  <a:rPr lang="en-US" altLang="ja-JP" dirty="0"/>
                  <a:t>K</a:t>
                </a:r>
                <a:r>
                  <a:rPr lang="ja-JP" altLang="en-US" dirty="0"/>
                  <a:t>中間子</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𝐾</m:t>
                        </m:r>
                      </m:e>
                      <m:sub>
                        <m:r>
                          <a:rPr lang="en-US" altLang="ja-JP" i="1">
                            <a:latin typeface="Cambria Math" panose="02040503050406030204" pitchFamily="18" charset="0"/>
                          </a:rPr>
                          <m:t>𝐿</m:t>
                        </m:r>
                      </m:sub>
                      <m:sup>
                        <m:r>
                          <a:rPr lang="en-US" altLang="ja-JP" i="1">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mc:Choice>
        <mc:Fallback xmlns="">
          <p:sp>
            <p:nvSpPr>
              <p:cNvPr id="6" name="テキスト ボックス 5">
                <a:extLst>
                  <a:ext uri="{FF2B5EF4-FFF2-40B4-BE49-F238E27FC236}">
                    <a16:creationId xmlns:a16="http://schemas.microsoft.com/office/drawing/2014/main" id="{FE8C6EB5-FFAC-2392-6A8D-D4C7589AFCDA}"/>
                  </a:ext>
                </a:extLst>
              </p:cNvPr>
              <p:cNvSpPr txBox="1">
                <a:spLocks noRot="1" noChangeAspect="1" noMove="1" noResize="1" noEditPoints="1" noAdjustHandles="1" noChangeArrowheads="1" noChangeShapeType="1" noTextEdit="1"/>
              </p:cNvSpPr>
              <p:nvPr/>
            </p:nvSpPr>
            <p:spPr>
              <a:xfrm>
                <a:off x="7745314" y="3978807"/>
                <a:ext cx="3028335" cy="2585323"/>
              </a:xfrm>
              <a:prstGeom prst="rect">
                <a:avLst/>
              </a:prstGeom>
              <a:blipFill>
                <a:blip r:embed="rId4"/>
                <a:stretch>
                  <a:fillRect l="-1815" t="-1415" b="-30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229524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E2460B-40A7-65AA-F7AD-84B696557CA9}"/>
              </a:ext>
            </a:extLst>
          </p:cNvPr>
          <p:cNvSpPr>
            <a:spLocks noGrp="1"/>
          </p:cNvSpPr>
          <p:nvPr>
            <p:ph type="title"/>
          </p:nvPr>
        </p:nvSpPr>
        <p:spPr/>
        <p:txBody>
          <a:bodyPr/>
          <a:lstStyle/>
          <a:p>
            <a:r>
              <a:rPr kumimoji="1" lang="en-US" altLang="ja-JP" dirty="0"/>
              <a:t>Fake tau</a:t>
            </a:r>
            <a:r>
              <a:rPr kumimoji="1" lang="ja-JP" altLang="en-US" dirty="0"/>
              <a:t>の傾向</a:t>
            </a:r>
          </a:p>
        </p:txBody>
      </p:sp>
      <p:sp>
        <p:nvSpPr>
          <p:cNvPr id="3" name="コンテンツ プレースホルダー 2">
            <a:extLst>
              <a:ext uri="{FF2B5EF4-FFF2-40B4-BE49-F238E27FC236}">
                <a16:creationId xmlns:a16="http://schemas.microsoft.com/office/drawing/2014/main" id="{BD9B44DE-F7B7-E262-859F-E4B9904BC160}"/>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577034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EDA9B-E866-431D-8CF7-E06FCC2C5537}"/>
              </a:ext>
            </a:extLst>
          </p:cNvPr>
          <p:cNvSpPr>
            <a:spLocks noGrp="1"/>
          </p:cNvSpPr>
          <p:nvPr>
            <p:ph type="title"/>
          </p:nvPr>
        </p:nvSpPr>
        <p:spPr/>
        <p:txBody>
          <a:bodyPr/>
          <a:lstStyle/>
          <a:p>
            <a:r>
              <a:rPr lang="en-US" altLang="ja-JP" dirty="0"/>
              <a:t>2</a:t>
            </a:r>
            <a:r>
              <a:rPr lang="en-US" altLang="ja-JP" baseline="30000" dirty="0"/>
              <a:t>nd</a:t>
            </a:r>
            <a:r>
              <a:rPr lang="en-US" altLang="ja-JP" dirty="0"/>
              <a:t>3</a:t>
            </a:r>
            <a:r>
              <a:rPr lang="en-US" altLang="ja-JP" baseline="30000" dirty="0"/>
              <a:t>rd</a:t>
            </a:r>
            <a:r>
              <a:rPr lang="en-US" altLang="ja-JP" dirty="0"/>
              <a:t>generation_higgs_neutrino</a:t>
            </a:r>
            <a:endParaRPr kumimoji="1" lang="ja-JP" altLang="en-US" dirty="0"/>
          </a:p>
        </p:txBody>
      </p:sp>
      <p:pic>
        <p:nvPicPr>
          <p:cNvPr id="41" name="コンテンツ プレースホルダー 40">
            <a:extLst>
              <a:ext uri="{FF2B5EF4-FFF2-40B4-BE49-F238E27FC236}">
                <a16:creationId xmlns:a16="http://schemas.microsoft.com/office/drawing/2014/main" id="{5A931141-358F-0829-F192-83F6BD57AA5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92448" y="2789606"/>
            <a:ext cx="4805072" cy="3531934"/>
          </a:xfrm>
          <a:prstGeom prst="rect">
            <a:avLst/>
          </a:prstGeom>
        </p:spPr>
      </p:pic>
      <p:grpSp>
        <p:nvGrpSpPr>
          <p:cNvPr id="12" name="グループ化 11">
            <a:extLst>
              <a:ext uri="{FF2B5EF4-FFF2-40B4-BE49-F238E27FC236}">
                <a16:creationId xmlns:a16="http://schemas.microsoft.com/office/drawing/2014/main" id="{FEA6DB35-A7CF-534C-1550-0F889FB743CB}"/>
              </a:ext>
            </a:extLst>
          </p:cNvPr>
          <p:cNvGrpSpPr/>
          <p:nvPr/>
        </p:nvGrpSpPr>
        <p:grpSpPr>
          <a:xfrm>
            <a:off x="7736184" y="726707"/>
            <a:ext cx="4371888" cy="2062899"/>
            <a:chOff x="1770186" y="4477600"/>
            <a:chExt cx="4371888" cy="2062899"/>
          </a:xfrm>
        </p:grpSpPr>
        <p:sp>
          <p:nvSpPr>
            <p:cNvPr id="13" name="二等辺三角形 12">
              <a:extLst>
                <a:ext uri="{FF2B5EF4-FFF2-40B4-BE49-F238E27FC236}">
                  <a16:creationId xmlns:a16="http://schemas.microsoft.com/office/drawing/2014/main" id="{2EB90F30-8A83-2620-B9CF-73D953B61D1A}"/>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二等辺三角形 13">
              <a:extLst>
                <a:ext uri="{FF2B5EF4-FFF2-40B4-BE49-F238E27FC236}">
                  <a16:creationId xmlns:a16="http://schemas.microsoft.com/office/drawing/2014/main" id="{3035E1B1-BCA7-AB3D-DE1D-EFED51D21721}"/>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フリーフォーム: 図形 14">
              <a:extLst>
                <a:ext uri="{FF2B5EF4-FFF2-40B4-BE49-F238E27FC236}">
                  <a16:creationId xmlns:a16="http://schemas.microsoft.com/office/drawing/2014/main" id="{E3C80816-96E6-2430-982A-06119D03959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E1B5D639-D683-27A5-07A2-6132C1C26B4B}"/>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E1B5D639-D683-27A5-07A2-6132C1C26B4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74EA6459-C84F-C78B-5089-B766A5ABB23B}"/>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74EA6459-C84F-C78B-5089-B766A5ABB23B}"/>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A91D8FC3-C2ED-D418-BE10-2EC3D523C095}"/>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A91D8FC3-C2ED-D418-BE10-2EC3D523C095}"/>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6032424-9E3E-AA4E-42C0-CB684A9366C2}"/>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19" name="テキスト ボックス 18">
                  <a:extLst>
                    <a:ext uri="{FF2B5EF4-FFF2-40B4-BE49-F238E27FC236}">
                      <a16:creationId xmlns:a16="http://schemas.microsoft.com/office/drawing/2014/main" id="{B6032424-9E3E-AA4E-42C0-CB684A9366C2}"/>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33B50249-18E9-960B-0DAD-0401C41CBA8B}"/>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20" name="テキスト ボックス 19">
                  <a:extLst>
                    <a:ext uri="{FF2B5EF4-FFF2-40B4-BE49-F238E27FC236}">
                      <a16:creationId xmlns:a16="http://schemas.microsoft.com/office/drawing/2014/main" id="{33B50249-18E9-960B-0DAD-0401C41CBA8B}"/>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8"/>
                  <a:stretch>
                    <a:fillRect r="-7895"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BCB183FF-2811-EA41-68A3-547CE48720FC}"/>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1" name="テキスト ボックス 20">
                  <a:extLst>
                    <a:ext uri="{FF2B5EF4-FFF2-40B4-BE49-F238E27FC236}">
                      <a16:creationId xmlns:a16="http://schemas.microsoft.com/office/drawing/2014/main" id="{BCB183FF-2811-EA41-68A3-547CE48720FC}"/>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D6A635AF-378B-FBB0-F27D-C5DCDA04482B}"/>
                    </a:ext>
                  </a:extLst>
                </p:cNvPr>
                <p:cNvSpPr txBox="1"/>
                <p:nvPr/>
              </p:nvSpPr>
              <p:spPr>
                <a:xfrm>
                  <a:off x="5114533" y="5519752"/>
                  <a:ext cx="1027541"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𝜇</m:t>
                                </m:r>
                              </m:sub>
                            </m:sSub>
                          </m:e>
                        </m:acc>
                        <m:r>
                          <a:rPr lang="en-US" altLang="ja-JP" i="1" dirty="0">
                            <a:latin typeface="Cambria Math" panose="02040503050406030204" pitchFamily="18" charset="0"/>
                          </a:rPr>
                          <m:t> </m:t>
                        </m:r>
                        <m:r>
                          <a:rPr lang="en-US" altLang="ja-JP" i="1" dirty="0">
                            <a:latin typeface="Cambria Math" panose="02040503050406030204" pitchFamily="18" charset="0"/>
                          </a:rPr>
                          <m:t>𝑜𝑟</m:t>
                        </m:r>
                        <m:r>
                          <a:rPr lang="en-US" altLang="ja-JP" i="1" dirty="0">
                            <a:latin typeface="Cambria Math" panose="02040503050406030204" pitchFamily="18" charset="0"/>
                          </a:rPr>
                          <m:t> </m:t>
                        </m:r>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smtClean="0">
                                    <a:latin typeface="Cambria Math" panose="02040503050406030204" pitchFamily="18" charset="0"/>
                                  </a:rPr>
                                  <m:t>𝜏</m:t>
                                </m:r>
                              </m:sub>
                            </m:sSub>
                          </m:e>
                        </m:acc>
                      </m:oMath>
                    </m:oMathPara>
                  </a14:m>
                  <a:endParaRPr lang="en-US" altLang="ja-JP" dirty="0"/>
                </a:p>
              </p:txBody>
            </p:sp>
          </mc:Choice>
          <mc:Fallback xmlns="">
            <p:sp>
              <p:nvSpPr>
                <p:cNvPr id="22" name="テキスト ボックス 21">
                  <a:extLst>
                    <a:ext uri="{FF2B5EF4-FFF2-40B4-BE49-F238E27FC236}">
                      <a16:creationId xmlns:a16="http://schemas.microsoft.com/office/drawing/2014/main" id="{D6A635AF-378B-FBB0-F27D-C5DCDA04482B}"/>
                    </a:ext>
                  </a:extLst>
                </p:cNvPr>
                <p:cNvSpPr txBox="1">
                  <a:spLocks noRot="1" noChangeAspect="1" noMove="1" noResize="1" noEditPoints="1" noAdjustHandles="1" noChangeArrowheads="1" noChangeShapeType="1" noTextEdit="1"/>
                </p:cNvSpPr>
                <p:nvPr/>
              </p:nvSpPr>
              <p:spPr>
                <a:xfrm>
                  <a:off x="5114533" y="5519752"/>
                  <a:ext cx="1027541" cy="391646"/>
                </a:xfrm>
                <a:prstGeom prst="rect">
                  <a:avLst/>
                </a:prstGeom>
                <a:blipFill>
                  <a:blip r:embed="rId10"/>
                  <a:stretch>
                    <a:fillRect r="-25595" b="-312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9A04F03E-742B-E476-E351-F46430EE8DB7}"/>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23" name="テキスト ボックス 22">
                  <a:extLst>
                    <a:ext uri="{FF2B5EF4-FFF2-40B4-BE49-F238E27FC236}">
                      <a16:creationId xmlns:a16="http://schemas.microsoft.com/office/drawing/2014/main" id="{9A04F03E-742B-E476-E351-F46430EE8DB7}"/>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51E3028A-430D-BF72-102B-338A82191A44}"/>
                    </a:ext>
                  </a:extLst>
                </p:cNvPr>
                <p:cNvSpPr txBox="1"/>
                <p:nvPr/>
              </p:nvSpPr>
              <p:spPr>
                <a:xfrm>
                  <a:off x="5103244" y="6148853"/>
                  <a:ext cx="919557"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𝜇</m:t>
                            </m:r>
                          </m:sub>
                        </m:sSub>
                        <m:r>
                          <a:rPr lang="en-US" altLang="ja-JP" i="1" dirty="0">
                            <a:latin typeface="Cambria Math" panose="02040503050406030204" pitchFamily="18" charset="0"/>
                          </a:rPr>
                          <m:t> </m:t>
                        </m:r>
                        <m:r>
                          <a:rPr lang="en-US" altLang="ja-JP" i="1" dirty="0">
                            <a:latin typeface="Cambria Math" panose="02040503050406030204" pitchFamily="18" charset="0"/>
                          </a:rPr>
                          <m:t>𝑜𝑟</m:t>
                        </m:r>
                        <m:r>
                          <a:rPr lang="en-US" altLang="ja-JP" i="1" dirty="0">
                            <a:latin typeface="Cambria Math" panose="02040503050406030204" pitchFamily="18" charset="0"/>
                          </a:rPr>
                          <m:t> </m:t>
                        </m:r>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𝜏</m:t>
                            </m:r>
                          </m:sub>
                        </m:sSub>
                      </m:oMath>
                    </m:oMathPara>
                  </a14:m>
                  <a:endParaRPr lang="en-US" altLang="ja-JP" dirty="0"/>
                </a:p>
              </p:txBody>
            </p:sp>
          </mc:Choice>
          <mc:Fallback xmlns="">
            <p:sp>
              <p:nvSpPr>
                <p:cNvPr id="24" name="テキスト ボックス 23">
                  <a:extLst>
                    <a:ext uri="{FF2B5EF4-FFF2-40B4-BE49-F238E27FC236}">
                      <a16:creationId xmlns:a16="http://schemas.microsoft.com/office/drawing/2014/main" id="{51E3028A-430D-BF72-102B-338A82191A44}"/>
                    </a:ext>
                  </a:extLst>
                </p:cNvPr>
                <p:cNvSpPr txBox="1">
                  <a:spLocks noRot="1" noChangeAspect="1" noMove="1" noResize="1" noEditPoints="1" noAdjustHandles="1" noChangeArrowheads="1" noChangeShapeType="1" noTextEdit="1"/>
                </p:cNvSpPr>
                <p:nvPr/>
              </p:nvSpPr>
              <p:spPr>
                <a:xfrm>
                  <a:off x="5103244" y="6148853"/>
                  <a:ext cx="919557" cy="391646"/>
                </a:xfrm>
                <a:prstGeom prst="rect">
                  <a:avLst/>
                </a:prstGeom>
                <a:blipFill>
                  <a:blip r:embed="rId12"/>
                  <a:stretch>
                    <a:fillRect b="-1538"/>
                  </a:stretch>
                </a:blipFill>
              </p:spPr>
              <p:txBody>
                <a:bodyPr/>
                <a:lstStyle/>
                <a:p>
                  <a:r>
                    <a:rPr lang="ja-JP" altLang="en-US">
                      <a:noFill/>
                    </a:rPr>
                    <a:t> </a:t>
                  </a:r>
                </a:p>
              </p:txBody>
            </p:sp>
          </mc:Fallback>
        </mc:AlternateContent>
        <p:cxnSp>
          <p:nvCxnSpPr>
            <p:cNvPr id="25" name="直線コネクタ 24">
              <a:extLst>
                <a:ext uri="{FF2B5EF4-FFF2-40B4-BE49-F238E27FC236}">
                  <a16:creationId xmlns:a16="http://schemas.microsoft.com/office/drawing/2014/main" id="{CFA9D8D0-CFA6-576E-C786-8F3AFDDE32BD}"/>
                </a:ext>
              </a:extLst>
            </p:cNvPr>
            <p:cNvCxnSpPr>
              <a:cxnSpLocks/>
              <a:endCxn id="15"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40DB1180-8DB5-9C55-29EB-8C6B7CA60962}"/>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6481C7D0-0A0D-64F3-8926-33AD23DAF819}"/>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8D6948B9-4809-9CAE-C8BE-4C4B4F01496E}"/>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9" name="直線コネクタ 28">
              <a:extLst>
                <a:ext uri="{FF2B5EF4-FFF2-40B4-BE49-F238E27FC236}">
                  <a16:creationId xmlns:a16="http://schemas.microsoft.com/office/drawing/2014/main" id="{F1A2BA52-93A0-5BDA-83A5-E78E27E11DCD}"/>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2407F1B1-8FCE-1893-18CF-B45C0DACA7B0}"/>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31" name="直線コネクタ 30">
              <a:extLst>
                <a:ext uri="{FF2B5EF4-FFF2-40B4-BE49-F238E27FC236}">
                  <a16:creationId xmlns:a16="http://schemas.microsoft.com/office/drawing/2014/main" id="{19913EBB-EB31-FEFE-3062-BE663A70C82D}"/>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32" name="直線コネクタ 31">
              <a:extLst>
                <a:ext uri="{FF2B5EF4-FFF2-40B4-BE49-F238E27FC236}">
                  <a16:creationId xmlns:a16="http://schemas.microsoft.com/office/drawing/2014/main" id="{B03553DE-9601-C84F-5099-E2A1D4650403}"/>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33" name="直線コネクタ 32">
              <a:extLst>
                <a:ext uri="{FF2B5EF4-FFF2-40B4-BE49-F238E27FC236}">
                  <a16:creationId xmlns:a16="http://schemas.microsoft.com/office/drawing/2014/main" id="{1A81F26F-08FC-C912-618E-95D3315BD3BE}"/>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34" name="直線コネクタ 33">
              <a:extLst>
                <a:ext uri="{FF2B5EF4-FFF2-40B4-BE49-F238E27FC236}">
                  <a16:creationId xmlns:a16="http://schemas.microsoft.com/office/drawing/2014/main" id="{065D38B9-9B07-2DBE-57EA-887C86A774AD}"/>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35" name="フリーフォーム: 図形 34">
              <a:extLst>
                <a:ext uri="{FF2B5EF4-FFF2-40B4-BE49-F238E27FC236}">
                  <a16:creationId xmlns:a16="http://schemas.microsoft.com/office/drawing/2014/main" id="{CBCA1544-5D7D-65B4-80DC-BE252282E9D5}"/>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a:extLst>
                <a:ext uri="{FF2B5EF4-FFF2-40B4-BE49-F238E27FC236}">
                  <a16:creationId xmlns:a16="http://schemas.microsoft.com/office/drawing/2014/main" id="{9A729EE4-4453-786C-267A-224077E15EE9}"/>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二等辺三角形 36">
              <a:extLst>
                <a:ext uri="{FF2B5EF4-FFF2-40B4-BE49-F238E27FC236}">
                  <a16:creationId xmlns:a16="http://schemas.microsoft.com/office/drawing/2014/main" id="{9C1262BB-10AB-33BB-35A7-D25B60A38249}"/>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二等辺三角形 37">
              <a:extLst>
                <a:ext uri="{FF2B5EF4-FFF2-40B4-BE49-F238E27FC236}">
                  <a16:creationId xmlns:a16="http://schemas.microsoft.com/office/drawing/2014/main" id="{A4F93483-1FCA-6B1F-C18D-45A5222B5083}"/>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二等辺三角形 38">
              <a:extLst>
                <a:ext uri="{FF2B5EF4-FFF2-40B4-BE49-F238E27FC236}">
                  <a16:creationId xmlns:a16="http://schemas.microsoft.com/office/drawing/2014/main" id="{290B2FF1-57E1-812A-C93A-08B9FCC6C9C5}"/>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pic>
        <p:nvPicPr>
          <p:cNvPr id="43" name="図 42">
            <a:extLst>
              <a:ext uri="{FF2B5EF4-FFF2-40B4-BE49-F238E27FC236}">
                <a16:creationId xmlns:a16="http://schemas.microsoft.com/office/drawing/2014/main" id="{60B1C6D9-75B3-728C-2B38-6271E4C8D63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494481" y="2795324"/>
            <a:ext cx="5030389" cy="3697551"/>
          </a:xfrm>
          <a:prstGeom prst="rect">
            <a:avLst/>
          </a:prstGeom>
        </p:spPr>
      </p:pic>
    </p:spTree>
    <p:extLst>
      <p:ext uri="{BB962C8B-B14F-4D97-AF65-F5344CB8AC3E}">
        <p14:creationId xmlns:p14="http://schemas.microsoft.com/office/powerpoint/2010/main" val="242513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61B41C-07B2-98C3-4E54-4544ED7F23AD}"/>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a:t>
            </a:r>
            <a:br>
              <a:rPr lang="en-US" altLang="ja-JP" dirty="0"/>
            </a:br>
            <a:r>
              <a:rPr lang="en-US" altLang="ja-JP" dirty="0"/>
              <a:t>2</a:t>
            </a:r>
            <a:r>
              <a:rPr lang="en-US" altLang="ja-JP" baseline="30000" dirty="0"/>
              <a:t>nd</a:t>
            </a:r>
            <a:r>
              <a:rPr lang="en-US" altLang="ja-JP" dirty="0"/>
              <a:t>3</a:t>
            </a:r>
            <a:r>
              <a:rPr lang="en-US" altLang="ja-JP" baseline="30000" dirty="0"/>
              <a:t>rd</a:t>
            </a:r>
            <a:r>
              <a:rPr lang="en-US" altLang="ja-JP" dirty="0"/>
              <a:t>generation_higgs_neutrino</a:t>
            </a:r>
            <a:endParaRPr kumimoji="1" lang="ja-JP" altLang="en-US" dirty="0"/>
          </a:p>
        </p:txBody>
      </p:sp>
      <p:pic>
        <p:nvPicPr>
          <p:cNvPr id="5" name="コンテンツ プレースホルダー 4">
            <a:extLst>
              <a:ext uri="{FF2B5EF4-FFF2-40B4-BE49-F238E27FC236}">
                <a16:creationId xmlns:a16="http://schemas.microsoft.com/office/drawing/2014/main" id="{9E72E429-EE33-A628-3656-BDD83046F8E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57323" y="1825625"/>
            <a:ext cx="5919843" cy="4351338"/>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BD897176-DCE2-7086-4B40-521BF0652B3A}"/>
                  </a:ext>
                </a:extLst>
              </p:cNvPr>
              <p:cNvSpPr txBox="1"/>
              <p:nvPr/>
            </p:nvSpPr>
            <p:spPr>
              <a:xfrm>
                <a:off x="7745314" y="3978807"/>
                <a:ext cx="3028335" cy="2585323"/>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p>
              <a:p>
                <a:r>
                  <a:rPr kumimoji="1" lang="en-US" altLang="ja-JP" dirty="0"/>
                  <a:t>130:</a:t>
                </a:r>
                <a:r>
                  <a:rPr lang="ja-JP" altLang="en-US" dirty="0"/>
                  <a:t>中性</a:t>
                </a:r>
                <a:r>
                  <a:rPr lang="en-US" altLang="ja-JP" dirty="0"/>
                  <a:t>K</a:t>
                </a:r>
                <a:r>
                  <a:rPr lang="ja-JP" altLang="en-US" dirty="0"/>
                  <a:t>中間子</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𝐾</m:t>
                        </m:r>
                      </m:e>
                      <m:sub>
                        <m:r>
                          <a:rPr lang="en-US" altLang="ja-JP" i="1">
                            <a:latin typeface="Cambria Math" panose="02040503050406030204" pitchFamily="18" charset="0"/>
                          </a:rPr>
                          <m:t>𝐿</m:t>
                        </m:r>
                      </m:sub>
                      <m:sup>
                        <m:r>
                          <a:rPr lang="en-US" altLang="ja-JP" i="1">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mc:Choice>
        <mc:Fallback xmlns="">
          <p:sp>
            <p:nvSpPr>
              <p:cNvPr id="6" name="テキスト ボックス 5">
                <a:extLst>
                  <a:ext uri="{FF2B5EF4-FFF2-40B4-BE49-F238E27FC236}">
                    <a16:creationId xmlns:a16="http://schemas.microsoft.com/office/drawing/2014/main" id="{BD897176-DCE2-7086-4B40-521BF0652B3A}"/>
                  </a:ext>
                </a:extLst>
              </p:cNvPr>
              <p:cNvSpPr txBox="1">
                <a:spLocks noRot="1" noChangeAspect="1" noMove="1" noResize="1" noEditPoints="1" noAdjustHandles="1" noChangeArrowheads="1" noChangeShapeType="1" noTextEdit="1"/>
              </p:cNvSpPr>
              <p:nvPr/>
            </p:nvSpPr>
            <p:spPr>
              <a:xfrm>
                <a:off x="7745314" y="3978807"/>
                <a:ext cx="3028335" cy="2585323"/>
              </a:xfrm>
              <a:prstGeom prst="rect">
                <a:avLst/>
              </a:prstGeom>
              <a:blipFill>
                <a:blip r:embed="rId4"/>
                <a:stretch>
                  <a:fillRect l="-1815" t="-1415" b="-30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705171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1F3BE6-0FCD-7B55-343A-3842A7112872}"/>
              </a:ext>
            </a:extLst>
          </p:cNvPr>
          <p:cNvSpPr>
            <a:spLocks noGrp="1"/>
          </p:cNvSpPr>
          <p:nvPr>
            <p:ph type="title"/>
          </p:nvPr>
        </p:nvSpPr>
        <p:spPr/>
        <p:txBody>
          <a:bodyPr/>
          <a:lstStyle/>
          <a:p>
            <a:r>
              <a:rPr kumimoji="1" lang="en-US" altLang="ja-JP" dirty="0"/>
              <a:t>Fake tau</a:t>
            </a:r>
            <a:r>
              <a:rPr kumimoji="1" lang="ja-JP" altLang="en-US" dirty="0"/>
              <a:t>の傾向</a:t>
            </a:r>
          </a:p>
        </p:txBody>
      </p:sp>
      <p:sp>
        <p:nvSpPr>
          <p:cNvPr id="3" name="コンテンツ プレースホルダー 2">
            <a:extLst>
              <a:ext uri="{FF2B5EF4-FFF2-40B4-BE49-F238E27FC236}">
                <a16:creationId xmlns:a16="http://schemas.microsoft.com/office/drawing/2014/main" id="{992EDCF4-F5E7-EE08-62C4-2C7596774D81}"/>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5279605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68485D-6CF8-8EDA-6D83-2FBA9299D96D}"/>
              </a:ext>
            </a:extLst>
          </p:cNvPr>
          <p:cNvSpPr>
            <a:spLocks noGrp="1"/>
          </p:cNvSpPr>
          <p:nvPr>
            <p:ph type="title"/>
          </p:nvPr>
        </p:nvSpPr>
        <p:spPr/>
        <p:txBody>
          <a:bodyPr/>
          <a:lstStyle/>
          <a:p>
            <a:r>
              <a:rPr lang="en-US" altLang="ja-JP" dirty="0"/>
              <a:t>Future plans</a:t>
            </a:r>
            <a:endParaRPr kumimoji="1" lang="ja-JP" altLang="en-US" dirty="0"/>
          </a:p>
        </p:txBody>
      </p:sp>
      <p:sp>
        <p:nvSpPr>
          <p:cNvPr id="3" name="コンテンツ プレースホルダー 2">
            <a:extLst>
              <a:ext uri="{FF2B5EF4-FFF2-40B4-BE49-F238E27FC236}">
                <a16:creationId xmlns:a16="http://schemas.microsoft.com/office/drawing/2014/main" id="{40EE8D99-3110-35BD-D9DA-CCA731993D1B}"/>
              </a:ext>
            </a:extLst>
          </p:cNvPr>
          <p:cNvSpPr>
            <a:spLocks noGrp="1"/>
          </p:cNvSpPr>
          <p:nvPr>
            <p:ph idx="1"/>
          </p:nvPr>
        </p:nvSpPr>
        <p:spPr/>
        <p:txBody>
          <a:bodyPr/>
          <a:lstStyle/>
          <a:p>
            <a:pPr marL="514350" indent="-514350">
              <a:buFont typeface="+mj-lt"/>
              <a:buAutoNum type="arabicPeriod"/>
            </a:pPr>
            <a:r>
              <a:rPr lang="ja-JP" altLang="en-US" dirty="0"/>
              <a:t>同じように</a:t>
            </a:r>
            <a:r>
              <a:rPr lang="en-US" altLang="ja-JP" dirty="0"/>
              <a:t>fake tau</a:t>
            </a:r>
            <a:r>
              <a:rPr lang="ja-JP" altLang="en-US" dirty="0"/>
              <a:t>傾向などを確かめてみる</a:t>
            </a:r>
            <a:endParaRPr lang="en-US" altLang="ja-JP" dirty="0"/>
          </a:p>
          <a:p>
            <a:pPr marL="514350" indent="-514350">
              <a:buFont typeface="+mj-lt"/>
              <a:buAutoNum type="arabicPeriod"/>
            </a:pPr>
            <a:r>
              <a:rPr lang="en-US" altLang="ja-JP" dirty="0"/>
              <a:t>Let's try changing the </a:t>
            </a:r>
            <a:r>
              <a:rPr lang="en-US" altLang="ja-JP" dirty="0" err="1"/>
              <a:t>Taufinder</a:t>
            </a:r>
            <a:r>
              <a:rPr lang="en-US" altLang="ja-JP" dirty="0"/>
              <a:t> parameters and see what happens.</a:t>
            </a:r>
          </a:p>
        </p:txBody>
      </p:sp>
    </p:spTree>
    <p:extLst>
      <p:ext uri="{BB962C8B-B14F-4D97-AF65-F5344CB8AC3E}">
        <p14:creationId xmlns:p14="http://schemas.microsoft.com/office/powerpoint/2010/main" val="15910685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8CA3B6-9F10-35BC-1375-BD4A110E9A3F}"/>
              </a:ext>
            </a:extLst>
          </p:cNvPr>
          <p:cNvSpPr>
            <a:spLocks noGrp="1"/>
          </p:cNvSpPr>
          <p:nvPr>
            <p:ph type="title"/>
          </p:nvPr>
        </p:nvSpPr>
        <p:spPr>
          <a:xfrm>
            <a:off x="838200" y="2766218"/>
            <a:ext cx="10515600" cy="1325563"/>
          </a:xfrm>
        </p:spPr>
        <p:txBody>
          <a:bodyPr/>
          <a:lstStyle/>
          <a:p>
            <a:pPr algn="ctr"/>
            <a:r>
              <a:rPr kumimoji="1" lang="en-US" altLang="ja-JP" dirty="0"/>
              <a:t>Back Up</a:t>
            </a:r>
            <a:endParaRPr kumimoji="1" lang="ja-JP" altLang="en-US" dirty="0"/>
          </a:p>
        </p:txBody>
      </p:sp>
    </p:spTree>
    <p:extLst>
      <p:ext uri="{BB962C8B-B14F-4D97-AF65-F5344CB8AC3E}">
        <p14:creationId xmlns:p14="http://schemas.microsoft.com/office/powerpoint/2010/main" val="24639440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D5F18-6331-801E-0526-BEF5B74B1CBC}"/>
              </a:ext>
            </a:extLst>
          </p:cNvPr>
          <p:cNvSpPr>
            <a:spLocks noGrp="1"/>
          </p:cNvSpPr>
          <p:nvPr>
            <p:ph type="title"/>
          </p:nvPr>
        </p:nvSpPr>
        <p:spPr/>
        <p:txBody>
          <a:bodyPr/>
          <a:lstStyle/>
          <a:p>
            <a:r>
              <a:rPr lang="ja-JP" altLang="en-US" dirty="0"/>
              <a:t>芯　言い換えるなら</a:t>
            </a:r>
            <a:endParaRPr kumimoji="1" lang="ja-JP" altLang="en-US" dirty="0"/>
          </a:p>
        </p:txBody>
      </p:sp>
      <p:sp>
        <p:nvSpPr>
          <p:cNvPr id="3" name="コンテンツ プレースホルダー 2">
            <a:extLst>
              <a:ext uri="{FF2B5EF4-FFF2-40B4-BE49-F238E27FC236}">
                <a16:creationId xmlns:a16="http://schemas.microsoft.com/office/drawing/2014/main" id="{C92CFD43-4DB0-CC7E-92DF-95F84927F955}"/>
              </a:ext>
            </a:extLst>
          </p:cNvPr>
          <p:cNvSpPr>
            <a:spLocks noGrp="1"/>
          </p:cNvSpPr>
          <p:nvPr>
            <p:ph idx="1"/>
          </p:nvPr>
        </p:nvSpPr>
        <p:spPr/>
        <p:txBody>
          <a:bodyPr/>
          <a:lstStyle/>
          <a:p>
            <a:r>
              <a:rPr kumimoji="1" lang="ja-JP" altLang="en-US" dirty="0"/>
              <a:t>シード軌跡（</a:t>
            </a:r>
            <a:r>
              <a:rPr kumimoji="1" lang="en-US" altLang="ja-JP" dirty="0"/>
              <a:t>Seed track</a:t>
            </a:r>
            <a:r>
              <a:rPr kumimoji="1" lang="ja-JP" altLang="en-US" dirty="0"/>
              <a:t>）</a:t>
            </a:r>
            <a:br>
              <a:rPr kumimoji="1" lang="en-US" altLang="ja-JP" dirty="0"/>
            </a:br>
            <a:r>
              <a:rPr lang="ja-JP" altLang="en-US" dirty="0"/>
              <a:t>アルゴリズムがここからタウの塊を作り始めようと基準にした最初の飛跡（トラック）のこと</a:t>
            </a:r>
            <a:endParaRPr lang="en-US" altLang="ja-JP" dirty="0"/>
          </a:p>
          <a:p>
            <a:r>
              <a:rPr kumimoji="1" lang="ja-JP" altLang="en-US" dirty="0"/>
              <a:t>リーディング・トラック（</a:t>
            </a:r>
            <a:r>
              <a:rPr kumimoji="1" lang="en-US" altLang="ja-JP" dirty="0"/>
              <a:t>Leading track</a:t>
            </a:r>
            <a:r>
              <a:rPr kumimoji="1" lang="ja-JP" altLang="en-US" dirty="0"/>
              <a:t>）</a:t>
            </a:r>
            <a:br>
              <a:rPr kumimoji="1" lang="en-US" altLang="ja-JP" dirty="0"/>
            </a:br>
            <a:r>
              <a:rPr lang="ja-JP" altLang="en-US" dirty="0"/>
              <a:t>そのジェット（塊）の中で、一番運動量（エネルギー）が高い主役の飛跡のこと</a:t>
            </a:r>
            <a:endParaRPr lang="en-US" altLang="ja-JP" dirty="0"/>
          </a:p>
          <a:p>
            <a:r>
              <a:rPr kumimoji="1" lang="ja-JP" altLang="en-US" dirty="0"/>
              <a:t>主要荷電軌跡（</a:t>
            </a:r>
            <a:r>
              <a:rPr kumimoji="1" lang="en-US" altLang="ja-JP" dirty="0"/>
              <a:t>Primary charged track</a:t>
            </a:r>
            <a:r>
              <a:rPr kumimoji="1" lang="ja-JP" altLang="en-US" dirty="0"/>
              <a:t>）</a:t>
            </a:r>
            <a:br>
              <a:rPr lang="en-US" altLang="ja-JP" dirty="0"/>
            </a:br>
            <a:r>
              <a:rPr lang="ja-JP" altLang="en-US" dirty="0"/>
              <a:t>タウのハドロン崩壊（</a:t>
            </a:r>
            <a:r>
              <a:rPr lang="en-US" altLang="ja-JP" dirty="0"/>
              <a:t>1-prong</a:t>
            </a:r>
            <a:r>
              <a:rPr lang="ja-JP" altLang="en-US" dirty="0"/>
              <a:t>）を特徴づける、ただ</a:t>
            </a:r>
            <a:r>
              <a:rPr lang="en-US" altLang="ja-JP" dirty="0"/>
              <a:t>1</a:t>
            </a:r>
            <a:r>
              <a:rPr lang="ja-JP" altLang="en-US" dirty="0"/>
              <a:t>本の荷電粒子の飛跡のこと</a:t>
            </a:r>
            <a:endParaRPr lang="en-US" altLang="ja-JP" dirty="0"/>
          </a:p>
        </p:txBody>
      </p:sp>
    </p:spTree>
    <p:extLst>
      <p:ext uri="{BB962C8B-B14F-4D97-AF65-F5344CB8AC3E}">
        <p14:creationId xmlns:p14="http://schemas.microsoft.com/office/powerpoint/2010/main" val="22240154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74F938-970D-E717-BB56-D3183D86C105}"/>
              </a:ext>
            </a:extLst>
          </p:cNvPr>
          <p:cNvSpPr>
            <a:spLocks noGrp="1"/>
          </p:cNvSpPr>
          <p:nvPr>
            <p:ph type="title"/>
          </p:nvPr>
        </p:nvSpPr>
        <p:spPr/>
        <p:txBody>
          <a:bodyPr/>
          <a:lstStyle/>
          <a:p>
            <a:r>
              <a:rPr kumimoji="1" lang="en-US" altLang="ja-JP" dirty="0"/>
              <a:t>MC ~ </a:t>
            </a:r>
            <a:r>
              <a:rPr kumimoji="1" lang="ja-JP" altLang="en-US" dirty="0"/>
              <a:t>モンテカルロ</a:t>
            </a: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F5CC1B2A-1226-4509-0E55-92F2A86CDD44}"/>
                  </a:ext>
                </a:extLst>
              </p:cNvPr>
              <p:cNvSpPr>
                <a:spLocks noGrp="1"/>
              </p:cNvSpPr>
              <p:nvPr>
                <p:ph idx="1"/>
              </p:nvPr>
            </p:nvSpPr>
            <p:spPr/>
            <p:txBody>
              <a:bodyPr>
                <a:normAutofit fontScale="92500" lnSpcReduction="20000"/>
              </a:bodyPr>
              <a:lstStyle/>
              <a:p>
                <a:r>
                  <a:rPr kumimoji="1" lang="ja-JP" altLang="en-US" dirty="0"/>
                  <a:t>コンピューターは、確率の数式に従って「サイコロ」を振り、仮想空間の中で「もしこんな衝突が起きたらどうなるか」を</a:t>
                </a:r>
                <a:r>
                  <a:rPr kumimoji="1" lang="en-US" altLang="ja-JP" dirty="0"/>
                  <a:t>1</a:t>
                </a:r>
                <a:r>
                  <a:rPr kumimoji="1" lang="ja-JP" altLang="en-US" dirty="0"/>
                  <a:t>イベントずつ作り出す。 このサイコロを使った仮想実験のことを「モンテカルロ・シミュレーション」と呼ぶ。</a:t>
                </a:r>
                <a:endParaRPr kumimoji="1" lang="en-US" altLang="ja-JP" dirty="0"/>
              </a:p>
              <a:p>
                <a:r>
                  <a:rPr lang="en-US" altLang="ja-JP" dirty="0" err="1"/>
                  <a:t>mcp</a:t>
                </a:r>
                <a:r>
                  <a:rPr lang="en-US" altLang="ja-JP" dirty="0"/>
                  <a:t> (</a:t>
                </a:r>
                <a:r>
                  <a:rPr lang="en-US" altLang="ja-JP" dirty="0" err="1"/>
                  <a:t>MCParticle</a:t>
                </a:r>
                <a:r>
                  <a:rPr lang="en-US" altLang="ja-JP" dirty="0"/>
                  <a:t>)</a:t>
                </a:r>
                <a:endParaRPr lang="ja-JP" altLang="en-US" dirty="0"/>
              </a:p>
              <a:p>
                <a:r>
                  <a:rPr lang="ja-JP" altLang="en-US" dirty="0"/>
                  <a:t>これは </a:t>
                </a:r>
                <a:r>
                  <a:rPr lang="en-US" altLang="ja-JP" dirty="0"/>
                  <a:t>Monte Carlo Particle</a:t>
                </a:r>
                <a:r>
                  <a:rPr lang="ja-JP" altLang="en-US" dirty="0"/>
                  <a:t> の略。「モンテカルロ・シミュレーション（サイコロ）によって生み出された、仮想の素粒子」という意味。</a:t>
                </a:r>
              </a:p>
              <a:p>
                <a:r>
                  <a:rPr lang="en-US" altLang="ja-JP" dirty="0"/>
                  <a:t>MC Truth</a:t>
                </a:r>
                <a:r>
                  <a:rPr lang="ja-JP" altLang="en-US" dirty="0"/>
                  <a:t>（モンテカルロ・トゥルース）</a:t>
                </a:r>
              </a:p>
              <a:p>
                <a:r>
                  <a:rPr lang="ja-JP" altLang="en-US" dirty="0"/>
                  <a:t>コンピューター自身がサイコロを振って作ったので、コンピューターは「この粒子は絶対 </a:t>
                </a:r>
                <a14:m>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𝜋</m:t>
                        </m:r>
                      </m:e>
                      <m:sup>
                        <m:r>
                          <a:rPr lang="en-US" altLang="ja-JP" b="0" i="1" smtClean="0">
                            <a:latin typeface="Cambria Math" panose="02040503050406030204" pitchFamily="18" charset="0"/>
                          </a:rPr>
                          <m:t>+</m:t>
                        </m:r>
                      </m:sup>
                    </m:sSup>
                  </m:oMath>
                </a14:m>
                <a:r>
                  <a:rPr lang="ja-JP" altLang="en-US" dirty="0"/>
                  <a:t>だ」「エネルギーは絶対に </a:t>
                </a:r>
                <a:r>
                  <a:rPr lang="en-US" altLang="ja-JP" dirty="0"/>
                  <a:t>50.0 GeV </a:t>
                </a:r>
                <a:r>
                  <a:rPr lang="ja-JP" altLang="en-US" dirty="0"/>
                  <a:t>だ」という</a:t>
                </a:r>
                <a:r>
                  <a:rPr lang="en-US" altLang="ja-JP" dirty="0"/>
                  <a:t>100%</a:t>
                </a:r>
                <a:r>
                  <a:rPr lang="ja-JP" altLang="en-US" dirty="0"/>
                  <a:t>の正解（真実＝</a:t>
                </a:r>
                <a:r>
                  <a:rPr lang="en-US" altLang="ja-JP" dirty="0"/>
                  <a:t>Truth</a:t>
                </a:r>
                <a:r>
                  <a:rPr lang="ja-JP" altLang="en-US" dirty="0"/>
                  <a:t>）を知っています</a:t>
                </a:r>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F5CC1B2A-1226-4509-0E55-92F2A86CDD44}"/>
                  </a:ext>
                </a:extLst>
              </p:cNvPr>
              <p:cNvSpPr>
                <a:spLocks noGrp="1" noRot="1" noChangeAspect="1" noMove="1" noResize="1" noEditPoints="1" noAdjustHandles="1" noChangeArrowheads="1" noChangeShapeType="1" noTextEdit="1"/>
              </p:cNvSpPr>
              <p:nvPr>
                <p:ph idx="1"/>
              </p:nvPr>
            </p:nvSpPr>
            <p:spPr>
              <a:blipFill>
                <a:blip r:embed="rId2"/>
                <a:stretch>
                  <a:fillRect l="-928" t="-3501" r="-58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631814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0" y="400277"/>
            <a:ext cx="699516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kumimoji="1" lang="ja-JP" altLang="en-US" sz="3200" dirty="0"/>
              <a:t>①</a:t>
            </a:r>
            <a:r>
              <a:rPr kumimoji="1" lang="ja-JP" altLang="en-US" dirty="0"/>
              <a:t>：</a:t>
            </a:r>
            <a:r>
              <a:rPr kumimoji="1" lang="en-US" altLang="ja-JP" dirty="0"/>
              <a:t>Tau</a:t>
            </a:r>
            <a:r>
              <a:rPr kumimoji="1" lang="ja-JP" altLang="en-US" dirty="0"/>
              <a:t>らしきものを捕まえるプロセッサ</a:t>
            </a:r>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1"/>
                <a:ext cx="10515600" cy="21575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lang="ja-JP" altLang="en-US" dirty="0"/>
                  <a:t>角度の制限（コサインを用いたクラスタリング</a:t>
                </a:r>
                <a:r>
                  <a:rPr lang="en-US" altLang="ja-JP" dirty="0"/>
                  <a:t>)</a:t>
                </a:r>
                <a:br>
                  <a:rPr lang="en-US" altLang="ja-JP" dirty="0"/>
                </a:br>
                <a:r>
                  <a:rPr lang="ja-JP" altLang="en-US" dirty="0"/>
                  <a:t>粒子間の成す角のコサイン</a:t>
                </a:r>
                <a:r>
                  <a:rPr lang="en-US" altLang="ja-JP" dirty="0"/>
                  <a:t>(</a:t>
                </a:r>
                <a14:m>
                  <m:oMath xmlns:m="http://schemas.openxmlformats.org/officeDocument/2006/math">
                    <m:func>
                      <m:funcPr>
                        <m:ctrlPr>
                          <a:rPr lang="en-US" altLang="ja-JP" i="1" smtClean="0">
                            <a:latin typeface="Cambria Math" panose="02040503050406030204" pitchFamily="18" charset="0"/>
                          </a:rPr>
                        </m:ctrlPr>
                      </m:funcPr>
                      <m:fName>
                        <m:r>
                          <m:rPr>
                            <m:sty m:val="p"/>
                          </m:rPr>
                          <a:rPr lang="en-US" altLang="ja-JP" i="0" smtClean="0">
                            <a:latin typeface="Cambria Math" panose="02040503050406030204" pitchFamily="18" charset="0"/>
                          </a:rPr>
                          <m:t>cos</m:t>
                        </m:r>
                      </m:fName>
                      <m:e>
                        <m:r>
                          <a:rPr lang="ja-JP" altLang="en-US" i="1" smtClean="0">
                            <a:latin typeface="Cambria Math" panose="02040503050406030204" pitchFamily="18" charset="0"/>
                          </a:rPr>
                          <m:t>𝜃</m:t>
                        </m:r>
                      </m:e>
                    </m:func>
                  </m:oMath>
                </a14:m>
                <a:r>
                  <a:rPr lang="en-US" altLang="ja-JP" dirty="0"/>
                  <a:t>)</a:t>
                </a:r>
                <a:br>
                  <a:rPr lang="en-US" altLang="ja-JP" dirty="0"/>
                </a:br>
                <a:r>
                  <a:rPr lang="en-US" altLang="ja-JP" dirty="0"/>
                  <a:t>tau</a:t>
                </a:r>
                <a:r>
                  <a:rPr lang="ja-JP" altLang="en-US" dirty="0"/>
                  <a:t>のローレンツブースト</a:t>
                </a:r>
                <a:r>
                  <a:rPr lang="en-US" altLang="ja-JP" dirty="0"/>
                  <a:t>(</a:t>
                </a:r>
                <a:r>
                  <a:rPr lang="ja-JP" altLang="en-US" dirty="0"/>
                  <a:t>高速度による前方への集中</a:t>
                </a:r>
                <a:r>
                  <a:rPr lang="en-US" altLang="ja-JP" dirty="0"/>
                  <a:t>)</a:t>
                </a:r>
                <a:r>
                  <a:rPr lang="ja-JP" altLang="en-US" dirty="0"/>
                  <a:t>を評価</a:t>
                </a:r>
                <a:br>
                  <a:rPr lang="en-US" altLang="ja-JP" dirty="0"/>
                </a:br>
                <a:r>
                  <a:rPr lang="ja-JP" altLang="en-US" dirty="0"/>
                  <a:t>アルゴリズムは、最もエネルギーの高い軌跡</a:t>
                </a:r>
                <a:r>
                  <a:rPr lang="en-US" altLang="ja-JP" dirty="0"/>
                  <a:t>(</a:t>
                </a:r>
                <a:r>
                  <a:rPr lang="ja-JP" altLang="en-US" dirty="0"/>
                  <a:t>シード</a:t>
                </a:r>
                <a:r>
                  <a:rPr lang="en-US" altLang="ja-JP" dirty="0"/>
                  <a:t>)</a:t>
                </a:r>
                <a:r>
                  <a:rPr lang="ja-JP" altLang="en-US" dirty="0"/>
                  <a:t>に対して、</a:t>
                </a:r>
                <a:r>
                  <a:rPr lang="en-US" altLang="ja-JP" dirty="0"/>
                  <a:t> </a:t>
                </a:r>
                <a14:m>
                  <m:oMath xmlns:m="http://schemas.openxmlformats.org/officeDocument/2006/math">
                    <m:func>
                      <m:funcPr>
                        <m:ctrlPr>
                          <a:rPr lang="en-US" altLang="ja-JP" i="1">
                            <a:latin typeface="Cambria Math" panose="02040503050406030204" pitchFamily="18" charset="0"/>
                          </a:rPr>
                        </m:ctrlPr>
                      </m:funcPr>
                      <m:fName>
                        <m:r>
                          <m:rPr>
                            <m:sty m:val="p"/>
                          </m:rPr>
                          <a:rPr lang="en-US" altLang="ja-JP">
                            <a:latin typeface="Cambria Math" panose="02040503050406030204" pitchFamily="18" charset="0"/>
                          </a:rPr>
                          <m:t>cos</m:t>
                        </m:r>
                      </m:fName>
                      <m:e>
                        <m:r>
                          <a:rPr lang="ja-JP" altLang="en-US" i="1">
                            <a:latin typeface="Cambria Math" panose="02040503050406030204" pitchFamily="18" charset="0"/>
                          </a:rPr>
                          <m:t>𝜃</m:t>
                        </m:r>
                      </m:e>
                    </m:func>
                    <m:r>
                      <a:rPr lang="en-US" altLang="ja-JP" b="0" i="1" smtClean="0">
                        <a:latin typeface="Cambria Math" panose="02040503050406030204" pitchFamily="18" charset="0"/>
                      </a:rPr>
                      <m:t>&gt;0.98</m:t>
                    </m:r>
                  </m:oMath>
                </a14:m>
                <a:r>
                  <a:rPr lang="ja-JP" altLang="en-US" dirty="0"/>
                  <a:t>といった円錐の中にいる粒子だけを同じ</a:t>
                </a:r>
                <a:r>
                  <a:rPr lang="en-US" altLang="ja-JP" dirty="0"/>
                  <a:t>tau</a:t>
                </a:r>
                <a:r>
                  <a:rPr lang="ja-JP" altLang="en-US" dirty="0"/>
                  <a:t>から生まれた仲間としてひとまとめ</a:t>
                </a:r>
                <a:r>
                  <a:rPr lang="en-US" altLang="ja-JP" dirty="0"/>
                  <a:t>(</a:t>
                </a:r>
                <a:r>
                  <a:rPr lang="ja-JP" altLang="en-US" dirty="0"/>
                  <a:t>クラスタリング</a:t>
                </a:r>
                <a:r>
                  <a:rPr lang="en-US" altLang="ja-JP" dirty="0"/>
                  <a:t>)</a:t>
                </a:r>
                <a:r>
                  <a:rPr lang="ja-JP" altLang="en-US" dirty="0"/>
                  <a:t>する</a:t>
                </a:r>
                <a:endParaRPr lang="en-US" altLang="ja-JP"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1"/>
                <a:ext cx="10515600" cy="2157549"/>
              </a:xfrm>
              <a:prstGeom prst="rect">
                <a:avLst/>
              </a:prstGeom>
              <a:blipFill>
                <a:blip r:embed="rId2"/>
                <a:stretch>
                  <a:fillRect l="-463"/>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18575106-D8B3-4625-2EC6-4514529ED270}"/>
              </a:ext>
            </a:extLst>
          </p:cNvPr>
          <p:cNvPicPr>
            <a:picLocks noChangeAspect="1"/>
          </p:cNvPicPr>
          <p:nvPr/>
        </p:nvPicPr>
        <p:blipFill>
          <a:blip r:embed="rId3"/>
          <a:stretch>
            <a:fillRect/>
          </a:stretch>
        </p:blipFill>
        <p:spPr>
          <a:xfrm>
            <a:off x="223683" y="5726463"/>
            <a:ext cx="5537410" cy="790685"/>
          </a:xfrm>
          <a:prstGeom prst="rect">
            <a:avLst/>
          </a:prstGeom>
        </p:spPr>
      </p:pic>
      <p:sp>
        <p:nvSpPr>
          <p:cNvPr id="6" name="テキスト ボックス 5">
            <a:extLst>
              <a:ext uri="{FF2B5EF4-FFF2-40B4-BE49-F238E27FC236}">
                <a16:creationId xmlns:a16="http://schemas.microsoft.com/office/drawing/2014/main" id="{C9D13A42-D5B3-6C2B-F325-C1FCC9C40A01}"/>
              </a:ext>
            </a:extLst>
          </p:cNvPr>
          <p:cNvSpPr txBox="1"/>
          <p:nvPr/>
        </p:nvSpPr>
        <p:spPr>
          <a:xfrm>
            <a:off x="223683" y="5423992"/>
            <a:ext cx="1229033" cy="369332"/>
          </a:xfrm>
          <a:prstGeom prst="rect">
            <a:avLst/>
          </a:prstGeom>
          <a:noFill/>
        </p:spPr>
        <p:txBody>
          <a:bodyPr wrap="square" rtlCol="0">
            <a:spAutoFit/>
          </a:bodyPr>
          <a:lstStyle/>
          <a:p>
            <a:r>
              <a:rPr kumimoji="1" lang="ja-JP" altLang="en-US" dirty="0"/>
              <a:t>末原先生</a:t>
            </a:r>
          </a:p>
        </p:txBody>
      </p:sp>
      <p:pic>
        <p:nvPicPr>
          <p:cNvPr id="9" name="図 8">
            <a:extLst>
              <a:ext uri="{FF2B5EF4-FFF2-40B4-BE49-F238E27FC236}">
                <a16:creationId xmlns:a16="http://schemas.microsoft.com/office/drawing/2014/main" id="{605C00AE-7C6E-59F8-2EA4-4F239DC22598}"/>
              </a:ext>
            </a:extLst>
          </p:cNvPr>
          <p:cNvPicPr>
            <a:picLocks noChangeAspect="1"/>
          </p:cNvPicPr>
          <p:nvPr/>
        </p:nvPicPr>
        <p:blipFill>
          <a:blip r:embed="rId4"/>
          <a:stretch>
            <a:fillRect/>
          </a:stretch>
        </p:blipFill>
        <p:spPr>
          <a:xfrm>
            <a:off x="76810" y="4137336"/>
            <a:ext cx="5537410" cy="285790"/>
          </a:xfrm>
          <a:prstGeom prst="rect">
            <a:avLst/>
          </a:prstGeom>
        </p:spPr>
      </p:pic>
      <p:sp>
        <p:nvSpPr>
          <p:cNvPr id="10" name="テキスト ボックス 9">
            <a:extLst>
              <a:ext uri="{FF2B5EF4-FFF2-40B4-BE49-F238E27FC236}">
                <a16:creationId xmlns:a16="http://schemas.microsoft.com/office/drawing/2014/main" id="{C0014D31-1FBD-94DD-15B4-6EDB76535EC3}"/>
              </a:ext>
            </a:extLst>
          </p:cNvPr>
          <p:cNvSpPr txBox="1"/>
          <p:nvPr/>
        </p:nvSpPr>
        <p:spPr>
          <a:xfrm>
            <a:off x="322006" y="3834777"/>
            <a:ext cx="1130710" cy="369332"/>
          </a:xfrm>
          <a:prstGeom prst="rect">
            <a:avLst/>
          </a:prstGeom>
          <a:noFill/>
        </p:spPr>
        <p:txBody>
          <a:bodyPr wrap="square" rtlCol="0">
            <a:spAutoFit/>
          </a:bodyPr>
          <a:lstStyle/>
          <a:p>
            <a:r>
              <a:rPr kumimoji="1" lang="ja-JP" altLang="en-US" dirty="0"/>
              <a:t>菅原先輩</a:t>
            </a:r>
          </a:p>
        </p:txBody>
      </p:sp>
      <p:pic>
        <p:nvPicPr>
          <p:cNvPr id="12" name="図 11">
            <a:extLst>
              <a:ext uri="{FF2B5EF4-FFF2-40B4-BE49-F238E27FC236}">
                <a16:creationId xmlns:a16="http://schemas.microsoft.com/office/drawing/2014/main" id="{2CE6B122-3435-B218-CDA8-E6F0A61FF696}"/>
              </a:ext>
            </a:extLst>
          </p:cNvPr>
          <p:cNvPicPr>
            <a:picLocks noChangeAspect="1"/>
          </p:cNvPicPr>
          <p:nvPr/>
        </p:nvPicPr>
        <p:blipFill>
          <a:blip r:embed="rId5"/>
          <a:stretch>
            <a:fillRect/>
          </a:stretch>
        </p:blipFill>
        <p:spPr>
          <a:xfrm>
            <a:off x="76810" y="4401478"/>
            <a:ext cx="7034897" cy="552527"/>
          </a:xfrm>
          <a:prstGeom prst="rect">
            <a:avLst/>
          </a:prstGeom>
        </p:spPr>
      </p:pic>
      <p:pic>
        <p:nvPicPr>
          <p:cNvPr id="14" name="図 13">
            <a:extLst>
              <a:ext uri="{FF2B5EF4-FFF2-40B4-BE49-F238E27FC236}">
                <a16:creationId xmlns:a16="http://schemas.microsoft.com/office/drawing/2014/main" id="{64411A50-B889-A715-0DC9-B4A2B6AC23A2}"/>
              </a:ext>
            </a:extLst>
          </p:cNvPr>
          <p:cNvPicPr>
            <a:picLocks noChangeAspect="1"/>
          </p:cNvPicPr>
          <p:nvPr/>
        </p:nvPicPr>
        <p:blipFill>
          <a:blip r:embed="rId6"/>
          <a:stretch>
            <a:fillRect/>
          </a:stretch>
        </p:blipFill>
        <p:spPr>
          <a:xfrm>
            <a:off x="223683" y="6539515"/>
            <a:ext cx="6944694" cy="304843"/>
          </a:xfrm>
          <a:prstGeom prst="rect">
            <a:avLst/>
          </a:prstGeom>
        </p:spPr>
      </p:pic>
      <p:pic>
        <p:nvPicPr>
          <p:cNvPr id="16" name="図 15">
            <a:extLst>
              <a:ext uri="{FF2B5EF4-FFF2-40B4-BE49-F238E27FC236}">
                <a16:creationId xmlns:a16="http://schemas.microsoft.com/office/drawing/2014/main" id="{17490582-E6C3-1568-977D-C4778AC8B851}"/>
              </a:ext>
            </a:extLst>
          </p:cNvPr>
          <p:cNvPicPr>
            <a:picLocks noChangeAspect="1"/>
          </p:cNvPicPr>
          <p:nvPr/>
        </p:nvPicPr>
        <p:blipFill>
          <a:blip r:embed="rId7"/>
          <a:stretch>
            <a:fillRect/>
          </a:stretch>
        </p:blipFill>
        <p:spPr>
          <a:xfrm>
            <a:off x="85551" y="4907070"/>
            <a:ext cx="7220958" cy="504895"/>
          </a:xfrm>
          <a:prstGeom prst="rect">
            <a:avLst/>
          </a:prstGeom>
        </p:spPr>
      </p:pic>
      <p:sp>
        <p:nvSpPr>
          <p:cNvPr id="2" name="楕円 1">
            <a:extLst>
              <a:ext uri="{FF2B5EF4-FFF2-40B4-BE49-F238E27FC236}">
                <a16:creationId xmlns:a16="http://schemas.microsoft.com/office/drawing/2014/main" id="{9C86DBAC-191B-6BD6-CA99-AFEC253F161A}"/>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8809A9AE-F680-FBD5-2837-A785CD450BB4}"/>
              </a:ext>
            </a:extLst>
          </p:cNvPr>
          <p:cNvCxnSpPr>
            <a:cxnSpLocks/>
            <a:stCxn id="2"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9356E6B0-1667-F0AB-384F-F858F2DB38C0}"/>
              </a:ext>
            </a:extLst>
          </p:cNvPr>
          <p:cNvCxnSpPr>
            <a:cxnSpLocks/>
            <a:stCxn id="2"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96502EBA-066B-4E3A-3EF8-4389C67471DB}"/>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7D9D6B1E-D0F2-E86C-0D9C-B0E3B67B949B}"/>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A2469B00-124E-4764-2E9D-5929F09115C8}"/>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1588B98F-9E39-0E14-D655-1BB8FA276A52}"/>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a:extLst>
              <a:ext uri="{FF2B5EF4-FFF2-40B4-BE49-F238E27FC236}">
                <a16:creationId xmlns:a16="http://schemas.microsoft.com/office/drawing/2014/main" id="{0773D6CE-4A9C-22D9-65DA-68AF7A0B0A62}"/>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A524D20-21BE-589C-05E7-6972E3051FF2}"/>
              </a:ext>
            </a:extLst>
          </p:cNvPr>
          <p:cNvCxnSpPr>
            <a:cxnSpLocks/>
          </p:cNvCxnSpPr>
          <p:nvPr/>
        </p:nvCxnSpPr>
        <p:spPr>
          <a:xfrm>
            <a:off x="8655728" y="736239"/>
            <a:ext cx="239697" cy="4282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56CC3407-04CB-4BC8-E536-3BFA46CB150E}"/>
                  </a:ext>
                </a:extLst>
              </p:cNvPr>
              <p:cNvSpPr txBox="1"/>
              <p:nvPr/>
            </p:nvSpPr>
            <p:spPr>
              <a:xfrm>
                <a:off x="8131946" y="400277"/>
                <a:ext cx="7499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kumimoji="1" lang="en-US" altLang="ja-JP" i="1" smtClean="0">
                              <a:latin typeface="Cambria Math" panose="02040503050406030204" pitchFamily="18" charset="0"/>
                            </a:rPr>
                          </m:ctrlPr>
                        </m:funcPr>
                        <m:fName>
                          <m:r>
                            <m:rPr>
                              <m:sty m:val="p"/>
                            </m:rPr>
                            <a:rPr kumimoji="1" lang="en-US" altLang="ja-JP" i="0" smtClean="0">
                              <a:latin typeface="Cambria Math" panose="02040503050406030204" pitchFamily="18" charset="0"/>
                            </a:rPr>
                            <m:t>cos</m:t>
                          </m:r>
                        </m:fName>
                        <m:e>
                          <m:r>
                            <a:rPr kumimoji="1" lang="ja-JP" altLang="en-US" i="1" smtClean="0">
                              <a:latin typeface="Cambria Math" panose="02040503050406030204" pitchFamily="18" charset="0"/>
                            </a:rPr>
                            <m:t>𝜃</m:t>
                          </m:r>
                        </m:e>
                      </m:func>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56CC3407-04CB-4BC8-E536-3BFA46CB150E}"/>
                  </a:ext>
                </a:extLst>
              </p:cNvPr>
              <p:cNvSpPr txBox="1">
                <a:spLocks noRot="1" noChangeAspect="1" noMove="1" noResize="1" noEditPoints="1" noAdjustHandles="1" noChangeArrowheads="1" noChangeShapeType="1" noTextEdit="1"/>
              </p:cNvSpPr>
              <p:nvPr/>
            </p:nvSpPr>
            <p:spPr>
              <a:xfrm>
                <a:off x="8131946" y="400277"/>
                <a:ext cx="749916" cy="369332"/>
              </a:xfrm>
              <a:prstGeom prst="rect">
                <a:avLst/>
              </a:prstGeom>
              <a:blipFill>
                <a:blip r:embed="rId8"/>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62819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57105636-1F32-E2C2-0D35-F7E808B728AE}"/>
                  </a:ext>
                </a:extLst>
              </p:cNvPr>
              <p:cNvSpPr>
                <a:spLocks noGrp="1"/>
              </p:cNvSpPr>
              <p:nvPr>
                <p:ph idx="1"/>
              </p:nvPr>
            </p:nvSpPr>
            <p:spPr/>
            <p:txBody>
              <a:bodyPr>
                <a:normAutofit fontScale="85000" lnSpcReduction="20000"/>
              </a:bodyPr>
              <a:lstStyle/>
              <a:p>
                <a:pPr marL="0" indent="0">
                  <a:buNone/>
                </a:pPr>
                <a:r>
                  <a:rPr lang="en-US" altLang="ja-JP" dirty="0"/>
                  <a:t>Necessity of Tau Identification (Two Missions):</a:t>
                </a:r>
              </a:p>
              <a:p>
                <a:r>
                  <a:rPr lang="en-US" altLang="ja-JP" dirty="0"/>
                  <a:t>Due to the missing energy from</a:t>
                </a:r>
                <a14:m>
                  <m:oMath xmlns:m="http://schemas.openxmlformats.org/officeDocument/2006/math">
                    <m:r>
                      <a:rPr lang="ja-JP" altLang="en-US" i="1">
                        <a:latin typeface="Cambria Math" panose="02040503050406030204" pitchFamily="18" charset="0"/>
                        <a:ea typeface="Cambria Math" panose="02040503050406030204" pitchFamily="18" charset="0"/>
                      </a:rPr>
                      <m:t>𝜈</m:t>
                    </m:r>
                  </m:oMath>
                </a14:m>
                <a:r>
                  <a:rPr lang="en-US" altLang="ja-JP" dirty="0"/>
                  <a:t>, </a:t>
                </a:r>
                <a:r>
                  <a:rPr lang="en-US" altLang="ja-JP" dirty="0" err="1"/>
                  <a:t>taus</a:t>
                </a:r>
                <a:r>
                  <a:rPr lang="en-US" altLang="ja-JP" dirty="0"/>
                  <a:t> degrade recoil mass precision and were typically excluded from conventional charged lepton analyses (e.g.,</a:t>
                </a:r>
                <a:r>
                  <a:rPr lang="el-GR" altLang="ja-JP" dirty="0">
                    <a:ea typeface="Cambria Math" panose="02040503050406030204" pitchFamily="18" charset="0"/>
                  </a:rPr>
                  <a:t> </a:t>
                </a:r>
                <a14:m>
                  <m:oMath xmlns:m="http://schemas.openxmlformats.org/officeDocument/2006/math">
                    <m:r>
                      <m:rPr>
                        <m:sty m:val="p"/>
                      </m:rPr>
                      <a:rPr lang="en-US" altLang="ja-JP" i="1" dirty="0" smtClean="0">
                        <a:latin typeface="Cambria Math" panose="02040503050406030204" pitchFamily="18" charset="0"/>
                        <a:ea typeface="Cambria Math" panose="02040503050406030204" pitchFamily="18" charset="0"/>
                      </a:rPr>
                      <m:t>Z</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𝑙𝑙</m:t>
                    </m:r>
                    <m:r>
                      <a:rPr lang="en-US" altLang="ja-JP" b="0"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𝑒𝑒</m:t>
                    </m:r>
                    <m:r>
                      <a:rPr lang="en-US" altLang="ja-JP" b="0" i="1" smtClean="0">
                        <a:latin typeface="Cambria Math" panose="02040503050406030204" pitchFamily="18" charset="0"/>
                        <a:ea typeface="Cambria Math" panose="02040503050406030204" pitchFamily="18" charset="0"/>
                      </a:rPr>
                      <m:t>,</m:t>
                    </m:r>
                    <m:r>
                      <a:rPr lang="ja-JP" altLang="en-US" b="0" i="1" smtClean="0">
                        <a:latin typeface="Cambria Math" panose="02040503050406030204" pitchFamily="18" charset="0"/>
                        <a:ea typeface="Cambria Math" panose="02040503050406030204" pitchFamily="18" charset="0"/>
                      </a:rPr>
                      <m:t>𝜇𝜇</m:t>
                    </m:r>
                    <m:r>
                      <a:rPr lang="en-US" altLang="ja-JP" b="0" i="1" smtClean="0">
                        <a:latin typeface="Cambria Math" panose="02040503050406030204" pitchFamily="18" charset="0"/>
                        <a:ea typeface="Cambria Math" panose="02040503050406030204" pitchFamily="18" charset="0"/>
                      </a:rPr>
                      <m:t>)</m:t>
                    </m:r>
                  </m:oMath>
                </a14:m>
                <a:r>
                  <a:rPr lang="en-US" altLang="ja-JP" dirty="0"/>
                  <a:t>).</a:t>
                </a:r>
              </a:p>
              <a:p>
                <a:r>
                  <a:rPr lang="en-US" altLang="ja-JP" dirty="0"/>
                  <a:t>However, this study assigns the Tau Finder two contrasting but essential roles:</a:t>
                </a:r>
              </a:p>
              <a:p>
                <a:pPr lvl="1"/>
                <a14:m>
                  <m:oMath xmlns:m="http://schemas.openxmlformats.org/officeDocument/2006/math">
                    <m:r>
                      <m:rPr>
                        <m:sty m:val="p"/>
                      </m:rPr>
                      <a:rPr lang="el-GR" altLang="ja-JP" i="1" smtClean="0">
                        <a:latin typeface="Cambria Math" panose="02040503050406030204" pitchFamily="18" charset="0"/>
                        <a:ea typeface="Cambria Math" panose="02040503050406030204" pitchFamily="18" charset="0"/>
                      </a:rPr>
                      <m:t>ν</m:t>
                    </m:r>
                    <m:acc>
                      <m:accPr>
                        <m:chr m:val="̅"/>
                        <m:ctrlPr>
                          <a:rPr lang="en-US" altLang="ja-JP" i="1" smtClean="0">
                            <a:latin typeface="Cambria Math" panose="02040503050406030204" pitchFamily="18" charset="0"/>
                          </a:rPr>
                        </m:ctrlPr>
                      </m:accPr>
                      <m:e>
                        <m:r>
                          <a:rPr lang="ja-JP" altLang="en-US" i="1" smtClean="0">
                            <a:latin typeface="Cambria Math" panose="02040503050406030204" pitchFamily="18" charset="0"/>
                          </a:rPr>
                          <m:t>𝜈</m:t>
                        </m:r>
                      </m:e>
                    </m:acc>
                    <m:r>
                      <a:rPr lang="en-US" altLang="ja-JP" b="0" i="1" smtClean="0">
                        <a:latin typeface="Cambria Math" panose="02040503050406030204" pitchFamily="18" charset="0"/>
                      </a:rPr>
                      <m:t>𝐻</m:t>
                    </m:r>
                  </m:oMath>
                </a14:m>
                <a:r>
                  <a:rPr lang="en-US" altLang="ja-JP" dirty="0"/>
                  <a:t> Analysis: Act as a strict filter (Tau Veto) to reliably identify and reject </a:t>
                </a:r>
                <a:r>
                  <a:rPr lang="en-US" altLang="ja-JP" dirty="0" err="1"/>
                  <a:t>taus</a:t>
                </a:r>
                <a:r>
                  <a:rPr lang="en-US" altLang="ja-JP" dirty="0"/>
                  <a:t> that closely mimic strange jets.</a:t>
                </a:r>
              </a:p>
              <a:p>
                <a:pPr lvl="1"/>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𝐻</m:t>
                    </m:r>
                  </m:oMath>
                </a14:m>
                <a:r>
                  <a:rPr lang="en-US" altLang="ja-JP" dirty="0"/>
                  <a:t> Analysis: Act as a radar (Tau Tagging) to directly identify the two </a:t>
                </a:r>
                <a:r>
                  <a:rPr lang="en-US" altLang="ja-JP" dirty="0" err="1"/>
                  <a:t>taus</a:t>
                </a:r>
                <a:r>
                  <a:rPr lang="en-US" altLang="ja-JP" dirty="0"/>
                  <a:t> and recover signal events from a previously discarded channel.</a:t>
                </a:r>
              </a:p>
              <a:p>
                <a:r>
                  <a:rPr lang="en-US" altLang="ja-JP" dirty="0"/>
                  <a:t>Approach:</a:t>
                </a:r>
                <a:br>
                  <a:rPr lang="en-US" altLang="ja-JP" dirty="0"/>
                </a:br>
                <a:r>
                  <a:rPr lang="en-US" altLang="ja-JP" dirty="0"/>
                  <a:t>Fundamentally elucidate and mitigate the causes of misidentification (e.g., mis-clustering and detector effects) in the historically difficult-to-reconstruct" Tau Finder, pushing both Veto and Tagging performances to their absolute limits.</a:t>
                </a:r>
              </a:p>
              <a:p>
                <a:endParaRPr kumimoji="1" lang="ja-JP" altLang="en-US" dirty="0"/>
              </a:p>
            </p:txBody>
          </p:sp>
        </mc:Choice>
        <mc:Fallback>
          <p:sp>
            <p:nvSpPr>
              <p:cNvPr id="3" name="コンテンツ プレースホルダー 2">
                <a:extLst>
                  <a:ext uri="{FF2B5EF4-FFF2-40B4-BE49-F238E27FC236}">
                    <a16:creationId xmlns:a16="http://schemas.microsoft.com/office/drawing/2014/main" id="{57105636-1F32-E2C2-0D35-F7E808B728AE}"/>
                  </a:ext>
                </a:extLst>
              </p:cNvPr>
              <p:cNvSpPr>
                <a:spLocks noGrp="1" noRot="1" noChangeAspect="1" noMove="1" noResize="1" noEditPoints="1" noAdjustHandles="1" noChangeArrowheads="1" noChangeShapeType="1" noTextEdit="1"/>
              </p:cNvSpPr>
              <p:nvPr>
                <p:ph idx="1"/>
              </p:nvPr>
            </p:nvSpPr>
            <p:spPr>
              <a:blipFill>
                <a:blip r:embed="rId3"/>
                <a:stretch>
                  <a:fillRect l="-928" t="-3081" r="-580" b="-1821"/>
                </a:stretch>
              </a:blipFill>
            </p:spPr>
            <p:txBody>
              <a:bodyPr/>
              <a:lstStyle/>
              <a:p>
                <a:r>
                  <a:rPr lang="ja-JP" altLang="en-US">
                    <a:noFill/>
                  </a:rPr>
                  <a:t> </a:t>
                </a:r>
              </a:p>
            </p:txBody>
          </p:sp>
        </mc:Fallback>
      </mc:AlternateContent>
      <p:sp>
        <p:nvSpPr>
          <p:cNvPr id="4" name="タイトル 1">
            <a:extLst>
              <a:ext uri="{FF2B5EF4-FFF2-40B4-BE49-F238E27FC236}">
                <a16:creationId xmlns:a16="http://schemas.microsoft.com/office/drawing/2014/main" id="{529491DD-5962-4770-AE5C-7AAFA5261303}"/>
              </a:ext>
            </a:extLst>
          </p:cNvPr>
          <p:cNvSpPr>
            <a:spLocks noGrp="1"/>
          </p:cNvSpPr>
          <p:nvPr>
            <p:ph type="title"/>
          </p:nvPr>
        </p:nvSpPr>
        <p:spPr>
          <a:xfrm>
            <a:off x="838200" y="365125"/>
            <a:ext cx="10515600" cy="1325563"/>
          </a:xfrm>
        </p:spPr>
        <p:txBody>
          <a:bodyPr/>
          <a:lstStyle/>
          <a:p>
            <a:r>
              <a:rPr lang="en-US" altLang="ja-JP" dirty="0"/>
              <a:t>M</a:t>
            </a:r>
            <a:r>
              <a:rPr kumimoji="1" lang="en-US" altLang="ja-JP" dirty="0"/>
              <a:t>otivation : Optimization of Tau Finder</a:t>
            </a:r>
            <a:endParaRPr kumimoji="1" lang="ja-JP" altLang="en-US" dirty="0"/>
          </a:p>
        </p:txBody>
      </p:sp>
    </p:spTree>
    <p:extLst>
      <p:ext uri="{BB962C8B-B14F-4D97-AF65-F5344CB8AC3E}">
        <p14:creationId xmlns:p14="http://schemas.microsoft.com/office/powerpoint/2010/main" val="22020533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1" y="400277"/>
            <a:ext cx="300228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lang="ja-JP" altLang="en-US" sz="3200" dirty="0"/>
              <a:t>②</a:t>
            </a:r>
            <a:endParaRPr kumimoji="1" lang="ja-JP" altLang="en-US"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1"/>
                <a:ext cx="10515600" cy="19746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kumimoji="1" lang="ja-JP" altLang="en-US" dirty="0"/>
                  <a:t>質量の制限（不変質量の上限カット）</a:t>
                </a:r>
                <a:br>
                  <a:rPr lang="en-US" altLang="ja-JP" dirty="0"/>
                </a:br>
                <a:r>
                  <a:rPr lang="ja-JP" altLang="en-US" dirty="0"/>
                  <a:t>束ねた粒子の不変質量</a:t>
                </a:r>
                <a:r>
                  <a:rPr lang="en-US" altLang="ja-JP" dirty="0"/>
                  <a:t>(Invariant Mass;</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𝑀</m:t>
                        </m:r>
                      </m:e>
                      <m:sub>
                        <m:r>
                          <a:rPr lang="en-US" altLang="ja-JP" b="0" i="1" smtClean="0">
                            <a:latin typeface="Cambria Math" panose="02040503050406030204" pitchFamily="18" charset="0"/>
                          </a:rPr>
                          <m:t>𝑖𝑛𝑣</m:t>
                        </m:r>
                      </m:sub>
                    </m:sSub>
                  </m:oMath>
                </a14:m>
                <a:r>
                  <a:rPr kumimoji="1" lang="en-US" altLang="ja-JP" dirty="0"/>
                  <a:t>)</a:t>
                </a:r>
                <a:br>
                  <a:rPr kumimoji="1" lang="en-US" altLang="ja-JP" dirty="0"/>
                </a:br>
                <a:r>
                  <a:rPr kumimoji="1" lang="ja-JP" altLang="en-US" dirty="0"/>
                  <a:t>エネルギー保存則に基づく親粒子の質量上限を表している。崩壊生成物の</a:t>
                </a:r>
                <a:r>
                  <a:rPr lang="en-US" altLang="ja-JP" dirty="0"/>
                  <a:t>4</a:t>
                </a:r>
                <a:r>
                  <a:rPr lang="ja-JP" altLang="en-US" dirty="0"/>
                  <a:t>元運動量を足し合わせて計算した不変質量は、親である</a:t>
                </a:r>
                <a:r>
                  <a:rPr lang="en-US" altLang="ja-JP" dirty="0"/>
                  <a:t>tau</a:t>
                </a:r>
                <a:r>
                  <a:rPr lang="ja-JP" altLang="en-US" dirty="0"/>
                  <a:t>の質量</a:t>
                </a:r>
                <a:r>
                  <a:rPr lang="en-US" altLang="ja-JP" dirty="0"/>
                  <a:t>(</a:t>
                </a:r>
                <a:r>
                  <a:rPr lang="ja-JP" altLang="en-US" dirty="0"/>
                  <a:t>約</a:t>
                </a:r>
                <a:r>
                  <a:rPr lang="en-US" altLang="ja-JP" dirty="0"/>
                  <a:t>1.777GeV)</a:t>
                </a:r>
                <a:r>
                  <a:rPr lang="ja-JP" altLang="en-US" dirty="0"/>
                  <a:t>を原則的に超えない。閾値を超える重い束はクォーク由来のジェットとみなして排除する</a:t>
                </a:r>
                <a:endParaRPr kumimoji="1" lang="en-US" altLang="ja-JP"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1"/>
                <a:ext cx="10515600" cy="1974669"/>
              </a:xfrm>
              <a:prstGeom prst="rect">
                <a:avLst/>
              </a:prstGeom>
              <a:blipFill>
                <a:blip r:embed="rId2"/>
                <a:stretch>
                  <a:fillRect l="-463"/>
                </a:stretch>
              </a:blipFill>
            </p:spPr>
            <p:txBody>
              <a:bodyPr/>
              <a:lstStyle/>
              <a:p>
                <a:r>
                  <a:rPr lang="ja-JP" altLang="en-US">
                    <a:noFill/>
                  </a:rPr>
                  <a:t> </a:t>
                </a:r>
              </a:p>
            </p:txBody>
          </p:sp>
        </mc:Fallback>
      </mc:AlternateContent>
      <p:pic>
        <p:nvPicPr>
          <p:cNvPr id="3" name="図 2">
            <a:extLst>
              <a:ext uri="{FF2B5EF4-FFF2-40B4-BE49-F238E27FC236}">
                <a16:creationId xmlns:a16="http://schemas.microsoft.com/office/drawing/2014/main" id="{10256181-81AC-B64B-59D6-F91657C9CDBE}"/>
              </a:ext>
            </a:extLst>
          </p:cNvPr>
          <p:cNvPicPr>
            <a:picLocks noChangeAspect="1"/>
          </p:cNvPicPr>
          <p:nvPr/>
        </p:nvPicPr>
        <p:blipFill>
          <a:blip r:embed="rId3"/>
          <a:stretch>
            <a:fillRect/>
          </a:stretch>
        </p:blipFill>
        <p:spPr>
          <a:xfrm>
            <a:off x="434818" y="4040288"/>
            <a:ext cx="5454705" cy="485843"/>
          </a:xfrm>
          <a:prstGeom prst="rect">
            <a:avLst/>
          </a:prstGeom>
        </p:spPr>
      </p:pic>
      <p:sp>
        <p:nvSpPr>
          <p:cNvPr id="6" name="テキスト ボックス 5">
            <a:extLst>
              <a:ext uri="{FF2B5EF4-FFF2-40B4-BE49-F238E27FC236}">
                <a16:creationId xmlns:a16="http://schemas.microsoft.com/office/drawing/2014/main" id="{855B6307-B091-B8DA-D18A-C031FE8B237D}"/>
              </a:ext>
            </a:extLst>
          </p:cNvPr>
          <p:cNvSpPr txBox="1"/>
          <p:nvPr/>
        </p:nvSpPr>
        <p:spPr>
          <a:xfrm>
            <a:off x="434818" y="3670956"/>
            <a:ext cx="1130710" cy="369332"/>
          </a:xfrm>
          <a:prstGeom prst="rect">
            <a:avLst/>
          </a:prstGeom>
          <a:noFill/>
        </p:spPr>
        <p:txBody>
          <a:bodyPr wrap="square" rtlCol="0">
            <a:spAutoFit/>
          </a:bodyPr>
          <a:lstStyle/>
          <a:p>
            <a:r>
              <a:rPr kumimoji="1" lang="ja-JP" altLang="en-US" dirty="0"/>
              <a:t>菅原先輩</a:t>
            </a:r>
          </a:p>
        </p:txBody>
      </p:sp>
      <p:sp>
        <p:nvSpPr>
          <p:cNvPr id="9" name="テキスト ボックス 8">
            <a:extLst>
              <a:ext uri="{FF2B5EF4-FFF2-40B4-BE49-F238E27FC236}">
                <a16:creationId xmlns:a16="http://schemas.microsoft.com/office/drawing/2014/main" id="{423430BA-7ADD-A4A8-5C4C-E852AD144490}"/>
              </a:ext>
            </a:extLst>
          </p:cNvPr>
          <p:cNvSpPr txBox="1"/>
          <p:nvPr/>
        </p:nvSpPr>
        <p:spPr>
          <a:xfrm>
            <a:off x="385656" y="4600447"/>
            <a:ext cx="1229033" cy="369332"/>
          </a:xfrm>
          <a:prstGeom prst="rect">
            <a:avLst/>
          </a:prstGeom>
          <a:noFill/>
        </p:spPr>
        <p:txBody>
          <a:bodyPr wrap="square" rtlCol="0">
            <a:spAutoFit/>
          </a:bodyPr>
          <a:lstStyle/>
          <a:p>
            <a:r>
              <a:rPr kumimoji="1" lang="ja-JP" altLang="en-US" dirty="0"/>
              <a:t>末原先生</a:t>
            </a:r>
          </a:p>
        </p:txBody>
      </p:sp>
      <p:pic>
        <p:nvPicPr>
          <p:cNvPr id="13" name="図 12">
            <a:extLst>
              <a:ext uri="{FF2B5EF4-FFF2-40B4-BE49-F238E27FC236}">
                <a16:creationId xmlns:a16="http://schemas.microsoft.com/office/drawing/2014/main" id="{FEA1273B-1F93-39C4-7749-202A48B3C6F6}"/>
              </a:ext>
            </a:extLst>
          </p:cNvPr>
          <p:cNvPicPr>
            <a:picLocks noChangeAspect="1"/>
          </p:cNvPicPr>
          <p:nvPr/>
        </p:nvPicPr>
        <p:blipFill>
          <a:blip r:embed="rId4"/>
          <a:stretch>
            <a:fillRect/>
          </a:stretch>
        </p:blipFill>
        <p:spPr>
          <a:xfrm>
            <a:off x="434818" y="5236029"/>
            <a:ext cx="6077798" cy="238158"/>
          </a:xfrm>
          <a:prstGeom prst="rect">
            <a:avLst/>
          </a:prstGeom>
        </p:spPr>
      </p:pic>
      <p:sp>
        <p:nvSpPr>
          <p:cNvPr id="2" name="楕円 1">
            <a:extLst>
              <a:ext uri="{FF2B5EF4-FFF2-40B4-BE49-F238E27FC236}">
                <a16:creationId xmlns:a16="http://schemas.microsoft.com/office/drawing/2014/main" id="{ED9554DD-EB26-83AF-8A9F-0431E764ACC1}"/>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a:extLst>
              <a:ext uri="{FF2B5EF4-FFF2-40B4-BE49-F238E27FC236}">
                <a16:creationId xmlns:a16="http://schemas.microsoft.com/office/drawing/2014/main" id="{5AB58C61-773E-9ED3-D021-825084F5F05D}"/>
              </a:ext>
            </a:extLst>
          </p:cNvPr>
          <p:cNvCxnSpPr>
            <a:cxnSpLocks/>
            <a:stCxn id="2"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id="{5DD7A9FF-BFBD-BD01-6791-B7B4B32FBFAD}"/>
              </a:ext>
            </a:extLst>
          </p:cNvPr>
          <p:cNvCxnSpPr>
            <a:cxnSpLocks/>
            <a:stCxn id="2"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楕円 9">
            <a:extLst>
              <a:ext uri="{FF2B5EF4-FFF2-40B4-BE49-F238E27FC236}">
                <a16:creationId xmlns:a16="http://schemas.microsoft.com/office/drawing/2014/main" id="{440F8EEC-DBDF-198B-6011-09289145E868}"/>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AC0CDBAB-7A7C-614D-0027-ECF882F56393}"/>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62EA6565-7551-9A93-0FD0-432CA7D36717}"/>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5A6C50DC-F207-3AE0-58D9-1F78853A8084}"/>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a:extLst>
              <a:ext uri="{FF2B5EF4-FFF2-40B4-BE49-F238E27FC236}">
                <a16:creationId xmlns:a16="http://schemas.microsoft.com/office/drawing/2014/main" id="{06B62363-7CDB-710D-1961-385D6081C2B7}"/>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sp>
        <p:nvSpPr>
          <p:cNvPr id="16" name="右中かっこ 15">
            <a:extLst>
              <a:ext uri="{FF2B5EF4-FFF2-40B4-BE49-F238E27FC236}">
                <a16:creationId xmlns:a16="http://schemas.microsoft.com/office/drawing/2014/main" id="{B4798D36-CD25-E256-60A8-AD816ACD8CF6}"/>
              </a:ext>
            </a:extLst>
          </p:cNvPr>
          <p:cNvSpPr/>
          <p:nvPr/>
        </p:nvSpPr>
        <p:spPr>
          <a:xfrm>
            <a:off x="10524876" y="364689"/>
            <a:ext cx="333633" cy="101898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890CD5ED-4795-580B-1E43-63F1CD5CBC6D}"/>
              </a:ext>
            </a:extLst>
          </p:cNvPr>
          <p:cNvSpPr txBox="1"/>
          <p:nvPr/>
        </p:nvSpPr>
        <p:spPr>
          <a:xfrm>
            <a:off x="10952434" y="708998"/>
            <a:ext cx="972368" cy="369332"/>
          </a:xfrm>
          <a:prstGeom prst="rect">
            <a:avLst/>
          </a:prstGeom>
          <a:noFill/>
        </p:spPr>
        <p:txBody>
          <a:bodyPr wrap="square" rtlCol="0">
            <a:spAutoFit/>
          </a:bodyPr>
          <a:lstStyle/>
          <a:p>
            <a:r>
              <a:rPr kumimoji="1" lang="en-US" altLang="ja-JP" dirty="0"/>
              <a:t>mass</a:t>
            </a:r>
            <a:endParaRPr kumimoji="1" lang="ja-JP" altLang="en-US" dirty="0"/>
          </a:p>
        </p:txBody>
      </p:sp>
    </p:spTree>
    <p:extLst>
      <p:ext uri="{BB962C8B-B14F-4D97-AF65-F5344CB8AC3E}">
        <p14:creationId xmlns:p14="http://schemas.microsoft.com/office/powerpoint/2010/main" val="26022866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F55AE2F-17C6-D288-B304-FF1E082BE390}"/>
              </a:ext>
            </a:extLst>
          </p:cNvPr>
          <p:cNvSpPr/>
          <p:nvPr/>
        </p:nvSpPr>
        <p:spPr>
          <a:xfrm>
            <a:off x="838201" y="400277"/>
            <a:ext cx="3048000" cy="1221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en-US" altLang="ja-JP" sz="3200" dirty="0" err="1"/>
              <a:t>TauFinder</a:t>
            </a:r>
            <a:r>
              <a:rPr kumimoji="1" lang="ja-JP" altLang="en-US" sz="3200" dirty="0"/>
              <a:t>③</a:t>
            </a:r>
            <a:endParaRPr kumimoji="1" lang="ja-JP" altLang="en-US"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BA4C49B6-7F04-D239-0A51-1398E5879DF5}"/>
                  </a:ext>
                </a:extLst>
              </p:cNvPr>
              <p:cNvSpPr/>
              <p:nvPr/>
            </p:nvSpPr>
            <p:spPr>
              <a:xfrm>
                <a:off x="838200" y="1621972"/>
                <a:ext cx="10515600" cy="22273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条件</a:t>
                </a:r>
                <a:endParaRPr kumimoji="1" lang="en-US" altLang="ja-JP" dirty="0"/>
              </a:p>
              <a:p>
                <a:pPr marL="285750" indent="-285750">
                  <a:buFont typeface="Arial" panose="020B0604020202020204" pitchFamily="34" charset="0"/>
                  <a:buChar char="•"/>
                </a:pPr>
                <a:r>
                  <a:rPr kumimoji="1" lang="ja-JP" altLang="en-US" dirty="0"/>
                  <a:t>エネルギー・運動量の制限（シードとジェットの最低要件）</a:t>
                </a:r>
                <a:br>
                  <a:rPr kumimoji="1" lang="en-US" altLang="ja-JP" dirty="0"/>
                </a:br>
                <a:r>
                  <a:rPr kumimoji="1" lang="ja-JP" altLang="en-US" dirty="0"/>
                  <a:t>各トラックの最低エネルギー</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𝑡𝑟𝑎𝑐𝑘</m:t>
                        </m:r>
                      </m:sub>
                    </m:sSub>
                  </m:oMath>
                </a14:m>
                <a:r>
                  <a:rPr kumimoji="1" lang="en-US" altLang="ja-JP" dirty="0"/>
                  <a:t>)</a:t>
                </a:r>
                <a:r>
                  <a:rPr kumimoji="1" lang="ja-JP" altLang="en-US" dirty="0"/>
                  <a:t>とジェットの総エネルギー</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en-US" altLang="ja-JP" b="0" i="1" smtClean="0">
                            <a:latin typeface="Cambria Math" panose="02040503050406030204" pitchFamily="18" charset="0"/>
                          </a:rPr>
                          <m:t>𝑗𝑒𝑡</m:t>
                        </m:r>
                      </m:sub>
                    </m:sSub>
                    <m:r>
                      <a:rPr kumimoji="1" lang="en-US" altLang="ja-JP" b="0" i="1" smtClean="0">
                        <a:latin typeface="Cambria Math" panose="02040503050406030204" pitchFamily="18" charset="0"/>
                      </a:rPr>
                      <m:t>)</m:t>
                    </m:r>
                  </m:oMath>
                </a14:m>
                <a:br>
                  <a:rPr kumimoji="1" lang="en-US" altLang="ja-JP" dirty="0"/>
                </a:br>
                <a:r>
                  <a:rPr kumimoji="1" lang="en-US" altLang="ja-JP" dirty="0"/>
                  <a:t>Z</a:t>
                </a:r>
                <a:r>
                  <a:rPr kumimoji="1" lang="ja-JP" altLang="en-US" dirty="0"/>
                  <a:t>ボソンやヒッグスの崩壊など</a:t>
                </a:r>
                <a:r>
                  <a:rPr kumimoji="1" lang="en-US" altLang="ja-JP" dirty="0"/>
                  <a:t>(</a:t>
                </a:r>
                <a:r>
                  <a:rPr kumimoji="1" lang="ja-JP" altLang="en-US" dirty="0"/>
                  <a:t>ハードな物理事象</a:t>
                </a:r>
                <a:r>
                  <a:rPr kumimoji="1" lang="en-US" altLang="ja-JP" dirty="0"/>
                  <a:t>)</a:t>
                </a:r>
                <a:r>
                  <a:rPr kumimoji="1" lang="ja-JP" altLang="en-US" dirty="0"/>
                  <a:t>に由来する本物の信号であることの担保。</a:t>
                </a:r>
                <a:r>
                  <a:rPr lang="ja-JP" altLang="en-US" dirty="0"/>
                  <a:t>シードとなる軌跡は</a:t>
                </a:r>
                <a:r>
                  <a:rPr lang="en-US" altLang="ja-JP" dirty="0"/>
                  <a:t>1.0GeV</a:t>
                </a:r>
                <a:r>
                  <a:rPr lang="ja-JP" altLang="en-US" dirty="0"/>
                  <a:t>以上、束ねた後の総エネルギーは</a:t>
                </a:r>
                <a:r>
                  <a:rPr lang="en-US" altLang="ja-JP" dirty="0"/>
                  <a:t>5.0GeV</a:t>
                </a:r>
                <a:r>
                  <a:rPr lang="ja-JP" altLang="en-US" dirty="0"/>
                  <a:t>以上などの閾値を設けることで、検出器の電気的ノイズや、ビーム由来の低エネルギーな背景事象を誤ってタウの芯として拾ってしまうのを防ぐ</a:t>
                </a:r>
                <a:endParaRPr kumimoji="1" lang="ja-JP" altLang="en-US" dirty="0"/>
              </a:p>
            </p:txBody>
          </p:sp>
        </mc:Choice>
        <mc:Fallback xmlns="">
          <p:sp>
            <p:nvSpPr>
              <p:cNvPr id="5" name="正方形/長方形 4">
                <a:extLst>
                  <a:ext uri="{FF2B5EF4-FFF2-40B4-BE49-F238E27FC236}">
                    <a16:creationId xmlns:a16="http://schemas.microsoft.com/office/drawing/2014/main" id="{BA4C49B6-7F04-D239-0A51-1398E5879DF5}"/>
                  </a:ext>
                </a:extLst>
              </p:cNvPr>
              <p:cNvSpPr>
                <a:spLocks noRot="1" noChangeAspect="1" noMove="1" noResize="1" noEditPoints="1" noAdjustHandles="1" noChangeArrowheads="1" noChangeShapeType="1" noTextEdit="1"/>
              </p:cNvSpPr>
              <p:nvPr/>
            </p:nvSpPr>
            <p:spPr>
              <a:xfrm>
                <a:off x="838200" y="1621972"/>
                <a:ext cx="10515600" cy="2227358"/>
              </a:xfrm>
              <a:prstGeom prst="rect">
                <a:avLst/>
              </a:prstGeom>
              <a:blipFill>
                <a:blip r:embed="rId2"/>
                <a:stretch>
                  <a:fillRect l="-463"/>
                </a:stretch>
              </a:blipFill>
            </p:spPr>
            <p:txBody>
              <a:bodyPr/>
              <a:lstStyle/>
              <a:p>
                <a:r>
                  <a:rPr lang="ja-JP" altLang="en-US">
                    <a:noFill/>
                  </a:rPr>
                  <a:t> </a:t>
                </a:r>
              </a:p>
            </p:txBody>
          </p:sp>
        </mc:Fallback>
      </mc:AlternateContent>
      <p:sp>
        <p:nvSpPr>
          <p:cNvPr id="2" name="テキスト ボックス 1">
            <a:extLst>
              <a:ext uri="{FF2B5EF4-FFF2-40B4-BE49-F238E27FC236}">
                <a16:creationId xmlns:a16="http://schemas.microsoft.com/office/drawing/2014/main" id="{894C2489-69C9-17AA-2E9B-6E79D2FBFC43}"/>
              </a:ext>
            </a:extLst>
          </p:cNvPr>
          <p:cNvSpPr txBox="1"/>
          <p:nvPr/>
        </p:nvSpPr>
        <p:spPr>
          <a:xfrm>
            <a:off x="420328" y="4559128"/>
            <a:ext cx="1229033" cy="369332"/>
          </a:xfrm>
          <a:prstGeom prst="rect">
            <a:avLst/>
          </a:prstGeom>
          <a:noFill/>
        </p:spPr>
        <p:txBody>
          <a:bodyPr wrap="square" rtlCol="0">
            <a:spAutoFit/>
          </a:bodyPr>
          <a:lstStyle/>
          <a:p>
            <a:r>
              <a:rPr kumimoji="1" lang="ja-JP" altLang="en-US" dirty="0"/>
              <a:t>末原先生</a:t>
            </a:r>
          </a:p>
        </p:txBody>
      </p:sp>
      <p:pic>
        <p:nvPicPr>
          <p:cNvPr id="6" name="図 5">
            <a:extLst>
              <a:ext uri="{FF2B5EF4-FFF2-40B4-BE49-F238E27FC236}">
                <a16:creationId xmlns:a16="http://schemas.microsoft.com/office/drawing/2014/main" id="{74BB1AA7-23B8-4F5E-D158-2C04C84589DA}"/>
              </a:ext>
            </a:extLst>
          </p:cNvPr>
          <p:cNvPicPr>
            <a:picLocks noChangeAspect="1"/>
          </p:cNvPicPr>
          <p:nvPr/>
        </p:nvPicPr>
        <p:blipFill>
          <a:blip r:embed="rId3"/>
          <a:stretch>
            <a:fillRect/>
          </a:stretch>
        </p:blipFill>
        <p:spPr>
          <a:xfrm>
            <a:off x="303592" y="4968323"/>
            <a:ext cx="5192640" cy="663634"/>
          </a:xfrm>
          <a:prstGeom prst="rect">
            <a:avLst/>
          </a:prstGeom>
        </p:spPr>
      </p:pic>
      <p:pic>
        <p:nvPicPr>
          <p:cNvPr id="9" name="図 8">
            <a:extLst>
              <a:ext uri="{FF2B5EF4-FFF2-40B4-BE49-F238E27FC236}">
                <a16:creationId xmlns:a16="http://schemas.microsoft.com/office/drawing/2014/main" id="{09C9F0B2-BA99-571B-DF79-A76B707A793F}"/>
              </a:ext>
            </a:extLst>
          </p:cNvPr>
          <p:cNvPicPr>
            <a:picLocks noChangeAspect="1"/>
          </p:cNvPicPr>
          <p:nvPr/>
        </p:nvPicPr>
        <p:blipFill>
          <a:blip r:embed="rId4"/>
          <a:stretch>
            <a:fillRect/>
          </a:stretch>
        </p:blipFill>
        <p:spPr>
          <a:xfrm>
            <a:off x="303592" y="5629216"/>
            <a:ext cx="5140245" cy="828507"/>
          </a:xfrm>
          <a:prstGeom prst="rect">
            <a:avLst/>
          </a:prstGeom>
        </p:spPr>
      </p:pic>
      <p:pic>
        <p:nvPicPr>
          <p:cNvPr id="11" name="図 10">
            <a:extLst>
              <a:ext uri="{FF2B5EF4-FFF2-40B4-BE49-F238E27FC236}">
                <a16:creationId xmlns:a16="http://schemas.microsoft.com/office/drawing/2014/main" id="{7940C617-11A6-F1F6-EC24-F93A910177F1}"/>
              </a:ext>
            </a:extLst>
          </p:cNvPr>
          <p:cNvPicPr>
            <a:picLocks noChangeAspect="1"/>
          </p:cNvPicPr>
          <p:nvPr/>
        </p:nvPicPr>
        <p:blipFill>
          <a:blip r:embed="rId5"/>
          <a:stretch>
            <a:fillRect/>
          </a:stretch>
        </p:blipFill>
        <p:spPr>
          <a:xfrm>
            <a:off x="303592" y="6493739"/>
            <a:ext cx="6163535" cy="257211"/>
          </a:xfrm>
          <a:prstGeom prst="rect">
            <a:avLst/>
          </a:prstGeom>
        </p:spPr>
      </p:pic>
      <p:sp>
        <p:nvSpPr>
          <p:cNvPr id="3" name="楕円 2">
            <a:extLst>
              <a:ext uri="{FF2B5EF4-FFF2-40B4-BE49-F238E27FC236}">
                <a16:creationId xmlns:a16="http://schemas.microsoft.com/office/drawing/2014/main" id="{00CB7ABB-C5E0-E678-4C99-986B88337484}"/>
              </a:ext>
            </a:extLst>
          </p:cNvPr>
          <p:cNvSpPr/>
          <p:nvPr/>
        </p:nvSpPr>
        <p:spPr>
          <a:xfrm rot="20419522">
            <a:off x="9918360" y="337479"/>
            <a:ext cx="463116" cy="93215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7985DE1F-77C3-30F0-19F0-C2BC71139460}"/>
              </a:ext>
            </a:extLst>
          </p:cNvPr>
          <p:cNvCxnSpPr>
            <a:cxnSpLocks/>
            <a:stCxn id="3" idx="0"/>
          </p:cNvCxnSpPr>
          <p:nvPr/>
        </p:nvCxnSpPr>
        <p:spPr>
          <a:xfrm flipH="1">
            <a:off x="8815526" y="364689"/>
            <a:ext cx="1177474" cy="8777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7BACD453-010B-EDDA-704D-650E597EFBB9}"/>
              </a:ext>
            </a:extLst>
          </p:cNvPr>
          <p:cNvCxnSpPr>
            <a:cxnSpLocks/>
            <a:stCxn id="3" idx="4"/>
          </p:cNvCxnSpPr>
          <p:nvPr/>
        </p:nvCxnSpPr>
        <p:spPr>
          <a:xfrm flipH="1">
            <a:off x="8815526" y="1242424"/>
            <a:ext cx="149131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楕円 11">
            <a:extLst>
              <a:ext uri="{FF2B5EF4-FFF2-40B4-BE49-F238E27FC236}">
                <a16:creationId xmlns:a16="http://schemas.microsoft.com/office/drawing/2014/main" id="{9ED16E11-6042-100C-A81D-007F22593C39}"/>
              </a:ext>
            </a:extLst>
          </p:cNvPr>
          <p:cNvSpPr/>
          <p:nvPr/>
        </p:nvSpPr>
        <p:spPr>
          <a:xfrm>
            <a:off x="9281529" y="922348"/>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793D9DA-1F1D-FE67-4748-FF086A5C0D09}"/>
              </a:ext>
            </a:extLst>
          </p:cNvPr>
          <p:cNvSpPr/>
          <p:nvPr/>
        </p:nvSpPr>
        <p:spPr>
          <a:xfrm>
            <a:off x="9834756" y="1057060"/>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16250A55-2DC3-9818-4A8E-FBC5283EBB62}"/>
              </a:ext>
            </a:extLst>
          </p:cNvPr>
          <p:cNvSpPr/>
          <p:nvPr/>
        </p:nvSpPr>
        <p:spPr>
          <a:xfrm>
            <a:off x="9673479" y="736239"/>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E7BD7DBF-40D5-B27F-D216-C8373654B03A}"/>
              </a:ext>
            </a:extLst>
          </p:cNvPr>
          <p:cNvSpPr/>
          <p:nvPr/>
        </p:nvSpPr>
        <p:spPr>
          <a:xfrm>
            <a:off x="9513681" y="986911"/>
            <a:ext cx="159798" cy="1775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4E408047-E93B-DA7B-A4F2-71915955E420}"/>
              </a:ext>
            </a:extLst>
          </p:cNvPr>
          <p:cNvCxnSpPr>
            <a:cxnSpLocks/>
          </p:cNvCxnSpPr>
          <p:nvPr/>
        </p:nvCxnSpPr>
        <p:spPr>
          <a:xfrm flipV="1">
            <a:off x="8375034" y="813368"/>
            <a:ext cx="1774884" cy="57031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96555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6F3324-8904-A62B-FEC5-1ADE46B43DE9}"/>
              </a:ext>
            </a:extLst>
          </p:cNvPr>
          <p:cNvSpPr>
            <a:spLocks noGrp="1"/>
          </p:cNvSpPr>
          <p:nvPr>
            <p:ph type="title"/>
          </p:nvPr>
        </p:nvSpPr>
        <p:spPr/>
        <p:txBody>
          <a:bodyPr/>
          <a:lstStyle/>
          <a:p>
            <a:r>
              <a:rPr kumimoji="1" lang="ja-JP" altLang="en-US" dirty="0"/>
              <a:t>先輩の</a:t>
            </a:r>
            <a:r>
              <a:rPr kumimoji="1" lang="en-US" altLang="ja-JP" dirty="0"/>
              <a:t>Tau</a:t>
            </a:r>
            <a:r>
              <a:rPr kumimoji="1" lang="ja-JP" altLang="en-US" dirty="0"/>
              <a:t>の探し方</a:t>
            </a:r>
          </a:p>
        </p:txBody>
      </p:sp>
      <p:sp>
        <p:nvSpPr>
          <p:cNvPr id="3" name="コンテンツ プレースホルダー 2">
            <a:extLst>
              <a:ext uri="{FF2B5EF4-FFF2-40B4-BE49-F238E27FC236}">
                <a16:creationId xmlns:a16="http://schemas.microsoft.com/office/drawing/2014/main" id="{1F9B4D9D-317B-99E2-18BA-C9F50418859D}"/>
              </a:ext>
            </a:extLst>
          </p:cNvPr>
          <p:cNvSpPr>
            <a:spLocks noGrp="1"/>
          </p:cNvSpPr>
          <p:nvPr>
            <p:ph idx="1"/>
          </p:nvPr>
        </p:nvSpPr>
        <p:spPr>
          <a:xfrm>
            <a:off x="838200" y="2141537"/>
            <a:ext cx="10515600" cy="4351338"/>
          </a:xfrm>
        </p:spPr>
        <p:txBody>
          <a:bodyPr>
            <a:normAutofit lnSpcReduction="10000"/>
          </a:bodyPr>
          <a:lstStyle/>
          <a:p>
            <a:r>
              <a:rPr kumimoji="1" lang="ja-JP" altLang="en-US" dirty="0"/>
              <a:t>① 中心を決める（</a:t>
            </a:r>
            <a:r>
              <a:rPr kumimoji="1" lang="en-US" altLang="ja-JP" dirty="0"/>
              <a:t>Seed</a:t>
            </a:r>
            <a:r>
              <a:rPr kumimoji="1" lang="ja-JP" altLang="en-US" dirty="0"/>
              <a:t>）</a:t>
            </a:r>
            <a:br>
              <a:rPr kumimoji="1" lang="en-US" altLang="ja-JP" dirty="0"/>
            </a:br>
            <a:r>
              <a:rPr kumimoji="1" lang="en-US" altLang="ja-JP" dirty="0" err="1"/>
              <a:t>ptseed</a:t>
            </a:r>
            <a:r>
              <a:rPr kumimoji="1" lang="en-US" altLang="ja-JP" dirty="0"/>
              <a:t> </a:t>
            </a:r>
            <a:r>
              <a:rPr kumimoji="1" lang="ja-JP" altLang="en-US" dirty="0"/>
              <a:t>が</a:t>
            </a:r>
            <a:r>
              <a:rPr kumimoji="1" lang="en-US" altLang="ja-JP" dirty="0"/>
              <a:t>5 GeV</a:t>
            </a:r>
            <a:r>
              <a:rPr kumimoji="1" lang="ja-JP" altLang="en-US" dirty="0"/>
              <a:t>以上の、勢いよく横方向</a:t>
            </a:r>
            <a:r>
              <a:rPr kumimoji="1" lang="en-US" altLang="ja-JP" dirty="0" err="1"/>
              <a:t>pT</a:t>
            </a:r>
            <a:r>
              <a:rPr kumimoji="1" lang="ja-JP" altLang="en-US" dirty="0"/>
              <a:t>に飛んでいる粒子を見つけ、それをタウの芯とする</a:t>
            </a:r>
            <a:endParaRPr kumimoji="1" lang="en-US" altLang="ja-JP" dirty="0"/>
          </a:p>
          <a:p>
            <a:r>
              <a:rPr kumimoji="1" lang="ja-JP" altLang="en-US" dirty="0"/>
              <a:t>② 内側をかき集める（</a:t>
            </a:r>
            <a:r>
              <a:rPr kumimoji="1" lang="en-US" altLang="ja-JP" dirty="0"/>
              <a:t>Search Cone</a:t>
            </a:r>
            <a:r>
              <a:rPr lang="ja-JP" altLang="en-US" dirty="0"/>
              <a:t>）</a:t>
            </a:r>
            <a:br>
              <a:rPr lang="en-US" altLang="ja-JP" dirty="0"/>
            </a:br>
            <a:r>
              <a:rPr kumimoji="1" lang="ja-JP" altLang="en-US" dirty="0"/>
              <a:t>芯の周りの狭い角度（</a:t>
            </a:r>
            <a:r>
              <a:rPr kumimoji="1" lang="en-US" altLang="ja-JP" dirty="0" err="1"/>
              <a:t>searchConeAngle</a:t>
            </a:r>
            <a:r>
              <a:rPr kumimoji="1" lang="en-US" altLang="ja-JP" dirty="0"/>
              <a:t>: 0.05 rad</a:t>
            </a:r>
            <a:r>
              <a:rPr kumimoji="1" lang="ja-JP" altLang="en-US" dirty="0"/>
              <a:t>）に円を描き、そこに入った粒子を種類や電荷を問わずすべてタウの候補として足し合わせる</a:t>
            </a:r>
            <a:endParaRPr kumimoji="1" lang="en-US" altLang="ja-JP" dirty="0"/>
          </a:p>
          <a:p>
            <a:r>
              <a:rPr kumimoji="1" lang="ja-JP" altLang="en-US" dirty="0"/>
              <a:t>③ 外側が静かか確認する（</a:t>
            </a:r>
            <a:r>
              <a:rPr kumimoji="1" lang="en-US" altLang="ja-JP" dirty="0"/>
              <a:t>Isolation Cone</a:t>
            </a:r>
            <a:r>
              <a:rPr kumimoji="1" lang="ja-JP" altLang="en-US" dirty="0"/>
              <a:t>）</a:t>
            </a:r>
            <a:br>
              <a:rPr kumimoji="1" lang="en-US" altLang="ja-JP" dirty="0"/>
            </a:br>
            <a:r>
              <a:rPr kumimoji="1" lang="ja-JP" altLang="en-US" dirty="0"/>
              <a:t>そのすぐ外側にドーナツ状の領域（</a:t>
            </a:r>
            <a:r>
              <a:rPr kumimoji="1" lang="en-US" altLang="ja-JP" dirty="0" err="1"/>
              <a:t>isolationConeAngle</a:t>
            </a:r>
            <a:r>
              <a:rPr kumimoji="1" lang="ja-JP" altLang="en-US" dirty="0"/>
              <a:t>）を描き、そこに落ちたエネルギーが</a:t>
            </a:r>
            <a:r>
              <a:rPr kumimoji="1" lang="en-US" altLang="ja-JP" dirty="0"/>
              <a:t>5 GeV</a:t>
            </a:r>
            <a:r>
              <a:rPr kumimoji="1" lang="ja-JP" altLang="en-US" dirty="0"/>
              <a:t>以下（</a:t>
            </a:r>
            <a:r>
              <a:rPr kumimoji="1" lang="en-US" altLang="ja-JP" dirty="0" err="1"/>
              <a:t>isolationEnergy</a:t>
            </a:r>
            <a:r>
              <a:rPr kumimoji="1" lang="ja-JP" altLang="en-US" dirty="0"/>
              <a:t>）であれば、孤立して飛んでいるからタウだと判定</a:t>
            </a:r>
          </a:p>
        </p:txBody>
      </p:sp>
      <p:pic>
        <p:nvPicPr>
          <p:cNvPr id="5" name="図 4">
            <a:extLst>
              <a:ext uri="{FF2B5EF4-FFF2-40B4-BE49-F238E27FC236}">
                <a16:creationId xmlns:a16="http://schemas.microsoft.com/office/drawing/2014/main" id="{F0B97C28-FCED-8722-2B3E-BE7CF9A3D4AE}"/>
              </a:ext>
            </a:extLst>
          </p:cNvPr>
          <p:cNvPicPr>
            <a:picLocks noChangeAspect="1"/>
          </p:cNvPicPr>
          <p:nvPr/>
        </p:nvPicPr>
        <p:blipFill>
          <a:blip r:embed="rId2"/>
          <a:stretch>
            <a:fillRect/>
          </a:stretch>
        </p:blipFill>
        <p:spPr>
          <a:xfrm>
            <a:off x="7733841" y="197305"/>
            <a:ext cx="3949958" cy="2158378"/>
          </a:xfrm>
          <a:prstGeom prst="rect">
            <a:avLst/>
          </a:prstGeom>
        </p:spPr>
      </p:pic>
    </p:spTree>
    <p:extLst>
      <p:ext uri="{BB962C8B-B14F-4D97-AF65-F5344CB8AC3E}">
        <p14:creationId xmlns:p14="http://schemas.microsoft.com/office/powerpoint/2010/main" val="4428200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B18301-5461-BCCF-9666-7E1EF511A079}"/>
              </a:ext>
            </a:extLst>
          </p:cNvPr>
          <p:cNvSpPr>
            <a:spLocks noGrp="1"/>
          </p:cNvSpPr>
          <p:nvPr>
            <p:ph type="title"/>
          </p:nvPr>
        </p:nvSpPr>
        <p:spPr/>
        <p:txBody>
          <a:bodyPr/>
          <a:lstStyle/>
          <a:p>
            <a:r>
              <a:rPr kumimoji="1" lang="ja-JP" altLang="en-US" dirty="0"/>
              <a:t>末原先生の探し方</a:t>
            </a:r>
          </a:p>
        </p:txBody>
      </p:sp>
      <p:sp>
        <p:nvSpPr>
          <p:cNvPr id="3" name="コンテンツ プレースホルダー 2">
            <a:extLst>
              <a:ext uri="{FF2B5EF4-FFF2-40B4-BE49-F238E27FC236}">
                <a16:creationId xmlns:a16="http://schemas.microsoft.com/office/drawing/2014/main" id="{1C2BA856-6C12-E18B-12B0-B3745CD6D1FF}"/>
              </a:ext>
            </a:extLst>
          </p:cNvPr>
          <p:cNvSpPr>
            <a:spLocks noGrp="1"/>
          </p:cNvSpPr>
          <p:nvPr>
            <p:ph idx="1"/>
          </p:nvPr>
        </p:nvSpPr>
        <p:spPr/>
        <p:txBody>
          <a:bodyPr>
            <a:normAutofit fontScale="85000" lnSpcReduction="10000"/>
          </a:bodyPr>
          <a:lstStyle/>
          <a:p>
            <a:r>
              <a:rPr kumimoji="1" lang="ja-JP" altLang="en-US" dirty="0"/>
              <a:t>① 飛跡の本数と電荷を絞り込む（</a:t>
            </a:r>
            <a:r>
              <a:rPr kumimoji="1" lang="en-US" altLang="ja-JP" dirty="0"/>
              <a:t>Prong Cuts</a:t>
            </a:r>
            <a:r>
              <a:rPr kumimoji="1" lang="ja-JP" altLang="en-US" dirty="0"/>
              <a:t>）</a:t>
            </a:r>
            <a:br>
              <a:rPr kumimoji="1" lang="en-US" altLang="ja-JP" dirty="0"/>
            </a:br>
            <a:r>
              <a:rPr kumimoji="1" lang="en-US" altLang="ja-JP" dirty="0" err="1"/>
              <a:t>IPCutsSigmaOneProng</a:t>
            </a:r>
            <a:r>
              <a:rPr kumimoji="1" lang="en-US" altLang="ja-JP" dirty="0"/>
              <a:t> </a:t>
            </a:r>
            <a:r>
              <a:rPr kumimoji="1" lang="ja-JP" altLang="en-US" dirty="0"/>
              <a:t>や </a:t>
            </a:r>
            <a:r>
              <a:rPr kumimoji="1" lang="en-US" altLang="ja-JP" dirty="0" err="1"/>
              <a:t>IPCutsSigmaThreeProng</a:t>
            </a:r>
            <a:r>
              <a:rPr kumimoji="1" lang="en-US" altLang="ja-JP" dirty="0"/>
              <a:t>... </a:t>
            </a:r>
            <a:r>
              <a:rPr kumimoji="1" lang="ja-JP" altLang="en-US" dirty="0"/>
              <a:t>といったパラメータがこれに該当。荷電トラックが</a:t>
            </a:r>
            <a:r>
              <a:rPr kumimoji="1" lang="en-US" altLang="ja-JP" dirty="0"/>
              <a:t>1</a:t>
            </a:r>
            <a:r>
              <a:rPr kumimoji="1" lang="ja-JP" altLang="en-US" dirty="0"/>
              <a:t>本、または電荷の合計が </a:t>
            </a:r>
            <a:r>
              <a:rPr kumimoji="1" lang="en-US" altLang="ja-JP" dirty="0"/>
              <a:t>\pm 1 </a:t>
            </a:r>
            <a:r>
              <a:rPr kumimoji="1" lang="ja-JP" altLang="en-US" dirty="0"/>
              <a:t>になる</a:t>
            </a:r>
            <a:r>
              <a:rPr kumimoji="1" lang="en-US" altLang="ja-JP" dirty="0"/>
              <a:t>3</a:t>
            </a:r>
            <a:r>
              <a:rPr kumimoji="1" lang="ja-JP" altLang="en-US" dirty="0"/>
              <a:t>本の組み合わせしかタウとして認めない。これが電荷が綺麗に揃う理由</a:t>
            </a:r>
            <a:endParaRPr kumimoji="1" lang="en-US" altLang="ja-JP" dirty="0"/>
          </a:p>
          <a:p>
            <a:r>
              <a:rPr kumimoji="1" lang="ja-JP" altLang="en-US" dirty="0"/>
              <a:t>② 飛跡の質を担保する（</a:t>
            </a:r>
            <a:r>
              <a:rPr kumimoji="1" lang="en-US" altLang="ja-JP" dirty="0"/>
              <a:t>Track Energy</a:t>
            </a:r>
            <a:r>
              <a:rPr kumimoji="1" lang="ja-JP" altLang="en-US" dirty="0"/>
              <a:t>）</a:t>
            </a:r>
            <a:br>
              <a:rPr kumimoji="1" lang="en-US" altLang="ja-JP" dirty="0"/>
            </a:br>
            <a:r>
              <a:rPr kumimoji="1" lang="en-US" altLang="ja-JP" dirty="0" err="1"/>
              <a:t>MinimumTrackEnergy</a:t>
            </a:r>
            <a:r>
              <a:rPr kumimoji="1" lang="ja-JP" altLang="en-US" dirty="0"/>
              <a:t>（</a:t>
            </a:r>
            <a:r>
              <a:rPr kumimoji="1" lang="en-US" altLang="ja-JP" dirty="0"/>
              <a:t>1 GeV</a:t>
            </a:r>
            <a:r>
              <a:rPr kumimoji="1" lang="ja-JP" altLang="en-US" dirty="0"/>
              <a:t>）や </a:t>
            </a:r>
            <a:r>
              <a:rPr kumimoji="1" lang="en-US" altLang="ja-JP" dirty="0" err="1"/>
              <a:t>LeptonCutsMinimumTrackEnergy</a:t>
            </a:r>
            <a:r>
              <a:rPr kumimoji="1" lang="ja-JP" altLang="en-US" dirty="0"/>
              <a:t>（</a:t>
            </a:r>
            <a:r>
              <a:rPr kumimoji="1" lang="en-US" altLang="ja-JP" dirty="0"/>
              <a:t>5 GeV</a:t>
            </a:r>
            <a:r>
              <a:rPr kumimoji="1" lang="ja-JP" altLang="en-US" dirty="0"/>
              <a:t>）により、低エネルギーのゴミ（ノイズ）の飛跡はタウの主成分として計算に入れないという処理をしている</a:t>
            </a:r>
            <a:endParaRPr kumimoji="1" lang="en-US" altLang="ja-JP" dirty="0"/>
          </a:p>
          <a:p>
            <a:r>
              <a:rPr kumimoji="1" lang="ja-JP" altLang="en-US" dirty="0"/>
              <a:t>③ カロリメータの情報を統合する</a:t>
            </a:r>
            <a:br>
              <a:rPr kumimoji="1" lang="en-US" altLang="ja-JP" dirty="0"/>
            </a:br>
            <a:r>
              <a:rPr kumimoji="1" lang="en-US" altLang="ja-JP" dirty="0" err="1"/>
              <a:t>EMaxCalByTrack</a:t>
            </a:r>
            <a:r>
              <a:rPr kumimoji="1" lang="en-US" altLang="ja-JP" dirty="0"/>
              <a:t> </a:t>
            </a:r>
            <a:r>
              <a:rPr kumimoji="1" lang="ja-JP" altLang="en-US" dirty="0"/>
              <a:t>や </a:t>
            </a:r>
            <a:r>
              <a:rPr kumimoji="1" lang="en-US" altLang="ja-JP" dirty="0" err="1"/>
              <a:t>MuMaxFracEcal</a:t>
            </a:r>
            <a:r>
              <a:rPr kumimoji="1" lang="en-US" altLang="ja-JP" dirty="0"/>
              <a:t> </a:t>
            </a:r>
            <a:r>
              <a:rPr kumimoji="1" lang="ja-JP" altLang="en-US" dirty="0"/>
              <a:t>など、飛跡（</a:t>
            </a:r>
            <a:r>
              <a:rPr kumimoji="1" lang="en-US" altLang="ja-JP" dirty="0"/>
              <a:t>Track</a:t>
            </a:r>
            <a:r>
              <a:rPr kumimoji="1" lang="ja-JP" altLang="en-US" dirty="0"/>
              <a:t>）の勢いと、カロリメータ（</a:t>
            </a:r>
            <a:r>
              <a:rPr kumimoji="1" lang="en-US" altLang="ja-JP" dirty="0" err="1"/>
              <a:t>Ecal</a:t>
            </a:r>
            <a:r>
              <a:rPr kumimoji="1" lang="ja-JP" altLang="en-US" dirty="0"/>
              <a:t>等）に落ちたエネルギーのバランスをチェックし、それが電子らしいか、ミューオンらしいか、パイ中間子らしいかまで判別して精度を上げている</a:t>
            </a:r>
          </a:p>
        </p:txBody>
      </p:sp>
      <p:pic>
        <p:nvPicPr>
          <p:cNvPr id="4" name="図 3">
            <a:extLst>
              <a:ext uri="{FF2B5EF4-FFF2-40B4-BE49-F238E27FC236}">
                <a16:creationId xmlns:a16="http://schemas.microsoft.com/office/drawing/2014/main" id="{70AC6F1B-A51C-D61B-795F-50EA5D3BA1BC}"/>
              </a:ext>
            </a:extLst>
          </p:cNvPr>
          <p:cNvPicPr>
            <a:picLocks noChangeAspect="1"/>
          </p:cNvPicPr>
          <p:nvPr/>
        </p:nvPicPr>
        <p:blipFill>
          <a:blip r:embed="rId3"/>
          <a:stretch>
            <a:fillRect/>
          </a:stretch>
        </p:blipFill>
        <p:spPr>
          <a:xfrm>
            <a:off x="7866043" y="92258"/>
            <a:ext cx="4138670" cy="1993870"/>
          </a:xfrm>
          <a:prstGeom prst="rect">
            <a:avLst/>
          </a:prstGeom>
        </p:spPr>
      </p:pic>
    </p:spTree>
    <p:extLst>
      <p:ext uri="{BB962C8B-B14F-4D97-AF65-F5344CB8AC3E}">
        <p14:creationId xmlns:p14="http://schemas.microsoft.com/office/powerpoint/2010/main" val="4265806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F56DF2-9FCC-C65A-785F-70F86EE94858}"/>
              </a:ext>
            </a:extLst>
          </p:cNvPr>
          <p:cNvSpPr>
            <a:spLocks noGrp="1"/>
          </p:cNvSpPr>
          <p:nvPr>
            <p:ph type="title"/>
          </p:nvPr>
        </p:nvSpPr>
        <p:spPr>
          <a:xfrm>
            <a:off x="968828" y="204467"/>
            <a:ext cx="10515600" cy="1325563"/>
          </a:xfrm>
        </p:spPr>
        <p:txBody>
          <a:bodyPr/>
          <a:lstStyle/>
          <a:p>
            <a:r>
              <a:rPr kumimoji="1" lang="ja-JP" altLang="en-US" dirty="0"/>
              <a:t>保存則</a:t>
            </a:r>
          </a:p>
        </p:txBody>
      </p:sp>
      <p:grpSp>
        <p:nvGrpSpPr>
          <p:cNvPr id="53" name="グループ化 52">
            <a:extLst>
              <a:ext uri="{FF2B5EF4-FFF2-40B4-BE49-F238E27FC236}">
                <a16:creationId xmlns:a16="http://schemas.microsoft.com/office/drawing/2014/main" id="{FF634284-78C0-CBDC-3545-57600DCC782F}"/>
              </a:ext>
            </a:extLst>
          </p:cNvPr>
          <p:cNvGrpSpPr/>
          <p:nvPr/>
        </p:nvGrpSpPr>
        <p:grpSpPr>
          <a:xfrm>
            <a:off x="470050" y="2527533"/>
            <a:ext cx="4217982" cy="3626486"/>
            <a:chOff x="1546004" y="2125176"/>
            <a:chExt cx="4217982" cy="3626486"/>
          </a:xfrm>
        </p:grpSpPr>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872AA712-FAEE-67B4-2DC5-5F66A44C5FEE}"/>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CF3B6A56-FFA2-6414-D877-6A559D63DB46}"/>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2DA14D58-432C-73D0-BB92-85D468F93451}"/>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 name="テキスト ボックス 5">
                  <a:extLst>
                    <a:ext uri="{FF2B5EF4-FFF2-40B4-BE49-F238E27FC236}">
                      <a16:creationId xmlns:a16="http://schemas.microsoft.com/office/drawing/2014/main" id="{2DA14D58-432C-73D0-BB92-85D468F93451}"/>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AB184092-631C-BCE4-7BDE-1ECB60286438}"/>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6"/>
                  <a:stretch>
                    <a:fillRect/>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74DC0307-60C3-EC04-53E7-AEBB6BE10194}"/>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79939AEB-BC4E-6B08-13CC-4A316DB4C9E7}"/>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47CE6DA3-6F9E-9815-ED02-93AAE960FE87}"/>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8" name="フリーフォーム: 図形 17">
              <a:extLst>
                <a:ext uri="{FF2B5EF4-FFF2-40B4-BE49-F238E27FC236}">
                  <a16:creationId xmlns:a16="http://schemas.microsoft.com/office/drawing/2014/main" id="{8AEB3C56-2BA1-7C3B-EBA9-9DDA9C56FBA9}"/>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9" name="フリーフォーム: 図形 18">
              <a:extLst>
                <a:ext uri="{FF2B5EF4-FFF2-40B4-BE49-F238E27FC236}">
                  <a16:creationId xmlns:a16="http://schemas.microsoft.com/office/drawing/2014/main" id="{7FF50C2E-0244-AFD6-C800-98DA2BB82F73}"/>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E9B0DDF5-79A6-456B-3F6A-A2210A79B8D1}"/>
                    </a:ext>
                  </a:extLst>
                </p:cNvPr>
                <p:cNvSpPr txBox="1"/>
                <p:nvPr/>
              </p:nvSpPr>
              <p:spPr>
                <a:xfrm>
                  <a:off x="3857743" y="2319439"/>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0" name="テキスト ボックス 19">
                  <a:extLst>
                    <a:ext uri="{FF2B5EF4-FFF2-40B4-BE49-F238E27FC236}">
                      <a16:creationId xmlns:a16="http://schemas.microsoft.com/office/drawing/2014/main" id="{E9B0DDF5-79A6-456B-3F6A-A2210A79B8D1}"/>
                    </a:ext>
                  </a:extLst>
                </p:cNvPr>
                <p:cNvSpPr txBox="1">
                  <a:spLocks noRot="1" noChangeAspect="1" noMove="1" noResize="1" noEditPoints="1" noAdjustHandles="1" noChangeArrowheads="1" noChangeShapeType="1" noTextEdit="1"/>
                </p:cNvSpPr>
                <p:nvPr/>
              </p:nvSpPr>
              <p:spPr>
                <a:xfrm>
                  <a:off x="3857743" y="2319439"/>
                  <a:ext cx="370114" cy="523220"/>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47C29A6E-94CB-7056-F3D6-BF144D22FC8F}"/>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403E2A93-5E77-5B02-05B6-A281145DB7C9}"/>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9"/>
                  <a:stretch>
                    <a:fillRect/>
                  </a:stretch>
                </a:blipFill>
              </p:spPr>
              <p:txBody>
                <a:bodyPr/>
                <a:lstStyle/>
                <a:p>
                  <a:r>
                    <a:rPr lang="ja-JP" altLang="en-US">
                      <a:noFill/>
                    </a:rPr>
                    <a:t> </a:t>
                  </a:r>
                </a:p>
              </p:txBody>
            </p:sp>
          </mc:Fallback>
        </mc:AlternateContent>
        <p:sp>
          <p:nvSpPr>
            <p:cNvPr id="23" name="二等辺三角形 22">
              <a:extLst>
                <a:ext uri="{FF2B5EF4-FFF2-40B4-BE49-F238E27FC236}">
                  <a16:creationId xmlns:a16="http://schemas.microsoft.com/office/drawing/2014/main" id="{96AC8D3A-F10D-DB0D-A0F6-B4FB9EA05427}"/>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4" name="二等辺三角形 23">
              <a:extLst>
                <a:ext uri="{FF2B5EF4-FFF2-40B4-BE49-F238E27FC236}">
                  <a16:creationId xmlns:a16="http://schemas.microsoft.com/office/drawing/2014/main" id="{81DD817E-2D87-589A-0F43-8E9D5EEA18DE}"/>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5" name="二等辺三角形 24">
              <a:extLst>
                <a:ext uri="{FF2B5EF4-FFF2-40B4-BE49-F238E27FC236}">
                  <a16:creationId xmlns:a16="http://schemas.microsoft.com/office/drawing/2014/main" id="{50AD2CC9-5E95-8DFF-33EC-74E1A817C6FC}"/>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B7B11D46-A49E-2545-DB3E-BA97C05B82FF}"/>
                    </a:ext>
                  </a:extLst>
                </p:cNvPr>
                <p:cNvSpPr txBox="1"/>
                <p:nvPr/>
              </p:nvSpPr>
              <p:spPr>
                <a:xfrm>
                  <a:off x="5393872" y="21251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27" name="テキスト ボックス 26">
                  <a:extLst>
                    <a:ext uri="{FF2B5EF4-FFF2-40B4-BE49-F238E27FC236}">
                      <a16:creationId xmlns:a16="http://schemas.microsoft.com/office/drawing/2014/main" id="{B7B11D46-A49E-2545-DB3E-BA97C05B82FF}"/>
                    </a:ext>
                  </a:extLst>
                </p:cNvPr>
                <p:cNvSpPr txBox="1">
                  <a:spLocks noRot="1" noChangeAspect="1" noMove="1" noResize="1" noEditPoints="1" noAdjustHandles="1" noChangeArrowheads="1" noChangeShapeType="1" noTextEdit="1"/>
                </p:cNvSpPr>
                <p:nvPr/>
              </p:nvSpPr>
              <p:spPr>
                <a:xfrm>
                  <a:off x="5393872" y="2125176"/>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A680FBA5-38F2-BF90-DBF0-2FE16F073EBF}"/>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1"/>
                  <a:stretch>
                    <a:fillRect/>
                  </a:stretch>
                </a:blipFill>
              </p:spPr>
              <p:txBody>
                <a:bodyPr/>
                <a:lstStyle/>
                <a:p>
                  <a:r>
                    <a:rPr lang="ja-JP" altLang="en-US">
                      <a:noFill/>
                    </a:rPr>
                    <a:t> </a:t>
                  </a:r>
                </a:p>
              </p:txBody>
            </p:sp>
          </mc:Fallback>
        </mc:AlternateContent>
        <p:cxnSp>
          <p:nvCxnSpPr>
            <p:cNvPr id="29" name="直線コネクタ 28">
              <a:extLst>
                <a:ext uri="{FF2B5EF4-FFF2-40B4-BE49-F238E27FC236}">
                  <a16:creationId xmlns:a16="http://schemas.microsoft.com/office/drawing/2014/main" id="{E55A482E-9955-82BE-FFB6-EFEDBEC5A5FB}"/>
                </a:ext>
              </a:extLst>
            </p:cNvPr>
            <p:cNvCxnSpPr>
              <a:cxnSpLocks/>
              <a:stCxn id="18" idx="7"/>
              <a:endCxn id="27" idx="1"/>
            </p:cNvCxnSpPr>
            <p:nvPr/>
          </p:nvCxnSpPr>
          <p:spPr>
            <a:xfrm flipV="1">
              <a:off x="4800600" y="2386786"/>
              <a:ext cx="593272" cy="653005"/>
            </a:xfrm>
            <a:prstGeom prst="line">
              <a:avLst/>
            </a:prstGeom>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A57E3730-E359-E828-26F8-280C0FC6AA17}"/>
                </a:ext>
              </a:extLst>
            </p:cNvPr>
            <p:cNvCxnSpPr>
              <a:cxnSpLocks/>
              <a:stCxn id="18" idx="7"/>
              <a:endCxn id="6"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31" name="直線コネクタ 30">
              <a:extLst>
                <a:ext uri="{FF2B5EF4-FFF2-40B4-BE49-F238E27FC236}">
                  <a16:creationId xmlns:a16="http://schemas.microsoft.com/office/drawing/2014/main" id="{7507E0FF-7AC8-792B-8A07-A354A523E636}"/>
                </a:ext>
              </a:extLst>
            </p:cNvPr>
            <p:cNvCxnSpPr>
              <a:cxnSpLocks/>
              <a:stCxn id="19" idx="7"/>
              <a:endCxn id="28"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32" name="直線コネクタ 31">
              <a:extLst>
                <a:ext uri="{FF2B5EF4-FFF2-40B4-BE49-F238E27FC236}">
                  <a16:creationId xmlns:a16="http://schemas.microsoft.com/office/drawing/2014/main" id="{723601AF-7F32-970B-3BD0-871AEC12A10D}"/>
                </a:ext>
              </a:extLst>
            </p:cNvPr>
            <p:cNvCxnSpPr>
              <a:cxnSpLocks/>
              <a:stCxn id="19" idx="7"/>
              <a:endCxn id="7"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45" name="二等辺三角形 44">
              <a:extLst>
                <a:ext uri="{FF2B5EF4-FFF2-40B4-BE49-F238E27FC236}">
                  <a16:creationId xmlns:a16="http://schemas.microsoft.com/office/drawing/2014/main" id="{706FECFC-03DA-6A89-7A0C-69BB51546807}"/>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6" name="二等辺三角形 45">
              <a:extLst>
                <a:ext uri="{FF2B5EF4-FFF2-40B4-BE49-F238E27FC236}">
                  <a16:creationId xmlns:a16="http://schemas.microsoft.com/office/drawing/2014/main" id="{B0A894BA-B7D3-5E39-3FFD-C8FB3C50967C}"/>
                </a:ext>
              </a:extLst>
            </p:cNvPr>
            <p:cNvSpPr/>
            <p:nvPr/>
          </p:nvSpPr>
          <p:spPr>
            <a:xfrm rot="18594599">
              <a:off x="5024804" y="32336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7" name="二等辺三角形 46">
              <a:extLst>
                <a:ext uri="{FF2B5EF4-FFF2-40B4-BE49-F238E27FC236}">
                  <a16:creationId xmlns:a16="http://schemas.microsoft.com/office/drawing/2014/main" id="{18E9E05A-A409-6993-9692-9CD330C96989}"/>
                </a:ext>
              </a:extLst>
            </p:cNvPr>
            <p:cNvSpPr/>
            <p:nvPr/>
          </p:nvSpPr>
          <p:spPr>
            <a:xfrm rot="3234508">
              <a:off x="5000507" y="4577282"/>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48" name="二等辺三角形 47">
              <a:extLst>
                <a:ext uri="{FF2B5EF4-FFF2-40B4-BE49-F238E27FC236}">
                  <a16:creationId xmlns:a16="http://schemas.microsoft.com/office/drawing/2014/main" id="{0117D2B4-3855-40E0-F7A9-FC8643D5FDC9}"/>
                </a:ext>
              </a:extLst>
            </p:cNvPr>
            <p:cNvSpPr/>
            <p:nvPr/>
          </p:nvSpPr>
          <p:spPr>
            <a:xfrm rot="18556722">
              <a:off x="5043712" y="503285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
        <p:nvSpPr>
          <p:cNvPr id="3" name="テキスト ボックス 2">
            <a:extLst>
              <a:ext uri="{FF2B5EF4-FFF2-40B4-BE49-F238E27FC236}">
                <a16:creationId xmlns:a16="http://schemas.microsoft.com/office/drawing/2014/main" id="{32AE67A3-56CC-90B6-1616-E0190DB4705E}"/>
              </a:ext>
            </a:extLst>
          </p:cNvPr>
          <p:cNvSpPr txBox="1"/>
          <p:nvPr/>
        </p:nvSpPr>
        <p:spPr>
          <a:xfrm>
            <a:off x="2153574" y="6429758"/>
            <a:ext cx="1817679" cy="369332"/>
          </a:xfrm>
          <a:prstGeom prst="rect">
            <a:avLst/>
          </a:prstGeom>
          <a:noFill/>
        </p:spPr>
        <p:txBody>
          <a:bodyPr wrap="square" rtlCol="0">
            <a:spAutoFit/>
          </a:bodyPr>
          <a:lstStyle/>
          <a:p>
            <a:r>
              <a:rPr kumimoji="1" lang="en-US" altLang="ja-JP" dirty="0"/>
              <a:t>t(u)</a:t>
            </a:r>
            <a:r>
              <a:rPr kumimoji="1" lang="ja-JP" altLang="en-US" dirty="0"/>
              <a:t>チャンネル</a:t>
            </a:r>
          </a:p>
        </p:txBody>
      </p:sp>
      <p:sp>
        <p:nvSpPr>
          <p:cNvPr id="15" name="テキスト ボックス 14">
            <a:extLst>
              <a:ext uri="{FF2B5EF4-FFF2-40B4-BE49-F238E27FC236}">
                <a16:creationId xmlns:a16="http://schemas.microsoft.com/office/drawing/2014/main" id="{A2D82E52-AE2F-200D-0D47-8EBFBB9FA210}"/>
              </a:ext>
            </a:extLst>
          </p:cNvPr>
          <p:cNvSpPr txBox="1"/>
          <p:nvPr/>
        </p:nvSpPr>
        <p:spPr>
          <a:xfrm>
            <a:off x="8354016" y="6391634"/>
            <a:ext cx="1508729" cy="369332"/>
          </a:xfrm>
          <a:prstGeom prst="rect">
            <a:avLst/>
          </a:prstGeom>
          <a:noFill/>
        </p:spPr>
        <p:txBody>
          <a:bodyPr wrap="square" rtlCol="0">
            <a:spAutoFit/>
          </a:bodyPr>
          <a:lstStyle/>
          <a:p>
            <a:r>
              <a:rPr lang="en-US" altLang="ja-JP" dirty="0"/>
              <a:t>s</a:t>
            </a:r>
            <a:r>
              <a:rPr kumimoji="1" lang="ja-JP" altLang="en-US" dirty="0"/>
              <a:t>チャンネル</a:t>
            </a:r>
          </a:p>
        </p:txBody>
      </p:sp>
      <p:sp>
        <p:nvSpPr>
          <p:cNvPr id="16" name="テキスト ボックス 15">
            <a:extLst>
              <a:ext uri="{FF2B5EF4-FFF2-40B4-BE49-F238E27FC236}">
                <a16:creationId xmlns:a16="http://schemas.microsoft.com/office/drawing/2014/main" id="{51D699CC-A2FE-425C-6771-9E3F8A669FC8}"/>
              </a:ext>
            </a:extLst>
          </p:cNvPr>
          <p:cNvSpPr txBox="1"/>
          <p:nvPr/>
        </p:nvSpPr>
        <p:spPr>
          <a:xfrm>
            <a:off x="3243634" y="405790"/>
            <a:ext cx="1762125" cy="1200329"/>
          </a:xfrm>
          <a:prstGeom prst="rect">
            <a:avLst/>
          </a:prstGeom>
          <a:noFill/>
        </p:spPr>
        <p:txBody>
          <a:bodyPr wrap="square" rtlCol="0">
            <a:spAutoFit/>
          </a:bodyPr>
          <a:lstStyle/>
          <a:p>
            <a:r>
              <a:rPr lang="en-US" altLang="ja-JP" dirty="0"/>
              <a:t>c</a:t>
            </a:r>
            <a:r>
              <a:rPr kumimoji="1" lang="en-US" altLang="ja-JP" dirty="0"/>
              <a:t>:</a:t>
            </a:r>
            <a:r>
              <a:rPr kumimoji="1" lang="ja-JP" altLang="en-US" dirty="0"/>
              <a:t>電荷</a:t>
            </a:r>
            <a:endParaRPr kumimoji="1" lang="en-US" altLang="ja-JP" dirty="0"/>
          </a:p>
          <a:p>
            <a:r>
              <a:rPr lang="en-US" altLang="ja-JP" dirty="0"/>
              <a:t>s:</a:t>
            </a:r>
            <a:r>
              <a:rPr lang="ja-JP" altLang="en-US" dirty="0"/>
              <a:t>スピン</a:t>
            </a:r>
            <a:endParaRPr lang="en-US" altLang="ja-JP" dirty="0"/>
          </a:p>
          <a:p>
            <a:r>
              <a:rPr lang="en-US" altLang="ja-JP" dirty="0"/>
              <a:t>p:4</a:t>
            </a:r>
            <a:r>
              <a:rPr lang="ja-JP" altLang="en-US" dirty="0"/>
              <a:t>元運動量</a:t>
            </a:r>
            <a:endParaRPr lang="en-US" altLang="ja-JP" dirty="0"/>
          </a:p>
          <a:p>
            <a:r>
              <a:rPr kumimoji="1" lang="en-US" altLang="ja-JP" dirty="0"/>
              <a:t>m:</a:t>
            </a:r>
            <a:r>
              <a:rPr lang="ja-JP" altLang="en-US" dirty="0"/>
              <a:t>質量</a:t>
            </a:r>
            <a:endParaRPr kumimoji="1" lang="ja-JP" altLang="en-US" dirty="0"/>
          </a:p>
        </p:txBody>
      </p:sp>
      <p:sp>
        <p:nvSpPr>
          <p:cNvPr id="26" name="テキスト ボックス 25">
            <a:extLst>
              <a:ext uri="{FF2B5EF4-FFF2-40B4-BE49-F238E27FC236}">
                <a16:creationId xmlns:a16="http://schemas.microsoft.com/office/drawing/2014/main" id="{AF0B582C-AB4B-03C0-1858-6054FD6616AB}"/>
              </a:ext>
            </a:extLst>
          </p:cNvPr>
          <p:cNvSpPr txBox="1"/>
          <p:nvPr/>
        </p:nvSpPr>
        <p:spPr>
          <a:xfrm>
            <a:off x="4688032" y="1855780"/>
            <a:ext cx="801291" cy="923330"/>
          </a:xfrm>
          <a:prstGeom prst="rect">
            <a:avLst/>
          </a:prstGeom>
          <a:noFill/>
        </p:spPr>
        <p:txBody>
          <a:bodyPr wrap="square" rtlCol="0">
            <a:spAutoFit/>
          </a:bodyPr>
          <a:lstStyle/>
          <a:p>
            <a:r>
              <a:rPr lang="en-US" altLang="ja-JP" dirty="0"/>
              <a:t>c</a:t>
            </a:r>
            <a:r>
              <a:rPr kumimoji="1" lang="en-US" altLang="ja-JP" dirty="0"/>
              <a:t>:0</a:t>
            </a:r>
          </a:p>
          <a:p>
            <a:r>
              <a:rPr lang="en-US" altLang="ja-JP" dirty="0"/>
              <a:t>s:1/2</a:t>
            </a:r>
          </a:p>
          <a:p>
            <a:r>
              <a:rPr lang="en-US" altLang="ja-JP" dirty="0"/>
              <a:t>m:0</a:t>
            </a:r>
          </a:p>
        </p:txBody>
      </p:sp>
      <p:sp>
        <p:nvSpPr>
          <p:cNvPr id="33" name="テキスト ボックス 32">
            <a:extLst>
              <a:ext uri="{FF2B5EF4-FFF2-40B4-BE49-F238E27FC236}">
                <a16:creationId xmlns:a16="http://schemas.microsoft.com/office/drawing/2014/main" id="{D236DF3D-54E8-4E4F-9320-8028FBDEED21}"/>
              </a:ext>
            </a:extLst>
          </p:cNvPr>
          <p:cNvSpPr txBox="1"/>
          <p:nvPr/>
        </p:nvSpPr>
        <p:spPr>
          <a:xfrm>
            <a:off x="2783724" y="1912026"/>
            <a:ext cx="1386598"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35" name="テキスト ボックス 34">
            <a:extLst>
              <a:ext uri="{FF2B5EF4-FFF2-40B4-BE49-F238E27FC236}">
                <a16:creationId xmlns:a16="http://schemas.microsoft.com/office/drawing/2014/main" id="{F36914E5-956C-3668-1F80-B51ACD293938}"/>
              </a:ext>
            </a:extLst>
          </p:cNvPr>
          <p:cNvSpPr txBox="1"/>
          <p:nvPr/>
        </p:nvSpPr>
        <p:spPr>
          <a:xfrm>
            <a:off x="9543474" y="2762059"/>
            <a:ext cx="1373577"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s:0</a:t>
            </a:r>
          </a:p>
          <a:p>
            <a:r>
              <a:rPr kumimoji="1" lang="en-US" altLang="ja-JP" dirty="0"/>
              <a:t>m:125GeV</a:t>
            </a:r>
            <a:endParaRPr kumimoji="1" lang="ja-JP" altLang="en-US" dirty="0"/>
          </a:p>
        </p:txBody>
      </p:sp>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86085DCD-0DA3-8907-C38A-E187218C9835}"/>
                  </a:ext>
                </a:extLst>
              </p:cNvPr>
              <p:cNvSpPr txBox="1"/>
              <p:nvPr/>
            </p:nvSpPr>
            <p:spPr>
              <a:xfrm>
                <a:off x="8042440" y="2992810"/>
                <a:ext cx="1762125" cy="926344"/>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a:t>
                </a:r>
                <a14:m>
                  <m:oMath xmlns:m="http://schemas.openxmlformats.org/officeDocument/2006/math">
                    <m:rad>
                      <m:radPr>
                        <m:degHide m:val="on"/>
                        <m:ctrlPr>
                          <a:rPr kumimoji="1" lang="en-US" altLang="ja-JP" i="1" smtClean="0">
                            <a:latin typeface="Cambria Math" panose="02040503050406030204" pitchFamily="18" charset="0"/>
                          </a:rPr>
                        </m:ctrlPr>
                      </m:radPr>
                      <m:deg/>
                      <m:e>
                        <m:r>
                          <a:rPr kumimoji="1" lang="en-US" altLang="ja-JP" b="0" i="1" smtClean="0">
                            <a:latin typeface="Cambria Math" panose="02040503050406030204" pitchFamily="18" charset="0"/>
                          </a:rPr>
                          <m:t>𝑠</m:t>
                        </m:r>
                      </m:e>
                    </m:rad>
                  </m:oMath>
                </a14:m>
                <a:r>
                  <a:rPr kumimoji="1" lang="en-US" altLang="ja-JP" dirty="0"/>
                  <a:t>(250GeV)</a:t>
                </a:r>
                <a:endParaRPr kumimoji="1" lang="ja-JP" altLang="en-US" dirty="0"/>
              </a:p>
            </p:txBody>
          </p:sp>
        </mc:Choice>
        <mc:Fallback xmlns="">
          <p:sp>
            <p:nvSpPr>
              <p:cNvPr id="36" name="テキスト ボックス 35">
                <a:extLst>
                  <a:ext uri="{FF2B5EF4-FFF2-40B4-BE49-F238E27FC236}">
                    <a16:creationId xmlns:a16="http://schemas.microsoft.com/office/drawing/2014/main" id="{86085DCD-0DA3-8907-C38A-E187218C9835}"/>
                  </a:ext>
                </a:extLst>
              </p:cNvPr>
              <p:cNvSpPr txBox="1">
                <a:spLocks noRot="1" noChangeAspect="1" noMove="1" noResize="1" noEditPoints="1" noAdjustHandles="1" noChangeArrowheads="1" noChangeShapeType="1" noTextEdit="1"/>
              </p:cNvSpPr>
              <p:nvPr/>
            </p:nvSpPr>
            <p:spPr>
              <a:xfrm>
                <a:off x="8042440" y="2992810"/>
                <a:ext cx="1762125" cy="926344"/>
              </a:xfrm>
              <a:prstGeom prst="rect">
                <a:avLst/>
              </a:prstGeom>
              <a:blipFill>
                <a:blip r:embed="rId15"/>
                <a:stretch>
                  <a:fillRect l="-2768" t="-3947" r="-1038" b="-9868"/>
                </a:stretch>
              </a:blipFill>
            </p:spPr>
            <p:txBody>
              <a:bodyPr/>
              <a:lstStyle/>
              <a:p>
                <a:r>
                  <a:rPr lang="ja-JP" altLang="en-US">
                    <a:noFill/>
                  </a:rPr>
                  <a:t> </a:t>
                </a:r>
              </a:p>
            </p:txBody>
          </p:sp>
        </mc:Fallback>
      </mc:AlternateContent>
      <p:sp>
        <p:nvSpPr>
          <p:cNvPr id="39" name="テキスト ボックス 38">
            <a:extLst>
              <a:ext uri="{FF2B5EF4-FFF2-40B4-BE49-F238E27FC236}">
                <a16:creationId xmlns:a16="http://schemas.microsoft.com/office/drawing/2014/main" id="{CEA531DE-99BC-EB32-D2B2-828A67E99AA3}"/>
              </a:ext>
            </a:extLst>
          </p:cNvPr>
          <p:cNvSpPr txBox="1"/>
          <p:nvPr/>
        </p:nvSpPr>
        <p:spPr>
          <a:xfrm>
            <a:off x="9374778" y="5448224"/>
            <a:ext cx="1439222"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40" name="テキスト ボックス 39">
            <a:extLst>
              <a:ext uri="{FF2B5EF4-FFF2-40B4-BE49-F238E27FC236}">
                <a16:creationId xmlns:a16="http://schemas.microsoft.com/office/drawing/2014/main" id="{A171BE2B-CBF0-D8C5-F9B9-2A9329611D8C}"/>
              </a:ext>
            </a:extLst>
          </p:cNvPr>
          <p:cNvSpPr txBox="1"/>
          <p:nvPr/>
        </p:nvSpPr>
        <p:spPr>
          <a:xfrm>
            <a:off x="2778423" y="3834637"/>
            <a:ext cx="1762125" cy="1200329"/>
          </a:xfrm>
          <a:prstGeom prst="rect">
            <a:avLst/>
          </a:prstGeom>
          <a:noFill/>
        </p:spPr>
        <p:txBody>
          <a:bodyPr wrap="square" rtlCol="0">
            <a:spAutoFit/>
          </a:bodyPr>
          <a:lstStyle/>
          <a:p>
            <a:r>
              <a:rPr lang="en-US" altLang="ja-JP" dirty="0"/>
              <a:t>c</a:t>
            </a:r>
            <a:r>
              <a:rPr kumimoji="1" lang="en-US" altLang="ja-JP" dirty="0"/>
              <a:t>:-1</a:t>
            </a:r>
          </a:p>
          <a:p>
            <a:r>
              <a:rPr lang="en-US" altLang="ja-JP" dirty="0"/>
              <a:t>s:1/2</a:t>
            </a:r>
          </a:p>
          <a:p>
            <a:r>
              <a:rPr kumimoji="1" lang="en-US" altLang="ja-JP" dirty="0"/>
              <a:t>m:</a:t>
            </a:r>
            <a:r>
              <a:rPr lang="ja-JP" altLang="en-US" dirty="0"/>
              <a:t>オフシェル</a:t>
            </a:r>
            <a:r>
              <a:rPr lang="en-US" altLang="ja-JP" dirty="0"/>
              <a:t>(</a:t>
            </a:r>
            <a:r>
              <a:rPr lang="ja-JP" altLang="en-US" dirty="0"/>
              <a:t>不定</a:t>
            </a:r>
            <a:r>
              <a:rPr lang="en-US" altLang="ja-JP" dirty="0"/>
              <a:t>)</a:t>
            </a:r>
            <a:endParaRPr kumimoji="1" lang="ja-JP" altLang="en-US" dirty="0"/>
          </a:p>
        </p:txBody>
      </p:sp>
      <p:cxnSp>
        <p:nvCxnSpPr>
          <p:cNvPr id="42" name="直線矢印コネクタ 41">
            <a:extLst>
              <a:ext uri="{FF2B5EF4-FFF2-40B4-BE49-F238E27FC236}">
                <a16:creationId xmlns:a16="http://schemas.microsoft.com/office/drawing/2014/main" id="{1A5857AF-3B14-7FC3-2789-5EBD48FC1E25}"/>
              </a:ext>
            </a:extLst>
          </p:cNvPr>
          <p:cNvCxnSpPr>
            <a:cxnSpLocks/>
            <a:stCxn id="49" idx="1"/>
          </p:cNvCxnSpPr>
          <p:nvPr/>
        </p:nvCxnSpPr>
        <p:spPr>
          <a:xfrm flipH="1">
            <a:off x="4301873" y="4330679"/>
            <a:ext cx="1073000" cy="1474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正方形/長方形 48">
            <a:extLst>
              <a:ext uri="{FF2B5EF4-FFF2-40B4-BE49-F238E27FC236}">
                <a16:creationId xmlns:a16="http://schemas.microsoft.com/office/drawing/2014/main" id="{D73CA1D4-79AA-1CA0-492A-2FCF9913297B}"/>
              </a:ext>
            </a:extLst>
          </p:cNvPr>
          <p:cNvSpPr/>
          <p:nvPr/>
        </p:nvSpPr>
        <p:spPr>
          <a:xfrm>
            <a:off x="5374873" y="4034987"/>
            <a:ext cx="731686" cy="5913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仮想電子</a:t>
            </a:r>
            <a:endParaRPr kumimoji="1" lang="ja-JP" altLang="en-US" dirty="0"/>
          </a:p>
        </p:txBody>
      </p:sp>
      <p:sp>
        <p:nvSpPr>
          <p:cNvPr id="38" name="テキスト ボックス 37">
            <a:extLst>
              <a:ext uri="{FF2B5EF4-FFF2-40B4-BE49-F238E27FC236}">
                <a16:creationId xmlns:a16="http://schemas.microsoft.com/office/drawing/2014/main" id="{ED912BBE-4DC5-159F-154E-E7BFD12A53A5}"/>
              </a:ext>
            </a:extLst>
          </p:cNvPr>
          <p:cNvSpPr txBox="1"/>
          <p:nvPr/>
        </p:nvSpPr>
        <p:spPr>
          <a:xfrm>
            <a:off x="6380711" y="2889940"/>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1" name="テキスト ボックス 40">
            <a:extLst>
              <a:ext uri="{FF2B5EF4-FFF2-40B4-BE49-F238E27FC236}">
                <a16:creationId xmlns:a16="http://schemas.microsoft.com/office/drawing/2014/main" id="{02A1FB7D-57B6-93A8-D7A0-CDCF5727F39D}"/>
              </a:ext>
            </a:extLst>
          </p:cNvPr>
          <p:cNvSpPr txBox="1"/>
          <p:nvPr/>
        </p:nvSpPr>
        <p:spPr>
          <a:xfrm>
            <a:off x="6751012" y="5366137"/>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3" name="テキスト ボックス 42">
            <a:extLst>
              <a:ext uri="{FF2B5EF4-FFF2-40B4-BE49-F238E27FC236}">
                <a16:creationId xmlns:a16="http://schemas.microsoft.com/office/drawing/2014/main" id="{4D3DD0EA-21ED-570B-0AC9-2294C5031D55}"/>
              </a:ext>
            </a:extLst>
          </p:cNvPr>
          <p:cNvSpPr txBox="1"/>
          <p:nvPr/>
        </p:nvSpPr>
        <p:spPr>
          <a:xfrm>
            <a:off x="268442" y="2057050"/>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44" name="テキスト ボックス 43">
            <a:extLst>
              <a:ext uri="{FF2B5EF4-FFF2-40B4-BE49-F238E27FC236}">
                <a16:creationId xmlns:a16="http://schemas.microsoft.com/office/drawing/2014/main" id="{7D3DF7A6-A2CE-8755-5980-22676A3CF89B}"/>
              </a:ext>
            </a:extLst>
          </p:cNvPr>
          <p:cNvSpPr txBox="1"/>
          <p:nvPr/>
        </p:nvSpPr>
        <p:spPr>
          <a:xfrm>
            <a:off x="372882" y="5522137"/>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a:t>
            </a:r>
            <a:r>
              <a:rPr lang="en-US" altLang="ja-JP" dirty="0"/>
              <a:t>0.511MeV</a:t>
            </a:r>
            <a:endParaRPr kumimoji="1" lang="ja-JP" altLang="en-US" dirty="0"/>
          </a:p>
        </p:txBody>
      </p:sp>
      <p:sp>
        <p:nvSpPr>
          <p:cNvPr id="50" name="テキスト ボックス 49">
            <a:extLst>
              <a:ext uri="{FF2B5EF4-FFF2-40B4-BE49-F238E27FC236}">
                <a16:creationId xmlns:a16="http://schemas.microsoft.com/office/drawing/2014/main" id="{CCAE44B8-2F77-0FD2-8D78-4FDC97E895D1}"/>
              </a:ext>
            </a:extLst>
          </p:cNvPr>
          <p:cNvSpPr txBox="1"/>
          <p:nvPr/>
        </p:nvSpPr>
        <p:spPr>
          <a:xfrm>
            <a:off x="10716480" y="5739069"/>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:105.7</a:t>
            </a:r>
            <a:r>
              <a:rPr lang="en-US" altLang="ja-JP" dirty="0"/>
              <a:t>MeV</a:t>
            </a:r>
            <a:endParaRPr kumimoji="1" lang="ja-JP" altLang="en-US" dirty="0"/>
          </a:p>
        </p:txBody>
      </p:sp>
      <p:sp>
        <p:nvSpPr>
          <p:cNvPr id="51" name="テキスト ボックス 50">
            <a:extLst>
              <a:ext uri="{FF2B5EF4-FFF2-40B4-BE49-F238E27FC236}">
                <a16:creationId xmlns:a16="http://schemas.microsoft.com/office/drawing/2014/main" id="{532886F9-D994-6507-28F6-EA8E49D8CF8B}"/>
              </a:ext>
            </a:extLst>
          </p:cNvPr>
          <p:cNvSpPr txBox="1"/>
          <p:nvPr/>
        </p:nvSpPr>
        <p:spPr>
          <a:xfrm>
            <a:off x="10814000" y="4637452"/>
            <a:ext cx="1535895" cy="923330"/>
          </a:xfrm>
          <a:prstGeom prst="rect">
            <a:avLst/>
          </a:prstGeom>
          <a:noFill/>
        </p:spPr>
        <p:txBody>
          <a:bodyPr wrap="square" rtlCol="0">
            <a:spAutoFit/>
          </a:bodyPr>
          <a:lstStyle/>
          <a:p>
            <a:r>
              <a:rPr lang="en-US" altLang="ja-JP" dirty="0"/>
              <a:t>c</a:t>
            </a:r>
            <a:r>
              <a:rPr kumimoji="1" lang="en-US" altLang="ja-JP" dirty="0"/>
              <a:t>:+</a:t>
            </a:r>
            <a:r>
              <a:rPr lang="en-US" altLang="ja-JP" dirty="0"/>
              <a:t>1</a:t>
            </a:r>
            <a:endParaRPr kumimoji="1" lang="en-US" altLang="ja-JP" dirty="0"/>
          </a:p>
          <a:p>
            <a:r>
              <a:rPr lang="en-US" altLang="ja-JP" dirty="0"/>
              <a:t>s:1/2</a:t>
            </a:r>
          </a:p>
          <a:p>
            <a:r>
              <a:rPr lang="en-US" altLang="ja-JP" dirty="0"/>
              <a:t>m</a:t>
            </a:r>
            <a:r>
              <a:rPr kumimoji="1" lang="en-US" altLang="ja-JP" dirty="0"/>
              <a:t>:105.7</a:t>
            </a:r>
            <a:r>
              <a:rPr lang="en-US" altLang="ja-JP" dirty="0"/>
              <a:t>MeV</a:t>
            </a:r>
            <a:endParaRPr kumimoji="1" lang="ja-JP" altLang="en-US" dirty="0"/>
          </a:p>
        </p:txBody>
      </p:sp>
      <p:sp>
        <p:nvSpPr>
          <p:cNvPr id="52" name="テキスト ボックス 51">
            <a:extLst>
              <a:ext uri="{FF2B5EF4-FFF2-40B4-BE49-F238E27FC236}">
                <a16:creationId xmlns:a16="http://schemas.microsoft.com/office/drawing/2014/main" id="{B24C8A42-41C7-6D8D-E910-E6E892409FDD}"/>
              </a:ext>
            </a:extLst>
          </p:cNvPr>
          <p:cNvSpPr txBox="1"/>
          <p:nvPr/>
        </p:nvSpPr>
        <p:spPr>
          <a:xfrm>
            <a:off x="10656106" y="2300394"/>
            <a:ext cx="1373578" cy="923330"/>
          </a:xfrm>
          <a:prstGeom prst="rect">
            <a:avLst/>
          </a:prstGeom>
          <a:noFill/>
        </p:spPr>
        <p:txBody>
          <a:bodyPr wrap="square" rtlCol="0">
            <a:spAutoFit/>
          </a:bodyPr>
          <a:lstStyle/>
          <a:p>
            <a:r>
              <a:rPr lang="en-US" altLang="ja-JP" dirty="0"/>
              <a:t>c</a:t>
            </a:r>
            <a:r>
              <a:rPr kumimoji="1" lang="en-US" altLang="ja-JP" dirty="0"/>
              <a:t>:+</a:t>
            </a:r>
            <a:r>
              <a:rPr lang="en-US" altLang="ja-JP" dirty="0"/>
              <a:t>1/3</a:t>
            </a:r>
            <a:endParaRPr kumimoji="1" lang="en-US" altLang="ja-JP" dirty="0"/>
          </a:p>
          <a:p>
            <a:r>
              <a:rPr lang="en-US" altLang="ja-JP" dirty="0"/>
              <a:t>s:1/2</a:t>
            </a:r>
          </a:p>
          <a:p>
            <a:r>
              <a:rPr lang="en-US" altLang="ja-JP" dirty="0"/>
              <a:t>m</a:t>
            </a:r>
            <a:r>
              <a:rPr kumimoji="1" lang="en-US" altLang="ja-JP" dirty="0"/>
              <a:t>:</a:t>
            </a:r>
            <a:r>
              <a:rPr lang="en-US" altLang="ja-JP" dirty="0"/>
              <a:t>93MeV</a:t>
            </a:r>
            <a:endParaRPr kumimoji="1" lang="ja-JP" altLang="en-US" dirty="0"/>
          </a:p>
        </p:txBody>
      </p:sp>
      <p:sp>
        <p:nvSpPr>
          <p:cNvPr id="54" name="テキスト ボックス 53">
            <a:extLst>
              <a:ext uri="{FF2B5EF4-FFF2-40B4-BE49-F238E27FC236}">
                <a16:creationId xmlns:a16="http://schemas.microsoft.com/office/drawing/2014/main" id="{BDF68501-766A-19AE-C3A2-1C39C0D2E0D0}"/>
              </a:ext>
            </a:extLst>
          </p:cNvPr>
          <p:cNvSpPr txBox="1"/>
          <p:nvPr/>
        </p:nvSpPr>
        <p:spPr>
          <a:xfrm>
            <a:off x="10945680" y="3372972"/>
            <a:ext cx="1239806" cy="923330"/>
          </a:xfrm>
          <a:prstGeom prst="rect">
            <a:avLst/>
          </a:prstGeom>
          <a:noFill/>
        </p:spPr>
        <p:txBody>
          <a:bodyPr wrap="square" rtlCol="0">
            <a:spAutoFit/>
          </a:bodyPr>
          <a:lstStyle/>
          <a:p>
            <a:r>
              <a:rPr lang="en-US" altLang="ja-JP" dirty="0"/>
              <a:t>c</a:t>
            </a:r>
            <a:r>
              <a:rPr kumimoji="1" lang="en-US" altLang="ja-JP" dirty="0"/>
              <a:t>:</a:t>
            </a:r>
            <a:r>
              <a:rPr lang="en-US" altLang="ja-JP" dirty="0"/>
              <a:t>-1/3</a:t>
            </a:r>
            <a:endParaRPr kumimoji="1" lang="en-US" altLang="ja-JP" dirty="0"/>
          </a:p>
          <a:p>
            <a:r>
              <a:rPr lang="en-US" altLang="ja-JP" dirty="0"/>
              <a:t>s:1/2</a:t>
            </a:r>
          </a:p>
          <a:p>
            <a:r>
              <a:rPr lang="en-US" altLang="ja-JP" dirty="0"/>
              <a:t>m</a:t>
            </a:r>
            <a:r>
              <a:rPr kumimoji="1" lang="en-US" altLang="ja-JP" dirty="0"/>
              <a:t>:</a:t>
            </a:r>
            <a:r>
              <a:rPr lang="en-US" altLang="ja-JP" dirty="0"/>
              <a:t>93MeV</a:t>
            </a:r>
            <a:endParaRPr kumimoji="1" lang="ja-JP" altLang="en-US" dirty="0"/>
          </a:p>
        </p:txBody>
      </p:sp>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8872E5FA-F514-1F57-BD29-57E6A90BAFDA}"/>
                  </a:ext>
                </a:extLst>
              </p:cNvPr>
              <p:cNvSpPr txBox="1"/>
              <p:nvPr/>
            </p:nvSpPr>
            <p:spPr>
              <a:xfrm>
                <a:off x="9357222" y="195601"/>
                <a:ext cx="2597767" cy="372346"/>
              </a:xfrm>
              <a:prstGeom prst="rect">
                <a:avLst/>
              </a:prstGeom>
              <a:noFill/>
            </p:spPr>
            <p:txBody>
              <a:bodyPr wrap="square">
                <a:spAutoFit/>
              </a:bodyPr>
              <a:lstStyle/>
              <a:p>
                <a14:m>
                  <m:oMath xmlns:m="http://schemas.openxmlformats.org/officeDocument/2006/math">
                    <m:rad>
                      <m:radPr>
                        <m:degHide m:val="on"/>
                        <m:ctrlPr>
                          <a:rPr kumimoji="1" lang="en-US" altLang="ja-JP" i="1" smtClean="0">
                            <a:latin typeface="Cambria Math" panose="02040503050406030204" pitchFamily="18" charset="0"/>
                          </a:rPr>
                        </m:ctrlPr>
                      </m:radPr>
                      <m:deg/>
                      <m:e>
                        <m:r>
                          <a:rPr kumimoji="1" lang="en-US" altLang="ja-JP" b="0" i="1" smtClean="0">
                            <a:latin typeface="Cambria Math" panose="02040503050406030204" pitchFamily="18" charset="0"/>
                          </a:rPr>
                          <m:t>𝑠</m:t>
                        </m:r>
                      </m:e>
                    </m:rad>
                  </m:oMath>
                </a14:m>
                <a:r>
                  <a:rPr lang="en-US" altLang="ja-JP" dirty="0"/>
                  <a:t>:</a:t>
                </a:r>
                <a:r>
                  <a:rPr lang="ja-JP" altLang="en-US" dirty="0"/>
                  <a:t>重心系エネルギー</a:t>
                </a:r>
              </a:p>
            </p:txBody>
          </p:sp>
        </mc:Choice>
        <mc:Fallback xmlns="">
          <p:sp>
            <p:nvSpPr>
              <p:cNvPr id="56" name="テキスト ボックス 55">
                <a:extLst>
                  <a:ext uri="{FF2B5EF4-FFF2-40B4-BE49-F238E27FC236}">
                    <a16:creationId xmlns:a16="http://schemas.microsoft.com/office/drawing/2014/main" id="{8872E5FA-F514-1F57-BD29-57E6A90BAFDA}"/>
                  </a:ext>
                </a:extLst>
              </p:cNvPr>
              <p:cNvSpPr txBox="1">
                <a:spLocks noRot="1" noChangeAspect="1" noMove="1" noResize="1" noEditPoints="1" noAdjustHandles="1" noChangeArrowheads="1" noChangeShapeType="1" noTextEdit="1"/>
              </p:cNvSpPr>
              <p:nvPr/>
            </p:nvSpPr>
            <p:spPr>
              <a:xfrm>
                <a:off x="9357222" y="195601"/>
                <a:ext cx="2597767" cy="372346"/>
              </a:xfrm>
              <a:prstGeom prst="rect">
                <a:avLst/>
              </a:prstGeom>
              <a:blipFill>
                <a:blip r:embed="rId16"/>
                <a:stretch>
                  <a:fillRect t="-6557" b="-26230"/>
                </a:stretch>
              </a:blipFill>
            </p:spPr>
            <p:txBody>
              <a:bodyPr/>
              <a:lstStyle/>
              <a:p>
                <a:r>
                  <a:rPr lang="ja-JP" altLang="en-US">
                    <a:noFill/>
                  </a:rPr>
                  <a:t> </a:t>
                </a:r>
              </a:p>
            </p:txBody>
          </p:sp>
        </mc:Fallback>
      </mc:AlternateContent>
      <p:sp>
        <p:nvSpPr>
          <p:cNvPr id="57" name="テキスト ボックス 56">
            <a:extLst>
              <a:ext uri="{FF2B5EF4-FFF2-40B4-BE49-F238E27FC236}">
                <a16:creationId xmlns:a16="http://schemas.microsoft.com/office/drawing/2014/main" id="{F2BB2C2D-8441-B098-2549-A4B7E852FE1E}"/>
              </a:ext>
            </a:extLst>
          </p:cNvPr>
          <p:cNvSpPr txBox="1"/>
          <p:nvPr/>
        </p:nvSpPr>
        <p:spPr>
          <a:xfrm>
            <a:off x="3042234" y="5542964"/>
            <a:ext cx="1386598" cy="923330"/>
          </a:xfrm>
          <a:prstGeom prst="rect">
            <a:avLst/>
          </a:prstGeom>
          <a:noFill/>
        </p:spPr>
        <p:txBody>
          <a:bodyPr wrap="square" rtlCol="0">
            <a:spAutoFit/>
          </a:bodyPr>
          <a:lstStyle/>
          <a:p>
            <a:r>
              <a:rPr lang="en-US" altLang="ja-JP" dirty="0"/>
              <a:t>c</a:t>
            </a:r>
            <a:r>
              <a:rPr kumimoji="1" lang="en-US" altLang="ja-JP" dirty="0"/>
              <a:t>:</a:t>
            </a:r>
            <a:r>
              <a:rPr lang="en-US" altLang="ja-JP" dirty="0"/>
              <a:t>0</a:t>
            </a:r>
            <a:endParaRPr kumimoji="1" lang="en-US" altLang="ja-JP" dirty="0"/>
          </a:p>
          <a:p>
            <a:r>
              <a:rPr lang="en-US" altLang="ja-JP" dirty="0"/>
              <a:t>s:1</a:t>
            </a:r>
          </a:p>
          <a:p>
            <a:r>
              <a:rPr kumimoji="1" lang="en-US" altLang="ja-JP" dirty="0"/>
              <a:t>m:91.2GeV</a:t>
            </a:r>
            <a:endParaRPr kumimoji="1" lang="ja-JP" altLang="en-US" dirty="0"/>
          </a:p>
        </p:txBody>
      </p:sp>
      <p:sp>
        <p:nvSpPr>
          <p:cNvPr id="58" name="テキスト ボックス 57">
            <a:extLst>
              <a:ext uri="{FF2B5EF4-FFF2-40B4-BE49-F238E27FC236}">
                <a16:creationId xmlns:a16="http://schemas.microsoft.com/office/drawing/2014/main" id="{7EC1C9F8-5141-39E2-CFB2-053918FE8E7D}"/>
              </a:ext>
            </a:extLst>
          </p:cNvPr>
          <p:cNvSpPr txBox="1"/>
          <p:nvPr/>
        </p:nvSpPr>
        <p:spPr>
          <a:xfrm>
            <a:off x="4688032" y="3229051"/>
            <a:ext cx="801291" cy="923330"/>
          </a:xfrm>
          <a:prstGeom prst="rect">
            <a:avLst/>
          </a:prstGeom>
          <a:noFill/>
        </p:spPr>
        <p:txBody>
          <a:bodyPr wrap="square" rtlCol="0">
            <a:spAutoFit/>
          </a:bodyPr>
          <a:lstStyle/>
          <a:p>
            <a:r>
              <a:rPr lang="en-US" altLang="ja-JP" dirty="0"/>
              <a:t>c</a:t>
            </a:r>
            <a:r>
              <a:rPr kumimoji="1" lang="en-US" altLang="ja-JP" dirty="0"/>
              <a:t>:0</a:t>
            </a:r>
          </a:p>
          <a:p>
            <a:r>
              <a:rPr lang="en-US" altLang="ja-JP" dirty="0"/>
              <a:t>s:1/2</a:t>
            </a:r>
          </a:p>
          <a:p>
            <a:r>
              <a:rPr lang="en-US" altLang="ja-JP" dirty="0"/>
              <a:t>m:0</a:t>
            </a:r>
          </a:p>
        </p:txBody>
      </p:sp>
      <p:sp>
        <p:nvSpPr>
          <p:cNvPr id="60" name="テキスト ボックス 59">
            <a:extLst>
              <a:ext uri="{FF2B5EF4-FFF2-40B4-BE49-F238E27FC236}">
                <a16:creationId xmlns:a16="http://schemas.microsoft.com/office/drawing/2014/main" id="{4D07206A-0B53-F2C2-9D2C-D9EC9D521374}"/>
              </a:ext>
            </a:extLst>
          </p:cNvPr>
          <p:cNvSpPr txBox="1"/>
          <p:nvPr/>
        </p:nvSpPr>
        <p:spPr>
          <a:xfrm>
            <a:off x="4593373" y="4733743"/>
            <a:ext cx="2288321" cy="923330"/>
          </a:xfrm>
          <a:prstGeom prst="rect">
            <a:avLst/>
          </a:prstGeom>
          <a:noFill/>
        </p:spPr>
        <p:txBody>
          <a:bodyPr wrap="square" rtlCol="0">
            <a:spAutoFit/>
          </a:bodyPr>
          <a:lstStyle/>
          <a:p>
            <a:r>
              <a:rPr lang="en-US" altLang="ja-JP" dirty="0"/>
              <a:t>c</a:t>
            </a:r>
            <a:r>
              <a:rPr kumimoji="1" lang="en-US" altLang="ja-JP" dirty="0"/>
              <a:t>:+2/3or+</a:t>
            </a:r>
            <a:r>
              <a:rPr lang="en-US" altLang="ja-JP" dirty="0"/>
              <a:t>1/3</a:t>
            </a:r>
            <a:endParaRPr kumimoji="1" lang="en-US" altLang="ja-JP" dirty="0"/>
          </a:p>
          <a:p>
            <a:r>
              <a:rPr lang="en-US" altLang="ja-JP" dirty="0"/>
              <a:t>s:1/2</a:t>
            </a:r>
          </a:p>
          <a:p>
            <a:r>
              <a:rPr lang="en-US" altLang="ja-JP" dirty="0"/>
              <a:t>m</a:t>
            </a:r>
            <a:r>
              <a:rPr kumimoji="1" lang="en-US" altLang="ja-JP" dirty="0"/>
              <a:t>:</a:t>
            </a:r>
            <a:r>
              <a:rPr lang="ja-JP" altLang="en-US" dirty="0"/>
              <a:t>フレーバーに依存</a:t>
            </a:r>
            <a:endParaRPr kumimoji="1" lang="ja-JP" altLang="en-US" dirty="0"/>
          </a:p>
        </p:txBody>
      </p:sp>
      <p:sp>
        <p:nvSpPr>
          <p:cNvPr id="63" name="テキスト ボックス 62">
            <a:extLst>
              <a:ext uri="{FF2B5EF4-FFF2-40B4-BE49-F238E27FC236}">
                <a16:creationId xmlns:a16="http://schemas.microsoft.com/office/drawing/2014/main" id="{BBCB4558-8864-A2DF-EFCA-481E49B7EF52}"/>
              </a:ext>
            </a:extLst>
          </p:cNvPr>
          <p:cNvSpPr txBox="1"/>
          <p:nvPr/>
        </p:nvSpPr>
        <p:spPr>
          <a:xfrm>
            <a:off x="4502975" y="5882248"/>
            <a:ext cx="2288321" cy="923330"/>
          </a:xfrm>
          <a:prstGeom prst="rect">
            <a:avLst/>
          </a:prstGeom>
          <a:noFill/>
        </p:spPr>
        <p:txBody>
          <a:bodyPr wrap="square" rtlCol="0">
            <a:spAutoFit/>
          </a:bodyPr>
          <a:lstStyle/>
          <a:p>
            <a:r>
              <a:rPr lang="en-US" altLang="ja-JP" dirty="0"/>
              <a:t>c</a:t>
            </a:r>
            <a:r>
              <a:rPr kumimoji="1" lang="en-US" altLang="ja-JP" dirty="0"/>
              <a:t>:-2/3or</a:t>
            </a:r>
            <a:r>
              <a:rPr lang="en-US" altLang="ja-JP" dirty="0"/>
              <a:t>-1/3</a:t>
            </a:r>
            <a:endParaRPr kumimoji="1" lang="en-US" altLang="ja-JP" dirty="0"/>
          </a:p>
          <a:p>
            <a:r>
              <a:rPr lang="en-US" altLang="ja-JP" dirty="0"/>
              <a:t>s:1/2</a:t>
            </a:r>
          </a:p>
          <a:p>
            <a:r>
              <a:rPr lang="en-US" altLang="ja-JP" dirty="0"/>
              <a:t>m</a:t>
            </a:r>
            <a:r>
              <a:rPr kumimoji="1" lang="en-US" altLang="ja-JP" dirty="0"/>
              <a:t>:</a:t>
            </a:r>
            <a:r>
              <a:rPr lang="ja-JP" altLang="en-US" dirty="0"/>
              <a:t>フレーバーに依存</a:t>
            </a:r>
            <a:endParaRPr kumimoji="1" lang="ja-JP" altLang="en-US" dirty="0"/>
          </a:p>
        </p:txBody>
      </p:sp>
      <p:sp>
        <p:nvSpPr>
          <p:cNvPr id="64" name="左中かっこ 63">
            <a:extLst>
              <a:ext uri="{FF2B5EF4-FFF2-40B4-BE49-F238E27FC236}">
                <a16:creationId xmlns:a16="http://schemas.microsoft.com/office/drawing/2014/main" id="{8C8B573B-2246-385B-336A-EB68AE11C20E}"/>
              </a:ext>
            </a:extLst>
          </p:cNvPr>
          <p:cNvSpPr/>
          <p:nvPr/>
        </p:nvSpPr>
        <p:spPr>
          <a:xfrm>
            <a:off x="2832017" y="541538"/>
            <a:ext cx="370114" cy="59208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66" name="直線矢印コネクタ 65">
            <a:extLst>
              <a:ext uri="{FF2B5EF4-FFF2-40B4-BE49-F238E27FC236}">
                <a16:creationId xmlns:a16="http://schemas.microsoft.com/office/drawing/2014/main" id="{49F85D08-5ADD-B5C2-CAAE-1D119EFF888A}"/>
              </a:ext>
            </a:extLst>
          </p:cNvPr>
          <p:cNvCxnSpPr>
            <a:cxnSpLocks/>
            <a:stCxn id="68" idx="1"/>
          </p:cNvCxnSpPr>
          <p:nvPr/>
        </p:nvCxnSpPr>
        <p:spPr>
          <a:xfrm flipH="1" flipV="1">
            <a:off x="4124697" y="1393794"/>
            <a:ext cx="318341" cy="3530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8" name="テキスト ボックス 67">
            <a:extLst>
              <a:ext uri="{FF2B5EF4-FFF2-40B4-BE49-F238E27FC236}">
                <a16:creationId xmlns:a16="http://schemas.microsoft.com/office/drawing/2014/main" id="{1D510775-2976-CBC0-BFC2-96DE2B6BDC7E}"/>
              </a:ext>
            </a:extLst>
          </p:cNvPr>
          <p:cNvSpPr txBox="1"/>
          <p:nvPr/>
        </p:nvSpPr>
        <p:spPr>
          <a:xfrm>
            <a:off x="4443038" y="1562195"/>
            <a:ext cx="1444398" cy="369332"/>
          </a:xfrm>
          <a:prstGeom prst="rect">
            <a:avLst/>
          </a:prstGeom>
          <a:noFill/>
        </p:spPr>
        <p:txBody>
          <a:bodyPr wrap="square" rtlCol="0">
            <a:spAutoFit/>
          </a:bodyPr>
          <a:lstStyle/>
          <a:p>
            <a:r>
              <a:rPr lang="ja-JP" altLang="en-US" dirty="0"/>
              <a:t>保存しない</a:t>
            </a:r>
            <a:endParaRPr kumimoji="1" lang="ja-JP" altLang="en-US" dirty="0"/>
          </a:p>
        </p:txBody>
      </p:sp>
      <p:cxnSp>
        <p:nvCxnSpPr>
          <p:cNvPr id="70" name="直線矢印コネクタ 69">
            <a:extLst>
              <a:ext uri="{FF2B5EF4-FFF2-40B4-BE49-F238E27FC236}">
                <a16:creationId xmlns:a16="http://schemas.microsoft.com/office/drawing/2014/main" id="{E9E11E33-9A58-DBB7-2DBB-0AAF5F0A4779}"/>
              </a:ext>
            </a:extLst>
          </p:cNvPr>
          <p:cNvCxnSpPr/>
          <p:nvPr/>
        </p:nvCxnSpPr>
        <p:spPr>
          <a:xfrm>
            <a:off x="4051022" y="567947"/>
            <a:ext cx="45195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2" name="テキスト ボックス 71">
                <a:extLst>
                  <a:ext uri="{FF2B5EF4-FFF2-40B4-BE49-F238E27FC236}">
                    <a16:creationId xmlns:a16="http://schemas.microsoft.com/office/drawing/2014/main" id="{71A95574-973A-EB80-E090-80E5FEB1FD98}"/>
                  </a:ext>
                </a:extLst>
              </p:cNvPr>
              <p:cNvSpPr txBox="1"/>
              <p:nvPr/>
            </p:nvSpPr>
            <p:spPr>
              <a:xfrm>
                <a:off x="4559350" y="371679"/>
                <a:ext cx="4229543" cy="369332"/>
              </a:xfrm>
              <a:prstGeom prst="rect">
                <a:avLst/>
              </a:prstGeom>
              <a:noFill/>
            </p:spPr>
            <p:txBody>
              <a:bodyPr wrap="square" rtlCol="0">
                <a:spAutoFit/>
              </a:bodyPr>
              <a:lstStyle/>
              <a:p>
                <a:r>
                  <a:rPr kumimoji="1" lang="ja-JP" altLang="en-US" dirty="0"/>
                  <a:t>各頂点</a:t>
                </a:r>
                <a:r>
                  <a:rPr kumimoji="1" lang="en-US" altLang="ja-JP" dirty="0"/>
                  <a:t>(vertex)</a:t>
                </a:r>
                <a:r>
                  <a:rPr kumimoji="1" lang="ja-JP" altLang="en-US" dirty="0"/>
                  <a:t>で</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𝑐</m:t>
                        </m:r>
                      </m:e>
                      <m:sub>
                        <m:r>
                          <a:rPr kumimoji="1" lang="en-US" altLang="ja-JP" b="0" i="1" smtClean="0">
                            <a:latin typeface="Cambria Math" panose="02040503050406030204" pitchFamily="18" charset="0"/>
                          </a:rPr>
                          <m:t>𝑖𝑛</m:t>
                        </m:r>
                      </m:sub>
                    </m:sSub>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𝑐</m:t>
                        </m:r>
                      </m:e>
                      <m:sub>
                        <m:r>
                          <a:rPr kumimoji="1" lang="en-US" altLang="ja-JP" b="0" i="1" smtClean="0">
                            <a:latin typeface="Cambria Math" panose="02040503050406030204" pitchFamily="18" charset="0"/>
                          </a:rPr>
                          <m:t>𝑜𝑢𝑡</m:t>
                        </m:r>
                      </m:sub>
                    </m:sSub>
                  </m:oMath>
                </a14:m>
                <a:r>
                  <a:rPr kumimoji="1" lang="ja-JP" altLang="en-US" dirty="0"/>
                  <a:t>の単純計算</a:t>
                </a:r>
              </a:p>
            </p:txBody>
          </p:sp>
        </mc:Choice>
        <mc:Fallback xmlns="">
          <p:sp>
            <p:nvSpPr>
              <p:cNvPr id="72" name="テキスト ボックス 71">
                <a:extLst>
                  <a:ext uri="{FF2B5EF4-FFF2-40B4-BE49-F238E27FC236}">
                    <a16:creationId xmlns:a16="http://schemas.microsoft.com/office/drawing/2014/main" id="{71A95574-973A-EB80-E090-80E5FEB1FD98}"/>
                  </a:ext>
                </a:extLst>
              </p:cNvPr>
              <p:cNvSpPr txBox="1">
                <a:spLocks noRot="1" noChangeAspect="1" noMove="1" noResize="1" noEditPoints="1" noAdjustHandles="1" noChangeArrowheads="1" noChangeShapeType="1" noTextEdit="1"/>
              </p:cNvSpPr>
              <p:nvPr/>
            </p:nvSpPr>
            <p:spPr>
              <a:xfrm>
                <a:off x="4559350" y="371679"/>
                <a:ext cx="4229543" cy="369332"/>
              </a:xfrm>
              <a:prstGeom prst="rect">
                <a:avLst/>
              </a:prstGeom>
              <a:blipFill>
                <a:blip r:embed="rId17"/>
                <a:stretch>
                  <a:fillRect l="-1297" t="-8197" b="-26230"/>
                </a:stretch>
              </a:blipFill>
            </p:spPr>
            <p:txBody>
              <a:bodyPr/>
              <a:lstStyle/>
              <a:p>
                <a:r>
                  <a:rPr lang="ja-JP" altLang="en-US">
                    <a:noFill/>
                  </a:rPr>
                  <a:t> </a:t>
                </a:r>
              </a:p>
            </p:txBody>
          </p:sp>
        </mc:Fallback>
      </mc:AlternateContent>
      <p:cxnSp>
        <p:nvCxnSpPr>
          <p:cNvPr id="73" name="直線矢印コネクタ 72">
            <a:extLst>
              <a:ext uri="{FF2B5EF4-FFF2-40B4-BE49-F238E27FC236}">
                <a16:creationId xmlns:a16="http://schemas.microsoft.com/office/drawing/2014/main" id="{0E18857F-537D-44EE-E894-BED172E37DFA}"/>
              </a:ext>
            </a:extLst>
          </p:cNvPr>
          <p:cNvCxnSpPr/>
          <p:nvPr/>
        </p:nvCxnSpPr>
        <p:spPr>
          <a:xfrm>
            <a:off x="4236079" y="844634"/>
            <a:ext cx="45195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4" name="テキスト ボックス 73">
                <a:extLst>
                  <a:ext uri="{FF2B5EF4-FFF2-40B4-BE49-F238E27FC236}">
                    <a16:creationId xmlns:a16="http://schemas.microsoft.com/office/drawing/2014/main" id="{E83BF522-B0F8-02B7-55CE-B9FE9EDEBA28}"/>
                  </a:ext>
                </a:extLst>
              </p:cNvPr>
              <p:cNvSpPr txBox="1"/>
              <p:nvPr/>
            </p:nvSpPr>
            <p:spPr>
              <a:xfrm>
                <a:off x="4685923" y="646754"/>
                <a:ext cx="4159345" cy="483466"/>
              </a:xfrm>
              <a:prstGeom prst="rect">
                <a:avLst/>
              </a:prstGeom>
              <a:noFill/>
            </p:spPr>
            <p:txBody>
              <a:bodyPr wrap="square" rtlCol="0">
                <a:spAutoFit/>
              </a:bodyPr>
              <a:lstStyle/>
              <a:p>
                <a:r>
                  <a:rPr kumimoji="1" lang="ja-JP" altLang="en-US" dirty="0"/>
                  <a:t>角運動量の合成則 </a:t>
                </a:r>
                <a:r>
                  <a:rPr kumimoji="1" lang="en-US" altLang="ja-JP" dirty="0"/>
                  <a:t>ex </a:t>
                </a:r>
                <a14:m>
                  <m:oMath xmlns:m="http://schemas.openxmlformats.org/officeDocument/2006/math">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r>
                          <a:rPr kumimoji="1" lang="en-US" altLang="ja-JP" b="0" i="1" smtClean="0">
                            <a:latin typeface="Cambria Math" panose="02040503050406030204" pitchFamily="18" charset="0"/>
                          </a:rPr>
                          <m:t>2</m:t>
                        </m:r>
                      </m:den>
                    </m:f>
                    <m:r>
                      <a:rPr kumimoji="1" lang="en-US" altLang="ja-JP" b="0" i="1" smtClean="0">
                        <a:latin typeface="Cambria Math" panose="02040503050406030204" pitchFamily="18" charset="0"/>
                        <a:ea typeface="Cambria Math" panose="02040503050406030204" pitchFamily="18" charset="0"/>
                      </a:rPr>
                      <m:t>⊗</m:t>
                    </m:r>
                    <m:f>
                      <m:fPr>
                        <m:ctrlPr>
                          <a:rPr kumimoji="1" lang="en-US" altLang="ja-JP" b="0" i="1" smtClean="0">
                            <a:latin typeface="Cambria Math" panose="02040503050406030204" pitchFamily="18" charset="0"/>
                            <a:ea typeface="Cambria Math" panose="02040503050406030204" pitchFamily="18" charset="0"/>
                          </a:rPr>
                        </m:ctrlPr>
                      </m:fPr>
                      <m:num>
                        <m:r>
                          <a:rPr kumimoji="1" lang="en-US" altLang="ja-JP" b="0" i="1" smtClean="0">
                            <a:latin typeface="Cambria Math" panose="02040503050406030204" pitchFamily="18" charset="0"/>
                            <a:ea typeface="Cambria Math" panose="02040503050406030204" pitchFamily="18" charset="0"/>
                          </a:rPr>
                          <m:t>1</m:t>
                        </m:r>
                      </m:num>
                      <m:den>
                        <m:r>
                          <a:rPr kumimoji="1" lang="en-US" altLang="ja-JP" b="0" i="1" smtClean="0">
                            <a:latin typeface="Cambria Math" panose="02040503050406030204" pitchFamily="18" charset="0"/>
                            <a:ea typeface="Cambria Math" panose="02040503050406030204" pitchFamily="18" charset="0"/>
                          </a:rPr>
                          <m:t>2</m:t>
                        </m:r>
                      </m:den>
                    </m:f>
                    <m:r>
                      <a:rPr kumimoji="1" lang="en-US" altLang="ja-JP" b="0" i="1" smtClean="0">
                        <a:latin typeface="Cambria Math" panose="02040503050406030204" pitchFamily="18" charset="0"/>
                        <a:ea typeface="Cambria Math" panose="02040503050406030204" pitchFamily="18" charset="0"/>
                      </a:rPr>
                      <m:t>=1⊕0</m:t>
                    </m:r>
                  </m:oMath>
                </a14:m>
                <a:endParaRPr kumimoji="1" lang="ja-JP" altLang="en-US" dirty="0"/>
              </a:p>
            </p:txBody>
          </p:sp>
        </mc:Choice>
        <mc:Fallback xmlns="">
          <p:sp>
            <p:nvSpPr>
              <p:cNvPr id="74" name="テキスト ボックス 73">
                <a:extLst>
                  <a:ext uri="{FF2B5EF4-FFF2-40B4-BE49-F238E27FC236}">
                    <a16:creationId xmlns:a16="http://schemas.microsoft.com/office/drawing/2014/main" id="{E83BF522-B0F8-02B7-55CE-B9FE9EDEBA28}"/>
                  </a:ext>
                </a:extLst>
              </p:cNvPr>
              <p:cNvSpPr txBox="1">
                <a:spLocks noRot="1" noChangeAspect="1" noMove="1" noResize="1" noEditPoints="1" noAdjustHandles="1" noChangeArrowheads="1" noChangeShapeType="1" noTextEdit="1"/>
              </p:cNvSpPr>
              <p:nvPr/>
            </p:nvSpPr>
            <p:spPr>
              <a:xfrm>
                <a:off x="4685923" y="646754"/>
                <a:ext cx="4159345" cy="483466"/>
              </a:xfrm>
              <a:prstGeom prst="rect">
                <a:avLst/>
              </a:prstGeom>
              <a:blipFill>
                <a:blip r:embed="rId18"/>
                <a:stretch>
                  <a:fillRect l="-1320" b="-10127"/>
                </a:stretch>
              </a:blipFill>
            </p:spPr>
            <p:txBody>
              <a:bodyPr/>
              <a:lstStyle/>
              <a:p>
                <a:r>
                  <a:rPr lang="ja-JP" altLang="en-US">
                    <a:noFill/>
                  </a:rPr>
                  <a:t> </a:t>
                </a:r>
              </a:p>
            </p:txBody>
          </p:sp>
        </mc:Fallback>
      </mc:AlternateContent>
      <p:cxnSp>
        <p:nvCxnSpPr>
          <p:cNvPr id="75" name="直線矢印コネクタ 74">
            <a:extLst>
              <a:ext uri="{FF2B5EF4-FFF2-40B4-BE49-F238E27FC236}">
                <a16:creationId xmlns:a16="http://schemas.microsoft.com/office/drawing/2014/main" id="{EE471F41-339A-2AAA-6019-67B4DD097EE9}"/>
              </a:ext>
            </a:extLst>
          </p:cNvPr>
          <p:cNvCxnSpPr>
            <a:cxnSpLocks/>
            <a:endCxn id="76" idx="1"/>
          </p:cNvCxnSpPr>
          <p:nvPr/>
        </p:nvCxnSpPr>
        <p:spPr>
          <a:xfrm>
            <a:off x="4671473" y="1141833"/>
            <a:ext cx="571473" cy="2351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6" name="テキスト ボックス 75">
                <a:extLst>
                  <a:ext uri="{FF2B5EF4-FFF2-40B4-BE49-F238E27FC236}">
                    <a16:creationId xmlns:a16="http://schemas.microsoft.com/office/drawing/2014/main" id="{68A9BB08-AB10-D28F-D1D8-3617FD51BA82}"/>
                  </a:ext>
                </a:extLst>
              </p:cNvPr>
              <p:cNvSpPr txBox="1"/>
              <p:nvPr/>
            </p:nvSpPr>
            <p:spPr>
              <a:xfrm>
                <a:off x="5242946" y="995399"/>
                <a:ext cx="1943297" cy="7630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subHide m:val="on"/>
                          <m:supHide m:val="on"/>
                          <m:ctrlPr>
                            <a:rPr kumimoji="1" lang="ja-JP" altLang="en-US" i="1" smtClean="0">
                              <a:latin typeface="Cambria Math" panose="02040503050406030204" pitchFamily="18" charset="0"/>
                            </a:rPr>
                          </m:ctrlPr>
                        </m:naryPr>
                        <m:sub/>
                        <m:sup/>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𝑖𝑛</m:t>
                              </m:r>
                            </m:sub>
                          </m:sSub>
                        </m:e>
                      </m:nary>
                      <m:r>
                        <a:rPr kumimoji="1" lang="en-US" altLang="ja-JP" b="0" i="1" smtClean="0">
                          <a:latin typeface="Cambria Math" panose="02040503050406030204" pitchFamily="18" charset="0"/>
                        </a:rPr>
                        <m:t>=</m:t>
                      </m:r>
                      <m:nary>
                        <m:naryPr>
                          <m:chr m:val="∑"/>
                          <m:subHide m:val="on"/>
                          <m:supHide m:val="on"/>
                          <m:ctrlPr>
                            <a:rPr kumimoji="1" lang="ja-JP" altLang="en-US" i="1" smtClean="0">
                              <a:latin typeface="Cambria Math" panose="02040503050406030204" pitchFamily="18" charset="0"/>
                            </a:rPr>
                          </m:ctrlPr>
                        </m:naryPr>
                        <m:sub/>
                        <m:sup/>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𝑜𝑢𝑡</m:t>
                              </m:r>
                            </m:sub>
                          </m:sSub>
                        </m:e>
                      </m:nary>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68A9BB08-AB10-D28F-D1D8-3617FD51BA82}"/>
                  </a:ext>
                </a:extLst>
              </p:cNvPr>
              <p:cNvSpPr txBox="1">
                <a:spLocks noRot="1" noChangeAspect="1" noMove="1" noResize="1" noEditPoints="1" noAdjustHandles="1" noChangeArrowheads="1" noChangeShapeType="1" noTextEdit="1"/>
              </p:cNvSpPr>
              <p:nvPr/>
            </p:nvSpPr>
            <p:spPr>
              <a:xfrm>
                <a:off x="5242946" y="995399"/>
                <a:ext cx="1943297" cy="763094"/>
              </a:xfrm>
              <a:prstGeom prst="rect">
                <a:avLst/>
              </a:prstGeom>
              <a:blipFill>
                <a:blip r:embed="rId19"/>
                <a:stretch>
                  <a:fillRect/>
                </a:stretch>
              </a:blipFill>
            </p:spPr>
            <p:txBody>
              <a:bodyPr/>
              <a:lstStyle/>
              <a:p>
                <a:r>
                  <a:rPr lang="ja-JP" altLang="en-US">
                    <a:noFill/>
                  </a:rPr>
                  <a:t> </a:t>
                </a:r>
              </a:p>
            </p:txBody>
          </p:sp>
        </mc:Fallback>
      </mc:AlternateContent>
      <p:grpSp>
        <p:nvGrpSpPr>
          <p:cNvPr id="17" name="グループ化 16">
            <a:extLst>
              <a:ext uri="{FF2B5EF4-FFF2-40B4-BE49-F238E27FC236}">
                <a16:creationId xmlns:a16="http://schemas.microsoft.com/office/drawing/2014/main" id="{74AC9485-4EA5-445C-7464-2B5FE707F77D}"/>
              </a:ext>
            </a:extLst>
          </p:cNvPr>
          <p:cNvGrpSpPr/>
          <p:nvPr/>
        </p:nvGrpSpPr>
        <p:grpSpPr>
          <a:xfrm>
            <a:off x="7046235" y="3767557"/>
            <a:ext cx="4371888" cy="2040585"/>
            <a:chOff x="1770186" y="4477600"/>
            <a:chExt cx="4371888" cy="2040585"/>
          </a:xfrm>
        </p:grpSpPr>
        <p:sp>
          <p:nvSpPr>
            <p:cNvPr id="34" name="二等辺三角形 33">
              <a:extLst>
                <a:ext uri="{FF2B5EF4-FFF2-40B4-BE49-F238E27FC236}">
                  <a16:creationId xmlns:a16="http://schemas.microsoft.com/office/drawing/2014/main" id="{F2814851-0FEF-650A-E0E3-1850092C6197}"/>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二等辺三角形 36">
              <a:extLst>
                <a:ext uri="{FF2B5EF4-FFF2-40B4-BE49-F238E27FC236}">
                  <a16:creationId xmlns:a16="http://schemas.microsoft.com/office/drawing/2014/main" id="{3FB11A12-C399-7217-B7C4-9553FEBA2D27}"/>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5" name="フリーフォーム: 図形 54">
              <a:extLst>
                <a:ext uri="{FF2B5EF4-FFF2-40B4-BE49-F238E27FC236}">
                  <a16:creationId xmlns:a16="http://schemas.microsoft.com/office/drawing/2014/main" id="{BDD17B6B-C79F-A790-014B-78248EB9EBAE}"/>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C18E7FA2-97D1-AFAA-BA30-DACCCDA13808}"/>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59" name="テキスト ボックス 58">
                  <a:extLst>
                    <a:ext uri="{FF2B5EF4-FFF2-40B4-BE49-F238E27FC236}">
                      <a16:creationId xmlns:a16="http://schemas.microsoft.com/office/drawing/2014/main" id="{C18E7FA2-97D1-AFAA-BA30-DACCCDA13808}"/>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89EFE4E9-9B59-EC91-B36F-6DA1E13AD0A8}"/>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89EFE4E9-9B59-EC91-B36F-6DA1E13AD0A8}"/>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2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61B25291-364D-158D-B185-5850F9C56D8D}"/>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61B25291-364D-158D-B185-5850F9C56D8D}"/>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5" name="テキスト ボックス 64">
                  <a:extLst>
                    <a:ext uri="{FF2B5EF4-FFF2-40B4-BE49-F238E27FC236}">
                      <a16:creationId xmlns:a16="http://schemas.microsoft.com/office/drawing/2014/main" id="{C00DC4AE-2B4C-4162-3033-004E822C48F0}"/>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C00DC4AE-2B4C-4162-3033-004E822C48F0}"/>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2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7" name="テキスト ボックス 66">
                  <a:extLst>
                    <a:ext uri="{FF2B5EF4-FFF2-40B4-BE49-F238E27FC236}">
                      <a16:creationId xmlns:a16="http://schemas.microsoft.com/office/drawing/2014/main" id="{282E30DB-721F-FDD4-2C87-FA650D0630BD}"/>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282E30DB-721F-FDD4-2C87-FA650D0630BD}"/>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24"/>
                  <a:stretch>
                    <a:fillRect r="-27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9" name="テキスト ボックス 68">
                  <a:extLst>
                    <a:ext uri="{FF2B5EF4-FFF2-40B4-BE49-F238E27FC236}">
                      <a16:creationId xmlns:a16="http://schemas.microsoft.com/office/drawing/2014/main" id="{1E780A49-DDF3-14B3-F66B-07B053EA549E}"/>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𝑠</m:t>
                        </m:r>
                      </m:oMath>
                    </m:oMathPara>
                  </a14:m>
                  <a:endParaRPr kumimoji="1" lang="ja-JP" altLang="en-US" dirty="0"/>
                </a:p>
              </p:txBody>
            </p:sp>
          </mc:Choice>
          <mc:Fallback xmlns="">
            <p:sp>
              <p:nvSpPr>
                <p:cNvPr id="69" name="テキスト ボックス 68">
                  <a:extLst>
                    <a:ext uri="{FF2B5EF4-FFF2-40B4-BE49-F238E27FC236}">
                      <a16:creationId xmlns:a16="http://schemas.microsoft.com/office/drawing/2014/main" id="{1E780A49-DDF3-14B3-F66B-07B053EA549E}"/>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1" name="テキスト ボックス 70">
                  <a:extLst>
                    <a:ext uri="{FF2B5EF4-FFF2-40B4-BE49-F238E27FC236}">
                      <a16:creationId xmlns:a16="http://schemas.microsoft.com/office/drawing/2014/main" id="{E77B520A-683D-10C1-0B2F-05BC8D47F843}"/>
                    </a:ext>
                  </a:extLst>
                </p:cNvPr>
                <p:cNvSpPr txBox="1"/>
                <p:nvPr/>
              </p:nvSpPr>
              <p:spPr>
                <a:xfrm>
                  <a:off x="5114533" y="5519752"/>
                  <a:ext cx="102754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𝜇</m:t>
                            </m:r>
                          </m:e>
                          <m:sup>
                            <m:r>
                              <a:rPr lang="en-US" altLang="ja-JP" b="0" i="1" smtClean="0">
                                <a:latin typeface="Cambria Math" panose="02040503050406030204" pitchFamily="18" charset="0"/>
                              </a:rPr>
                              <m:t>−</m:t>
                            </m:r>
                          </m:sup>
                        </m:sSup>
                      </m:oMath>
                    </m:oMathPara>
                  </a14:m>
                  <a:endParaRPr lang="en-US" altLang="ja-JP" dirty="0"/>
                </a:p>
              </p:txBody>
            </p:sp>
          </mc:Choice>
          <mc:Fallback xmlns="">
            <p:sp>
              <p:nvSpPr>
                <p:cNvPr id="71" name="テキスト ボックス 70">
                  <a:extLst>
                    <a:ext uri="{FF2B5EF4-FFF2-40B4-BE49-F238E27FC236}">
                      <a16:creationId xmlns:a16="http://schemas.microsoft.com/office/drawing/2014/main" id="{E77B520A-683D-10C1-0B2F-05BC8D47F843}"/>
                    </a:ext>
                  </a:extLst>
                </p:cNvPr>
                <p:cNvSpPr txBox="1">
                  <a:spLocks noRot="1" noChangeAspect="1" noMove="1" noResize="1" noEditPoints="1" noAdjustHandles="1" noChangeArrowheads="1" noChangeShapeType="1" noTextEdit="1"/>
                </p:cNvSpPr>
                <p:nvPr/>
              </p:nvSpPr>
              <p:spPr>
                <a:xfrm>
                  <a:off x="5114533" y="5519752"/>
                  <a:ext cx="1027541" cy="369332"/>
                </a:xfrm>
                <a:prstGeom prst="rect">
                  <a:avLst/>
                </a:prstGeom>
                <a:blipFill>
                  <a:blip r:embed="rId26"/>
                  <a:stretch>
                    <a:fillRect b="-327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7" name="テキスト ボックス 76">
                  <a:extLst>
                    <a:ext uri="{FF2B5EF4-FFF2-40B4-BE49-F238E27FC236}">
                      <a16:creationId xmlns:a16="http://schemas.microsoft.com/office/drawing/2014/main" id="{94319CD1-1BE3-926F-D5D8-5463C0D8AAFC}"/>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94319CD1-1BE3-926F-D5D8-5463C0D8AAF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8" name="テキスト ボックス 77">
                  <a:extLst>
                    <a:ext uri="{FF2B5EF4-FFF2-40B4-BE49-F238E27FC236}">
                      <a16:creationId xmlns:a16="http://schemas.microsoft.com/office/drawing/2014/main" id="{CF696133-33CE-FB26-03AD-D3FF2D9DA46E}"/>
                    </a:ext>
                  </a:extLst>
                </p:cNvPr>
                <p:cNvSpPr txBox="1"/>
                <p:nvPr/>
              </p:nvSpPr>
              <p:spPr>
                <a:xfrm>
                  <a:off x="5103244" y="6148853"/>
                  <a:ext cx="91955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𝜇</m:t>
                            </m:r>
                          </m:e>
                          <m:sup>
                            <m:r>
                              <a:rPr lang="en-US" altLang="ja-JP" b="0" i="1" smtClean="0">
                                <a:latin typeface="Cambria Math" panose="02040503050406030204" pitchFamily="18" charset="0"/>
                              </a:rPr>
                              <m:t>+</m:t>
                            </m:r>
                          </m:sup>
                        </m:sSup>
                      </m:oMath>
                    </m:oMathPara>
                  </a14:m>
                  <a:endParaRPr lang="en-US" altLang="ja-JP" dirty="0"/>
                </a:p>
              </p:txBody>
            </p:sp>
          </mc:Choice>
          <mc:Fallback xmlns="">
            <p:sp>
              <p:nvSpPr>
                <p:cNvPr id="78" name="テキスト ボックス 77">
                  <a:extLst>
                    <a:ext uri="{FF2B5EF4-FFF2-40B4-BE49-F238E27FC236}">
                      <a16:creationId xmlns:a16="http://schemas.microsoft.com/office/drawing/2014/main" id="{CF696133-33CE-FB26-03AD-D3FF2D9DA46E}"/>
                    </a:ext>
                  </a:extLst>
                </p:cNvPr>
                <p:cNvSpPr txBox="1">
                  <a:spLocks noRot="1" noChangeAspect="1" noMove="1" noResize="1" noEditPoints="1" noAdjustHandles="1" noChangeArrowheads="1" noChangeShapeType="1" noTextEdit="1"/>
                </p:cNvSpPr>
                <p:nvPr/>
              </p:nvSpPr>
              <p:spPr>
                <a:xfrm>
                  <a:off x="5103244" y="6148853"/>
                  <a:ext cx="919557" cy="369332"/>
                </a:xfrm>
                <a:prstGeom prst="rect">
                  <a:avLst/>
                </a:prstGeom>
                <a:blipFill>
                  <a:blip r:embed="rId28"/>
                  <a:stretch>
                    <a:fillRect b="-3279"/>
                  </a:stretch>
                </a:blipFill>
              </p:spPr>
              <p:txBody>
                <a:bodyPr/>
                <a:lstStyle/>
                <a:p>
                  <a:r>
                    <a:rPr lang="ja-JP" altLang="en-US">
                      <a:noFill/>
                    </a:rPr>
                    <a:t> </a:t>
                  </a:r>
                </a:p>
              </p:txBody>
            </p:sp>
          </mc:Fallback>
        </mc:AlternateContent>
        <p:cxnSp>
          <p:nvCxnSpPr>
            <p:cNvPr id="79" name="直線コネクタ 78">
              <a:extLst>
                <a:ext uri="{FF2B5EF4-FFF2-40B4-BE49-F238E27FC236}">
                  <a16:creationId xmlns:a16="http://schemas.microsoft.com/office/drawing/2014/main" id="{6E6D1579-8454-F0CC-0B33-4CA0E6ECA937}"/>
                </a:ext>
              </a:extLst>
            </p:cNvPr>
            <p:cNvCxnSpPr>
              <a:cxnSpLocks/>
              <a:endCxn id="55"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80" name="直線コネクタ 79">
              <a:extLst>
                <a:ext uri="{FF2B5EF4-FFF2-40B4-BE49-F238E27FC236}">
                  <a16:creationId xmlns:a16="http://schemas.microsoft.com/office/drawing/2014/main" id="{44A71EA4-8871-87B3-3AA1-FEBE9882A730}"/>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81" name="直線コネクタ 80">
              <a:extLst>
                <a:ext uri="{FF2B5EF4-FFF2-40B4-BE49-F238E27FC236}">
                  <a16:creationId xmlns:a16="http://schemas.microsoft.com/office/drawing/2014/main" id="{308D2371-FBB9-C225-ECD2-6B1E30715260}"/>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82" name="直線コネクタ 81">
              <a:extLst>
                <a:ext uri="{FF2B5EF4-FFF2-40B4-BE49-F238E27FC236}">
                  <a16:creationId xmlns:a16="http://schemas.microsoft.com/office/drawing/2014/main" id="{9D27002D-81EB-5887-689F-C6D03ACE8EC5}"/>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83" name="直線コネクタ 82">
              <a:extLst>
                <a:ext uri="{FF2B5EF4-FFF2-40B4-BE49-F238E27FC236}">
                  <a16:creationId xmlns:a16="http://schemas.microsoft.com/office/drawing/2014/main" id="{A96F9170-250A-3ED3-A8CA-354DDFCFAE28}"/>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84" name="直線コネクタ 83">
              <a:extLst>
                <a:ext uri="{FF2B5EF4-FFF2-40B4-BE49-F238E27FC236}">
                  <a16:creationId xmlns:a16="http://schemas.microsoft.com/office/drawing/2014/main" id="{3695B549-6D79-51A6-F068-29F6ACA22DDD}"/>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85" name="直線コネクタ 84">
              <a:extLst>
                <a:ext uri="{FF2B5EF4-FFF2-40B4-BE49-F238E27FC236}">
                  <a16:creationId xmlns:a16="http://schemas.microsoft.com/office/drawing/2014/main" id="{12A3A70E-235E-B45B-1177-75619F80497E}"/>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86" name="直線コネクタ 85">
              <a:extLst>
                <a:ext uri="{FF2B5EF4-FFF2-40B4-BE49-F238E27FC236}">
                  <a16:creationId xmlns:a16="http://schemas.microsoft.com/office/drawing/2014/main" id="{CCCC37D5-03AB-F6B2-7CE8-B4A6C1B2BBB3}"/>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87" name="直線コネクタ 86">
              <a:extLst>
                <a:ext uri="{FF2B5EF4-FFF2-40B4-BE49-F238E27FC236}">
                  <a16:creationId xmlns:a16="http://schemas.microsoft.com/office/drawing/2014/main" id="{ACEACF22-5D66-61F4-F8B9-CD7530E44D68}"/>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88" name="直線コネクタ 87">
              <a:extLst>
                <a:ext uri="{FF2B5EF4-FFF2-40B4-BE49-F238E27FC236}">
                  <a16:creationId xmlns:a16="http://schemas.microsoft.com/office/drawing/2014/main" id="{4FABD2A2-A57C-6A1D-4054-788717C71FBD}"/>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89" name="フリーフォーム: 図形 88">
              <a:extLst>
                <a:ext uri="{FF2B5EF4-FFF2-40B4-BE49-F238E27FC236}">
                  <a16:creationId xmlns:a16="http://schemas.microsoft.com/office/drawing/2014/main" id="{0393B49E-7B5E-3F3C-3D33-4C8B527B57C9}"/>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二等辺三角形 89">
              <a:extLst>
                <a:ext uri="{FF2B5EF4-FFF2-40B4-BE49-F238E27FC236}">
                  <a16:creationId xmlns:a16="http://schemas.microsoft.com/office/drawing/2014/main" id="{94A4956D-A1F1-98DE-6254-CD4F1BD943E0}"/>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1" name="二等辺三角形 90">
              <a:extLst>
                <a:ext uri="{FF2B5EF4-FFF2-40B4-BE49-F238E27FC236}">
                  <a16:creationId xmlns:a16="http://schemas.microsoft.com/office/drawing/2014/main" id="{81411697-8021-5E51-3ED0-024583705B00}"/>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2" name="二等辺三角形 91">
              <a:extLst>
                <a:ext uri="{FF2B5EF4-FFF2-40B4-BE49-F238E27FC236}">
                  <a16:creationId xmlns:a16="http://schemas.microsoft.com/office/drawing/2014/main" id="{0F711247-EF7D-61C8-09C4-70026C334B94}"/>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3" name="二等辺三角形 92">
              <a:extLst>
                <a:ext uri="{FF2B5EF4-FFF2-40B4-BE49-F238E27FC236}">
                  <a16:creationId xmlns:a16="http://schemas.microsoft.com/office/drawing/2014/main" id="{4DC97A87-102A-7E97-EA9C-6D72052F6267}"/>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5286239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EC39B65C-B1AD-A697-596A-92504683CDBB}"/>
                  </a:ext>
                </a:extLst>
              </p:cNvPr>
              <p:cNvSpPr>
                <a:spLocks noGrp="1"/>
              </p:cNvSpPr>
              <p:nvPr>
                <p:ph type="title"/>
              </p:nvPr>
            </p:nvSpPr>
            <p:spPr/>
            <p:txBody>
              <a:bodyPr/>
              <a:lstStyle/>
              <a:p>
                <a:r>
                  <a:rPr kumimoji="1" lang="en-US" altLang="ja-JP" dirty="0"/>
                  <a:t>Tau </a:t>
                </a:r>
                <a14:m>
                  <m:oMath xmlns:m="http://schemas.openxmlformats.org/officeDocument/2006/math">
                    <m:r>
                      <a:rPr kumimoji="1" lang="ja-JP" altLang="en-US" i="1" smtClean="0">
                        <a:latin typeface="Cambria Math" panose="02040503050406030204" pitchFamily="18" charset="0"/>
                      </a:rPr>
                      <m:t>𝜏</m:t>
                    </m:r>
                  </m:oMath>
                </a14:m>
                <a:endParaRPr kumimoji="1" lang="ja-JP" altLang="en-US" dirty="0"/>
              </a:p>
            </p:txBody>
          </p:sp>
        </mc:Choice>
        <mc:Fallback xmlns="">
          <p:sp>
            <p:nvSpPr>
              <p:cNvPr id="2" name="タイトル 1">
                <a:extLst>
                  <a:ext uri="{FF2B5EF4-FFF2-40B4-BE49-F238E27FC236}">
                    <a16:creationId xmlns:a16="http://schemas.microsoft.com/office/drawing/2014/main" id="{EC39B65C-B1AD-A697-596A-92504683CDBB}"/>
                  </a:ext>
                </a:extLst>
              </p:cNvPr>
              <p:cNvSpPr>
                <a:spLocks noGrp="1" noRot="1" noChangeAspect="1" noMove="1" noResize="1" noEditPoints="1" noAdjustHandles="1" noChangeArrowheads="1" noChangeShapeType="1" noTextEdit="1"/>
              </p:cNvSpPr>
              <p:nvPr>
                <p:ph type="title"/>
              </p:nvPr>
            </p:nvSpPr>
            <p:spPr>
              <a:blipFill>
                <a:blip r:embed="rId2"/>
                <a:stretch>
                  <a:fillRect l="-2377"/>
                </a:stretch>
              </a:blipFill>
            </p:spPr>
            <p:txBody>
              <a:bodyPr/>
              <a:lstStyle/>
              <a:p>
                <a:r>
                  <a:rPr lang="ja-JP" altLang="en-US">
                    <a:noFill/>
                  </a:rPr>
                  <a:t> </a:t>
                </a:r>
              </a:p>
            </p:txBody>
          </p:sp>
        </mc:Fallback>
      </mc:AlternateContent>
      <p:sp>
        <p:nvSpPr>
          <p:cNvPr id="3" name="コンテンツ プレースホルダー 2">
            <a:extLst>
              <a:ext uri="{FF2B5EF4-FFF2-40B4-BE49-F238E27FC236}">
                <a16:creationId xmlns:a16="http://schemas.microsoft.com/office/drawing/2014/main" id="{D386530D-CE52-0136-B1AA-4CFBC78AA046}"/>
              </a:ext>
            </a:extLst>
          </p:cNvPr>
          <p:cNvSpPr>
            <a:spLocks noGrp="1"/>
          </p:cNvSpPr>
          <p:nvPr>
            <p:ph idx="1"/>
          </p:nvPr>
        </p:nvSpPr>
        <p:spPr/>
        <p:txBody>
          <a:bodyPr/>
          <a:lstStyle/>
          <a:p>
            <a:r>
              <a:rPr lang="ja-JP" altLang="en-US" dirty="0"/>
              <a:t>第</a:t>
            </a:r>
            <a:r>
              <a:rPr lang="en-US" altLang="ja-JP" dirty="0"/>
              <a:t>3</a:t>
            </a:r>
            <a:r>
              <a:rPr lang="ja-JP" altLang="en-US" dirty="0"/>
              <a:t>世代のレプトン</a:t>
            </a:r>
            <a:endParaRPr lang="en-US" altLang="ja-JP" dirty="0"/>
          </a:p>
          <a:p>
            <a:r>
              <a:rPr kumimoji="1" lang="ja-JP" altLang="en-US" dirty="0"/>
              <a:t>質量</a:t>
            </a:r>
            <a:r>
              <a:rPr kumimoji="1" lang="en-US" altLang="ja-JP" dirty="0"/>
              <a:t>:</a:t>
            </a:r>
            <a:r>
              <a:rPr kumimoji="1" lang="ja-JP" altLang="en-US" dirty="0"/>
              <a:t>約</a:t>
            </a:r>
            <a:r>
              <a:rPr kumimoji="1" lang="en-US" altLang="ja-JP" dirty="0"/>
              <a:t>1.777GeV(</a:t>
            </a:r>
            <a:r>
              <a:rPr kumimoji="1" lang="ja-JP" altLang="en-US" dirty="0"/>
              <a:t>電子の約</a:t>
            </a:r>
            <a:r>
              <a:rPr kumimoji="1" lang="en-US" altLang="ja-JP" dirty="0"/>
              <a:t>3500</a:t>
            </a:r>
            <a:r>
              <a:rPr kumimoji="1" lang="ja-JP" altLang="en-US" dirty="0"/>
              <a:t>倍、ミューオンの約</a:t>
            </a:r>
            <a:r>
              <a:rPr kumimoji="1" lang="en-US" altLang="ja-JP" dirty="0"/>
              <a:t>17</a:t>
            </a:r>
            <a:r>
              <a:rPr kumimoji="1" lang="ja-JP" altLang="en-US" dirty="0"/>
              <a:t>倍</a:t>
            </a:r>
            <a:r>
              <a:rPr kumimoji="1" lang="en-US" altLang="ja-JP" dirty="0"/>
              <a:t>)</a:t>
            </a:r>
          </a:p>
          <a:p>
            <a:r>
              <a:rPr kumimoji="1" lang="ja-JP" altLang="en-US" dirty="0"/>
              <a:t>レプトン</a:t>
            </a:r>
            <a:r>
              <a:rPr kumimoji="1" lang="en-US" altLang="ja-JP" dirty="0"/>
              <a:t>(</a:t>
            </a:r>
            <a:r>
              <a:rPr kumimoji="1" lang="ja-JP" altLang="en-US" dirty="0"/>
              <a:t>軽粒子</a:t>
            </a:r>
            <a:r>
              <a:rPr kumimoji="1" lang="en-US" altLang="ja-JP" dirty="0"/>
              <a:t>)</a:t>
            </a:r>
            <a:r>
              <a:rPr kumimoji="1" lang="ja-JP" altLang="en-US" dirty="0"/>
              <a:t>の仲間でありながら重いので、レプトンの中で唯一、ハドロン</a:t>
            </a:r>
            <a:r>
              <a:rPr kumimoji="1" lang="en-US" altLang="ja-JP" dirty="0"/>
              <a:t>(</a:t>
            </a:r>
            <a:r>
              <a:rPr kumimoji="1" lang="ja-JP" altLang="en-US" dirty="0"/>
              <a:t>クォークからなる</a:t>
            </a:r>
            <a:r>
              <a:rPr kumimoji="1" lang="en-US" altLang="ja-JP" dirty="0"/>
              <a:t>π</a:t>
            </a:r>
            <a:r>
              <a:rPr kumimoji="1" lang="ja-JP" altLang="en-US" dirty="0"/>
              <a:t>中間子など</a:t>
            </a:r>
            <a:r>
              <a:rPr kumimoji="1" lang="en-US" altLang="ja-JP" dirty="0"/>
              <a:t>)</a:t>
            </a:r>
            <a:r>
              <a:rPr kumimoji="1" lang="ja-JP" altLang="en-US" dirty="0"/>
              <a:t>に崩壊できる</a:t>
            </a:r>
          </a:p>
        </p:txBody>
      </p:sp>
    </p:spTree>
    <p:extLst>
      <p:ext uri="{BB962C8B-B14F-4D97-AF65-F5344CB8AC3E}">
        <p14:creationId xmlns:p14="http://schemas.microsoft.com/office/powerpoint/2010/main" val="3363899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03CDE8-130B-8673-36B4-C3B883F855FA}"/>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41C7AF-7399-011B-D44F-1F2A4D9C7B02}"/>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9892536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4B1CFB-B2DB-1EEE-7347-7143C3725D9A}"/>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E2127766-22CF-0D3B-BD72-14D62C891B1F}"/>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162810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16CBF-30F2-2E8D-42C9-A97AA797F3F9}"/>
              </a:ext>
            </a:extLst>
          </p:cNvPr>
          <p:cNvSpPr>
            <a:spLocks noGrp="1"/>
          </p:cNvSpPr>
          <p:nvPr>
            <p:ph type="title"/>
          </p:nvPr>
        </p:nvSpPr>
        <p:spPr/>
        <p:txBody>
          <a:bodyPr/>
          <a:lstStyle/>
          <a:p>
            <a:r>
              <a:rPr kumimoji="1" lang="en-US" altLang="ja-JP" dirty="0"/>
              <a:t>True</a:t>
            </a:r>
            <a:r>
              <a:rPr kumimoji="1" lang="ja-JP" altLang="en-US" dirty="0"/>
              <a:t> </a:t>
            </a:r>
            <a:r>
              <a:rPr kumimoji="1" lang="en-US" altLang="ja-JP" dirty="0"/>
              <a:t>Tau Number and</a:t>
            </a:r>
            <a:r>
              <a:rPr lang="ja-JP" altLang="en-US" dirty="0"/>
              <a:t> </a:t>
            </a:r>
            <a:r>
              <a:rPr lang="en-US" altLang="ja-JP" dirty="0" err="1"/>
              <a:t>T</a:t>
            </a:r>
            <a:r>
              <a:rPr kumimoji="1" lang="en-US" altLang="ja-JP" dirty="0" err="1"/>
              <a:t>aufinder</a:t>
            </a:r>
            <a:r>
              <a:rPr lang="ja-JP" altLang="en-US" dirty="0"/>
              <a:t> </a:t>
            </a:r>
            <a:r>
              <a:rPr lang="en-US" altLang="ja-JP" dirty="0"/>
              <a:t>result</a:t>
            </a:r>
            <a:endParaRPr kumimoji="1" lang="ja-JP" altLang="en-US" dirty="0"/>
          </a:p>
        </p:txBody>
      </p:sp>
      <p:sp>
        <p:nvSpPr>
          <p:cNvPr id="6" name="テキスト ボックス 5">
            <a:extLst>
              <a:ext uri="{FF2B5EF4-FFF2-40B4-BE49-F238E27FC236}">
                <a16:creationId xmlns:a16="http://schemas.microsoft.com/office/drawing/2014/main" id="{0E758F4E-1E6C-222D-8F77-3A318EA97F0B}"/>
              </a:ext>
            </a:extLst>
          </p:cNvPr>
          <p:cNvSpPr txBox="1"/>
          <p:nvPr/>
        </p:nvSpPr>
        <p:spPr>
          <a:xfrm>
            <a:off x="6747435" y="3496090"/>
            <a:ext cx="2721323" cy="646331"/>
          </a:xfrm>
          <a:prstGeom prst="rect">
            <a:avLst/>
          </a:prstGeom>
          <a:noFill/>
        </p:spPr>
        <p:txBody>
          <a:bodyPr wrap="square" rtlCol="0">
            <a:spAutoFit/>
          </a:bodyPr>
          <a:lstStyle/>
          <a:p>
            <a:r>
              <a:rPr kumimoji="1" lang="ja-JP" altLang="en-US" dirty="0">
                <a:solidFill>
                  <a:srgbClr val="FF0000"/>
                </a:solidFill>
              </a:rPr>
              <a:t>赤：</a:t>
            </a:r>
            <a:r>
              <a:rPr lang="en-US" altLang="ja-JP" dirty="0">
                <a:solidFill>
                  <a:srgbClr val="FF0000"/>
                </a:solidFill>
              </a:rPr>
              <a:t>True Tau Number</a:t>
            </a:r>
            <a:endParaRPr kumimoji="1" lang="en-US" altLang="ja-JP" dirty="0">
              <a:solidFill>
                <a:srgbClr val="FF0000"/>
              </a:solidFill>
            </a:endParaRPr>
          </a:p>
          <a:p>
            <a:r>
              <a:rPr kumimoji="1" lang="ja-JP" altLang="en-US" dirty="0">
                <a:solidFill>
                  <a:srgbClr val="0070C0"/>
                </a:solidFill>
              </a:rPr>
              <a:t>青：</a:t>
            </a:r>
            <a:r>
              <a:rPr kumimoji="1" lang="en-US" altLang="ja-JP" dirty="0" err="1">
                <a:solidFill>
                  <a:srgbClr val="0070C0"/>
                </a:solidFill>
              </a:rPr>
              <a:t>taufinder</a:t>
            </a:r>
            <a:r>
              <a:rPr kumimoji="1" lang="en-US" altLang="ja-JP" dirty="0">
                <a:solidFill>
                  <a:srgbClr val="0070C0"/>
                </a:solidFill>
              </a:rPr>
              <a:t> result</a:t>
            </a:r>
            <a:endParaRPr kumimoji="1" lang="ja-JP" altLang="en-US" dirty="0">
              <a:solidFill>
                <a:srgbClr val="0070C0"/>
              </a:solidFill>
            </a:endParaRPr>
          </a:p>
        </p:txBody>
      </p:sp>
      <p:pic>
        <p:nvPicPr>
          <p:cNvPr id="10" name="コンテンツ プレースホルダー 9">
            <a:extLst>
              <a:ext uri="{FF2B5EF4-FFF2-40B4-BE49-F238E27FC236}">
                <a16:creationId xmlns:a16="http://schemas.microsoft.com/office/drawing/2014/main" id="{EE9D1E25-98B4-52A8-C7C4-5CB3F64DEBA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1500" y="1672274"/>
            <a:ext cx="6214069" cy="4496062"/>
          </a:xfrm>
          <a:prstGeom prst="rect">
            <a:avLst/>
          </a:prstGeom>
        </p:spPr>
      </p:pic>
      <p:sp>
        <p:nvSpPr>
          <p:cNvPr id="11" name="正方形/長方形 10">
            <a:extLst>
              <a:ext uri="{FF2B5EF4-FFF2-40B4-BE49-F238E27FC236}">
                <a16:creationId xmlns:a16="http://schemas.microsoft.com/office/drawing/2014/main" id="{D49EBA12-2AEC-2D1D-8FE3-B39A5FF48609}"/>
              </a:ext>
            </a:extLst>
          </p:cNvPr>
          <p:cNvSpPr/>
          <p:nvPr/>
        </p:nvSpPr>
        <p:spPr>
          <a:xfrm>
            <a:off x="2943225" y="1533525"/>
            <a:ext cx="1295400" cy="4381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90200092-FB2F-6DDC-8747-604FC0A22B28}"/>
              </a:ext>
            </a:extLst>
          </p:cNvPr>
          <p:cNvSpPr/>
          <p:nvPr/>
        </p:nvSpPr>
        <p:spPr>
          <a:xfrm>
            <a:off x="6196230" y="4467932"/>
            <a:ext cx="5761702" cy="173319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a:t>Looking at the actual number of tau events, there are very few events where tau actually </a:t>
            </a:r>
            <a:r>
              <a:rPr lang="en-US" altLang="ja-JP" dirty="0" err="1"/>
              <a:t>occurs.However</a:t>
            </a:r>
            <a:r>
              <a:rPr lang="en-US" altLang="ja-JP" dirty="0"/>
              <a:t>, about half of the events detected by </a:t>
            </a:r>
            <a:r>
              <a:rPr lang="en-US" altLang="ja-JP" dirty="0" err="1"/>
              <a:t>taufinder</a:t>
            </a:r>
            <a:r>
              <a:rPr lang="en-US" altLang="ja-JP" dirty="0"/>
              <a:t> are actually such occurrences.</a:t>
            </a:r>
            <a:endParaRPr kumimoji="1" lang="ja-JP" altLang="en-US" dirty="0"/>
          </a:p>
        </p:txBody>
      </p:sp>
      <p:grpSp>
        <p:nvGrpSpPr>
          <p:cNvPr id="3" name="グループ化 2">
            <a:extLst>
              <a:ext uri="{FF2B5EF4-FFF2-40B4-BE49-F238E27FC236}">
                <a16:creationId xmlns:a16="http://schemas.microsoft.com/office/drawing/2014/main" id="{E7BD5B99-6FEB-3ED0-A7C9-C61FE73613D1}"/>
              </a:ext>
            </a:extLst>
          </p:cNvPr>
          <p:cNvGrpSpPr/>
          <p:nvPr/>
        </p:nvGrpSpPr>
        <p:grpSpPr>
          <a:xfrm>
            <a:off x="7295092" y="1310429"/>
            <a:ext cx="4896908" cy="1772524"/>
            <a:chOff x="1546004" y="2092570"/>
            <a:chExt cx="4217982" cy="3659092"/>
          </a:xfrm>
        </p:grpSpPr>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4D14FA48-13D9-442C-F0E8-54752D6BA038}"/>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0" name="テキスト ボックス 59">
                  <a:extLst>
                    <a:ext uri="{FF2B5EF4-FFF2-40B4-BE49-F238E27FC236}">
                      <a16:creationId xmlns:a16="http://schemas.microsoft.com/office/drawing/2014/main" id="{430342A7-8F94-5204-6A55-EF3DC0770833}"/>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b="-5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F5F7C489-4D92-ACA3-BB87-F6EE8405DBDA}"/>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1" name="テキスト ボックス 60">
                  <a:extLst>
                    <a:ext uri="{FF2B5EF4-FFF2-40B4-BE49-F238E27FC236}">
                      <a16:creationId xmlns:a16="http://schemas.microsoft.com/office/drawing/2014/main" id="{2AE659CA-EE72-BF0B-461A-C2622E6B78A1}"/>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b="-5122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E47B7786-87D3-EA92-5696-29922B173FEC}"/>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2" name="テキスト ボックス 61">
                  <a:extLst>
                    <a:ext uri="{FF2B5EF4-FFF2-40B4-BE49-F238E27FC236}">
                      <a16:creationId xmlns:a16="http://schemas.microsoft.com/office/drawing/2014/main" id="{2A439BA1-F24C-23E5-3D23-6D7E5530E367}"/>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7"/>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AB6A84E1-06E7-459E-CC17-FA9BFE0B7BB3}"/>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63" name="テキスト ボックス 62">
                  <a:extLst>
                    <a:ext uri="{FF2B5EF4-FFF2-40B4-BE49-F238E27FC236}">
                      <a16:creationId xmlns:a16="http://schemas.microsoft.com/office/drawing/2014/main" id="{C8BF1711-EB2F-8A20-AD42-7AA23DB6AF67}"/>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b="-76190"/>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6DBAC83E-B34F-021F-F3EC-2D74344A6A34}"/>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3" name="直線コネクタ 12">
              <a:extLst>
                <a:ext uri="{FF2B5EF4-FFF2-40B4-BE49-F238E27FC236}">
                  <a16:creationId xmlns:a16="http://schemas.microsoft.com/office/drawing/2014/main" id="{63669F7A-A4B4-5BB1-1CF8-E6B8E171297B}"/>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ED899346-3802-91E7-6AC8-2113786B0E00}"/>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5" name="フリーフォーム: 図形 14">
              <a:extLst>
                <a:ext uri="{FF2B5EF4-FFF2-40B4-BE49-F238E27FC236}">
                  <a16:creationId xmlns:a16="http://schemas.microsoft.com/office/drawing/2014/main" id="{B5B5BD86-C631-7FB0-217F-FE021BFFCF0A}"/>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6" name="フリーフォーム: 図形 15">
              <a:extLst>
                <a:ext uri="{FF2B5EF4-FFF2-40B4-BE49-F238E27FC236}">
                  <a16:creationId xmlns:a16="http://schemas.microsoft.com/office/drawing/2014/main" id="{DD98445D-A745-0F37-3616-68C229C17F4A}"/>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D778DAC-E6D1-7973-04DF-B6484B55FB49}"/>
                    </a:ext>
                  </a:extLst>
                </p:cNvPr>
                <p:cNvSpPr txBox="1"/>
                <p:nvPr/>
              </p:nvSpPr>
              <p:spPr>
                <a:xfrm>
                  <a:off x="4031807" y="2092570"/>
                  <a:ext cx="370114" cy="5232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69" name="テキスト ボックス 68">
                  <a:extLst>
                    <a:ext uri="{FF2B5EF4-FFF2-40B4-BE49-F238E27FC236}">
                      <a16:creationId xmlns:a16="http://schemas.microsoft.com/office/drawing/2014/main" id="{623E65D9-FA45-21F7-510C-2A5D7A206384}"/>
                    </a:ext>
                  </a:extLst>
                </p:cNvPr>
                <p:cNvSpPr txBox="1">
                  <a:spLocks noRot="1" noChangeAspect="1" noMove="1" noResize="1" noEditPoints="1" noAdjustHandles="1" noChangeArrowheads="1" noChangeShapeType="1" noTextEdit="1"/>
                </p:cNvSpPr>
                <p:nvPr/>
              </p:nvSpPr>
              <p:spPr>
                <a:xfrm>
                  <a:off x="4031807" y="2092570"/>
                  <a:ext cx="370114" cy="523219"/>
                </a:xfrm>
                <a:prstGeom prst="rect">
                  <a:avLst/>
                </a:prstGeom>
                <a:blipFill>
                  <a:blip r:embed="rId9"/>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FBC0CD7A-2D18-AE33-549D-1C8BD242FFB1}"/>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70" name="テキスト ボックス 69">
                  <a:extLst>
                    <a:ext uri="{FF2B5EF4-FFF2-40B4-BE49-F238E27FC236}">
                      <a16:creationId xmlns:a16="http://schemas.microsoft.com/office/drawing/2014/main" id="{A82AE64D-AE72-BF05-DCF3-7E0C9A5F577A}"/>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5BA32187-0CCE-6BCC-C3E8-5DAEDAB532EC}"/>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dirty="0"/>
                </a:p>
              </p:txBody>
            </p:sp>
          </mc:Choice>
          <mc:Fallback xmlns="">
            <p:sp>
              <p:nvSpPr>
                <p:cNvPr id="71" name="テキスト ボックス 70">
                  <a:extLst>
                    <a:ext uri="{FF2B5EF4-FFF2-40B4-BE49-F238E27FC236}">
                      <a16:creationId xmlns:a16="http://schemas.microsoft.com/office/drawing/2014/main" id="{89267EA9-92B7-8E1F-D690-5573914E21EE}"/>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b="-58537"/>
                  </a:stretch>
                </a:blipFill>
              </p:spPr>
              <p:txBody>
                <a:bodyPr/>
                <a:lstStyle/>
                <a:p>
                  <a:r>
                    <a:rPr lang="ja-JP" altLang="en-US">
                      <a:noFill/>
                    </a:rPr>
                    <a:t> </a:t>
                  </a:r>
                </a:p>
              </p:txBody>
            </p:sp>
          </mc:Fallback>
        </mc:AlternateContent>
        <p:sp>
          <p:nvSpPr>
            <p:cNvPr id="20" name="二等辺三角形 19">
              <a:extLst>
                <a:ext uri="{FF2B5EF4-FFF2-40B4-BE49-F238E27FC236}">
                  <a16:creationId xmlns:a16="http://schemas.microsoft.com/office/drawing/2014/main" id="{6EECA67F-EECC-4C77-078D-F2A2CF74F78A}"/>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1" name="二等辺三角形 20">
              <a:extLst>
                <a:ext uri="{FF2B5EF4-FFF2-40B4-BE49-F238E27FC236}">
                  <a16:creationId xmlns:a16="http://schemas.microsoft.com/office/drawing/2014/main" id="{11E9541C-F4CD-2F4A-A0A8-D9FD8BE267E8}"/>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2" name="二等辺三角形 21">
              <a:extLst>
                <a:ext uri="{FF2B5EF4-FFF2-40B4-BE49-F238E27FC236}">
                  <a16:creationId xmlns:a16="http://schemas.microsoft.com/office/drawing/2014/main" id="{78E9D14E-12D4-6A01-2A11-8FC2A6A22F16}"/>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C5AE63A9-7A45-B6F6-0D07-3BEA6F876745}"/>
                    </a:ext>
                  </a:extLst>
                </p:cNvPr>
                <p:cNvSpPr txBox="1"/>
                <p:nvPr/>
              </p:nvSpPr>
              <p:spPr>
                <a:xfrm>
                  <a:off x="5393872" y="2193667"/>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75" name="テキスト ボックス 74">
                  <a:extLst>
                    <a:ext uri="{FF2B5EF4-FFF2-40B4-BE49-F238E27FC236}">
                      <a16:creationId xmlns:a16="http://schemas.microsoft.com/office/drawing/2014/main" id="{528B38EC-54D9-7370-8F74-BE6F7CFA7E34}"/>
                    </a:ext>
                  </a:extLst>
                </p:cNvPr>
                <p:cNvSpPr txBox="1">
                  <a:spLocks noRot="1" noChangeAspect="1" noMove="1" noResize="1" noEditPoints="1" noAdjustHandles="1" noChangeArrowheads="1" noChangeShapeType="1" noTextEdit="1"/>
                </p:cNvSpPr>
                <p:nvPr/>
              </p:nvSpPr>
              <p:spPr>
                <a:xfrm>
                  <a:off x="5393872" y="2193667"/>
                  <a:ext cx="370114" cy="523220"/>
                </a:xfrm>
                <a:prstGeom prst="rect">
                  <a:avLst/>
                </a:prstGeom>
                <a:blipFill>
                  <a:blip r:embed="rId12"/>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906B04B6-7320-53DB-8BF6-52DD48F296F7}"/>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76" name="テキスト ボックス 75">
                  <a:extLst>
                    <a:ext uri="{FF2B5EF4-FFF2-40B4-BE49-F238E27FC236}">
                      <a16:creationId xmlns:a16="http://schemas.microsoft.com/office/drawing/2014/main" id="{7B8F7DE2-3ECE-1A48-3E17-0CD5C34F4AAC}"/>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b="-87805"/>
                  </a:stretch>
                </a:blipFill>
              </p:spPr>
              <p:txBody>
                <a:bodyPr/>
                <a:lstStyle/>
                <a:p>
                  <a:r>
                    <a:rPr lang="ja-JP" altLang="en-US">
                      <a:noFill/>
                    </a:rPr>
                    <a:t> </a:t>
                  </a:r>
                </a:p>
              </p:txBody>
            </p:sp>
          </mc:Fallback>
        </mc:AlternateContent>
        <p:cxnSp>
          <p:nvCxnSpPr>
            <p:cNvPr id="25" name="直線コネクタ 24">
              <a:extLst>
                <a:ext uri="{FF2B5EF4-FFF2-40B4-BE49-F238E27FC236}">
                  <a16:creationId xmlns:a16="http://schemas.microsoft.com/office/drawing/2014/main" id="{0CA804D8-3245-48BE-1D46-8D7688672CF7}"/>
                </a:ext>
              </a:extLst>
            </p:cNvPr>
            <p:cNvCxnSpPr>
              <a:cxnSpLocks/>
              <a:stCxn id="15" idx="7"/>
              <a:endCxn id="23" idx="1"/>
            </p:cNvCxnSpPr>
            <p:nvPr/>
          </p:nvCxnSpPr>
          <p:spPr>
            <a:xfrm flipV="1">
              <a:off x="4800600" y="2455277"/>
              <a:ext cx="593272" cy="584514"/>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6DC3FCB7-9E4B-A8AF-1466-83BF443D5E3D}"/>
                </a:ext>
              </a:extLst>
            </p:cNvPr>
            <p:cNvCxnSpPr>
              <a:cxnSpLocks/>
              <a:stCxn id="15" idx="7"/>
              <a:endCxn id="7"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9EDB98F3-0505-D23F-D1C6-3F7A2C37BD3C}"/>
                </a:ext>
              </a:extLst>
            </p:cNvPr>
            <p:cNvCxnSpPr>
              <a:cxnSpLocks/>
              <a:stCxn id="16" idx="7"/>
              <a:endCxn id="24"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8A5F5014-6FC9-DBFC-47B1-2432E93705B7}"/>
                </a:ext>
              </a:extLst>
            </p:cNvPr>
            <p:cNvCxnSpPr>
              <a:cxnSpLocks/>
              <a:stCxn id="16" idx="7"/>
              <a:endCxn id="8"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29" name="二等辺三角形 28">
              <a:extLst>
                <a:ext uri="{FF2B5EF4-FFF2-40B4-BE49-F238E27FC236}">
                  <a16:creationId xmlns:a16="http://schemas.microsoft.com/office/drawing/2014/main" id="{0460D24D-F73B-350F-436A-2BCA62FF43E1}"/>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0" name="二等辺三角形 29">
              <a:extLst>
                <a:ext uri="{FF2B5EF4-FFF2-40B4-BE49-F238E27FC236}">
                  <a16:creationId xmlns:a16="http://schemas.microsoft.com/office/drawing/2014/main" id="{5634114A-4E16-F6A3-F592-61846201CDE4}"/>
                </a:ext>
              </a:extLst>
            </p:cNvPr>
            <p:cNvSpPr/>
            <p:nvPr/>
          </p:nvSpPr>
          <p:spPr>
            <a:xfrm rot="18594599">
              <a:off x="5024804" y="32336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1" name="二等辺三角形 30">
              <a:extLst>
                <a:ext uri="{FF2B5EF4-FFF2-40B4-BE49-F238E27FC236}">
                  <a16:creationId xmlns:a16="http://schemas.microsoft.com/office/drawing/2014/main" id="{7305C022-AAFE-DC65-D6FA-3E1FBBF5CF29}"/>
                </a:ext>
              </a:extLst>
            </p:cNvPr>
            <p:cNvSpPr/>
            <p:nvPr/>
          </p:nvSpPr>
          <p:spPr>
            <a:xfrm rot="3234508">
              <a:off x="5000507" y="4577282"/>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2" name="二等辺三角形 31">
              <a:extLst>
                <a:ext uri="{FF2B5EF4-FFF2-40B4-BE49-F238E27FC236}">
                  <a16:creationId xmlns:a16="http://schemas.microsoft.com/office/drawing/2014/main" id="{9D961CA6-8113-A29D-1226-102AC7508A4C}"/>
                </a:ext>
              </a:extLst>
            </p:cNvPr>
            <p:cNvSpPr/>
            <p:nvPr/>
          </p:nvSpPr>
          <p:spPr>
            <a:xfrm rot="18556722">
              <a:off x="5043712" y="503285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Tree>
    <p:extLst>
      <p:ext uri="{BB962C8B-B14F-4D97-AF65-F5344CB8AC3E}">
        <p14:creationId xmlns:p14="http://schemas.microsoft.com/office/powerpoint/2010/main" val="1649409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75516A-3EA8-A558-5CBE-3934CEC43EA9}"/>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 (4f_zznunu_semileptonic)</a:t>
            </a:r>
            <a:endParaRPr kumimoji="1" lang="ja-JP" altLang="en-US" dirty="0"/>
          </a:p>
        </p:txBody>
      </p:sp>
      <p:pic>
        <p:nvPicPr>
          <p:cNvPr id="6" name="コンテンツ プレースホルダー 5">
            <a:extLst>
              <a:ext uri="{FF2B5EF4-FFF2-40B4-BE49-F238E27FC236}">
                <a16:creationId xmlns:a16="http://schemas.microsoft.com/office/drawing/2014/main" id="{201DF3F3-5E5A-D060-121D-50AC448FDA5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6834" y="1947529"/>
            <a:ext cx="6047401" cy="4124016"/>
          </a:xfrm>
          <a:prstGeom prst="rect">
            <a:avLst/>
          </a:prstGeom>
        </p:spPr>
      </p:pic>
      <p:sp>
        <p:nvSpPr>
          <p:cNvPr id="7" name="テキスト ボックス 6">
            <a:extLst>
              <a:ext uri="{FF2B5EF4-FFF2-40B4-BE49-F238E27FC236}">
                <a16:creationId xmlns:a16="http://schemas.microsoft.com/office/drawing/2014/main" id="{6E766B55-7240-6D81-6E75-6000818EA179}"/>
              </a:ext>
            </a:extLst>
          </p:cNvPr>
          <p:cNvSpPr txBox="1"/>
          <p:nvPr/>
        </p:nvSpPr>
        <p:spPr>
          <a:xfrm>
            <a:off x="6096000" y="3115119"/>
            <a:ext cx="5658196" cy="2308324"/>
          </a:xfrm>
          <a:prstGeom prst="rect">
            <a:avLst/>
          </a:prstGeom>
          <a:noFill/>
        </p:spPr>
        <p:txBody>
          <a:bodyPr wrap="square" rtlCol="0">
            <a:spAutoFit/>
          </a:bodyPr>
          <a:lstStyle/>
          <a:p>
            <a:r>
              <a:rPr kumimoji="1" lang="en-US" altLang="ja-JP" dirty="0"/>
              <a:t>-11:</a:t>
            </a:r>
            <a:r>
              <a:rPr kumimoji="1" lang="ja-JP" altLang="en-US" dirty="0"/>
              <a:t>陽電子</a:t>
            </a:r>
            <a:r>
              <a:rPr kumimoji="1" lang="en-US" altLang="ja-JP" dirty="0"/>
              <a:t>(</a:t>
            </a:r>
            <a:r>
              <a:rPr kumimoji="1" lang="en-US" altLang="ja-JP" dirty="0" err="1"/>
              <a:t>Positrin</a:t>
            </a:r>
            <a:r>
              <a:rPr kumimoji="1" lang="en-US" altLang="ja-JP" dirty="0"/>
              <a:t>)</a:t>
            </a:r>
          </a:p>
          <a:p>
            <a:r>
              <a:rPr kumimoji="1" lang="en-US" altLang="ja-JP" dirty="0"/>
              <a:t>22:</a:t>
            </a:r>
            <a:r>
              <a:rPr kumimoji="1" lang="ja-JP" altLang="en-US" dirty="0"/>
              <a:t>光子</a:t>
            </a:r>
            <a:r>
              <a:rPr kumimoji="1" lang="en-US" altLang="ja-JP" dirty="0"/>
              <a:t>(Photon)</a:t>
            </a:r>
          </a:p>
          <a:p>
            <a:r>
              <a:rPr lang="en-US" altLang="ja-JP" dirty="0"/>
              <a:t>±</a:t>
            </a:r>
            <a:r>
              <a:rPr kumimoji="1" lang="en-US" altLang="ja-JP" dirty="0"/>
              <a:t>211:π</a:t>
            </a:r>
            <a:r>
              <a:rPr kumimoji="1" lang="ja-JP" altLang="en-US" dirty="0"/>
              <a:t>中間子</a:t>
            </a:r>
            <a:r>
              <a:rPr kumimoji="1" lang="en-US" altLang="ja-JP" dirty="0"/>
              <a:t>(Pion)</a:t>
            </a:r>
          </a:p>
          <a:p>
            <a:r>
              <a:rPr lang="en-US" altLang="ja-JP" dirty="0"/>
              <a:t>±321:K</a:t>
            </a:r>
            <a:r>
              <a:rPr lang="ja-JP" altLang="en-US" dirty="0"/>
              <a:t>中間子</a:t>
            </a:r>
            <a:r>
              <a:rPr lang="en-US" altLang="ja-JP" dirty="0"/>
              <a:t>(Kion)</a:t>
            </a:r>
          </a:p>
          <a:p>
            <a:r>
              <a:rPr kumimoji="1" lang="en-US" altLang="ja-JP" dirty="0"/>
              <a:t>2212:</a:t>
            </a:r>
            <a:r>
              <a:rPr lang="ja-JP" altLang="en-US" dirty="0"/>
              <a:t>陽子</a:t>
            </a:r>
            <a:r>
              <a:rPr lang="en-US" altLang="ja-JP" dirty="0"/>
              <a:t>(Proton)</a:t>
            </a:r>
          </a:p>
          <a:p>
            <a:r>
              <a:rPr kumimoji="1" lang="en-US" altLang="ja-JP" dirty="0"/>
              <a:t>-3112:</a:t>
            </a:r>
            <a:r>
              <a:rPr lang="ja-JP" altLang="en-US" dirty="0"/>
              <a:t>シグマ</a:t>
            </a:r>
            <a:r>
              <a:rPr kumimoji="1" lang="ja-JP" altLang="en-US" dirty="0"/>
              <a:t>マイナス</a:t>
            </a:r>
            <a:r>
              <a:rPr kumimoji="1" lang="en-US" altLang="ja-JP" dirty="0"/>
              <a:t>(Sigma minus)</a:t>
            </a:r>
          </a:p>
          <a:p>
            <a:r>
              <a:rPr lang="en-US" altLang="ja-JP" dirty="0"/>
              <a:t>1.000e+09:</a:t>
            </a:r>
            <a:r>
              <a:rPr lang="ja-JP" altLang="en-US" dirty="0"/>
              <a:t>原子核の破片？</a:t>
            </a:r>
            <a:r>
              <a:rPr lang="en-US" altLang="ja-JP" dirty="0"/>
              <a:t>(Fragment of an atomic nucleus?</a:t>
            </a:r>
            <a:endParaRPr kumimoji="1" lang="ja-JP" altLang="en-US" dirty="0"/>
          </a:p>
        </p:txBody>
      </p:sp>
      <p:sp>
        <p:nvSpPr>
          <p:cNvPr id="3" name="テキスト ボックス 2">
            <a:extLst>
              <a:ext uri="{FF2B5EF4-FFF2-40B4-BE49-F238E27FC236}">
                <a16:creationId xmlns:a16="http://schemas.microsoft.com/office/drawing/2014/main" id="{78109674-AA9A-B14A-3946-4D1E0A724333}"/>
              </a:ext>
            </a:extLst>
          </p:cNvPr>
          <p:cNvSpPr txBox="1"/>
          <p:nvPr/>
        </p:nvSpPr>
        <p:spPr>
          <a:xfrm>
            <a:off x="506029" y="1875629"/>
            <a:ext cx="1326752" cy="646331"/>
          </a:xfrm>
          <a:prstGeom prst="rect">
            <a:avLst/>
          </a:prstGeom>
          <a:noFill/>
        </p:spPr>
        <p:txBody>
          <a:bodyPr wrap="square" rtlCol="0">
            <a:spAutoFit/>
          </a:bodyPr>
          <a:lstStyle/>
          <a:p>
            <a:r>
              <a:rPr lang="en-US" altLang="ja-JP" dirty="0"/>
              <a:t>Number</a:t>
            </a:r>
            <a:r>
              <a:rPr lang="ja-JP" altLang="en-US" dirty="0"/>
              <a:t> </a:t>
            </a:r>
            <a:r>
              <a:rPr lang="en-US" altLang="ja-JP" dirty="0"/>
              <a:t>of</a:t>
            </a:r>
            <a:r>
              <a:rPr lang="ja-JP" altLang="en-US" dirty="0"/>
              <a:t> </a:t>
            </a:r>
            <a:r>
              <a:rPr lang="en-US" altLang="ja-JP" dirty="0"/>
              <a:t>Event</a:t>
            </a:r>
            <a:endParaRPr kumimoji="1" lang="ja-JP" altLang="en-US" dirty="0"/>
          </a:p>
        </p:txBody>
      </p:sp>
    </p:spTree>
    <p:extLst>
      <p:ext uri="{BB962C8B-B14F-4D97-AF65-F5344CB8AC3E}">
        <p14:creationId xmlns:p14="http://schemas.microsoft.com/office/powerpoint/2010/main" val="883125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F5803A-A0FC-EAE7-E680-594861DFA53D}"/>
              </a:ext>
            </a:extLst>
          </p:cNvPr>
          <p:cNvSpPr>
            <a:spLocks noGrp="1"/>
          </p:cNvSpPr>
          <p:nvPr>
            <p:ph type="title"/>
          </p:nvPr>
        </p:nvSpPr>
        <p:spPr/>
        <p:txBody>
          <a:bodyPr/>
          <a:lstStyle/>
          <a:p>
            <a:r>
              <a:rPr kumimoji="1" lang="en-US" altLang="ja-JP" dirty="0"/>
              <a:t>Hard process of </a:t>
            </a:r>
            <a:r>
              <a:rPr lang="en-US" altLang="ja-JP" dirty="0"/>
              <a:t>4f_zznunu_semileptonic</a:t>
            </a:r>
            <a:r>
              <a:rPr kumimoji="1" lang="en-US" altLang="ja-JP" dirty="0"/>
              <a:t> </a:t>
            </a:r>
            <a:endParaRPr kumimoji="1" lang="ja-JP" altLang="en-US" dirty="0"/>
          </a:p>
        </p:txBody>
      </p:sp>
      <p:sp>
        <p:nvSpPr>
          <p:cNvPr id="3" name="コンテンツ プレースホルダー 2">
            <a:extLst>
              <a:ext uri="{FF2B5EF4-FFF2-40B4-BE49-F238E27FC236}">
                <a16:creationId xmlns:a16="http://schemas.microsoft.com/office/drawing/2014/main" id="{D72DFE4C-51C1-FC33-C429-20EF40910157}"/>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Row   * Instance * </a:t>
            </a:r>
            <a:r>
              <a:rPr kumimoji="1" lang="en-US" altLang="ja-JP" sz="1200" b="0" i="0" u="none" strike="noStrike" kern="1200" cap="none" spc="0" normalizeH="0" baseline="0" noProof="0" dirty="0" err="1">
                <a:ln>
                  <a:noFill/>
                </a:ln>
                <a:solidFill>
                  <a:prstClr val="black"/>
                </a:solidFill>
                <a:effectLst/>
                <a:uLnTx/>
                <a:uFillTx/>
                <a:latin typeface="游ゴシック" panose="02110004020202020204"/>
                <a:ea typeface="游ゴシック" panose="020B0400000000000000" pitchFamily="50" charset="-128"/>
                <a:cs typeface="+mn-cs"/>
              </a:rPr>
              <a:t>event_pri</a:t>
            </a: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0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2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3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4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5 *       -11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6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7 *        22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8 *       -14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9 *        14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10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11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12 *        94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13 *       -14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14 *        14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15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16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17 *        -5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18 *        21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110004020202020204"/>
                <a:ea typeface="游ゴシック" panose="020B0400000000000000" pitchFamily="50" charset="-128"/>
                <a:cs typeface="+mn-cs"/>
              </a:rPr>
              <a:t>*        0 *       19 *        -5 *</a:t>
            </a:r>
            <a:endParaRPr kumimoji="1" lang="ja-JP" altLang="en-US" dirty="0"/>
          </a:p>
        </p:txBody>
      </p:sp>
      <p:grpSp>
        <p:nvGrpSpPr>
          <p:cNvPr id="4" name="グループ化 3">
            <a:extLst>
              <a:ext uri="{FF2B5EF4-FFF2-40B4-BE49-F238E27FC236}">
                <a16:creationId xmlns:a16="http://schemas.microsoft.com/office/drawing/2014/main" id="{626768EC-57C6-5D1D-9D20-DAF5BA05635E}"/>
              </a:ext>
            </a:extLst>
          </p:cNvPr>
          <p:cNvGrpSpPr/>
          <p:nvPr/>
        </p:nvGrpSpPr>
        <p:grpSpPr>
          <a:xfrm>
            <a:off x="5119451" y="2888868"/>
            <a:ext cx="4896908" cy="1772524"/>
            <a:chOff x="1546004" y="2092570"/>
            <a:chExt cx="4217982" cy="3659092"/>
          </a:xfrm>
        </p:grpSpPr>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E01B3FE8-5BB6-6DCF-C160-87278A2B5597}"/>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0" name="テキスト ボックス 59">
                  <a:extLst>
                    <a:ext uri="{FF2B5EF4-FFF2-40B4-BE49-F238E27FC236}">
                      <a16:creationId xmlns:a16="http://schemas.microsoft.com/office/drawing/2014/main" id="{430342A7-8F94-5204-6A55-EF3DC0770833}"/>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b="-5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D8BB08B0-53F6-88EC-1A31-2168AC959DF6}"/>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1" name="テキスト ボックス 60">
                  <a:extLst>
                    <a:ext uri="{FF2B5EF4-FFF2-40B4-BE49-F238E27FC236}">
                      <a16:creationId xmlns:a16="http://schemas.microsoft.com/office/drawing/2014/main" id="{2AE659CA-EE72-BF0B-461A-C2622E6B78A1}"/>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b="-5122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46155594-6F54-7C3F-E2A0-1B269C8F313C}"/>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2" name="テキスト ボックス 61">
                  <a:extLst>
                    <a:ext uri="{FF2B5EF4-FFF2-40B4-BE49-F238E27FC236}">
                      <a16:creationId xmlns:a16="http://schemas.microsoft.com/office/drawing/2014/main" id="{2A439BA1-F24C-23E5-3D23-6D7E5530E367}"/>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7"/>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00A36FE6-A6F7-1B5F-E12A-613729EDFF6D}"/>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63" name="テキスト ボックス 62">
                  <a:extLst>
                    <a:ext uri="{FF2B5EF4-FFF2-40B4-BE49-F238E27FC236}">
                      <a16:creationId xmlns:a16="http://schemas.microsoft.com/office/drawing/2014/main" id="{C8BF1711-EB2F-8A20-AD42-7AA23DB6AF67}"/>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b="-76190"/>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03D19F5D-4A47-02EC-5813-0F838BA704D0}"/>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2741621E-28FE-8F9E-F628-80EA45BEC3BF}"/>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2312919E-9F0F-8C07-1451-6311295A7F55}"/>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2" name="フリーフォーム: 図形 11">
              <a:extLst>
                <a:ext uri="{FF2B5EF4-FFF2-40B4-BE49-F238E27FC236}">
                  <a16:creationId xmlns:a16="http://schemas.microsoft.com/office/drawing/2014/main" id="{80261139-7A66-02FD-46B0-03B68103F6AC}"/>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3" name="フリーフォーム: 図形 12">
              <a:extLst>
                <a:ext uri="{FF2B5EF4-FFF2-40B4-BE49-F238E27FC236}">
                  <a16:creationId xmlns:a16="http://schemas.microsoft.com/office/drawing/2014/main" id="{27846150-704C-61D7-D7A9-B16904E4DDFD}"/>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EF32441A-FD3C-42D2-9EAB-022554AE58BF}"/>
                    </a:ext>
                  </a:extLst>
                </p:cNvPr>
                <p:cNvSpPr txBox="1"/>
                <p:nvPr/>
              </p:nvSpPr>
              <p:spPr>
                <a:xfrm>
                  <a:off x="4031807" y="2092570"/>
                  <a:ext cx="370114" cy="5232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69" name="テキスト ボックス 68">
                  <a:extLst>
                    <a:ext uri="{FF2B5EF4-FFF2-40B4-BE49-F238E27FC236}">
                      <a16:creationId xmlns:a16="http://schemas.microsoft.com/office/drawing/2014/main" id="{623E65D9-FA45-21F7-510C-2A5D7A206384}"/>
                    </a:ext>
                  </a:extLst>
                </p:cNvPr>
                <p:cNvSpPr txBox="1">
                  <a:spLocks noRot="1" noChangeAspect="1" noMove="1" noResize="1" noEditPoints="1" noAdjustHandles="1" noChangeArrowheads="1" noChangeShapeType="1" noTextEdit="1"/>
                </p:cNvSpPr>
                <p:nvPr/>
              </p:nvSpPr>
              <p:spPr>
                <a:xfrm>
                  <a:off x="4031807" y="2092570"/>
                  <a:ext cx="370114" cy="523219"/>
                </a:xfrm>
                <a:prstGeom prst="rect">
                  <a:avLst/>
                </a:prstGeom>
                <a:blipFill>
                  <a:blip r:embed="rId9"/>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BA99F66C-4285-4780-CD7C-56FDB4D34C65}"/>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70" name="テキスト ボックス 69">
                  <a:extLst>
                    <a:ext uri="{FF2B5EF4-FFF2-40B4-BE49-F238E27FC236}">
                      <a16:creationId xmlns:a16="http://schemas.microsoft.com/office/drawing/2014/main" id="{A82AE64D-AE72-BF05-DCF3-7E0C9A5F577A}"/>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1D2A2F2-F397-D43D-B7BE-FECB1F1B5110}"/>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71" name="テキスト ボックス 70">
                  <a:extLst>
                    <a:ext uri="{FF2B5EF4-FFF2-40B4-BE49-F238E27FC236}">
                      <a16:creationId xmlns:a16="http://schemas.microsoft.com/office/drawing/2014/main" id="{89267EA9-92B7-8E1F-D690-5573914E21EE}"/>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b="-58537"/>
                  </a:stretch>
                </a:blipFill>
              </p:spPr>
              <p:txBody>
                <a:bodyPr/>
                <a:lstStyle/>
                <a:p>
                  <a:r>
                    <a:rPr lang="ja-JP" altLang="en-US">
                      <a:noFill/>
                    </a:rPr>
                    <a:t> </a:t>
                  </a:r>
                </a:p>
              </p:txBody>
            </p:sp>
          </mc:Fallback>
        </mc:AlternateContent>
        <p:sp>
          <p:nvSpPr>
            <p:cNvPr id="17" name="二等辺三角形 16">
              <a:extLst>
                <a:ext uri="{FF2B5EF4-FFF2-40B4-BE49-F238E27FC236}">
                  <a16:creationId xmlns:a16="http://schemas.microsoft.com/office/drawing/2014/main" id="{7547689A-8048-1BD6-5DDC-43F9CEA0D0FC}"/>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8" name="二等辺三角形 17">
              <a:extLst>
                <a:ext uri="{FF2B5EF4-FFF2-40B4-BE49-F238E27FC236}">
                  <a16:creationId xmlns:a16="http://schemas.microsoft.com/office/drawing/2014/main" id="{55691667-EEC7-2972-6DFC-66F42DEC2BF2}"/>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9" name="二等辺三角形 18">
              <a:extLst>
                <a:ext uri="{FF2B5EF4-FFF2-40B4-BE49-F238E27FC236}">
                  <a16:creationId xmlns:a16="http://schemas.microsoft.com/office/drawing/2014/main" id="{527A9580-9F50-B1B9-4C82-BDE6612F2BB9}"/>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F78E1E23-3682-A52E-23A0-CABDBA0B3BB5}"/>
                    </a:ext>
                  </a:extLst>
                </p:cNvPr>
                <p:cNvSpPr txBox="1"/>
                <p:nvPr/>
              </p:nvSpPr>
              <p:spPr>
                <a:xfrm>
                  <a:off x="5393872" y="2193667"/>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75" name="テキスト ボックス 74">
                  <a:extLst>
                    <a:ext uri="{FF2B5EF4-FFF2-40B4-BE49-F238E27FC236}">
                      <a16:creationId xmlns:a16="http://schemas.microsoft.com/office/drawing/2014/main" id="{528B38EC-54D9-7370-8F74-BE6F7CFA7E34}"/>
                    </a:ext>
                  </a:extLst>
                </p:cNvPr>
                <p:cNvSpPr txBox="1">
                  <a:spLocks noRot="1" noChangeAspect="1" noMove="1" noResize="1" noEditPoints="1" noAdjustHandles="1" noChangeArrowheads="1" noChangeShapeType="1" noTextEdit="1"/>
                </p:cNvSpPr>
                <p:nvPr/>
              </p:nvSpPr>
              <p:spPr>
                <a:xfrm>
                  <a:off x="5393872" y="2193667"/>
                  <a:ext cx="370114" cy="523220"/>
                </a:xfrm>
                <a:prstGeom prst="rect">
                  <a:avLst/>
                </a:prstGeom>
                <a:blipFill>
                  <a:blip r:embed="rId12"/>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1CABB79A-B295-2742-3741-FFE2222B0865}"/>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76" name="テキスト ボックス 75">
                  <a:extLst>
                    <a:ext uri="{FF2B5EF4-FFF2-40B4-BE49-F238E27FC236}">
                      <a16:creationId xmlns:a16="http://schemas.microsoft.com/office/drawing/2014/main" id="{7B8F7DE2-3ECE-1A48-3E17-0CD5C34F4AAC}"/>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b="-87805"/>
                  </a:stretch>
                </a:blipFill>
              </p:spPr>
              <p:txBody>
                <a:bodyPr/>
                <a:lstStyle/>
                <a:p>
                  <a:r>
                    <a:rPr lang="ja-JP" altLang="en-US">
                      <a:noFill/>
                    </a:rPr>
                    <a:t> </a:t>
                  </a:r>
                </a:p>
              </p:txBody>
            </p:sp>
          </mc:Fallback>
        </mc:AlternateContent>
        <p:cxnSp>
          <p:nvCxnSpPr>
            <p:cNvPr id="22" name="直線コネクタ 21">
              <a:extLst>
                <a:ext uri="{FF2B5EF4-FFF2-40B4-BE49-F238E27FC236}">
                  <a16:creationId xmlns:a16="http://schemas.microsoft.com/office/drawing/2014/main" id="{D51DF8FB-9630-2D05-D076-30E66AEB1F14}"/>
                </a:ext>
              </a:extLst>
            </p:cNvPr>
            <p:cNvCxnSpPr>
              <a:cxnSpLocks/>
              <a:stCxn id="12" idx="7"/>
              <a:endCxn id="20" idx="1"/>
            </p:cNvCxnSpPr>
            <p:nvPr/>
          </p:nvCxnSpPr>
          <p:spPr>
            <a:xfrm flipV="1">
              <a:off x="4800600" y="2455277"/>
              <a:ext cx="593272" cy="584514"/>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44DC6E52-5169-16B2-7C97-2AE5641F9A94}"/>
                </a:ext>
              </a:extLst>
            </p:cNvPr>
            <p:cNvCxnSpPr>
              <a:cxnSpLocks/>
              <a:stCxn id="12" idx="7"/>
              <a:endCxn id="7"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5818A27D-96BB-2246-E9EF-3BD045FE2930}"/>
                </a:ext>
              </a:extLst>
            </p:cNvPr>
            <p:cNvCxnSpPr>
              <a:cxnSpLocks/>
              <a:stCxn id="13" idx="7"/>
              <a:endCxn id="21"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46E1E08F-BC41-88AA-2F64-5868A74705D8}"/>
                </a:ext>
              </a:extLst>
            </p:cNvPr>
            <p:cNvCxnSpPr>
              <a:cxnSpLocks/>
              <a:stCxn id="13" idx="7"/>
              <a:endCxn id="8"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26" name="二等辺三角形 25">
              <a:extLst>
                <a:ext uri="{FF2B5EF4-FFF2-40B4-BE49-F238E27FC236}">
                  <a16:creationId xmlns:a16="http://schemas.microsoft.com/office/drawing/2014/main" id="{5FEE7C89-4430-85C3-9B6A-DFD6F73BB916}"/>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7" name="二等辺三角形 26">
              <a:extLst>
                <a:ext uri="{FF2B5EF4-FFF2-40B4-BE49-F238E27FC236}">
                  <a16:creationId xmlns:a16="http://schemas.microsoft.com/office/drawing/2014/main" id="{6CB7AFC9-B4F8-E850-0912-A45B6FEFAD41}"/>
                </a:ext>
              </a:extLst>
            </p:cNvPr>
            <p:cNvSpPr/>
            <p:nvPr/>
          </p:nvSpPr>
          <p:spPr>
            <a:xfrm rot="18594599">
              <a:off x="5024804" y="32336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8" name="二等辺三角形 27">
              <a:extLst>
                <a:ext uri="{FF2B5EF4-FFF2-40B4-BE49-F238E27FC236}">
                  <a16:creationId xmlns:a16="http://schemas.microsoft.com/office/drawing/2014/main" id="{0EA45467-A88B-4B79-D305-785DD7EC80C9}"/>
                </a:ext>
              </a:extLst>
            </p:cNvPr>
            <p:cNvSpPr/>
            <p:nvPr/>
          </p:nvSpPr>
          <p:spPr>
            <a:xfrm rot="3234508">
              <a:off x="5000507" y="4577282"/>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9" name="二等辺三角形 28">
              <a:extLst>
                <a:ext uri="{FF2B5EF4-FFF2-40B4-BE49-F238E27FC236}">
                  <a16:creationId xmlns:a16="http://schemas.microsoft.com/office/drawing/2014/main" id="{9FAD5192-6B38-583F-07D1-AB55E888C7D6}"/>
                </a:ext>
              </a:extLst>
            </p:cNvPr>
            <p:cNvSpPr/>
            <p:nvPr/>
          </p:nvSpPr>
          <p:spPr>
            <a:xfrm rot="18556722">
              <a:off x="5043712" y="503285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p:spTree>
    <p:extLst>
      <p:ext uri="{BB962C8B-B14F-4D97-AF65-F5344CB8AC3E}">
        <p14:creationId xmlns:p14="http://schemas.microsoft.com/office/powerpoint/2010/main" val="1170168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1D6363-86CB-BBBA-4BFF-25FF0B83983E}"/>
              </a:ext>
            </a:extLst>
          </p:cNvPr>
          <p:cNvSpPr>
            <a:spLocks noGrp="1"/>
          </p:cNvSpPr>
          <p:nvPr>
            <p:ph type="title"/>
          </p:nvPr>
        </p:nvSpPr>
        <p:spPr/>
        <p:txBody>
          <a:bodyPr/>
          <a:lstStyle/>
          <a:p>
            <a:r>
              <a:rPr kumimoji="1" lang="en-US" altLang="ja-JP" dirty="0"/>
              <a:t>True tau parent PDG (</a:t>
            </a:r>
            <a:r>
              <a:rPr lang="en-US" altLang="ja-JP" dirty="0"/>
              <a:t>4f_zznunu_semileptonic)</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4151C2AA-E9A1-2DA0-11AD-E8B694590239}"/>
                  </a:ext>
                </a:extLst>
              </p:cNvPr>
              <p:cNvSpPr>
                <a:spLocks noGrp="1"/>
              </p:cNvSpPr>
              <p:nvPr>
                <p:ph idx="1"/>
              </p:nvPr>
            </p:nvSpPr>
            <p:spPr/>
            <p:txBody>
              <a:bodyPr>
                <a:normAutofit fontScale="92500" lnSpcReduction="10000"/>
              </a:bodyPr>
              <a:lstStyle/>
              <a:p>
                <a:r>
                  <a:rPr kumimoji="1" lang="en-US" altLang="ja-JP" dirty="0"/>
                  <a:t>±521: </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𝐵</m:t>
                        </m:r>
                      </m:e>
                      <m:sup>
                        <m:r>
                          <a:rPr kumimoji="1" lang="en-US" altLang="ja-JP" i="1" smtClean="0">
                            <a:latin typeface="Cambria Math" panose="02040503050406030204" pitchFamily="18" charset="0"/>
                            <a:ea typeface="Cambria Math" panose="02040503050406030204" pitchFamily="18" charset="0"/>
                          </a:rPr>
                          <m:t>±</m:t>
                        </m:r>
                      </m:sup>
                    </m:sSup>
                  </m:oMath>
                </a14:m>
                <a:r>
                  <a:rPr kumimoji="1" lang="en-US" altLang="ja-JP" dirty="0"/>
                  <a:t> meson</a:t>
                </a:r>
                <a:br>
                  <a:rPr kumimoji="1" lang="en-US" altLang="ja-JP" dirty="0"/>
                </a:br>
                <a:r>
                  <a:rPr kumimoji="1" lang="en-US" altLang="ja-JP" dirty="0"/>
                  <a:t>Z</a:t>
                </a:r>
                <a:r>
                  <a:rPr kumimoji="1" lang="ja-JP" altLang="en-US" dirty="0"/>
                  <a:t>ボソンから生まれたボトムクォーク</a:t>
                </a:r>
                <a:r>
                  <a:rPr kumimoji="1" lang="en-US" altLang="ja-JP" dirty="0"/>
                  <a:t>(b)</a:t>
                </a:r>
                <a:r>
                  <a:rPr kumimoji="1" lang="ja-JP" altLang="en-US" dirty="0"/>
                  <a:t>は、周りの真空から軽いクォークを拾ってきて、</a:t>
                </a:r>
                <a:r>
                  <a:rPr kumimoji="1" lang="en-US" altLang="ja-JP" dirty="0"/>
                  <a:t>B</a:t>
                </a:r>
                <a:r>
                  <a:rPr kumimoji="1" lang="ja-JP" altLang="en-US" dirty="0"/>
                  <a:t>中間子という重い粒子のかたまりになる</a:t>
                </a:r>
                <a:br>
                  <a:rPr kumimoji="1" lang="en-US" altLang="ja-JP" dirty="0"/>
                </a:br>
                <a:r>
                  <a:rPr kumimoji="1" lang="en-US" altLang="ja-JP" dirty="0"/>
                  <a:t>B</a:t>
                </a:r>
                <a:r>
                  <a:rPr kumimoji="1" lang="ja-JP" altLang="en-US" dirty="0"/>
                  <a:t>中間子は不安定で、約</a:t>
                </a:r>
                <a:r>
                  <a:rPr kumimoji="1" lang="en-US" altLang="ja-JP" dirty="0"/>
                  <a:t>1</a:t>
                </a:r>
                <a:r>
                  <a:rPr kumimoji="1" lang="ja-JP" altLang="en-US" dirty="0"/>
                  <a:t>ピコ秒後に別の粒子に崩壊</a:t>
                </a:r>
                <a:r>
                  <a:rPr kumimoji="1" lang="en-US" altLang="ja-JP" dirty="0"/>
                  <a:t>(</a:t>
                </a:r>
                <a:r>
                  <a:rPr kumimoji="1" lang="ja-JP" altLang="en-US" dirty="0"/>
                  <a:t>弱い相互作用</a:t>
                </a:r>
                <a:r>
                  <a:rPr kumimoji="1" lang="en-US" altLang="ja-JP" dirty="0"/>
                  <a:t>)</a:t>
                </a:r>
                <a:r>
                  <a:rPr kumimoji="1" lang="ja-JP" altLang="en-US" dirty="0"/>
                  <a:t>するときに、約</a:t>
                </a:r>
                <a:r>
                  <a:rPr kumimoji="1" lang="en-US" altLang="ja-JP" dirty="0"/>
                  <a:t>2.5%</a:t>
                </a:r>
                <a:r>
                  <a:rPr kumimoji="1" lang="ja-JP" altLang="en-US" dirty="0"/>
                  <a:t>の確率で</a:t>
                </a:r>
                <a14:m>
                  <m:oMath xmlns:m="http://schemas.openxmlformats.org/officeDocument/2006/math">
                    <m:r>
                      <a:rPr kumimoji="1" lang="ja-JP" altLang="en-US" i="1" smtClean="0">
                        <a:latin typeface="Cambria Math" panose="02040503050406030204" pitchFamily="18" charset="0"/>
                      </a:rPr>
                      <m:t>𝜏</m:t>
                    </m:r>
                    <m:r>
                      <a:rPr lang="ja-JP" altLang="en-US" i="1">
                        <a:latin typeface="Cambria Math" panose="02040503050406030204" pitchFamily="18" charset="0"/>
                      </a:rPr>
                      <m:t>と</m:t>
                    </m:r>
                    <m:sSub>
                      <m:sSubPr>
                        <m:ctrlPr>
                          <a:rPr lang="en-US" altLang="ja-JP" i="1" smtClean="0">
                            <a:latin typeface="Cambria Math" panose="02040503050406030204" pitchFamily="18" charset="0"/>
                          </a:rPr>
                        </m:ctrlPr>
                      </m:sSubPr>
                      <m:e>
                        <m:r>
                          <a:rPr lang="ja-JP" altLang="en-US" i="1" smtClean="0">
                            <a:latin typeface="Cambria Math" panose="02040503050406030204" pitchFamily="18" charset="0"/>
                          </a:rPr>
                          <m:t>𝜈</m:t>
                        </m:r>
                      </m:e>
                      <m:sub>
                        <m:r>
                          <a:rPr lang="ja-JP" altLang="en-US" i="1" smtClean="0">
                            <a:latin typeface="Cambria Math" panose="02040503050406030204" pitchFamily="18" charset="0"/>
                          </a:rPr>
                          <m:t>𝜏</m:t>
                        </m:r>
                      </m:sub>
                    </m:sSub>
                  </m:oMath>
                </a14:m>
                <a:r>
                  <a:rPr kumimoji="1" lang="ja-JP" altLang="en-US" dirty="0"/>
                  <a:t>を吐き出す</a:t>
                </a:r>
                <a:br>
                  <a:rPr kumimoji="1" lang="en-US" altLang="ja-JP" dirty="0"/>
                </a:br>
                <a14:m>
                  <m:oMath xmlns:m="http://schemas.openxmlformats.org/officeDocument/2006/math">
                    <m:r>
                      <a:rPr kumimoji="1" lang="en-US" altLang="ja-JP" b="0" i="1" smtClean="0">
                        <a:latin typeface="Cambria Math" panose="02040503050406030204" pitchFamily="18" charset="0"/>
                      </a:rPr>
                      <m:t>𝑍</m:t>
                    </m:r>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𝑏</m:t>
                    </m:r>
                    <m:acc>
                      <m:accPr>
                        <m:chr m:val="̅"/>
                        <m:ctrlPr>
                          <a:rPr kumimoji="1" lang="en-US" altLang="ja-JP" b="0"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𝑏</m:t>
                        </m:r>
                      </m:e>
                    </m:acc>
                    <m:r>
                      <a:rPr kumimoji="1" lang="en-US" altLang="ja-JP" b="0" i="1" smtClean="0">
                        <a:latin typeface="Cambria Math" panose="02040503050406030204" pitchFamily="18" charset="0"/>
                        <a:ea typeface="Cambria Math" panose="02040503050406030204" pitchFamily="18" charset="0"/>
                      </a:rPr>
                      <m:t>→</m:t>
                    </m:r>
                    <m:sSup>
                      <m:sSupPr>
                        <m:ctrlPr>
                          <a:rPr kumimoji="1" lang="en-US" altLang="ja-JP" b="0" i="1" smtClean="0">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𝐵</m:t>
                        </m:r>
                      </m:e>
                      <m:sup>
                        <m:r>
                          <a:rPr kumimoji="1" lang="en-US" altLang="ja-JP" b="0" i="1" smtClean="0">
                            <a:latin typeface="Cambria Math" panose="02040503050406030204" pitchFamily="18" charset="0"/>
                            <a:ea typeface="Cambria Math" panose="02040503050406030204" pitchFamily="18" charset="0"/>
                          </a:rPr>
                          <m:t>±</m:t>
                        </m:r>
                      </m:sup>
                    </m:sSup>
                    <m:d>
                      <m:dPr>
                        <m:ctrlPr>
                          <a:rPr kumimoji="1" lang="en-US" altLang="ja-JP" b="0" i="1" smtClean="0">
                            <a:latin typeface="Cambria Math" panose="02040503050406030204" pitchFamily="18" charset="0"/>
                            <a:ea typeface="Cambria Math" panose="02040503050406030204" pitchFamily="18" charset="0"/>
                          </a:rPr>
                        </m:ctrlPr>
                      </m:dPr>
                      <m:e>
                        <m:r>
                          <a:rPr kumimoji="1" lang="en-US" altLang="ja-JP" b="0" i="1" smtClean="0">
                            <a:latin typeface="Cambria Math" panose="02040503050406030204" pitchFamily="18" charset="0"/>
                            <a:ea typeface="Cambria Math" panose="02040503050406030204" pitchFamily="18" charset="0"/>
                          </a:rPr>
                          <m:t>521</m:t>
                        </m:r>
                      </m:e>
                    </m:d>
                    <m:r>
                      <a:rPr kumimoji="1" lang="en-US" altLang="ja-JP" b="0" i="1" smtClean="0">
                        <a:latin typeface="Cambria Math" panose="02040503050406030204" pitchFamily="18" charset="0"/>
                        <a:ea typeface="Cambria Math" panose="02040503050406030204" pitchFamily="18" charset="0"/>
                      </a:rPr>
                      <m:t>→</m:t>
                    </m:r>
                    <m:r>
                      <a:rPr lang="ja-JP" altLang="en-US" i="1">
                        <a:latin typeface="Cambria Math" panose="02040503050406030204" pitchFamily="18" charset="0"/>
                        <a:ea typeface="Cambria Math" panose="02040503050406030204" pitchFamily="18" charset="0"/>
                      </a:rPr>
                      <m:t>何らかの</m:t>
                    </m:r>
                    <m:r>
                      <a:rPr lang="ja-JP" altLang="en-US" i="1" smtClean="0">
                        <a:latin typeface="Cambria Math" panose="02040503050406030204" pitchFamily="18" charset="0"/>
                        <a:ea typeface="Cambria Math" panose="02040503050406030204" pitchFamily="18" charset="0"/>
                      </a:rPr>
                      <m:t>粒子</m:t>
                    </m:r>
                    <m:r>
                      <a:rPr lang="en-US" altLang="ja-JP" b="0" i="1" smtClean="0">
                        <a:latin typeface="Cambria Math" panose="02040503050406030204" pitchFamily="18" charset="0"/>
                        <a:ea typeface="Cambria Math" panose="02040503050406030204" pitchFamily="18" charset="0"/>
                      </a:rPr>
                      <m:t>+</m:t>
                    </m:r>
                    <m:sSup>
                      <m:sSupPr>
                        <m:ctrlPr>
                          <a:rPr lang="en-US" altLang="ja-JP" b="0" i="1" smtClean="0">
                            <a:latin typeface="Cambria Math" panose="02040503050406030204" pitchFamily="18" charset="0"/>
                            <a:ea typeface="Cambria Math" panose="02040503050406030204" pitchFamily="18" charset="0"/>
                          </a:rPr>
                        </m:ctrlPr>
                      </m:sSupPr>
                      <m:e>
                        <m:r>
                          <a:rPr lang="ja-JP" altLang="en-US" b="0" i="1" smtClean="0">
                            <a:latin typeface="Cambria Math" panose="02040503050406030204" pitchFamily="18" charset="0"/>
                            <a:ea typeface="Cambria Math" panose="02040503050406030204" pitchFamily="18" charset="0"/>
                          </a:rPr>
                          <m:t>𝜏</m:t>
                        </m:r>
                      </m:e>
                      <m:sup>
                        <m:r>
                          <a:rPr lang="en-US" altLang="ja-JP" b="0" i="1" smtClean="0">
                            <a:latin typeface="Cambria Math" panose="02040503050406030204" pitchFamily="18" charset="0"/>
                            <a:ea typeface="Cambria Math" panose="02040503050406030204" pitchFamily="18" charset="0"/>
                          </a:rPr>
                          <m:t>±</m:t>
                        </m:r>
                      </m:sup>
                    </m:sSup>
                    <m:r>
                      <a:rPr lang="en-US" altLang="ja-JP" b="0" i="1" smtClean="0">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endParaRPr kumimoji="1" lang="en-US" altLang="ja-JP" dirty="0"/>
              </a:p>
              <a:p>
                <a:r>
                  <a:rPr lang="en-US" altLang="ja-JP" dirty="0"/>
                  <a:t>431:</a:t>
                </a:r>
                <a14:m>
                  <m:oMath xmlns:m="http://schemas.openxmlformats.org/officeDocument/2006/math">
                    <m:sSubSup>
                      <m:sSubSupPr>
                        <m:ctrlPr>
                          <a:rPr lang="en-US" altLang="ja-JP" i="1" smtClean="0">
                            <a:latin typeface="Cambria Math" panose="02040503050406030204" pitchFamily="18" charset="0"/>
                          </a:rPr>
                        </m:ctrlPr>
                      </m:sSubSupPr>
                      <m:e>
                        <m:r>
                          <a:rPr lang="en-US" altLang="ja-JP" b="0" i="1" smtClean="0">
                            <a:latin typeface="Cambria Math" panose="02040503050406030204" pitchFamily="18" charset="0"/>
                          </a:rPr>
                          <m:t>𝐷</m:t>
                        </m:r>
                      </m:e>
                      <m:sub>
                        <m:r>
                          <a:rPr lang="en-US" altLang="ja-JP" b="0" i="1" smtClean="0">
                            <a:latin typeface="Cambria Math" panose="02040503050406030204" pitchFamily="18" charset="0"/>
                          </a:rPr>
                          <m:t>𝑠</m:t>
                        </m:r>
                      </m:sub>
                      <m:sup>
                        <m:r>
                          <a:rPr lang="en-US" altLang="ja-JP" b="0" i="1" smtClean="0">
                            <a:latin typeface="Cambria Math" panose="02040503050406030204" pitchFamily="18" charset="0"/>
                          </a:rPr>
                          <m:t>+</m:t>
                        </m:r>
                      </m:sup>
                    </m:sSubSup>
                  </m:oMath>
                </a14:m>
                <a:r>
                  <a:rPr kumimoji="1" lang="en-US" altLang="ja-JP" dirty="0"/>
                  <a:t> meson</a:t>
                </a:r>
                <a:br>
                  <a:rPr kumimoji="1" lang="en-US" altLang="ja-JP" dirty="0"/>
                </a:br>
                <a:r>
                  <a:rPr kumimoji="1" lang="en-US" altLang="ja-JP" dirty="0"/>
                  <a:t>Z</a:t>
                </a:r>
                <a:r>
                  <a:rPr kumimoji="1" lang="ja-JP" altLang="en-US" dirty="0"/>
                  <a:t>ボソンからチャームクォーク</a:t>
                </a:r>
                <a:r>
                  <a:rPr kumimoji="1" lang="en-US" altLang="ja-JP" dirty="0"/>
                  <a:t>(c)</a:t>
                </a:r>
                <a:r>
                  <a:rPr kumimoji="1" lang="ja-JP" altLang="en-US" dirty="0"/>
                  <a:t>が生まれた場合、あるいは</a:t>
                </a:r>
                <a:r>
                  <a:rPr kumimoji="1" lang="en-US" altLang="ja-JP" dirty="0"/>
                  <a:t>B</a:t>
                </a:r>
                <a:r>
                  <a:rPr kumimoji="1" lang="ja-JP" altLang="en-US" dirty="0"/>
                  <a:t>中間子が崩壊した過程で</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oMath>
                </a14:m>
                <a:r>
                  <a:rPr lang="en-US" altLang="ja-JP" dirty="0"/>
                  <a:t> </a:t>
                </a:r>
                <a:r>
                  <a:rPr lang="ja-JP" altLang="en-US" dirty="0"/>
                  <a:t>中間子という、チャームクォークと反ストレンジクォークが合体した粒子が出来ることがある。</a:t>
                </a:r>
                <a:br>
                  <a:rPr lang="en-US" altLang="ja-JP" dirty="0"/>
                </a:br>
                <a:r>
                  <a:rPr lang="ja-JP" altLang="en-US" dirty="0"/>
                  <a:t>この</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oMath>
                </a14:m>
                <a:r>
                  <a:rPr lang="en-US" altLang="ja-JP" dirty="0"/>
                  <a:t> </a:t>
                </a:r>
                <a:r>
                  <a:rPr lang="ja-JP" altLang="en-US" dirty="0"/>
                  <a:t>中間子は、約</a:t>
                </a:r>
                <a:r>
                  <a:rPr lang="en-US" altLang="ja-JP" dirty="0"/>
                  <a:t>5.5%</a:t>
                </a:r>
                <a:r>
                  <a:rPr lang="ja-JP" altLang="en-US" dirty="0"/>
                  <a:t>という確率で、直接</a:t>
                </a:r>
                <a14:m>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r>
                      <a:rPr lang="ja-JP" altLang="en-US" i="1">
                        <a:latin typeface="Cambria Math" panose="02040503050406030204" pitchFamily="18" charset="0"/>
                      </a:rPr>
                      <m:t>と</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r>
                  <a:rPr kumimoji="1" lang="ja-JP" altLang="en-US" dirty="0"/>
                  <a:t>に順レプトン崩壊して消滅する。</a:t>
                </a:r>
                <a:br>
                  <a:rPr kumimoji="1" lang="en-US" altLang="ja-JP" dirty="0"/>
                </a:br>
                <a14:m>
                  <m:oMath xmlns:m="http://schemas.openxmlformats.org/officeDocument/2006/math">
                    <m:r>
                      <a:rPr lang="en-US" altLang="ja-JP" i="1">
                        <a:latin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𝑐</m:t>
                    </m:r>
                    <m:acc>
                      <m:accPr>
                        <m:chr m:val="̅"/>
                        <m:ctrlPr>
                          <a:rPr lang="en-US" altLang="ja-JP" i="1">
                            <a:latin typeface="Cambria Math" panose="02040503050406030204" pitchFamily="18" charset="0"/>
                            <a:ea typeface="Cambria Math" panose="02040503050406030204" pitchFamily="18" charset="0"/>
                          </a:rPr>
                        </m:ctrlPr>
                      </m:accPr>
                      <m:e>
                        <m:r>
                          <a:rPr lang="en-US" altLang="ja-JP" b="0" i="1" smtClean="0">
                            <a:latin typeface="Cambria Math" panose="02040503050406030204" pitchFamily="18" charset="0"/>
                            <a:ea typeface="Cambria Math" panose="02040503050406030204" pitchFamily="18" charset="0"/>
                          </a:rPr>
                          <m:t>𝑐</m:t>
                        </m:r>
                      </m:e>
                    </m:acc>
                    <m:r>
                      <a:rPr lang="en-US" altLang="ja-JP" i="1">
                        <a:latin typeface="Cambria Math" panose="02040503050406030204" pitchFamily="18" charset="0"/>
                        <a:ea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𝐷</m:t>
                        </m:r>
                      </m:e>
                      <m:sub>
                        <m:r>
                          <a:rPr lang="en-US" altLang="ja-JP" i="1">
                            <a:latin typeface="Cambria Math" panose="02040503050406030204" pitchFamily="18" charset="0"/>
                          </a:rPr>
                          <m:t>𝑠</m:t>
                        </m:r>
                      </m:sub>
                      <m:sup>
                        <m:r>
                          <a:rPr lang="en-US" altLang="ja-JP" i="1">
                            <a:latin typeface="Cambria Math" panose="02040503050406030204" pitchFamily="18" charset="0"/>
                          </a:rPr>
                          <m:t>+</m:t>
                        </m:r>
                      </m:sup>
                    </m:sSubSup>
                    <m:d>
                      <m:dPr>
                        <m:ctrlPr>
                          <a:rPr lang="en-US" altLang="ja-JP" i="1">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431</m:t>
                        </m:r>
                      </m:e>
                    </m:d>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b="0" i="1" smtClean="0">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𝜏</m:t>
                        </m:r>
                      </m:sub>
                    </m:sSub>
                  </m:oMath>
                </a14:m>
                <a:endParaRPr kumimoji="1" lang="en-US" altLang="ja-JP" dirty="0"/>
              </a:p>
            </p:txBody>
          </p:sp>
        </mc:Choice>
        <mc:Fallback xmlns="">
          <p:sp>
            <p:nvSpPr>
              <p:cNvPr id="3" name="コンテンツ プレースホルダー 2">
                <a:extLst>
                  <a:ext uri="{FF2B5EF4-FFF2-40B4-BE49-F238E27FC236}">
                    <a16:creationId xmlns:a16="http://schemas.microsoft.com/office/drawing/2014/main" id="{4151C2AA-E9A1-2DA0-11AD-E8B694590239}"/>
                  </a:ext>
                </a:extLst>
              </p:cNvPr>
              <p:cNvSpPr>
                <a:spLocks noGrp="1" noRot="1" noChangeAspect="1" noMove="1" noResize="1" noEditPoints="1" noAdjustHandles="1" noChangeArrowheads="1" noChangeShapeType="1" noTextEdit="1"/>
              </p:cNvSpPr>
              <p:nvPr>
                <p:ph idx="1"/>
              </p:nvPr>
            </p:nvSpPr>
            <p:spPr>
              <a:blipFill>
                <a:blip r:embed="rId3"/>
                <a:stretch>
                  <a:fillRect l="-928" t="-2801" r="-754" b="-14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08246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6F70ED-5423-1EF4-1877-379A3337E3C1}"/>
              </a:ext>
            </a:extLst>
          </p:cNvPr>
          <p:cNvSpPr>
            <a:spLocks noGrp="1"/>
          </p:cNvSpPr>
          <p:nvPr>
            <p:ph type="title"/>
          </p:nvPr>
        </p:nvSpPr>
        <p:spPr/>
        <p:txBody>
          <a:bodyPr/>
          <a:lstStyle/>
          <a:p>
            <a:r>
              <a:rPr lang="en-US" altLang="ja-JP" dirty="0"/>
              <a:t>4f_zznunu_semileptonic</a:t>
            </a:r>
            <a:r>
              <a:rPr lang="ja-JP" altLang="en-US" dirty="0"/>
              <a:t>で</a:t>
            </a:r>
            <a:br>
              <a:rPr lang="en-US" altLang="ja-JP" dirty="0"/>
            </a:br>
            <a:r>
              <a:rPr lang="ja-JP" altLang="en-US" dirty="0"/>
              <a:t>見つけられたものの電荷</a:t>
            </a:r>
            <a:endParaRPr kumimoji="1" lang="ja-JP" altLang="en-US" dirty="0"/>
          </a:p>
        </p:txBody>
      </p:sp>
      <p:pic>
        <p:nvPicPr>
          <p:cNvPr id="5" name="コンテンツ プレースホルダー 4">
            <a:extLst>
              <a:ext uri="{FF2B5EF4-FFF2-40B4-BE49-F238E27FC236}">
                <a16:creationId xmlns:a16="http://schemas.microsoft.com/office/drawing/2014/main" id="{2EB55EF6-8DC0-63E6-3925-4697E87850B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4396" y="2089078"/>
            <a:ext cx="4670893" cy="3667836"/>
          </a:xfrm>
          <a:prstGeom prst="rect">
            <a:avLst/>
          </a:prstGeom>
        </p:spPr>
      </p:pic>
      <p:sp>
        <p:nvSpPr>
          <p:cNvPr id="3" name="テキスト ボックス 2">
            <a:extLst>
              <a:ext uri="{FF2B5EF4-FFF2-40B4-BE49-F238E27FC236}">
                <a16:creationId xmlns:a16="http://schemas.microsoft.com/office/drawing/2014/main" id="{6754C8C3-9721-E8FF-9FC4-5371098535A9}"/>
              </a:ext>
            </a:extLst>
          </p:cNvPr>
          <p:cNvSpPr txBox="1"/>
          <p:nvPr/>
        </p:nvSpPr>
        <p:spPr>
          <a:xfrm>
            <a:off x="1291999" y="1793585"/>
            <a:ext cx="1828800" cy="369332"/>
          </a:xfrm>
          <a:prstGeom prst="rect">
            <a:avLst/>
          </a:prstGeom>
          <a:noFill/>
        </p:spPr>
        <p:txBody>
          <a:bodyPr wrap="square" rtlCol="0">
            <a:spAutoFit/>
          </a:bodyPr>
          <a:lstStyle/>
          <a:p>
            <a:r>
              <a:rPr kumimoji="1" lang="ja-JP" altLang="en-US" dirty="0"/>
              <a:t>菅原先輩</a:t>
            </a:r>
          </a:p>
        </p:txBody>
      </p:sp>
      <p:sp>
        <p:nvSpPr>
          <p:cNvPr id="4" name="テキスト ボックス 3">
            <a:extLst>
              <a:ext uri="{FF2B5EF4-FFF2-40B4-BE49-F238E27FC236}">
                <a16:creationId xmlns:a16="http://schemas.microsoft.com/office/drawing/2014/main" id="{BD7F25E7-5744-40F3-073C-7CF8A654B774}"/>
              </a:ext>
            </a:extLst>
          </p:cNvPr>
          <p:cNvSpPr txBox="1"/>
          <p:nvPr/>
        </p:nvSpPr>
        <p:spPr>
          <a:xfrm>
            <a:off x="6719336" y="1948960"/>
            <a:ext cx="1251857" cy="369332"/>
          </a:xfrm>
          <a:prstGeom prst="rect">
            <a:avLst/>
          </a:prstGeom>
          <a:noFill/>
        </p:spPr>
        <p:txBody>
          <a:bodyPr wrap="square" rtlCol="0">
            <a:spAutoFit/>
          </a:bodyPr>
          <a:lstStyle/>
          <a:p>
            <a:r>
              <a:rPr kumimoji="1" lang="ja-JP" altLang="en-US" dirty="0"/>
              <a:t>末原先生</a:t>
            </a:r>
          </a:p>
        </p:txBody>
      </p:sp>
      <p:pic>
        <p:nvPicPr>
          <p:cNvPr id="7" name="図 6">
            <a:extLst>
              <a:ext uri="{FF2B5EF4-FFF2-40B4-BE49-F238E27FC236}">
                <a16:creationId xmlns:a16="http://schemas.microsoft.com/office/drawing/2014/main" id="{4A7C4B87-EEE5-ABF1-648F-D1BADFDF30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0299" y="817319"/>
            <a:ext cx="4290387" cy="2925823"/>
          </a:xfrm>
          <a:prstGeom prst="rect">
            <a:avLst/>
          </a:prstGeom>
        </p:spPr>
      </p:pic>
      <p:pic>
        <p:nvPicPr>
          <p:cNvPr id="8" name="図 7">
            <a:extLst>
              <a:ext uri="{FF2B5EF4-FFF2-40B4-BE49-F238E27FC236}">
                <a16:creationId xmlns:a16="http://schemas.microsoft.com/office/drawing/2014/main" id="{F29D65AB-D1E8-39AF-E1CD-6FCD61BC4A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1613" y="3922996"/>
            <a:ext cx="3929253" cy="2569879"/>
          </a:xfrm>
          <a:prstGeom prst="rect">
            <a:avLst/>
          </a:prstGeom>
        </p:spPr>
      </p:pic>
      <p:sp>
        <p:nvSpPr>
          <p:cNvPr id="9" name="テキスト ボックス 8">
            <a:extLst>
              <a:ext uri="{FF2B5EF4-FFF2-40B4-BE49-F238E27FC236}">
                <a16:creationId xmlns:a16="http://schemas.microsoft.com/office/drawing/2014/main" id="{1D05CAEB-A5E8-EE0F-68AB-C1970EED7AC3}"/>
              </a:ext>
            </a:extLst>
          </p:cNvPr>
          <p:cNvSpPr txBox="1"/>
          <p:nvPr/>
        </p:nvSpPr>
        <p:spPr>
          <a:xfrm>
            <a:off x="6696267" y="4480778"/>
            <a:ext cx="1205346" cy="369332"/>
          </a:xfrm>
          <a:prstGeom prst="rect">
            <a:avLst/>
          </a:prstGeom>
          <a:noFill/>
        </p:spPr>
        <p:txBody>
          <a:bodyPr wrap="square" rtlCol="0">
            <a:spAutoFit/>
          </a:bodyPr>
          <a:lstStyle/>
          <a:p>
            <a:r>
              <a:rPr lang="ja-JP" altLang="en-US" dirty="0"/>
              <a:t>本物</a:t>
            </a:r>
            <a:endParaRPr kumimoji="1" lang="ja-JP" altLang="en-US" dirty="0"/>
          </a:p>
        </p:txBody>
      </p:sp>
      <p:sp>
        <p:nvSpPr>
          <p:cNvPr id="6" name="テキスト ボックス 5">
            <a:extLst>
              <a:ext uri="{FF2B5EF4-FFF2-40B4-BE49-F238E27FC236}">
                <a16:creationId xmlns:a16="http://schemas.microsoft.com/office/drawing/2014/main" id="{7F1C58A8-CCD5-2A59-7205-62561932E2DA}"/>
              </a:ext>
            </a:extLst>
          </p:cNvPr>
          <p:cNvSpPr txBox="1"/>
          <p:nvPr/>
        </p:nvSpPr>
        <p:spPr>
          <a:xfrm>
            <a:off x="0" y="2162917"/>
            <a:ext cx="1326752" cy="369332"/>
          </a:xfrm>
          <a:prstGeom prst="rect">
            <a:avLst/>
          </a:prstGeom>
          <a:noFill/>
        </p:spPr>
        <p:txBody>
          <a:bodyPr wrap="square" rtlCol="0">
            <a:spAutoFit/>
          </a:bodyPr>
          <a:lstStyle/>
          <a:p>
            <a:r>
              <a:rPr kumimoji="1" lang="ja-JP" altLang="en-US" dirty="0"/>
              <a:t>イベント数</a:t>
            </a:r>
          </a:p>
        </p:txBody>
      </p:sp>
      <p:sp>
        <p:nvSpPr>
          <p:cNvPr id="10" name="テキスト ボックス 9">
            <a:extLst>
              <a:ext uri="{FF2B5EF4-FFF2-40B4-BE49-F238E27FC236}">
                <a16:creationId xmlns:a16="http://schemas.microsoft.com/office/drawing/2014/main" id="{95DC117D-8CF9-711B-335F-18E30E47A967}"/>
              </a:ext>
            </a:extLst>
          </p:cNvPr>
          <p:cNvSpPr txBox="1"/>
          <p:nvPr/>
        </p:nvSpPr>
        <p:spPr>
          <a:xfrm>
            <a:off x="6696267" y="2716401"/>
            <a:ext cx="1326752" cy="369332"/>
          </a:xfrm>
          <a:prstGeom prst="rect">
            <a:avLst/>
          </a:prstGeom>
          <a:noFill/>
        </p:spPr>
        <p:txBody>
          <a:bodyPr wrap="square" rtlCol="0">
            <a:spAutoFit/>
          </a:bodyPr>
          <a:lstStyle/>
          <a:p>
            <a:r>
              <a:rPr kumimoji="1" lang="ja-JP" altLang="en-US" dirty="0"/>
              <a:t>イベント数</a:t>
            </a:r>
          </a:p>
        </p:txBody>
      </p:sp>
      <p:sp>
        <p:nvSpPr>
          <p:cNvPr id="11" name="テキスト ボックス 10">
            <a:extLst>
              <a:ext uri="{FF2B5EF4-FFF2-40B4-BE49-F238E27FC236}">
                <a16:creationId xmlns:a16="http://schemas.microsoft.com/office/drawing/2014/main" id="{89ADA635-52DF-9DAD-B360-B77E10B04E5D}"/>
              </a:ext>
            </a:extLst>
          </p:cNvPr>
          <p:cNvSpPr txBox="1"/>
          <p:nvPr/>
        </p:nvSpPr>
        <p:spPr>
          <a:xfrm>
            <a:off x="6574861" y="5587746"/>
            <a:ext cx="1326752" cy="369332"/>
          </a:xfrm>
          <a:prstGeom prst="rect">
            <a:avLst/>
          </a:prstGeom>
          <a:noFill/>
        </p:spPr>
        <p:txBody>
          <a:bodyPr wrap="square" rtlCol="0">
            <a:spAutoFit/>
          </a:bodyPr>
          <a:lstStyle/>
          <a:p>
            <a:r>
              <a:rPr kumimoji="1" lang="ja-JP" altLang="en-US" dirty="0"/>
              <a:t>イベント数</a:t>
            </a:r>
          </a:p>
        </p:txBody>
      </p:sp>
    </p:spTree>
    <p:extLst>
      <p:ext uri="{BB962C8B-B14F-4D97-AF65-F5344CB8AC3E}">
        <p14:creationId xmlns:p14="http://schemas.microsoft.com/office/powerpoint/2010/main" val="20764424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329</TotalTime>
  <Words>115104</Words>
  <Application>Microsoft Office PowerPoint</Application>
  <PresentationFormat>ワイド画面</PresentationFormat>
  <Paragraphs>14813</Paragraphs>
  <Slides>47</Slides>
  <Notes>29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47</vt:i4>
      </vt:variant>
    </vt:vector>
  </HeadingPairs>
  <TitlesOfParts>
    <vt:vector size="52" baseType="lpstr">
      <vt:lpstr>游ゴシック</vt:lpstr>
      <vt:lpstr>游ゴシック Light</vt:lpstr>
      <vt:lpstr>Arial</vt:lpstr>
      <vt:lpstr>Cambria Math</vt:lpstr>
      <vt:lpstr>Office テーマ</vt:lpstr>
      <vt:lpstr>2026_5_13</vt:lpstr>
      <vt:lpstr>Activity details</vt:lpstr>
      <vt:lpstr>Motivation : Optimization of Tau Finder</vt:lpstr>
      <vt:lpstr>Motivation : Optimization of Tau Finder</vt:lpstr>
      <vt:lpstr>True Tau Number and Taufinder result</vt:lpstr>
      <vt:lpstr>Taufinder Result’s PDG Code (4f_zznunu_semileptonic)</vt:lpstr>
      <vt:lpstr>Hard process of 4f_zznunu_semileptonic </vt:lpstr>
      <vt:lpstr>True tau parent PDG (4f_zznunu_semileptonic)</vt:lpstr>
      <vt:lpstr>4f_zznunu_semileptonicで 見つけられたものの電荷</vt:lpstr>
      <vt:lpstr>Fake tau の傾向</vt:lpstr>
      <vt:lpstr>Taufinder was applied to 4f_ZZ_semileptonic</vt:lpstr>
      <vt:lpstr>True tau parent PDG (4f_ZZ_semileptonic)</vt:lpstr>
      <vt:lpstr>Hard process of 4f_ZZ_semileptonic</vt:lpstr>
      <vt:lpstr>4f_ZZ_semileptonicのpdgcode</vt:lpstr>
      <vt:lpstr>Fake tau の傾向①(4f_ZZ_semileptonic)</vt:lpstr>
      <vt:lpstr>PowerPoint プレゼンテーション</vt:lpstr>
      <vt:lpstr>Fake tau の傾向②(4f_ZZ_semileptonic)</vt:lpstr>
      <vt:lpstr>Fake tau の傾向③(4f_ZZ_semileptonic)</vt:lpstr>
      <vt:lpstr>Fake tau の傾向から導き出されるTau Vetoの強化策</vt:lpstr>
      <vt:lpstr>Taufinder was applied to 2f_leptonic_eL_pR</vt:lpstr>
      <vt:lpstr>Taufinder Result’s PDG code (2f_leptonic_eL_pR)</vt:lpstr>
      <vt:lpstr>Hard process of 2f_leptonic_eL_pR</vt:lpstr>
      <vt:lpstr>True tau parent PDG (2f_leptonic_eL_pR)</vt:lpstr>
      <vt:lpstr>Fake tau の傾向</vt:lpstr>
      <vt:lpstr>Higgs_tauchannel</vt:lpstr>
      <vt:lpstr>Taufinder Result’s PDG Code Higgs_tauchannel</vt:lpstr>
      <vt:lpstr>Fake tauの傾向</vt:lpstr>
      <vt:lpstr>1stgeneration_higgs_neutrino</vt:lpstr>
      <vt:lpstr>Result of Taufinder and TrueTau</vt:lpstr>
      <vt:lpstr>Taufinder Result’s PDG Code 1stgeneration_higgs_neutrino</vt:lpstr>
      <vt:lpstr>Fake tauの傾向</vt:lpstr>
      <vt:lpstr>2nd3rdgeneration_higgs_neutrino</vt:lpstr>
      <vt:lpstr>Taufinder Result’s PDG Code 2nd3rdgeneration_higgs_neutrino</vt:lpstr>
      <vt:lpstr>Fake tauの傾向</vt:lpstr>
      <vt:lpstr>Future plans</vt:lpstr>
      <vt:lpstr>Back Up</vt:lpstr>
      <vt:lpstr>芯　言い換えるなら</vt:lpstr>
      <vt:lpstr>MC ~ モンテカルロ</vt:lpstr>
      <vt:lpstr>PowerPoint プレゼンテーション</vt:lpstr>
      <vt:lpstr>PowerPoint プレゼンテーション</vt:lpstr>
      <vt:lpstr>PowerPoint プレゼンテーション</vt:lpstr>
      <vt:lpstr>先輩のTauの探し方</vt:lpstr>
      <vt:lpstr>末原先生の探し方</vt:lpstr>
      <vt:lpstr>保存則</vt:lpstr>
      <vt:lpstr>Tau τ</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悠風 伊藤</dc:creator>
  <cp:lastModifiedBy>悠風 伊藤</cp:lastModifiedBy>
  <cp:revision>21</cp:revision>
  <dcterms:created xsi:type="dcterms:W3CDTF">2026-05-10T23:37:15Z</dcterms:created>
  <dcterms:modified xsi:type="dcterms:W3CDTF">2026-05-11T05:16:23Z</dcterms:modified>
</cp:coreProperties>
</file>