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59" r:id="rId3"/>
    <p:sldId id="264" r:id="rId4"/>
    <p:sldId id="265" r:id="rId5"/>
    <p:sldId id="266" r:id="rId6"/>
    <p:sldId id="267" r:id="rId7"/>
    <p:sldId id="263" r:id="rId8"/>
    <p:sldId id="289" r:id="rId9"/>
    <p:sldId id="288" r:id="rId10"/>
    <p:sldId id="287" r:id="rId11"/>
    <p:sldId id="262" r:id="rId12"/>
    <p:sldId id="291" r:id="rId13"/>
    <p:sldId id="290" r:id="rId14"/>
    <p:sldId id="292" r:id="rId15"/>
    <p:sldId id="293" r:id="rId16"/>
    <p:sldId id="294" r:id="rId17"/>
    <p:sldId id="295" r:id="rId18"/>
    <p:sldId id="297" r:id="rId19"/>
    <p:sldId id="298" r:id="rId20"/>
    <p:sldId id="296" r:id="rId21"/>
    <p:sldId id="299" r:id="rId22"/>
    <p:sldId id="301" r:id="rId23"/>
    <p:sldId id="300" r:id="rId24"/>
    <p:sldId id="311" r:id="rId25"/>
    <p:sldId id="313" r:id="rId26"/>
    <p:sldId id="314" r:id="rId27"/>
    <p:sldId id="315" r:id="rId28"/>
    <p:sldId id="312" r:id="rId29"/>
    <p:sldId id="316" r:id="rId30"/>
    <p:sldId id="302" r:id="rId31"/>
    <p:sldId id="303" r:id="rId32"/>
    <p:sldId id="307" r:id="rId33"/>
    <p:sldId id="308" r:id="rId34"/>
    <p:sldId id="304" r:id="rId35"/>
    <p:sldId id="305" r:id="rId36"/>
    <p:sldId id="310" r:id="rId37"/>
    <p:sldId id="309" r:id="rId38"/>
    <p:sldId id="306"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8FD5CB3-69AA-489B-A72A-9B4A5834BF34}">
          <p14:sldIdLst>
            <p14:sldId id="256"/>
            <p14:sldId id="259"/>
          </p14:sldIdLst>
        </p14:section>
        <p14:section name="Mtivation" id="{8A5BDF73-D4EA-4E75-B310-C70D6C6C7FF7}">
          <p14:sldIdLst>
            <p14:sldId id="264"/>
            <p14:sldId id="265"/>
            <p14:sldId id="266"/>
            <p14:sldId id="267"/>
          </p14:sldIdLst>
        </p14:section>
        <p14:section name="4f_ZZnunu_semileptonic" id="{67F16461-4ECE-416F-8B53-7FA9DE31B27A}">
          <p14:sldIdLst>
            <p14:sldId id="263"/>
            <p14:sldId id="289"/>
            <p14:sldId id="288"/>
            <p14:sldId id="287"/>
          </p14:sldIdLst>
        </p14:section>
        <p14:section name="4f_ZZ_semileptonic" id="{2EE6290D-34AB-4E1F-A6CC-9F9221047D64}">
          <p14:sldIdLst>
            <p14:sldId id="262"/>
            <p14:sldId id="291"/>
            <p14:sldId id="290"/>
            <p14:sldId id="292"/>
            <p14:sldId id="293"/>
            <p14:sldId id="294"/>
          </p14:sldIdLst>
        </p14:section>
        <p14:section name="2f_leptonic_eL_pR" id="{49880DBB-7BB0-4638-BF41-ED654FFCC619}">
          <p14:sldIdLst>
            <p14:sldId id="295"/>
            <p14:sldId id="297"/>
            <p14:sldId id="298"/>
            <p14:sldId id="296"/>
          </p14:sldIdLst>
        </p14:section>
        <p14:section name="Higgs_tauchannel" id="{B958C3E7-C52A-481A-8AAB-AA943591E8A2}">
          <p14:sldIdLst>
            <p14:sldId id="299"/>
            <p14:sldId id="301"/>
            <p14:sldId id="300"/>
            <p14:sldId id="311"/>
            <p14:sldId id="313"/>
            <p14:sldId id="314"/>
            <p14:sldId id="315"/>
            <p14:sldId id="312"/>
            <p14:sldId id="316"/>
            <p14:sldId id="302"/>
          </p14:sldIdLst>
        </p14:section>
        <p14:section name="Higgs Production with νe νe" id="{DA5AEBAF-7614-4D93-B89D-8E7C29D2114E}">
          <p14:sldIdLst>
            <p14:sldId id="303"/>
            <p14:sldId id="307"/>
            <p14:sldId id="308"/>
            <p14:sldId id="304"/>
          </p14:sldIdLst>
        </p14:section>
        <p14:section name="2nd_3rdgen_higgs_neutrino" id="{EBF6DCCE-773B-4D19-98BA-CADC39639A6B}">
          <p14:sldIdLst>
            <p14:sldId id="305"/>
            <p14:sldId id="310"/>
            <p14:sldId id="309"/>
          </p14:sldIdLst>
        </p14:section>
        <p14:section name="Back Up" id="{7A0140A3-32F0-4E79-9E59-C65230526349}">
          <p14:sldIdLst>
            <p14:sldId id="30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7264" autoAdjust="0"/>
  </p:normalViewPr>
  <p:slideViewPr>
    <p:cSldViewPr snapToGrid="0">
      <p:cViewPr varScale="1">
        <p:scale>
          <a:sx n="67" d="100"/>
          <a:sy n="67" d="100"/>
        </p:scale>
        <p:origin x="64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056D2A-E97A-44C5-9CBB-CA25C8810431}" type="datetimeFigureOut">
              <a:rPr kumimoji="1" lang="ja-JP" altLang="en-US" smtClean="0"/>
              <a:t>2026/6/1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903DD7-282D-413F-9547-FFC08CBB92E1}" type="slidenum">
              <a:rPr kumimoji="1" lang="ja-JP" altLang="en-US" smtClean="0"/>
              <a:t>‹#›</a:t>
            </a:fld>
            <a:endParaRPr kumimoji="1" lang="ja-JP" altLang="en-US"/>
          </a:p>
        </p:txBody>
      </p:sp>
    </p:spTree>
    <p:extLst>
      <p:ext uri="{BB962C8B-B14F-4D97-AF65-F5344CB8AC3E}">
        <p14:creationId xmlns:p14="http://schemas.microsoft.com/office/powerpoint/2010/main" val="11176280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a:t>
            </a:fld>
            <a:endParaRPr kumimoji="1" lang="ja-JP" altLang="en-US"/>
          </a:p>
        </p:txBody>
      </p:sp>
    </p:spTree>
    <p:extLst>
      <p:ext uri="{BB962C8B-B14F-4D97-AF65-F5344CB8AC3E}">
        <p14:creationId xmlns:p14="http://schemas.microsoft.com/office/powerpoint/2010/main" val="2416226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[6]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a:t>
            </a:r>
          </a:p>
          <a:p>
            <a:r>
              <a:rPr kumimoji="1" lang="en-US" altLang="ja-JP" dirty="0"/>
              <a:t>*        1 *        0 *           *</a:t>
            </a:r>
          </a:p>
          <a:p>
            <a:r>
              <a:rPr kumimoji="1" lang="en-US" altLang="ja-JP" dirty="0"/>
              <a:t>*        2 *        0 *           *</a:t>
            </a:r>
          </a:p>
          <a:p>
            <a:r>
              <a:rPr kumimoji="1" lang="en-US" altLang="ja-JP" dirty="0"/>
              <a:t>*        3 *        0 *           *</a:t>
            </a:r>
          </a:p>
          <a:p>
            <a:r>
              <a:rPr kumimoji="1" lang="en-US" altLang="ja-JP" dirty="0"/>
              <a:t>*        4 *        0 *           *</a:t>
            </a:r>
          </a:p>
          <a:p>
            <a:r>
              <a:rPr kumimoji="1" lang="en-US" altLang="ja-JP" dirty="0"/>
              <a:t>*        5 *        0 *        11 *</a:t>
            </a:r>
          </a:p>
          <a:p>
            <a:r>
              <a:rPr kumimoji="1" lang="en-US" altLang="ja-JP" dirty="0"/>
              <a:t>*        5 *        1 *        11 *</a:t>
            </a:r>
          </a:p>
          <a:p>
            <a:r>
              <a:rPr kumimoji="1" lang="en-US" altLang="ja-JP" dirty="0"/>
              <a:t>*        5 *        2 *        94 *</a:t>
            </a:r>
          </a:p>
          <a:p>
            <a:r>
              <a:rPr kumimoji="1" lang="en-US" altLang="ja-JP" dirty="0"/>
              <a:t>*        5 *        3 *        94 *</a:t>
            </a:r>
          </a:p>
          <a:p>
            <a:r>
              <a:rPr kumimoji="1" lang="en-US" altLang="ja-JP" dirty="0"/>
              <a:t>*        6 *        0 *           *</a:t>
            </a:r>
          </a:p>
          <a:p>
            <a:r>
              <a:rPr kumimoji="1" lang="en-US" altLang="ja-JP" dirty="0"/>
              <a:t>*        7 *        0 *        11 *</a:t>
            </a:r>
          </a:p>
          <a:p>
            <a:r>
              <a:rPr kumimoji="1" lang="en-US" altLang="ja-JP" dirty="0"/>
              <a:t>*        7 *        1 *        11 *</a:t>
            </a:r>
          </a:p>
          <a:p>
            <a:r>
              <a:rPr kumimoji="1" lang="en-US" altLang="ja-JP" dirty="0"/>
              <a:t>*        7 *        2 *        94 *</a:t>
            </a:r>
          </a:p>
          <a:p>
            <a:r>
              <a:rPr kumimoji="1" lang="en-US" altLang="ja-JP" dirty="0"/>
              <a:t>*        7 *        3 *        94 *</a:t>
            </a:r>
          </a:p>
          <a:p>
            <a:r>
              <a:rPr kumimoji="1" lang="en-US" altLang="ja-JP" dirty="0"/>
              <a:t>*        7 *        4 *        15 *</a:t>
            </a:r>
          </a:p>
          <a:p>
            <a:r>
              <a:rPr kumimoji="1" lang="en-US" altLang="ja-JP" dirty="0"/>
              <a:t>*        8 *        0 *           *</a:t>
            </a:r>
          </a:p>
          <a:p>
            <a:r>
              <a:rPr kumimoji="1" lang="en-US" altLang="ja-JP" dirty="0"/>
              <a:t>*        9 *        0 *           *</a:t>
            </a:r>
          </a:p>
          <a:p>
            <a:r>
              <a:rPr kumimoji="1" lang="en-US" altLang="ja-JP" dirty="0"/>
              <a:t>*       10 *        0 *        11 *</a:t>
            </a:r>
          </a:p>
          <a:p>
            <a:r>
              <a:rPr kumimoji="1" lang="en-US" altLang="ja-JP" dirty="0"/>
              <a:t>*       10 *        1 *        11 *</a:t>
            </a:r>
          </a:p>
          <a:p>
            <a:r>
              <a:rPr kumimoji="1" lang="en-US" altLang="ja-JP" dirty="0"/>
              <a:t>*       11 *        0 *           *</a:t>
            </a:r>
          </a:p>
          <a:p>
            <a:r>
              <a:rPr kumimoji="1" lang="en-US" altLang="ja-JP" dirty="0"/>
              <a:t>*       12 *        0 *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Type &lt;CR&gt; to continue or q to quit ==&gt;</a:t>
            </a:r>
          </a:p>
          <a:p>
            <a:r>
              <a:rPr kumimoji="1" lang="en-US" altLang="ja-JP" dirty="0"/>
              <a:t>*       14 *        2 *        94 *</a:t>
            </a:r>
          </a:p>
          <a:p>
            <a:r>
              <a:rPr kumimoji="1" lang="en-US" altLang="ja-JP" dirty="0"/>
              <a:t>*       14 *        3 *        94 *</a:t>
            </a:r>
          </a:p>
          <a:p>
            <a:r>
              <a:rPr kumimoji="1" lang="en-US" altLang="ja-JP" dirty="0"/>
              <a:t>*       14 *        4 *        15 *</a:t>
            </a:r>
          </a:p>
          <a:p>
            <a:r>
              <a:rPr kumimoji="1" lang="en-US" altLang="ja-JP" dirty="0"/>
              <a:t>*       14 *        5 *        15 *</a:t>
            </a:r>
          </a:p>
          <a:p>
            <a:r>
              <a:rPr kumimoji="1" lang="en-US" altLang="ja-JP" dirty="0"/>
              <a:t>*       15 *        0 *        11 *</a:t>
            </a:r>
          </a:p>
          <a:p>
            <a:r>
              <a:rPr kumimoji="1" lang="en-US" altLang="ja-JP" dirty="0"/>
              <a:t>*       15 *        1 *        11 *</a:t>
            </a:r>
          </a:p>
          <a:p>
            <a:r>
              <a:rPr kumimoji="1" lang="en-US" altLang="ja-JP" dirty="0"/>
              <a:t>*       15 *        2 *        94 *</a:t>
            </a:r>
          </a:p>
          <a:p>
            <a:r>
              <a:rPr kumimoji="1" lang="en-US" altLang="ja-JP" dirty="0"/>
              <a:t>*       15 *        3 *        94 *</a:t>
            </a:r>
          </a:p>
          <a:p>
            <a:r>
              <a:rPr kumimoji="1" lang="en-US" altLang="ja-JP" dirty="0"/>
              <a:t>*       15 *        4 *       -15 *</a:t>
            </a:r>
          </a:p>
          <a:p>
            <a:r>
              <a:rPr kumimoji="1" lang="en-US" altLang="ja-JP" dirty="0"/>
              <a:t>*       16 *        0 *        23 *</a:t>
            </a:r>
          </a:p>
          <a:p>
            <a:r>
              <a:rPr kumimoji="1" lang="en-US" altLang="ja-JP" dirty="0"/>
              <a:t>*       16 *        1 *        23 *</a:t>
            </a:r>
          </a:p>
          <a:p>
            <a:r>
              <a:rPr kumimoji="1" lang="en-US" altLang="ja-JP" dirty="0"/>
              <a:t>*       16 *        2 *        94 *</a:t>
            </a:r>
          </a:p>
          <a:p>
            <a:r>
              <a:rPr kumimoji="1" lang="en-US" altLang="ja-JP" dirty="0"/>
              <a:t>*       16 *        3 *        94 *</a:t>
            </a:r>
          </a:p>
          <a:p>
            <a:r>
              <a:rPr kumimoji="1" lang="en-US" altLang="ja-JP" dirty="0"/>
              <a:t>*       16 *        4 *       -15 *</a:t>
            </a:r>
          </a:p>
          <a:p>
            <a:r>
              <a:rPr kumimoji="1" lang="en-US" altLang="ja-JP" dirty="0"/>
              <a:t>*       16 *        5 *       -15 *</a:t>
            </a:r>
          </a:p>
          <a:p>
            <a:r>
              <a:rPr kumimoji="1" lang="en-US" altLang="ja-JP" dirty="0"/>
              <a:t>*       17 *        0 *        11 *</a:t>
            </a:r>
          </a:p>
          <a:p>
            <a:r>
              <a:rPr kumimoji="1" lang="en-US" altLang="ja-JP" dirty="0"/>
              <a:t>*       17 *        1 *        11 *</a:t>
            </a:r>
          </a:p>
          <a:p>
            <a:r>
              <a:rPr kumimoji="1" lang="en-US" altLang="ja-JP" dirty="0"/>
              <a:t>*       17 *        2 *        94 *</a:t>
            </a:r>
          </a:p>
          <a:p>
            <a:r>
              <a:rPr kumimoji="1" lang="en-US" altLang="ja-JP" dirty="0"/>
              <a:t>*       17 *        3 *        94 *</a:t>
            </a:r>
          </a:p>
          <a:p>
            <a:r>
              <a:rPr kumimoji="1" lang="en-US" altLang="ja-JP" dirty="0"/>
              <a:t>*       17 *        4 *       -15 *</a:t>
            </a:r>
          </a:p>
          <a:p>
            <a:r>
              <a:rPr kumimoji="1" lang="en-US" altLang="ja-JP" dirty="0"/>
              <a:t>*       18 *        0 *        23 *</a:t>
            </a:r>
          </a:p>
          <a:p>
            <a:r>
              <a:rPr kumimoji="1" lang="en-US" altLang="ja-JP" dirty="0"/>
              <a:t>*       18 *        1 *        23 *</a:t>
            </a:r>
          </a:p>
          <a:p>
            <a:r>
              <a:rPr kumimoji="1" lang="en-US" altLang="ja-JP" dirty="0"/>
              <a:t>*       18 *        2 *       -15 *</a:t>
            </a:r>
          </a:p>
          <a:p>
            <a:r>
              <a:rPr kumimoji="1" lang="en-US" altLang="ja-JP" dirty="0"/>
              <a:t>*       18 *        3 *        15 *</a:t>
            </a:r>
          </a:p>
          <a:p>
            <a:r>
              <a:rPr kumimoji="1" lang="en-US" altLang="ja-JP" dirty="0"/>
              <a:t>*       19 *        0 *        11 *</a:t>
            </a:r>
          </a:p>
          <a:p>
            <a:r>
              <a:rPr kumimoji="1" lang="en-US" altLang="ja-JP" dirty="0"/>
              <a:t>Type &lt;CR&gt; to continue or q to quit ==&gt;</a:t>
            </a:r>
          </a:p>
          <a:p>
            <a:r>
              <a:rPr kumimoji="1" lang="en-US" altLang="ja-JP" dirty="0"/>
              <a:t>*       19 *        1 *        11 *</a:t>
            </a:r>
          </a:p>
          <a:p>
            <a:r>
              <a:rPr kumimoji="1" lang="en-US" altLang="ja-JP" dirty="0"/>
              <a:t>*       19 *        2 *        94 *</a:t>
            </a:r>
          </a:p>
          <a:p>
            <a:r>
              <a:rPr kumimoji="1" lang="en-US" altLang="ja-JP" dirty="0"/>
              <a:t>*       19 *        3 *        94 *</a:t>
            </a:r>
          </a:p>
          <a:p>
            <a:r>
              <a:rPr kumimoji="1" lang="en-US" altLang="ja-JP" dirty="0"/>
              <a:t>*       20 *        0 *           *</a:t>
            </a:r>
          </a:p>
          <a:p>
            <a:r>
              <a:rPr kumimoji="1" lang="en-US" altLang="ja-JP" dirty="0"/>
              <a:t>*       21 *        0 *        11 *</a:t>
            </a:r>
          </a:p>
          <a:p>
            <a:r>
              <a:rPr kumimoji="1" lang="en-US" altLang="ja-JP" dirty="0"/>
              <a:t>*       21 *        1 *        11 *</a:t>
            </a:r>
          </a:p>
          <a:p>
            <a:r>
              <a:rPr kumimoji="1" lang="en-US" altLang="ja-JP" dirty="0"/>
              <a:t>*       21 *        2 *        94 *</a:t>
            </a:r>
          </a:p>
          <a:p>
            <a:r>
              <a:rPr kumimoji="1" lang="en-US" altLang="ja-JP" dirty="0"/>
              <a:t>*       21 *        3 *        94 *</a:t>
            </a:r>
          </a:p>
          <a:p>
            <a:r>
              <a:rPr kumimoji="1" lang="en-US" altLang="ja-JP" dirty="0"/>
              <a:t>*       21 *        4 *       -15 *</a:t>
            </a:r>
          </a:p>
          <a:p>
            <a:r>
              <a:rPr kumimoji="1" lang="en-US" altLang="ja-JP" dirty="0"/>
              <a:t>*       21 *        5 *        15 *</a:t>
            </a:r>
          </a:p>
          <a:p>
            <a:r>
              <a:rPr kumimoji="1" lang="en-US" altLang="ja-JP" dirty="0"/>
              <a:t>*       22 *        0 *           *</a:t>
            </a:r>
          </a:p>
          <a:p>
            <a:r>
              <a:rPr kumimoji="1" lang="en-US" altLang="ja-JP" dirty="0"/>
              <a:t>*       23 *        0 *           *</a:t>
            </a:r>
          </a:p>
          <a:p>
            <a:r>
              <a:rPr kumimoji="1" lang="en-US" altLang="ja-JP" dirty="0"/>
              <a:t>*       24 *        0 *        11 *</a:t>
            </a:r>
          </a:p>
          <a:p>
            <a:r>
              <a:rPr kumimoji="1" lang="en-US" altLang="ja-JP" dirty="0"/>
              <a:t>*       24 *        1 *        11 *</a:t>
            </a:r>
          </a:p>
          <a:p>
            <a:r>
              <a:rPr kumimoji="1" lang="en-US" altLang="ja-JP" dirty="0"/>
              <a:t>*       24 *        2 *        94 *</a:t>
            </a:r>
          </a:p>
          <a:p>
            <a:r>
              <a:rPr kumimoji="1" lang="en-US" altLang="ja-JP" dirty="0"/>
              <a:t>*       24 *        3 *        94 *</a:t>
            </a:r>
          </a:p>
          <a:p>
            <a:r>
              <a:rPr kumimoji="1" lang="en-US" altLang="ja-JP" dirty="0"/>
              <a:t>*       25 *        0 *        23 *</a:t>
            </a:r>
          </a:p>
          <a:p>
            <a:r>
              <a:rPr kumimoji="1" lang="en-US" altLang="ja-JP" dirty="0"/>
              <a:t>*       25 *        1 *        23 *</a:t>
            </a:r>
          </a:p>
          <a:p>
            <a:r>
              <a:rPr kumimoji="1" lang="en-US" altLang="ja-JP" dirty="0"/>
              <a:t>*       25 *        2 *        94 *</a:t>
            </a:r>
          </a:p>
          <a:p>
            <a:r>
              <a:rPr kumimoji="1" lang="en-US" altLang="ja-JP" dirty="0"/>
              <a:t>*       25 *        3 *        94 *</a:t>
            </a:r>
          </a:p>
          <a:p>
            <a:r>
              <a:rPr kumimoji="1" lang="en-US" altLang="ja-JP" dirty="0"/>
              <a:t>*       25 *        4 *        15 *</a:t>
            </a:r>
          </a:p>
          <a:p>
            <a:r>
              <a:rPr kumimoji="1" lang="en-US" altLang="ja-JP" dirty="0"/>
              <a:t>*       26 *        0 *           *</a:t>
            </a:r>
          </a:p>
          <a:p>
            <a:r>
              <a:rPr kumimoji="1" lang="en-US" altLang="ja-JP" dirty="0"/>
              <a:t>*       27 *        0 *           *</a:t>
            </a:r>
          </a:p>
          <a:p>
            <a:r>
              <a:rPr kumimoji="1" lang="en-US" altLang="ja-JP" dirty="0"/>
              <a:t>*       28 *        0 *           *</a:t>
            </a:r>
          </a:p>
          <a:p>
            <a:r>
              <a:rPr kumimoji="1" lang="en-US" altLang="ja-JP" dirty="0"/>
              <a:t>*       29 *        0 *           *</a:t>
            </a:r>
          </a:p>
          <a:p>
            <a:r>
              <a:rPr kumimoji="1" lang="en-US" altLang="ja-JP" dirty="0"/>
              <a:t>Type &lt;CR&gt; to continue or q to quit ==&gt;</a:t>
            </a:r>
          </a:p>
          <a:p>
            <a:r>
              <a:rPr kumimoji="1" lang="en-US" altLang="ja-JP" dirty="0"/>
              <a:t>*       30 *        0 *           *</a:t>
            </a:r>
          </a:p>
          <a:p>
            <a:r>
              <a:rPr kumimoji="1" lang="en-US" altLang="ja-JP" dirty="0"/>
              <a:t>*       31 *        0 *        23 *</a:t>
            </a:r>
          </a:p>
          <a:p>
            <a:r>
              <a:rPr kumimoji="1" lang="en-US" altLang="ja-JP" dirty="0"/>
              <a:t>*       31 *        1 *        23 *</a:t>
            </a:r>
          </a:p>
          <a:p>
            <a:r>
              <a:rPr kumimoji="1" lang="en-US" altLang="ja-JP" dirty="0"/>
              <a:t>*       31 *        2 *       -15 *</a:t>
            </a:r>
          </a:p>
          <a:p>
            <a:r>
              <a:rPr kumimoji="1" lang="en-US" altLang="ja-JP" dirty="0"/>
              <a:t>*       31 *        3 *        15 *</a:t>
            </a:r>
          </a:p>
          <a:p>
            <a:r>
              <a:rPr kumimoji="1" lang="en-US" altLang="ja-JP" dirty="0"/>
              <a:t>*       32 *        0 *        11 *</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a:t>
            </a:r>
          </a:p>
          <a:p>
            <a:r>
              <a:rPr kumimoji="1" lang="en-US" altLang="ja-JP" dirty="0"/>
              <a:t>*       35 *        0 *           *</a:t>
            </a:r>
          </a:p>
          <a:p>
            <a:r>
              <a:rPr kumimoji="1" lang="en-US" altLang="ja-JP" dirty="0"/>
              <a:t>*       36 *        0 *           *</a:t>
            </a:r>
          </a:p>
          <a:p>
            <a:r>
              <a:rPr kumimoji="1" lang="en-US" altLang="ja-JP" dirty="0"/>
              <a:t>*       37 *        0 *           *</a:t>
            </a:r>
          </a:p>
          <a:p>
            <a:r>
              <a:rPr kumimoji="1" lang="en-US" altLang="ja-JP" dirty="0"/>
              <a:t>*       38 *        0 *        23 *</a:t>
            </a:r>
          </a:p>
          <a:p>
            <a:r>
              <a:rPr kumimoji="1" lang="en-US" altLang="ja-JP" dirty="0"/>
              <a:t>*       38 *        1 *        23 *</a:t>
            </a:r>
          </a:p>
          <a:p>
            <a:r>
              <a:rPr kumimoji="1" lang="en-US" altLang="ja-JP" dirty="0"/>
              <a:t>*       38 *        2 *        94 *</a:t>
            </a:r>
          </a:p>
          <a:p>
            <a:r>
              <a:rPr kumimoji="1" lang="en-US" altLang="ja-JP" dirty="0"/>
              <a:t>*       38 *        3 *        94 *</a:t>
            </a:r>
          </a:p>
          <a:p>
            <a:r>
              <a:rPr kumimoji="1" lang="en-US" altLang="ja-JP" dirty="0"/>
              <a:t>*       38 *        4 *       -15 *</a:t>
            </a:r>
          </a:p>
          <a:p>
            <a:r>
              <a:rPr kumimoji="1" lang="en-US" altLang="ja-JP" dirty="0"/>
              <a:t>*       38 *        5 *        15 *</a:t>
            </a:r>
          </a:p>
          <a:p>
            <a:r>
              <a:rPr kumimoji="1" lang="en-US" altLang="ja-JP" dirty="0"/>
              <a:t>*       38 *        6 *        15 *</a:t>
            </a:r>
          </a:p>
          <a:p>
            <a:r>
              <a:rPr kumimoji="1" lang="en-US" altLang="ja-JP" dirty="0"/>
              <a:t>*       39 *        0 *           *</a:t>
            </a:r>
          </a:p>
          <a:p>
            <a:r>
              <a:rPr kumimoji="1" lang="en-US" altLang="ja-JP" dirty="0"/>
              <a:t>*       40 *        0 *        11 *</a:t>
            </a:r>
          </a:p>
          <a:p>
            <a:r>
              <a:rPr kumimoji="1" lang="en-US" altLang="ja-JP" dirty="0"/>
              <a:t>*       40 *        1 *        11 *</a:t>
            </a:r>
          </a:p>
          <a:p>
            <a:r>
              <a:rPr kumimoji="1" lang="en-US" altLang="ja-JP" dirty="0"/>
              <a:t>*       41 *        0 *           *</a:t>
            </a:r>
          </a:p>
          <a:p>
            <a:r>
              <a:rPr kumimoji="1" lang="en-US" altLang="ja-JP" dirty="0"/>
              <a:t>*       42 *        0 *        23 *</a:t>
            </a:r>
          </a:p>
          <a:p>
            <a:r>
              <a:rPr kumimoji="1" lang="en-US" altLang="ja-JP" dirty="0"/>
              <a:t>Type &lt;CR&gt; to continue or q to quit ==&gt;</a:t>
            </a:r>
          </a:p>
          <a:p>
            <a:r>
              <a:rPr kumimoji="1" lang="en-US" altLang="ja-JP" dirty="0"/>
              <a:t>*       42 *        1 *        23 *</a:t>
            </a:r>
          </a:p>
          <a:p>
            <a:r>
              <a:rPr kumimoji="1" lang="en-US" altLang="ja-JP" dirty="0"/>
              <a:t>*       42 *        2 *        94 *</a:t>
            </a:r>
          </a:p>
          <a:p>
            <a:r>
              <a:rPr kumimoji="1" lang="en-US" altLang="ja-JP" dirty="0"/>
              <a:t>*       42 *        3 *        94 *</a:t>
            </a:r>
          </a:p>
          <a:p>
            <a:r>
              <a:rPr kumimoji="1" lang="en-US" altLang="ja-JP" dirty="0"/>
              <a:t>*       42 *        4 *       -15 *</a:t>
            </a:r>
          </a:p>
          <a:p>
            <a:r>
              <a:rPr kumimoji="1" lang="en-US" altLang="ja-JP" dirty="0"/>
              <a:t>*       43 *        0 *        11 *</a:t>
            </a:r>
          </a:p>
          <a:p>
            <a:r>
              <a:rPr kumimoji="1" lang="en-US" altLang="ja-JP" dirty="0"/>
              <a:t>*       43 *        1 *        11 *</a:t>
            </a:r>
          </a:p>
          <a:p>
            <a:r>
              <a:rPr kumimoji="1" lang="en-US" altLang="ja-JP" dirty="0"/>
              <a:t>*       43 *        2 *        94 *</a:t>
            </a:r>
          </a:p>
          <a:p>
            <a:r>
              <a:rPr kumimoji="1" lang="en-US" altLang="ja-JP" dirty="0"/>
              <a:t>*       43 *        3 *        94 *</a:t>
            </a:r>
          </a:p>
          <a:p>
            <a:r>
              <a:rPr kumimoji="1" lang="en-US" altLang="ja-JP" dirty="0"/>
              <a:t>*       44 *        0 *        11 *</a:t>
            </a:r>
          </a:p>
          <a:p>
            <a:r>
              <a:rPr kumimoji="1" lang="en-US" altLang="ja-JP" dirty="0"/>
              <a:t>*       44 *        1 *        11 *</a:t>
            </a:r>
          </a:p>
          <a:p>
            <a:r>
              <a:rPr kumimoji="1" lang="en-US" altLang="ja-JP" dirty="0"/>
              <a:t>*       44 *        2 *        94 *</a:t>
            </a:r>
          </a:p>
          <a:p>
            <a:r>
              <a:rPr kumimoji="1" lang="en-US" altLang="ja-JP" dirty="0"/>
              <a:t>*       44 *        3 *        94 *</a:t>
            </a:r>
          </a:p>
          <a:p>
            <a:r>
              <a:rPr kumimoji="1" lang="en-US" altLang="ja-JP" dirty="0"/>
              <a:t>*       45 *        0 *           *</a:t>
            </a:r>
          </a:p>
          <a:p>
            <a:r>
              <a:rPr kumimoji="1" lang="en-US" altLang="ja-JP" dirty="0"/>
              <a:t>*       46 *        0 *        11 *</a:t>
            </a:r>
          </a:p>
          <a:p>
            <a:r>
              <a:rPr kumimoji="1" lang="en-US" altLang="ja-JP" dirty="0"/>
              <a:t>*       46 *        1 *        11 *</a:t>
            </a:r>
          </a:p>
          <a:p>
            <a:r>
              <a:rPr kumimoji="1" lang="en-US" altLang="ja-JP" dirty="0"/>
              <a:t>*       46 *        2 *        94 *</a:t>
            </a:r>
          </a:p>
          <a:p>
            <a:r>
              <a:rPr kumimoji="1" lang="en-US" altLang="ja-JP" dirty="0"/>
              <a:t>*       46 *        3 *        94 *</a:t>
            </a:r>
          </a:p>
          <a:p>
            <a:r>
              <a:rPr kumimoji="1" lang="en-US" altLang="ja-JP" dirty="0"/>
              <a:t>*       47 *        0 *           *</a:t>
            </a:r>
          </a:p>
          <a:p>
            <a:r>
              <a:rPr kumimoji="1" lang="en-US" altLang="ja-JP" dirty="0"/>
              <a:t>*       48 *        0 *           *</a:t>
            </a:r>
          </a:p>
          <a:p>
            <a:r>
              <a:rPr kumimoji="1" lang="en-US" altLang="ja-JP" dirty="0"/>
              <a:t>*       49 *        0 *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Type &lt;CR&gt; to continue or q to quit ==&gt;</a:t>
            </a:r>
          </a:p>
          <a:p>
            <a:r>
              <a:rPr kumimoji="1" lang="en-US" altLang="ja-JP" dirty="0"/>
              <a:t>*       51 *        0 *           *</a:t>
            </a:r>
          </a:p>
          <a:p>
            <a:r>
              <a:rPr kumimoji="1" lang="en-US" altLang="ja-JP" dirty="0"/>
              <a:t>*       52 *        0 *           *</a:t>
            </a:r>
          </a:p>
          <a:p>
            <a:r>
              <a:rPr kumimoji="1" lang="en-US" altLang="ja-JP" dirty="0"/>
              <a:t>*       53 *        0 *        11 *</a:t>
            </a:r>
          </a:p>
          <a:p>
            <a:r>
              <a:rPr kumimoji="1" lang="en-US" altLang="ja-JP" dirty="0"/>
              <a:t>*       53 *        1 *        11 *</a:t>
            </a:r>
          </a:p>
          <a:p>
            <a:r>
              <a:rPr kumimoji="1" lang="en-US" altLang="ja-JP" dirty="0"/>
              <a:t>*       53 *        2 *      -511 *</a:t>
            </a:r>
          </a:p>
          <a:p>
            <a:r>
              <a:rPr kumimoji="1" lang="en-US" altLang="ja-JP" dirty="0"/>
              <a:t>*       53 *        3 *       521 *</a:t>
            </a:r>
          </a:p>
          <a:p>
            <a:r>
              <a:rPr kumimoji="1" lang="en-US" altLang="ja-JP" dirty="0"/>
              <a:t>*       54 *        0 *        11 *</a:t>
            </a:r>
          </a:p>
          <a:p>
            <a:r>
              <a:rPr kumimoji="1" lang="en-US" altLang="ja-JP" dirty="0"/>
              <a:t>*       54 *        1 *        11 *</a:t>
            </a:r>
          </a:p>
          <a:p>
            <a:r>
              <a:rPr kumimoji="1" lang="en-US" altLang="ja-JP" dirty="0"/>
              <a:t>*       54 *        2 *        94 *</a:t>
            </a:r>
          </a:p>
          <a:p>
            <a:r>
              <a:rPr kumimoji="1" lang="en-US" altLang="ja-JP" dirty="0"/>
              <a:t>*       54 *        3 *        94 *</a:t>
            </a:r>
          </a:p>
          <a:p>
            <a:r>
              <a:rPr kumimoji="1" lang="en-US" altLang="ja-JP" dirty="0"/>
              <a:t>*       54 *        4 *       -15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11 *</a:t>
            </a:r>
          </a:p>
          <a:p>
            <a:r>
              <a:rPr kumimoji="1" lang="en-US" altLang="ja-JP" dirty="0"/>
              <a:t>*       60 *        1 *        11 *</a:t>
            </a:r>
          </a:p>
          <a:p>
            <a:r>
              <a:rPr kumimoji="1" lang="en-US" altLang="ja-JP" dirty="0"/>
              <a:t>*       60 *        2 *        94 *</a:t>
            </a:r>
          </a:p>
          <a:p>
            <a:r>
              <a:rPr kumimoji="1" lang="en-US" altLang="ja-JP" dirty="0"/>
              <a:t>*       60 *        3 *        94 *</a:t>
            </a:r>
          </a:p>
          <a:p>
            <a:r>
              <a:rPr kumimoji="1" lang="en-US" altLang="ja-JP" dirty="0"/>
              <a:t>*       60 *        4 *       -15 *</a:t>
            </a:r>
          </a:p>
          <a:p>
            <a:r>
              <a:rPr kumimoji="1" lang="en-US" altLang="ja-JP" dirty="0"/>
              <a:t>*       61 *        0 *        23 *</a:t>
            </a:r>
          </a:p>
          <a:p>
            <a:r>
              <a:rPr kumimoji="1" lang="en-US" altLang="ja-JP" dirty="0"/>
              <a:t>*       61 *        1 *        23 *</a:t>
            </a:r>
          </a:p>
          <a:p>
            <a:r>
              <a:rPr kumimoji="1" lang="en-US" altLang="ja-JP" dirty="0"/>
              <a:t>*       62 *        0 *        11 *</a:t>
            </a:r>
          </a:p>
          <a:p>
            <a:r>
              <a:rPr kumimoji="1" lang="en-US" altLang="ja-JP" dirty="0"/>
              <a:t>*       62 *        1 *        11 *</a:t>
            </a:r>
          </a:p>
          <a:p>
            <a:r>
              <a:rPr kumimoji="1" lang="en-US" altLang="ja-JP" dirty="0"/>
              <a:t>Type &lt;CR&gt; to continue or q to quit ==&gt;</a:t>
            </a:r>
          </a:p>
          <a:p>
            <a:r>
              <a:rPr kumimoji="1" lang="en-US" altLang="ja-JP" dirty="0"/>
              <a:t>*       62 *        2 *        94 *</a:t>
            </a:r>
          </a:p>
          <a:p>
            <a:r>
              <a:rPr kumimoji="1" lang="en-US" altLang="ja-JP" dirty="0"/>
              <a:t>*       62 *        3 *        94 *</a:t>
            </a:r>
          </a:p>
          <a:p>
            <a:r>
              <a:rPr kumimoji="1" lang="en-US" altLang="ja-JP" dirty="0"/>
              <a:t>*       63 *        0 *        11 *</a:t>
            </a:r>
          </a:p>
          <a:p>
            <a:r>
              <a:rPr kumimoji="1" lang="en-US" altLang="ja-JP" dirty="0"/>
              <a:t>*       63 *        1 *        11 *</a:t>
            </a:r>
          </a:p>
          <a:p>
            <a:r>
              <a:rPr kumimoji="1" lang="en-US" altLang="ja-JP" dirty="0"/>
              <a:t>*       63 *        2 *        94 *</a:t>
            </a:r>
          </a:p>
          <a:p>
            <a:r>
              <a:rPr kumimoji="1" lang="en-US" altLang="ja-JP" dirty="0"/>
              <a:t>*       63 *        3 *        94 *</a:t>
            </a:r>
          </a:p>
          <a:p>
            <a:r>
              <a:rPr kumimoji="1" lang="en-US" altLang="ja-JP" dirty="0"/>
              <a:t>*       63 *        4 *        15 *</a:t>
            </a:r>
          </a:p>
          <a:p>
            <a:r>
              <a:rPr kumimoji="1" lang="en-US" altLang="ja-JP" dirty="0"/>
              <a:t>*       64 *        0 *           *</a:t>
            </a:r>
          </a:p>
          <a:p>
            <a:r>
              <a:rPr kumimoji="1" lang="en-US" altLang="ja-JP" dirty="0"/>
              <a:t>*       65 *        0 *           *</a:t>
            </a:r>
          </a:p>
          <a:p>
            <a:r>
              <a:rPr kumimoji="1" lang="en-US" altLang="ja-JP" dirty="0"/>
              <a:t>*       66 *        0 *           *</a:t>
            </a:r>
          </a:p>
          <a:p>
            <a:r>
              <a:rPr kumimoji="1" lang="en-US" altLang="ja-JP" dirty="0"/>
              <a:t>*       67 *        0 *           *</a:t>
            </a:r>
          </a:p>
          <a:p>
            <a:r>
              <a:rPr kumimoji="1" lang="en-US" altLang="ja-JP" dirty="0"/>
              <a:t>*       68 *        0 *           *</a:t>
            </a:r>
          </a:p>
          <a:p>
            <a:r>
              <a:rPr kumimoji="1" lang="en-US" altLang="ja-JP" dirty="0"/>
              <a:t>*       69 *        0 *        11 *</a:t>
            </a:r>
          </a:p>
          <a:p>
            <a:r>
              <a:rPr kumimoji="1" lang="en-US" altLang="ja-JP" dirty="0"/>
              <a:t>*       69 *        1 *        11 *</a:t>
            </a:r>
          </a:p>
          <a:p>
            <a:r>
              <a:rPr kumimoji="1" lang="en-US" altLang="ja-JP" dirty="0"/>
              <a:t>*       69 *        2 *        94 *</a:t>
            </a:r>
          </a:p>
          <a:p>
            <a:r>
              <a:rPr kumimoji="1" lang="en-US" altLang="ja-JP" dirty="0"/>
              <a:t>*       69 *        3 *        94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11 *</a:t>
            </a:r>
          </a:p>
          <a:p>
            <a:r>
              <a:rPr kumimoji="1" lang="en-US" altLang="ja-JP" dirty="0"/>
              <a:t>*       74 *        1 *        11 *</a:t>
            </a:r>
          </a:p>
          <a:p>
            <a:r>
              <a:rPr kumimoji="1" lang="en-US" altLang="ja-JP" dirty="0"/>
              <a:t>*       75 *        0 *        11 *</a:t>
            </a:r>
          </a:p>
          <a:p>
            <a:r>
              <a:rPr kumimoji="1" lang="en-US" altLang="ja-JP" dirty="0"/>
              <a:t>*       75 *        1 *        11 *</a:t>
            </a:r>
          </a:p>
          <a:p>
            <a:r>
              <a:rPr kumimoji="1" lang="en-US" altLang="ja-JP" dirty="0"/>
              <a:t>*       75 *        2 *        94 *</a:t>
            </a:r>
          </a:p>
          <a:p>
            <a:r>
              <a:rPr kumimoji="1" lang="en-US" altLang="ja-JP" dirty="0"/>
              <a:t>Type &lt;CR&gt; to continue or q to quit ==&gt;</a:t>
            </a:r>
          </a:p>
          <a:p>
            <a:r>
              <a:rPr kumimoji="1" lang="en-US" altLang="ja-JP" dirty="0"/>
              <a:t>*       75 *        3 *        94 *</a:t>
            </a:r>
          </a:p>
          <a:p>
            <a:r>
              <a:rPr kumimoji="1" lang="en-US" altLang="ja-JP" dirty="0"/>
              <a:t>*       75 *        4 *       -15 *</a:t>
            </a:r>
          </a:p>
          <a:p>
            <a:r>
              <a:rPr kumimoji="1" lang="en-US" altLang="ja-JP" dirty="0"/>
              <a:t>*       76 *        0 *           *</a:t>
            </a:r>
          </a:p>
          <a:p>
            <a:r>
              <a:rPr kumimoji="1" lang="en-US" altLang="ja-JP" dirty="0"/>
              <a:t>*       77 *        0 *        23 *</a:t>
            </a:r>
          </a:p>
          <a:p>
            <a:r>
              <a:rPr kumimoji="1" lang="en-US" altLang="ja-JP" dirty="0"/>
              <a:t>*       77 *        1 *        23 *</a:t>
            </a:r>
          </a:p>
          <a:p>
            <a:r>
              <a:rPr kumimoji="1" lang="en-US" altLang="ja-JP" dirty="0"/>
              <a:t>*       78 *        0 *           *</a:t>
            </a:r>
          </a:p>
          <a:p>
            <a:r>
              <a:rPr kumimoji="1" lang="en-US" altLang="ja-JP" dirty="0"/>
              <a:t>*       79 *        0 *        11 *</a:t>
            </a:r>
          </a:p>
          <a:p>
            <a:r>
              <a:rPr kumimoji="1" lang="en-US" altLang="ja-JP" dirty="0"/>
              <a:t>*       79 *        1 *        11 *</a:t>
            </a:r>
          </a:p>
          <a:p>
            <a:r>
              <a:rPr kumimoji="1" lang="en-US" altLang="ja-JP" dirty="0"/>
              <a:t>*       79 *        2 *        94 *</a:t>
            </a:r>
          </a:p>
          <a:p>
            <a:r>
              <a:rPr kumimoji="1" lang="en-US" altLang="ja-JP" dirty="0"/>
              <a:t>*       79 *        3 *        94 *</a:t>
            </a:r>
          </a:p>
          <a:p>
            <a:r>
              <a:rPr kumimoji="1" lang="en-US" altLang="ja-JP" dirty="0"/>
              <a:t>*       80 *        0 *           *</a:t>
            </a:r>
          </a:p>
          <a:p>
            <a:r>
              <a:rPr kumimoji="1" lang="en-US" altLang="ja-JP" dirty="0"/>
              <a:t>*       81 *        0 *           *</a:t>
            </a:r>
          </a:p>
          <a:p>
            <a:r>
              <a:rPr kumimoji="1" lang="en-US" altLang="ja-JP" dirty="0"/>
              <a:t>*       82 *        0 *        11 *</a:t>
            </a:r>
          </a:p>
          <a:p>
            <a:r>
              <a:rPr kumimoji="1" lang="en-US" altLang="ja-JP" dirty="0"/>
              <a:t>*       82 *        1 *        11 *</a:t>
            </a:r>
          </a:p>
          <a:p>
            <a:r>
              <a:rPr kumimoji="1" lang="en-US" altLang="ja-JP" dirty="0"/>
              <a:t>*       82 *        2 *        94 *</a:t>
            </a:r>
          </a:p>
          <a:p>
            <a:r>
              <a:rPr kumimoji="1" lang="en-US" altLang="ja-JP" dirty="0"/>
              <a:t>*       82 *        3 *        94 *</a:t>
            </a:r>
          </a:p>
          <a:p>
            <a:r>
              <a:rPr kumimoji="1" lang="en-US" altLang="ja-JP" dirty="0"/>
              <a:t>*       83 *        0 *           *</a:t>
            </a:r>
          </a:p>
          <a:p>
            <a:r>
              <a:rPr kumimoji="1" lang="en-US" altLang="ja-JP" dirty="0"/>
              <a:t>*       84 *        0 *           *</a:t>
            </a:r>
          </a:p>
          <a:p>
            <a:r>
              <a:rPr kumimoji="1" lang="en-US" altLang="ja-JP" dirty="0"/>
              <a:t>*       85 *        0 *        23 *</a:t>
            </a:r>
          </a:p>
          <a:p>
            <a:r>
              <a:rPr kumimoji="1" lang="en-US" altLang="ja-JP" dirty="0"/>
              <a:t>*       85 *        1 *        23 *</a:t>
            </a:r>
          </a:p>
          <a:p>
            <a:r>
              <a:rPr kumimoji="1" lang="en-US" altLang="ja-JP" dirty="0"/>
              <a:t>*       85 *        2 *      -511 *</a:t>
            </a:r>
          </a:p>
          <a:p>
            <a:r>
              <a:rPr kumimoji="1" lang="en-US" altLang="ja-JP" dirty="0"/>
              <a:t>*       86 *        0 *           *</a:t>
            </a:r>
          </a:p>
          <a:p>
            <a:r>
              <a:rPr kumimoji="1" lang="en-US" altLang="ja-JP" dirty="0"/>
              <a:t>*       87 *        0 *           *</a:t>
            </a:r>
          </a:p>
          <a:p>
            <a:r>
              <a:rPr kumimoji="1" lang="en-US" altLang="ja-JP" dirty="0"/>
              <a:t>*       88 *        0 *           *</a:t>
            </a:r>
          </a:p>
          <a:p>
            <a:r>
              <a:rPr kumimoji="1" lang="en-US" altLang="ja-JP" dirty="0"/>
              <a:t>*       89 *        0 *           *</a:t>
            </a:r>
          </a:p>
          <a:p>
            <a:r>
              <a:rPr kumimoji="1" lang="en-US" altLang="ja-JP" dirty="0"/>
              <a:t>Type &lt;CR&gt; to continue or q to quit ==&gt;</a:t>
            </a:r>
          </a:p>
          <a:p>
            <a:r>
              <a:rPr kumimoji="1" lang="en-US" altLang="ja-JP" dirty="0"/>
              <a:t>*       90 *        0 *           *</a:t>
            </a:r>
          </a:p>
          <a:p>
            <a:r>
              <a:rPr kumimoji="1" lang="en-US" altLang="ja-JP" dirty="0"/>
              <a:t>*       91 *        0 *           *</a:t>
            </a:r>
          </a:p>
          <a:p>
            <a:r>
              <a:rPr kumimoji="1" lang="en-US" altLang="ja-JP" dirty="0"/>
              <a:t>*       92 *        0 *           *</a:t>
            </a:r>
          </a:p>
          <a:p>
            <a:r>
              <a:rPr kumimoji="1" lang="en-US" altLang="ja-JP" dirty="0"/>
              <a:t>*       93 *        0 *        11 *</a:t>
            </a:r>
          </a:p>
          <a:p>
            <a:r>
              <a:rPr kumimoji="1" lang="en-US" altLang="ja-JP" dirty="0"/>
              <a:t>*       93 *        1 *        11 *</a:t>
            </a:r>
          </a:p>
          <a:p>
            <a:r>
              <a:rPr kumimoji="1" lang="en-US" altLang="ja-JP" dirty="0"/>
              <a:t>*       94 *        0 *           *</a:t>
            </a:r>
          </a:p>
          <a:p>
            <a:r>
              <a:rPr kumimoji="1" lang="en-US" altLang="ja-JP" dirty="0"/>
              <a:t>*       95 *        0 *           *</a:t>
            </a:r>
          </a:p>
          <a:p>
            <a:r>
              <a:rPr kumimoji="1" lang="en-US" altLang="ja-JP" dirty="0"/>
              <a:t>*       96 *        0 *           *</a:t>
            </a:r>
          </a:p>
          <a:p>
            <a:r>
              <a:rPr kumimoji="1" lang="en-US" altLang="ja-JP" dirty="0"/>
              <a:t>*       97 *        0 *        11 *</a:t>
            </a:r>
          </a:p>
          <a:p>
            <a:r>
              <a:rPr kumimoji="1" lang="en-US" altLang="ja-JP" dirty="0"/>
              <a:t>*       97 *        1 *        11 *</a:t>
            </a:r>
          </a:p>
          <a:p>
            <a:r>
              <a:rPr kumimoji="1" lang="en-US" altLang="ja-JP" dirty="0"/>
              <a:t>*       97 *        2 *        94 *</a:t>
            </a:r>
          </a:p>
          <a:p>
            <a:r>
              <a:rPr kumimoji="1" lang="en-US" altLang="ja-JP" dirty="0"/>
              <a:t>*       97 *        3 *        94 *</a:t>
            </a:r>
          </a:p>
          <a:p>
            <a:r>
              <a:rPr kumimoji="1" lang="en-US" altLang="ja-JP" dirty="0"/>
              <a:t>*       97 *        4 *       -15 *</a:t>
            </a:r>
          </a:p>
          <a:p>
            <a:r>
              <a:rPr kumimoji="1" lang="en-US" altLang="ja-JP" dirty="0"/>
              <a:t>*       97 *        5 *       -15 *</a:t>
            </a:r>
          </a:p>
          <a:p>
            <a:r>
              <a:rPr kumimoji="1" lang="en-US" altLang="ja-JP" dirty="0"/>
              <a:t>*       98 *        0 *        11 *</a:t>
            </a:r>
          </a:p>
          <a:p>
            <a:r>
              <a:rPr kumimoji="1" lang="en-US" altLang="ja-JP" dirty="0"/>
              <a:t>*       98 *        1 *        11 *</a:t>
            </a:r>
          </a:p>
          <a:p>
            <a:r>
              <a:rPr kumimoji="1" lang="en-US" altLang="ja-JP" dirty="0"/>
              <a:t>*       98 *        2 *        94 *</a:t>
            </a:r>
          </a:p>
          <a:p>
            <a:r>
              <a:rPr kumimoji="1" lang="en-US" altLang="ja-JP" dirty="0"/>
              <a:t>*       98 *        3 *        94 *</a:t>
            </a:r>
          </a:p>
          <a:p>
            <a:r>
              <a:rPr kumimoji="1" lang="en-US" altLang="ja-JP" dirty="0"/>
              <a:t>***********************************</a:t>
            </a:r>
          </a:p>
          <a:p>
            <a:r>
              <a:rPr kumimoji="1" lang="en-US" altLang="ja-JP" dirty="0"/>
              <a:t>root [7]</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14</a:t>
            </a:fld>
            <a:endParaRPr kumimoji="1" lang="ja-JP" altLang="en-US"/>
          </a:p>
        </p:txBody>
      </p:sp>
    </p:spTree>
    <p:extLst>
      <p:ext uri="{BB962C8B-B14F-4D97-AF65-F5344CB8AC3E}">
        <p14:creationId xmlns:p14="http://schemas.microsoft.com/office/powerpoint/2010/main" val="3113765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巻き込まれた中性粒子の </a:t>
            </a:r>
            <a:r>
              <a:rPr kumimoji="1" lang="en-US" altLang="ja-JP" dirty="0"/>
              <a:t>MC Truth PDG ID </a:t>
            </a:r>
            <a:r>
              <a:rPr kumimoji="1" lang="ja-JP" altLang="en-US" dirty="0"/>
              <a:t>分布</a:t>
            </a:r>
            <a:endParaRPr kumimoji="1" lang="en-US" altLang="ja-JP" dirty="0"/>
          </a:p>
          <a:p>
            <a:r>
              <a:rPr kumimoji="1" lang="ja-JP" altLang="en-US" dirty="0"/>
              <a:t>タウ候補を構成する </a:t>
            </a:r>
            <a:r>
              <a:rPr kumimoji="1" lang="en-US" altLang="ja-JP" dirty="0"/>
              <a:t>PFO </a:t>
            </a:r>
            <a:r>
              <a:rPr kumimoji="1" lang="ja-JP" altLang="en-US" dirty="0"/>
              <a:t>のうち、電荷を持たないもの（</a:t>
            </a:r>
            <a:r>
              <a:rPr kumimoji="1" lang="en-US" altLang="ja-JP" dirty="0"/>
              <a:t>Neutral PFO</a:t>
            </a:r>
            <a:r>
              <a:rPr kumimoji="1" lang="ja-JP" altLang="en-US" dirty="0"/>
              <a:t>）の真の正体を見ます。これが </a:t>
            </a:r>
            <a:r>
              <a:rPr kumimoji="1" lang="en-US" altLang="ja-JP" dirty="0"/>
              <a:t>22</a:t>
            </a:r>
            <a:r>
              <a:rPr kumimoji="1" lang="ja-JP" altLang="en-US" dirty="0"/>
              <a:t>（光子）なのか、</a:t>
            </a:r>
            <a:r>
              <a:rPr kumimoji="1" lang="en-US" altLang="ja-JP" dirty="0"/>
              <a:t>130</a:t>
            </a:r>
            <a:r>
              <a:rPr kumimoji="1" lang="ja-JP" altLang="en-US" dirty="0"/>
              <a:t>（中性</a:t>
            </a:r>
            <a:r>
              <a:rPr kumimoji="1" lang="en-US" altLang="ja-JP" dirty="0"/>
              <a:t>K</a:t>
            </a:r>
            <a:r>
              <a:rPr kumimoji="1" lang="ja-JP" altLang="en-US" dirty="0"/>
              <a:t>中間子）なのか、あるいは </a:t>
            </a:r>
            <a:r>
              <a:rPr kumimoji="1" lang="en-US" altLang="ja-JP" dirty="0"/>
              <a:t>2112</a:t>
            </a:r>
            <a:r>
              <a:rPr kumimoji="1" lang="ja-JP" altLang="en-US" dirty="0"/>
              <a:t>（中性子）なのかで、電磁シャワーかハドロンシャワーかを切り分けられます。</a:t>
            </a:r>
            <a:endParaRPr kumimoji="1" lang="en-US" altLang="ja-JP" dirty="0"/>
          </a:p>
          <a:p>
            <a:r>
              <a:rPr kumimoji="1" lang="ja-JP" altLang="en-US" dirty="0"/>
              <a:t>中性</a:t>
            </a:r>
            <a:r>
              <a:rPr kumimoji="1" lang="en-US" altLang="ja-JP" dirty="0"/>
              <a:t>PFO</a:t>
            </a:r>
            <a:r>
              <a:rPr kumimoji="1" lang="ja-JP" altLang="en-US" dirty="0"/>
              <a:t>の不変質量（</a:t>
            </a:r>
            <a:r>
              <a:rPr kumimoji="1" lang="en-US" altLang="ja-JP" dirty="0"/>
              <a:t>Invariant Mass</a:t>
            </a:r>
            <a:r>
              <a:rPr kumimoji="1" lang="ja-JP" altLang="en-US" dirty="0"/>
              <a:t>）</a:t>
            </a:r>
            <a:endParaRPr kumimoji="1" lang="en-US" altLang="ja-JP" dirty="0"/>
          </a:p>
          <a:p>
            <a:r>
              <a:rPr kumimoji="1" lang="ja-JP" altLang="en-US" dirty="0"/>
              <a:t>巻き込まれた中性成分のエネルギーと運動量から不変質量を計算します。もし約 </a:t>
            </a:r>
            <a:r>
              <a:rPr kumimoji="1" lang="en-US" altLang="ja-JP" dirty="0"/>
              <a:t>$135\text{ MeV}$ </a:t>
            </a:r>
            <a:r>
              <a:rPr kumimoji="1" lang="ja-JP" altLang="en-US" dirty="0"/>
              <a:t>にピークがあれば、それはジェット内の </a:t>
            </a:r>
            <a:r>
              <a:rPr kumimoji="1" lang="en-US" altLang="ja-JP" dirty="0"/>
              <a:t>$\pi^0 \to \gamma\gamma$ </a:t>
            </a:r>
            <a:r>
              <a:rPr kumimoji="1" lang="ja-JP" altLang="en-US" dirty="0"/>
              <a:t>を丸ごと巻き込んでいる明確な証拠になります。</a:t>
            </a:r>
            <a:endParaRPr kumimoji="1" lang="en-US" altLang="ja-JP" dirty="0"/>
          </a:p>
          <a:p>
            <a:r>
              <a:rPr kumimoji="1" lang="ja-JP" altLang="en-US" dirty="0"/>
              <a:t>シード飛跡と中性</a:t>
            </a:r>
            <a:r>
              <a:rPr kumimoji="1" lang="en-US" altLang="ja-JP" dirty="0"/>
              <a:t>PFO</a:t>
            </a:r>
            <a:r>
              <a:rPr kumimoji="1" lang="ja-JP" altLang="en-US" dirty="0"/>
              <a:t>の空間的距離（</a:t>
            </a:r>
            <a:r>
              <a:rPr kumimoji="1" lang="en-US" altLang="ja-JP" dirty="0"/>
              <a:t>$\Delta R$ </a:t>
            </a:r>
            <a:r>
              <a:rPr kumimoji="1" lang="ja-JP" altLang="en-US" dirty="0"/>
              <a:t>または 角度 </a:t>
            </a:r>
            <a:r>
              <a:rPr kumimoji="1" lang="en-US" altLang="ja-JP" dirty="0"/>
              <a:t>$\Delta \theta$</a:t>
            </a:r>
            <a:r>
              <a:rPr kumimoji="1" lang="ja-JP" altLang="en-US" dirty="0"/>
              <a:t>）</a:t>
            </a:r>
            <a:endParaRPr kumimoji="1" lang="en-US" altLang="ja-JP" dirty="0"/>
          </a:p>
          <a:p>
            <a:r>
              <a:rPr kumimoji="1" lang="ja-JP" altLang="en-US" dirty="0"/>
              <a:t>荷電</a:t>
            </a:r>
            <a:r>
              <a:rPr kumimoji="1" lang="en-US" altLang="ja-JP" dirty="0"/>
              <a:t>$\pi$</a:t>
            </a:r>
            <a:r>
              <a:rPr kumimoji="1" lang="ja-JP" altLang="en-US" dirty="0"/>
              <a:t>中間子と、巻き込まれた中性</a:t>
            </a:r>
            <a:r>
              <a:rPr kumimoji="1" lang="en-US" altLang="ja-JP" dirty="0"/>
              <a:t>PFO</a:t>
            </a:r>
            <a:r>
              <a:rPr kumimoji="1" lang="ja-JP" altLang="en-US" dirty="0"/>
              <a:t>が、空間的にどれくらい離れているかをプロットします。これにより、</a:t>
            </a:r>
            <a:r>
              <a:rPr kumimoji="1" lang="en-US" altLang="ja-JP" dirty="0" err="1"/>
              <a:t>searchConeAngle</a:t>
            </a:r>
            <a:r>
              <a:rPr kumimoji="1" lang="en-US" altLang="ja-JP" dirty="0"/>
              <a:t> </a:t>
            </a:r>
            <a:r>
              <a:rPr kumimoji="1" lang="ja-JP" altLang="en-US" dirty="0"/>
              <a:t>をどこまで絞れば、この巻き込み事故を回避できるか（カットの閾値）を定量的に決定できます。</a:t>
            </a:r>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16</a:t>
            </a:fld>
            <a:endParaRPr kumimoji="1" lang="ja-JP" altLang="en-US"/>
          </a:p>
        </p:txBody>
      </p:sp>
    </p:spTree>
    <p:extLst>
      <p:ext uri="{BB962C8B-B14F-4D97-AF65-F5344CB8AC3E}">
        <p14:creationId xmlns:p14="http://schemas.microsoft.com/office/powerpoint/2010/main" val="1744620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-merged/250-SetA/2f_leptonic_eL_pR/ILD_l5_o1_v02/v02-02/00015457/000/rv02-02.sv02-02.mILD_l5_o1_v02.E250-SetA.I500006.P2f_z_l.eL.pR.n160.d_dstm_15457_1.slcio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kern="1200" dirty="0">
              <a:solidFill>
                <a:schemeClr val="tx1"/>
              </a:solidFill>
              <a:effectLst/>
              <a:latin typeface="+mn-lt"/>
              <a:ea typeface="+mn-ea"/>
              <a:cs typeface="+mn-cs"/>
            </a:endParaRPr>
          </a:p>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23 *</a:t>
            </a:r>
          </a:p>
          <a:p>
            <a:r>
              <a:rPr kumimoji="1" lang="en-US" altLang="ja-JP" dirty="0"/>
              <a:t>*        0 *        9 *       -15 *</a:t>
            </a:r>
          </a:p>
          <a:p>
            <a:r>
              <a:rPr kumimoji="1" lang="en-US" altLang="ja-JP" dirty="0"/>
              <a:t>*        0 *       10 *        15 *</a:t>
            </a:r>
          </a:p>
          <a:p>
            <a:r>
              <a:rPr kumimoji="1" lang="en-US" altLang="ja-JP" dirty="0"/>
              <a:t>*        0 *       11 *       -16 *</a:t>
            </a:r>
          </a:p>
          <a:p>
            <a:r>
              <a:rPr kumimoji="1" lang="en-US" altLang="ja-JP" dirty="0"/>
              <a:t>*        0 *       12 *       211 *</a:t>
            </a:r>
          </a:p>
          <a:p>
            <a:r>
              <a:rPr kumimoji="1" lang="en-US" altLang="ja-JP" dirty="0"/>
              <a:t>*        0 *       13 *        16 *</a:t>
            </a:r>
          </a:p>
          <a:p>
            <a:r>
              <a:rPr kumimoji="1" lang="en-US" altLang="ja-JP" dirty="0"/>
              <a:t>*        0 *       14 *        11 *</a:t>
            </a:r>
          </a:p>
          <a:p>
            <a:r>
              <a:rPr kumimoji="1" lang="en-US" altLang="ja-JP" dirty="0"/>
              <a:t>*        0 *       15 *       -12 *</a:t>
            </a:r>
          </a:p>
          <a:p>
            <a:r>
              <a:rPr kumimoji="1" lang="en-US" altLang="ja-JP" dirty="0"/>
              <a:t>*        0 *       16 *        22 *</a:t>
            </a:r>
          </a:p>
          <a:p>
            <a:r>
              <a:rPr kumimoji="1" lang="en-US" altLang="ja-JP" dirty="0"/>
              <a:t>*        0 *       17 *        22 *</a:t>
            </a:r>
          </a:p>
          <a:p>
            <a:r>
              <a:rPr kumimoji="1" lang="en-US" altLang="ja-JP" dirty="0"/>
              <a:t>*        0 *       18 *        22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-15 *</a:t>
            </a:r>
          </a:p>
          <a:p>
            <a:r>
              <a:rPr kumimoji="1" lang="en-US" altLang="ja-JP" dirty="0"/>
              <a:t>*        1 *        9 *        15 *</a:t>
            </a:r>
          </a:p>
          <a:p>
            <a:r>
              <a:rPr kumimoji="1" lang="en-US" altLang="ja-JP" dirty="0"/>
              <a:t>*        1 *       10 *       -16 *</a:t>
            </a:r>
          </a:p>
          <a:p>
            <a:r>
              <a:rPr kumimoji="1" lang="en-US" altLang="ja-JP" dirty="0"/>
              <a:t>*        1 *       11 *       -11 *</a:t>
            </a:r>
          </a:p>
          <a:p>
            <a:r>
              <a:rPr kumimoji="1" lang="en-US" altLang="ja-JP" dirty="0"/>
              <a:t>*        1 *       12 *        12 *</a:t>
            </a:r>
          </a:p>
          <a:p>
            <a:r>
              <a:rPr kumimoji="1" lang="en-US" altLang="ja-JP" dirty="0"/>
              <a:t>*        1 *       13 *        22 *</a:t>
            </a:r>
          </a:p>
          <a:p>
            <a:r>
              <a:rPr kumimoji="1" lang="en-US" altLang="ja-JP" dirty="0"/>
              <a:t>*        1 *       14 *        16 *</a:t>
            </a:r>
          </a:p>
          <a:p>
            <a:r>
              <a:rPr kumimoji="1" lang="en-US" altLang="ja-JP" dirty="0"/>
              <a:t>*        1 *       15 *        11 *</a:t>
            </a:r>
          </a:p>
          <a:p>
            <a:r>
              <a:rPr kumimoji="1" lang="en-US" altLang="ja-JP" dirty="0"/>
              <a:t>*        1 *       16 *       -12 *</a:t>
            </a:r>
          </a:p>
          <a:p>
            <a:r>
              <a:rPr kumimoji="1" lang="en-US" altLang="ja-JP" dirty="0"/>
              <a:t>*        1 *       17 *        22 *</a:t>
            </a:r>
          </a:p>
          <a:p>
            <a:r>
              <a:rPr kumimoji="1" lang="en-US" altLang="ja-JP" dirty="0"/>
              <a:t>*        1 *       18 *        22 *</a:t>
            </a:r>
          </a:p>
          <a:p>
            <a:r>
              <a:rPr kumimoji="1" lang="en-US" altLang="ja-JP" dirty="0"/>
              <a:t>*        1 *       19 *        22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-15 *</a:t>
            </a:r>
          </a:p>
          <a:p>
            <a:r>
              <a:rPr kumimoji="1" lang="en-US" altLang="ja-JP" dirty="0"/>
              <a:t>*        2 *        9 *        15 *</a:t>
            </a:r>
          </a:p>
          <a:p>
            <a:r>
              <a:rPr kumimoji="1" lang="en-US" altLang="ja-JP" dirty="0"/>
              <a:t>Type &lt;CR&gt; to continue or q to quit ==&gt;</a:t>
            </a:r>
          </a:p>
          <a:p>
            <a:r>
              <a:rPr kumimoji="1" lang="en-US" altLang="ja-JP" dirty="0"/>
              <a:t>*        2 *       10 *       -15 *</a:t>
            </a:r>
          </a:p>
          <a:p>
            <a:r>
              <a:rPr kumimoji="1" lang="en-US" altLang="ja-JP" dirty="0"/>
              <a:t>*        2 *       11 *       -16 *</a:t>
            </a:r>
          </a:p>
          <a:p>
            <a:r>
              <a:rPr kumimoji="1" lang="en-US" altLang="ja-JP" dirty="0"/>
              <a:t>*        2 *       12 *       211 *</a:t>
            </a:r>
          </a:p>
          <a:p>
            <a:r>
              <a:rPr kumimoji="1" lang="en-US" altLang="ja-JP" dirty="0"/>
              <a:t>*        2 *       13 *        16 *</a:t>
            </a:r>
          </a:p>
          <a:p>
            <a:r>
              <a:rPr kumimoji="1" lang="en-US" altLang="ja-JP" dirty="0"/>
              <a:t>*        2 *       14 *        11 *</a:t>
            </a:r>
          </a:p>
          <a:p>
            <a:r>
              <a:rPr kumimoji="1" lang="en-US" altLang="ja-JP" dirty="0"/>
              <a:t>*        2 *       15 *       -12 *</a:t>
            </a:r>
          </a:p>
          <a:p>
            <a:r>
              <a:rPr kumimoji="1" lang="en-US" altLang="ja-JP" dirty="0"/>
              <a:t>*        2 *       16 *        11 *</a:t>
            </a:r>
          </a:p>
          <a:p>
            <a:r>
              <a:rPr kumimoji="1" lang="en-US" altLang="ja-JP" dirty="0"/>
              <a:t>*        2 *       17 *       -11 *</a:t>
            </a:r>
          </a:p>
          <a:p>
            <a:r>
              <a:rPr kumimoji="1" lang="en-US" altLang="ja-JP" dirty="0"/>
              <a:t>*        2 *       18 *        22 *</a:t>
            </a:r>
          </a:p>
          <a:p>
            <a:r>
              <a:rPr kumimoji="1" lang="en-US" altLang="ja-JP" dirty="0"/>
              <a:t>*        2 *       19 *      -211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-15 *</a:t>
            </a:r>
          </a:p>
          <a:p>
            <a:r>
              <a:rPr kumimoji="1" lang="en-US" altLang="ja-JP" dirty="0"/>
              <a:t>*        3 *        9 *        15 *</a:t>
            </a:r>
          </a:p>
          <a:p>
            <a:r>
              <a:rPr kumimoji="1" lang="en-US" altLang="ja-JP" dirty="0"/>
              <a:t>*        3 *       10 *        94 *</a:t>
            </a:r>
          </a:p>
          <a:p>
            <a:r>
              <a:rPr kumimoji="1" lang="en-US" altLang="ja-JP" dirty="0"/>
              <a:t>*        3 *       11 *       -15 *</a:t>
            </a:r>
          </a:p>
          <a:p>
            <a:r>
              <a:rPr kumimoji="1" lang="en-US" altLang="ja-JP" dirty="0"/>
              <a:t>*        3 *       12 *        15 *</a:t>
            </a:r>
          </a:p>
          <a:p>
            <a:r>
              <a:rPr kumimoji="1" lang="en-US" altLang="ja-JP" dirty="0"/>
              <a:t>*        3 *       13 *       -15 *</a:t>
            </a:r>
          </a:p>
          <a:p>
            <a:r>
              <a:rPr kumimoji="1" lang="en-US" altLang="ja-JP" dirty="0"/>
              <a:t>*        3 *       14 *        22 *</a:t>
            </a:r>
          </a:p>
          <a:p>
            <a:r>
              <a:rPr kumimoji="1" lang="en-US" altLang="ja-JP" dirty="0"/>
              <a:t>Type &lt;CR&gt; to continue or q to quit ==&gt;</a:t>
            </a:r>
          </a:p>
          <a:p>
            <a:r>
              <a:rPr kumimoji="1" lang="en-US" altLang="ja-JP" dirty="0"/>
              <a:t>*        3 *       15 *        15 *</a:t>
            </a:r>
          </a:p>
          <a:p>
            <a:r>
              <a:rPr kumimoji="1" lang="en-US" altLang="ja-JP" dirty="0"/>
              <a:t>*        3 *       16 *        22 *</a:t>
            </a:r>
          </a:p>
          <a:p>
            <a:r>
              <a:rPr kumimoji="1" lang="en-US" altLang="ja-JP" dirty="0"/>
              <a:t>*        3 *       17 *       -16 *</a:t>
            </a:r>
          </a:p>
          <a:p>
            <a:r>
              <a:rPr kumimoji="1" lang="en-US" altLang="ja-JP" dirty="0"/>
              <a:t>*        3 *       18 *       211 *</a:t>
            </a:r>
          </a:p>
          <a:p>
            <a:r>
              <a:rPr kumimoji="1" lang="en-US" altLang="ja-JP" dirty="0"/>
              <a:t>*        3 *       19 *        16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-15 *</a:t>
            </a:r>
          </a:p>
          <a:p>
            <a:r>
              <a:rPr kumimoji="1" lang="en-US" altLang="ja-JP" dirty="0"/>
              <a:t>*        4 *       10 *        15 *</a:t>
            </a:r>
          </a:p>
          <a:p>
            <a:r>
              <a:rPr kumimoji="1" lang="en-US" altLang="ja-JP" dirty="0"/>
              <a:t>*        4 *       11 *       -16 *</a:t>
            </a:r>
          </a:p>
          <a:p>
            <a:r>
              <a:rPr kumimoji="1" lang="en-US" altLang="ja-JP" dirty="0"/>
              <a:t>*        4 *       12 *       213 *</a:t>
            </a:r>
          </a:p>
          <a:p>
            <a:r>
              <a:rPr kumimoji="1" lang="en-US" altLang="ja-JP" dirty="0"/>
              <a:t>*        4 *       13 *       211 *</a:t>
            </a:r>
          </a:p>
          <a:p>
            <a:r>
              <a:rPr kumimoji="1" lang="en-US" altLang="ja-JP" dirty="0"/>
              <a:t>*        4 *       14 *       111 *</a:t>
            </a:r>
          </a:p>
          <a:p>
            <a:r>
              <a:rPr kumimoji="1" lang="en-US" altLang="ja-JP" dirty="0"/>
              <a:t>*        4 *       15 *        16 *</a:t>
            </a:r>
          </a:p>
          <a:p>
            <a:r>
              <a:rPr kumimoji="1" lang="en-US" altLang="ja-JP" dirty="0"/>
              <a:t>*        4 *       16 *      -213 *</a:t>
            </a:r>
          </a:p>
          <a:p>
            <a:r>
              <a:rPr kumimoji="1" lang="en-US" altLang="ja-JP" dirty="0"/>
              <a:t>*        4 *       17 *      -211 *</a:t>
            </a:r>
          </a:p>
          <a:p>
            <a:r>
              <a:rPr kumimoji="1" lang="en-US" altLang="ja-JP" dirty="0"/>
              <a:t>*        4 *       18 *       111 *</a:t>
            </a:r>
          </a:p>
          <a:p>
            <a:r>
              <a:rPr kumimoji="1" lang="en-US" altLang="ja-JP" dirty="0"/>
              <a:t>*        4 *       19 *        22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-15 *</a:t>
            </a:r>
          </a:p>
          <a:p>
            <a:r>
              <a:rPr kumimoji="1" lang="en-US" altLang="ja-JP" dirty="0"/>
              <a:t>*        5 *        9 *        15 *</a:t>
            </a:r>
          </a:p>
          <a:p>
            <a:r>
              <a:rPr kumimoji="1" lang="en-US" altLang="ja-JP" dirty="0"/>
              <a:t>*        5 *       10 *       -16 *</a:t>
            </a:r>
          </a:p>
          <a:p>
            <a:r>
              <a:rPr kumimoji="1" lang="en-US" altLang="ja-JP" dirty="0"/>
              <a:t>*        5 *       11 *        24 *</a:t>
            </a:r>
          </a:p>
          <a:p>
            <a:r>
              <a:rPr kumimoji="1" lang="en-US" altLang="ja-JP" dirty="0"/>
              <a:t>*        5 *       12 *       211 *</a:t>
            </a:r>
          </a:p>
          <a:p>
            <a:r>
              <a:rPr kumimoji="1" lang="en-US" altLang="ja-JP" dirty="0"/>
              <a:t>*        5 *       13 *       211 *</a:t>
            </a:r>
          </a:p>
          <a:p>
            <a:r>
              <a:rPr kumimoji="1" lang="en-US" altLang="ja-JP" dirty="0"/>
              <a:t>*        5 *       14 *       111 *</a:t>
            </a:r>
          </a:p>
          <a:p>
            <a:r>
              <a:rPr kumimoji="1" lang="en-US" altLang="ja-JP" dirty="0"/>
              <a:t>*        5 *       15 *      -211 *</a:t>
            </a:r>
          </a:p>
          <a:p>
            <a:r>
              <a:rPr kumimoji="1" lang="en-US" altLang="ja-JP" dirty="0"/>
              <a:t>*        5 *       16 *        16 *</a:t>
            </a:r>
          </a:p>
          <a:p>
            <a:r>
              <a:rPr kumimoji="1" lang="en-US" altLang="ja-JP" dirty="0"/>
              <a:t>*        5 *       17 *        11 *</a:t>
            </a:r>
          </a:p>
          <a:p>
            <a:r>
              <a:rPr kumimoji="1" lang="en-US" altLang="ja-JP" dirty="0"/>
              <a:t>*        5 *       18 *       -12 *</a:t>
            </a:r>
          </a:p>
          <a:p>
            <a:r>
              <a:rPr kumimoji="1" lang="en-US" altLang="ja-JP" dirty="0"/>
              <a:t>*        5 *       19 *        22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-13 *</a:t>
            </a:r>
          </a:p>
          <a:p>
            <a:r>
              <a:rPr kumimoji="1" lang="en-US" altLang="ja-JP" dirty="0"/>
              <a:t>*        6 *        9 *        13 *</a:t>
            </a:r>
          </a:p>
          <a:p>
            <a:r>
              <a:rPr kumimoji="1" lang="en-US" altLang="ja-JP" dirty="0"/>
              <a:t>*        6 *       10 *       -13 *</a:t>
            </a:r>
          </a:p>
          <a:p>
            <a:r>
              <a:rPr kumimoji="1" lang="en-US" altLang="ja-JP" dirty="0"/>
              <a:t>*        6 *       11 *        13 *</a:t>
            </a:r>
          </a:p>
          <a:p>
            <a:r>
              <a:rPr kumimoji="1" lang="en-US" altLang="ja-JP" dirty="0"/>
              <a:t>*        6 *       12 *       -13 *</a:t>
            </a:r>
          </a:p>
          <a:p>
            <a:r>
              <a:rPr kumimoji="1" lang="en-US" altLang="ja-JP" dirty="0"/>
              <a:t>*        6 *       13 *        14 *</a:t>
            </a:r>
          </a:p>
          <a:p>
            <a:r>
              <a:rPr kumimoji="1" lang="en-US" altLang="ja-JP" dirty="0"/>
              <a:t>*        6 *       14 *      -211 *</a:t>
            </a:r>
          </a:p>
          <a:p>
            <a:r>
              <a:rPr kumimoji="1" lang="en-US" altLang="ja-JP" dirty="0"/>
              <a:t>*        6 *       15 *       211 *</a:t>
            </a:r>
          </a:p>
          <a:p>
            <a:r>
              <a:rPr kumimoji="1" lang="en-US" altLang="ja-JP" dirty="0"/>
              <a:t>*        6 *       16 *       -11 *</a:t>
            </a:r>
          </a:p>
          <a:p>
            <a:r>
              <a:rPr kumimoji="1" lang="en-US" altLang="ja-JP" dirty="0"/>
              <a:t>*        6 *       17 *        11 *</a:t>
            </a:r>
          </a:p>
          <a:p>
            <a:r>
              <a:rPr kumimoji="1" lang="en-US" altLang="ja-JP" dirty="0"/>
              <a:t>*        6 *       18 *       -11 *</a:t>
            </a:r>
          </a:p>
          <a:p>
            <a:r>
              <a:rPr kumimoji="1" lang="en-US" altLang="ja-JP" dirty="0"/>
              <a:t>*        6 *       19 *        22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-15 *</a:t>
            </a:r>
          </a:p>
          <a:p>
            <a:r>
              <a:rPr kumimoji="1" lang="en-US" altLang="ja-JP" dirty="0"/>
              <a:t>*        7 *        9 *        15 *</a:t>
            </a:r>
          </a:p>
          <a:p>
            <a:r>
              <a:rPr kumimoji="1" lang="en-US" altLang="ja-JP" dirty="0"/>
              <a:t>Type &lt;CR&gt; to continue or q to quit ==&gt;</a:t>
            </a:r>
          </a:p>
          <a:p>
            <a:r>
              <a:rPr kumimoji="1" lang="en-US" altLang="ja-JP" dirty="0"/>
              <a:t>*        7 *       10 *        94 *</a:t>
            </a:r>
          </a:p>
          <a:p>
            <a:r>
              <a:rPr kumimoji="1" lang="en-US" altLang="ja-JP" dirty="0"/>
              <a:t>*        7 *       11 *       -15 *</a:t>
            </a:r>
          </a:p>
          <a:p>
            <a:r>
              <a:rPr kumimoji="1" lang="en-US" altLang="ja-JP" dirty="0"/>
              <a:t>*        7 *       12 *        15 *</a:t>
            </a:r>
          </a:p>
          <a:p>
            <a:r>
              <a:rPr kumimoji="1" lang="en-US" altLang="ja-JP" dirty="0"/>
              <a:t>*        7 *       13 *       -15 *</a:t>
            </a:r>
          </a:p>
          <a:p>
            <a:r>
              <a:rPr kumimoji="1" lang="en-US" altLang="ja-JP" dirty="0"/>
              <a:t>*        7 *       14 *        22 *</a:t>
            </a:r>
          </a:p>
          <a:p>
            <a:r>
              <a:rPr kumimoji="1" lang="en-US" altLang="ja-JP" dirty="0"/>
              <a:t>*        7 *       15 *        15 *</a:t>
            </a:r>
          </a:p>
          <a:p>
            <a:r>
              <a:rPr kumimoji="1" lang="en-US" altLang="ja-JP" dirty="0"/>
              <a:t>*        7 *       16 *        22 *</a:t>
            </a:r>
          </a:p>
          <a:p>
            <a:r>
              <a:rPr kumimoji="1" lang="en-US" altLang="ja-JP" dirty="0"/>
              <a:t>*        7 *       17 *       -16 *</a:t>
            </a:r>
          </a:p>
          <a:p>
            <a:r>
              <a:rPr kumimoji="1" lang="en-US" altLang="ja-JP" dirty="0"/>
              <a:t>*        7 *       18 *        24 *</a:t>
            </a:r>
          </a:p>
          <a:p>
            <a:r>
              <a:rPr kumimoji="1" lang="en-US" altLang="ja-JP" dirty="0"/>
              <a:t>*        7 *       19 *       211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-13 *</a:t>
            </a:r>
          </a:p>
          <a:p>
            <a:r>
              <a:rPr kumimoji="1" lang="en-US" altLang="ja-JP" dirty="0"/>
              <a:t>*        8 *        9 *        13 *</a:t>
            </a:r>
          </a:p>
          <a:p>
            <a:r>
              <a:rPr kumimoji="1" lang="en-US" altLang="ja-JP" dirty="0"/>
              <a:t>*        8 *       10 *        94 *</a:t>
            </a:r>
          </a:p>
          <a:p>
            <a:r>
              <a:rPr kumimoji="1" lang="en-US" altLang="ja-JP" dirty="0"/>
              <a:t>*        8 *       11 *       -13 *</a:t>
            </a:r>
          </a:p>
          <a:p>
            <a:r>
              <a:rPr kumimoji="1" lang="en-US" altLang="ja-JP" dirty="0"/>
              <a:t>*        8 *       12 *        13 *</a:t>
            </a:r>
          </a:p>
          <a:p>
            <a:r>
              <a:rPr kumimoji="1" lang="en-US" altLang="ja-JP" dirty="0"/>
              <a:t>*        8 *       13 *       -13 *</a:t>
            </a:r>
          </a:p>
          <a:p>
            <a:r>
              <a:rPr kumimoji="1" lang="en-US" altLang="ja-JP" dirty="0"/>
              <a:t>*        8 *       14 *        22 *</a:t>
            </a:r>
          </a:p>
          <a:p>
            <a:r>
              <a:rPr kumimoji="1" lang="en-US" altLang="ja-JP" dirty="0"/>
              <a:t>Type &lt;CR&gt; to continue or q to quit ==&gt;</a:t>
            </a:r>
          </a:p>
          <a:p>
            <a:r>
              <a:rPr kumimoji="1" lang="en-US" altLang="ja-JP" dirty="0"/>
              <a:t>*        8 *       15 *        13 *</a:t>
            </a:r>
          </a:p>
          <a:p>
            <a:r>
              <a:rPr kumimoji="1" lang="en-US" altLang="ja-JP" dirty="0"/>
              <a:t>*        8 *       16 *        22 *</a:t>
            </a:r>
          </a:p>
          <a:p>
            <a:r>
              <a:rPr kumimoji="1" lang="en-US" altLang="ja-JP" dirty="0"/>
              <a:t>*        8 *       17 *       -13 *</a:t>
            </a:r>
          </a:p>
          <a:p>
            <a:r>
              <a:rPr kumimoji="1" lang="en-US" altLang="ja-JP" dirty="0"/>
              <a:t>*        8 *       18 *        22 *</a:t>
            </a:r>
          </a:p>
          <a:p>
            <a:r>
              <a:rPr kumimoji="1" lang="en-US" altLang="ja-JP" dirty="0"/>
              <a:t>*        8 *       19 *      -211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-13 *</a:t>
            </a:r>
          </a:p>
          <a:p>
            <a:r>
              <a:rPr kumimoji="1" lang="en-US" altLang="ja-JP" dirty="0"/>
              <a:t>*        9 *       10 *        13 *</a:t>
            </a:r>
          </a:p>
          <a:p>
            <a:r>
              <a:rPr kumimoji="1" lang="en-US" altLang="ja-JP" dirty="0"/>
              <a:t>*        9 *       11 *       -13 *</a:t>
            </a:r>
          </a:p>
          <a:p>
            <a:r>
              <a:rPr kumimoji="1" lang="en-US" altLang="ja-JP" dirty="0"/>
              <a:t>*        9 *       12 *        13 *</a:t>
            </a:r>
          </a:p>
          <a:p>
            <a:r>
              <a:rPr kumimoji="1" lang="en-US" altLang="ja-JP" dirty="0"/>
              <a:t>*        9 *       13 *      -211 *</a:t>
            </a:r>
          </a:p>
          <a:p>
            <a:r>
              <a:rPr kumimoji="1" lang="en-US" altLang="ja-JP" dirty="0"/>
              <a:t>*        9 *       14 *       211 *</a:t>
            </a:r>
          </a:p>
          <a:p>
            <a:r>
              <a:rPr kumimoji="1" lang="en-US" altLang="ja-JP" dirty="0"/>
              <a:t>*        9 *       15 *       -11 *</a:t>
            </a:r>
          </a:p>
          <a:p>
            <a:r>
              <a:rPr kumimoji="1" lang="en-US" altLang="ja-JP" dirty="0"/>
              <a:t>*        9 *       16 *        11 *</a:t>
            </a:r>
          </a:p>
          <a:p>
            <a:r>
              <a:rPr kumimoji="1" lang="en-US" altLang="ja-JP" dirty="0"/>
              <a:t>*        9 *       17 *       -11 *</a:t>
            </a:r>
          </a:p>
          <a:p>
            <a:r>
              <a:rPr kumimoji="1" lang="en-US" altLang="ja-JP" dirty="0"/>
              <a:t>*        9 *       18 *        11 *</a:t>
            </a:r>
          </a:p>
          <a:p>
            <a:r>
              <a:rPr kumimoji="1" lang="en-US" altLang="ja-JP" dirty="0"/>
              <a:t>*        9 *       19 *       -11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-15 *</a:t>
            </a:r>
          </a:p>
          <a:p>
            <a:r>
              <a:rPr kumimoji="1" lang="en-US" altLang="ja-JP" dirty="0"/>
              <a:t>*       10 *       10 *        15 *</a:t>
            </a:r>
          </a:p>
          <a:p>
            <a:r>
              <a:rPr kumimoji="1" lang="en-US" altLang="ja-JP" dirty="0"/>
              <a:t>*       10 *       11 *       -16 *</a:t>
            </a:r>
          </a:p>
          <a:p>
            <a:r>
              <a:rPr kumimoji="1" lang="en-US" altLang="ja-JP" dirty="0"/>
              <a:t>*       10 *       12 *        24 *</a:t>
            </a:r>
          </a:p>
          <a:p>
            <a:r>
              <a:rPr kumimoji="1" lang="en-US" altLang="ja-JP" dirty="0"/>
              <a:t>*       10 *       13 *       211 *</a:t>
            </a:r>
          </a:p>
          <a:p>
            <a:r>
              <a:rPr kumimoji="1" lang="en-US" altLang="ja-JP" dirty="0"/>
              <a:t>*       10 *       14 *       211 *</a:t>
            </a:r>
          </a:p>
          <a:p>
            <a:r>
              <a:rPr kumimoji="1" lang="en-US" altLang="ja-JP" dirty="0"/>
              <a:t>*       10 *       15 *       111 *</a:t>
            </a:r>
          </a:p>
          <a:p>
            <a:r>
              <a:rPr kumimoji="1" lang="en-US" altLang="ja-JP" dirty="0"/>
              <a:t>*       10 *       16 *      -211 *</a:t>
            </a:r>
          </a:p>
          <a:p>
            <a:r>
              <a:rPr kumimoji="1" lang="en-US" altLang="ja-JP" dirty="0"/>
              <a:t>*       10 *       17 *        16 *</a:t>
            </a:r>
          </a:p>
          <a:p>
            <a:r>
              <a:rPr kumimoji="1" lang="en-US" altLang="ja-JP" dirty="0"/>
              <a:t>*       10 *       18 *    -20213 *</a:t>
            </a:r>
          </a:p>
          <a:p>
            <a:r>
              <a:rPr kumimoji="1" lang="en-US" altLang="ja-JP" dirty="0"/>
              <a:t>*       10 *       19 *       111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-15 *</a:t>
            </a:r>
          </a:p>
          <a:p>
            <a:r>
              <a:rPr kumimoji="1" lang="en-US" altLang="ja-JP" dirty="0"/>
              <a:t>*       11 *       10 *        15 *</a:t>
            </a:r>
          </a:p>
          <a:p>
            <a:r>
              <a:rPr kumimoji="1" lang="en-US" altLang="ja-JP" dirty="0"/>
              <a:t>*       11 *       11 *       -16 *</a:t>
            </a:r>
          </a:p>
          <a:p>
            <a:r>
              <a:rPr kumimoji="1" lang="en-US" altLang="ja-JP" dirty="0"/>
              <a:t>*       11 *       12 *     20213 *</a:t>
            </a:r>
          </a:p>
          <a:p>
            <a:r>
              <a:rPr kumimoji="1" lang="en-US" altLang="ja-JP" dirty="0"/>
              <a:t>*       11 *       13 *       111 *</a:t>
            </a:r>
          </a:p>
          <a:p>
            <a:r>
              <a:rPr kumimoji="1" lang="en-US" altLang="ja-JP" dirty="0"/>
              <a:t>*       11 *       14 *       111 *</a:t>
            </a:r>
          </a:p>
          <a:p>
            <a:r>
              <a:rPr kumimoji="1" lang="en-US" altLang="ja-JP" dirty="0"/>
              <a:t>*       11 *       15 *       211 *</a:t>
            </a:r>
          </a:p>
          <a:p>
            <a:r>
              <a:rPr kumimoji="1" lang="en-US" altLang="ja-JP" dirty="0"/>
              <a:t>*       11 *       16 *        16 *</a:t>
            </a:r>
          </a:p>
          <a:p>
            <a:r>
              <a:rPr kumimoji="1" lang="en-US" altLang="ja-JP" dirty="0"/>
              <a:t>*       11 *       17 *        13 *</a:t>
            </a:r>
          </a:p>
          <a:p>
            <a:r>
              <a:rPr kumimoji="1" lang="en-US" altLang="ja-JP" dirty="0"/>
              <a:t>*       11 *       18 *       -14 *</a:t>
            </a:r>
          </a:p>
          <a:p>
            <a:r>
              <a:rPr kumimoji="1" lang="en-US" altLang="ja-JP" dirty="0"/>
              <a:t>*       11 *       19 *        22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-13 *</a:t>
            </a:r>
          </a:p>
          <a:p>
            <a:r>
              <a:rPr kumimoji="1" lang="en-US" altLang="ja-JP" dirty="0"/>
              <a:t>*       12 *        9 *        13 *</a:t>
            </a:r>
          </a:p>
          <a:p>
            <a:r>
              <a:rPr kumimoji="1" lang="en-US" altLang="ja-JP" dirty="0"/>
              <a:t>Type &lt;CR&gt; to continue or q to quit ==&gt;</a:t>
            </a:r>
          </a:p>
          <a:p>
            <a:r>
              <a:rPr kumimoji="1" lang="en-US" altLang="ja-JP" dirty="0"/>
              <a:t>*       12 *       10 *       -13 *</a:t>
            </a:r>
          </a:p>
          <a:p>
            <a:r>
              <a:rPr kumimoji="1" lang="en-US" altLang="ja-JP" dirty="0"/>
              <a:t>*       12 *       11 *        13 *</a:t>
            </a:r>
          </a:p>
          <a:p>
            <a:r>
              <a:rPr kumimoji="1" lang="en-US" altLang="ja-JP" dirty="0"/>
              <a:t>*       12 *       12 *       -11 *</a:t>
            </a:r>
          </a:p>
          <a:p>
            <a:r>
              <a:rPr kumimoji="1" lang="en-US" altLang="ja-JP" dirty="0"/>
              <a:t>*       12 *       13 *        11 *</a:t>
            </a:r>
          </a:p>
          <a:p>
            <a:r>
              <a:rPr kumimoji="1" lang="en-US" altLang="ja-JP" dirty="0"/>
              <a:t>*       12 *       14 *       -11 *</a:t>
            </a:r>
          </a:p>
          <a:p>
            <a:r>
              <a:rPr kumimoji="1" lang="en-US" altLang="ja-JP" dirty="0"/>
              <a:t>*       12 *       15 *       -11 *</a:t>
            </a:r>
          </a:p>
          <a:p>
            <a:r>
              <a:rPr kumimoji="1" lang="en-US" altLang="ja-JP" dirty="0"/>
              <a:t>*       12 *       16 *       -11 *</a:t>
            </a:r>
          </a:p>
          <a:p>
            <a:r>
              <a:rPr kumimoji="1" lang="en-US" altLang="ja-JP" dirty="0"/>
              <a:t>*       12 *       17 *       -11 *</a:t>
            </a:r>
          </a:p>
          <a:p>
            <a:r>
              <a:rPr kumimoji="1" lang="en-US" altLang="ja-JP" dirty="0"/>
              <a:t>*       12 *       18 *        11 *</a:t>
            </a:r>
          </a:p>
          <a:p>
            <a:r>
              <a:rPr kumimoji="1" lang="en-US" altLang="ja-JP" dirty="0"/>
              <a:t>*       12 *       19 *        11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-13 *</a:t>
            </a:r>
          </a:p>
          <a:p>
            <a:r>
              <a:rPr kumimoji="1" lang="en-US" altLang="ja-JP" dirty="0"/>
              <a:t>*       13 *        9 *        13 *</a:t>
            </a:r>
          </a:p>
          <a:p>
            <a:r>
              <a:rPr kumimoji="1" lang="en-US" altLang="ja-JP" dirty="0"/>
              <a:t>*       13 *       10 *        94 *</a:t>
            </a:r>
          </a:p>
          <a:p>
            <a:r>
              <a:rPr kumimoji="1" lang="en-US" altLang="ja-JP" dirty="0"/>
              <a:t>*       13 *       11 *       -13 *</a:t>
            </a:r>
          </a:p>
          <a:p>
            <a:r>
              <a:rPr kumimoji="1" lang="en-US" altLang="ja-JP" dirty="0"/>
              <a:t>*       13 *       12 *        13 *</a:t>
            </a:r>
          </a:p>
          <a:p>
            <a:r>
              <a:rPr kumimoji="1" lang="en-US" altLang="ja-JP" dirty="0"/>
              <a:t>*       13 *       13 *       -13 *</a:t>
            </a:r>
          </a:p>
          <a:p>
            <a:r>
              <a:rPr kumimoji="1" lang="en-US" altLang="ja-JP" dirty="0"/>
              <a:t>*       13 *       14 *        22 *</a:t>
            </a:r>
          </a:p>
          <a:p>
            <a:r>
              <a:rPr kumimoji="1" lang="en-US" altLang="ja-JP" dirty="0"/>
              <a:t>Type &lt;CR&gt; to continue or q to quit ==&gt;</a:t>
            </a:r>
          </a:p>
          <a:p>
            <a:r>
              <a:rPr kumimoji="1" lang="en-US" altLang="ja-JP" dirty="0"/>
              <a:t>*       13 *       15 *        13 *</a:t>
            </a:r>
          </a:p>
          <a:p>
            <a:r>
              <a:rPr kumimoji="1" lang="en-US" altLang="ja-JP" dirty="0"/>
              <a:t>*       13 *       16 *        22 *</a:t>
            </a:r>
          </a:p>
          <a:p>
            <a:r>
              <a:rPr kumimoji="1" lang="en-US" altLang="ja-JP" dirty="0"/>
              <a:t>*       13 *       17 *       -11 *</a:t>
            </a:r>
          </a:p>
          <a:p>
            <a:r>
              <a:rPr kumimoji="1" lang="en-US" altLang="ja-JP" dirty="0"/>
              <a:t>*       13 *       18 *        11 *</a:t>
            </a:r>
          </a:p>
          <a:p>
            <a:r>
              <a:rPr kumimoji="1" lang="en-US" altLang="ja-JP" dirty="0"/>
              <a:t>*       13 *       19 *        13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23 *</a:t>
            </a:r>
          </a:p>
          <a:p>
            <a:r>
              <a:rPr kumimoji="1" lang="en-US" altLang="ja-JP" dirty="0"/>
              <a:t>*       14 *        9 *       -13 *</a:t>
            </a:r>
          </a:p>
          <a:p>
            <a:r>
              <a:rPr kumimoji="1" lang="en-US" altLang="ja-JP" dirty="0"/>
              <a:t>*       14 *       10 *        13 *</a:t>
            </a:r>
          </a:p>
          <a:p>
            <a:r>
              <a:rPr kumimoji="1" lang="en-US" altLang="ja-JP" dirty="0"/>
              <a:t>*       14 *       11 *        94 *</a:t>
            </a:r>
          </a:p>
          <a:p>
            <a:r>
              <a:rPr kumimoji="1" lang="en-US" altLang="ja-JP" dirty="0"/>
              <a:t>*       14 *       12 *       -13 *</a:t>
            </a:r>
          </a:p>
          <a:p>
            <a:r>
              <a:rPr kumimoji="1" lang="en-US" altLang="ja-JP" dirty="0"/>
              <a:t>*       14 *       13 *        13 *</a:t>
            </a:r>
          </a:p>
          <a:p>
            <a:r>
              <a:rPr kumimoji="1" lang="en-US" altLang="ja-JP" dirty="0"/>
              <a:t>*       14 *       14 *        13 *</a:t>
            </a:r>
          </a:p>
          <a:p>
            <a:r>
              <a:rPr kumimoji="1" lang="en-US" altLang="ja-JP" dirty="0"/>
              <a:t>*       14 *       15 *        22 *</a:t>
            </a:r>
          </a:p>
          <a:p>
            <a:r>
              <a:rPr kumimoji="1" lang="en-US" altLang="ja-JP" dirty="0"/>
              <a:t>*       14 *       16 *        11 *</a:t>
            </a:r>
          </a:p>
          <a:p>
            <a:r>
              <a:rPr kumimoji="1" lang="en-US" altLang="ja-JP" dirty="0"/>
              <a:t>*       14 *       17 *       -11 *</a:t>
            </a:r>
          </a:p>
          <a:p>
            <a:r>
              <a:rPr kumimoji="1" lang="en-US" altLang="ja-JP" dirty="0"/>
              <a:t>*       14 *       18 *       -13 *</a:t>
            </a:r>
          </a:p>
          <a:p>
            <a:r>
              <a:rPr kumimoji="1" lang="en-US" altLang="ja-JP" dirty="0"/>
              <a:t>*       14 *       19 *        14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94 *</a:t>
            </a:r>
          </a:p>
          <a:p>
            <a:r>
              <a:rPr kumimoji="1" lang="en-US" altLang="ja-JP" dirty="0"/>
              <a:t>*       15 *       11 *       -15 *</a:t>
            </a:r>
          </a:p>
          <a:p>
            <a:r>
              <a:rPr kumimoji="1" lang="en-US" altLang="ja-JP" dirty="0"/>
              <a:t>*       15 *       12 *        15 *</a:t>
            </a:r>
          </a:p>
          <a:p>
            <a:r>
              <a:rPr kumimoji="1" lang="en-US" altLang="ja-JP" dirty="0"/>
              <a:t>*       15 *       13 *        15 *</a:t>
            </a:r>
          </a:p>
          <a:p>
            <a:r>
              <a:rPr kumimoji="1" lang="en-US" altLang="ja-JP" dirty="0"/>
              <a:t>*       15 *       14 *        22 *</a:t>
            </a:r>
          </a:p>
          <a:p>
            <a:r>
              <a:rPr kumimoji="1" lang="en-US" altLang="ja-JP" dirty="0"/>
              <a:t>*       15 *       15 *        15 *</a:t>
            </a:r>
          </a:p>
          <a:p>
            <a:r>
              <a:rPr kumimoji="1" lang="en-US" altLang="ja-JP" dirty="0"/>
              <a:t>*       15 *       16 *        22 *</a:t>
            </a:r>
          </a:p>
          <a:p>
            <a:r>
              <a:rPr kumimoji="1" lang="en-US" altLang="ja-JP" dirty="0"/>
              <a:t>*       15 *       17 *       -16 *</a:t>
            </a:r>
          </a:p>
          <a:p>
            <a:r>
              <a:rPr kumimoji="1" lang="en-US" altLang="ja-JP" dirty="0"/>
              <a:t>*       15 *       18 *       213 *</a:t>
            </a:r>
          </a:p>
          <a:p>
            <a:r>
              <a:rPr kumimoji="1" lang="en-US" altLang="ja-JP" dirty="0"/>
              <a:t>*       15 *       19 *       211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-13 *</a:t>
            </a:r>
          </a:p>
          <a:p>
            <a:r>
              <a:rPr kumimoji="1" lang="en-US" altLang="ja-JP" dirty="0"/>
              <a:t>*       16 *        9 *        13 *</a:t>
            </a:r>
          </a:p>
          <a:p>
            <a:r>
              <a:rPr kumimoji="1" lang="en-US" altLang="ja-JP" dirty="0"/>
              <a:t>*       16 *       10 *        94 *</a:t>
            </a:r>
          </a:p>
          <a:p>
            <a:r>
              <a:rPr kumimoji="1" lang="en-US" altLang="ja-JP" dirty="0"/>
              <a:t>*       16 *       11 *       -13 *</a:t>
            </a:r>
          </a:p>
          <a:p>
            <a:r>
              <a:rPr kumimoji="1" lang="en-US" altLang="ja-JP" dirty="0"/>
              <a:t>*       16 *       12 *        13 *</a:t>
            </a:r>
          </a:p>
          <a:p>
            <a:r>
              <a:rPr kumimoji="1" lang="en-US" altLang="ja-JP" dirty="0"/>
              <a:t>*       16 *       13 *       -13 *</a:t>
            </a:r>
          </a:p>
          <a:p>
            <a:r>
              <a:rPr kumimoji="1" lang="en-US" altLang="ja-JP" dirty="0"/>
              <a:t>*       16 *       14 *        22 *</a:t>
            </a:r>
          </a:p>
          <a:p>
            <a:r>
              <a:rPr kumimoji="1" lang="en-US" altLang="ja-JP" dirty="0"/>
              <a:t>*       16 *       15 * 1.000e+09 *</a:t>
            </a:r>
          </a:p>
          <a:p>
            <a:r>
              <a:rPr kumimoji="1" lang="en-US" altLang="ja-JP" dirty="0"/>
              <a:t>*       16 *       16 *       211 *</a:t>
            </a:r>
          </a:p>
          <a:p>
            <a:r>
              <a:rPr kumimoji="1" lang="en-US" altLang="ja-JP" dirty="0"/>
              <a:t>*       16 *       17 *        22 *</a:t>
            </a:r>
          </a:p>
          <a:p>
            <a:r>
              <a:rPr kumimoji="1" lang="en-US" altLang="ja-JP" dirty="0"/>
              <a:t>*       16 *       18 *      -211 *</a:t>
            </a:r>
          </a:p>
          <a:p>
            <a:r>
              <a:rPr kumimoji="1" lang="en-US" altLang="ja-JP" dirty="0"/>
              <a:t>*       16 *       19 *       211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-13 *</a:t>
            </a:r>
          </a:p>
          <a:p>
            <a:r>
              <a:rPr kumimoji="1" lang="en-US" altLang="ja-JP" dirty="0"/>
              <a:t>*       17 *        9 *        13 *</a:t>
            </a:r>
          </a:p>
          <a:p>
            <a:r>
              <a:rPr kumimoji="1" lang="en-US" altLang="ja-JP" dirty="0"/>
              <a:t>Type &lt;CR&gt; to continue or q to quit ==&gt;</a:t>
            </a:r>
          </a:p>
          <a:p>
            <a:r>
              <a:rPr kumimoji="1" lang="en-US" altLang="ja-JP" dirty="0"/>
              <a:t>*       17 *       10 *       -13 *</a:t>
            </a:r>
          </a:p>
          <a:p>
            <a:r>
              <a:rPr kumimoji="1" lang="en-US" altLang="ja-JP" dirty="0"/>
              <a:t>*       17 *       11 *        13 *</a:t>
            </a:r>
          </a:p>
          <a:p>
            <a:r>
              <a:rPr kumimoji="1" lang="en-US" altLang="ja-JP" dirty="0"/>
              <a:t>*       17 *       12 *       -13 *</a:t>
            </a:r>
          </a:p>
          <a:p>
            <a:r>
              <a:rPr kumimoji="1" lang="en-US" altLang="ja-JP" dirty="0"/>
              <a:t>*       17 *       13 *        14 *</a:t>
            </a:r>
          </a:p>
          <a:p>
            <a:r>
              <a:rPr kumimoji="1" lang="en-US" altLang="ja-JP" dirty="0"/>
              <a:t>*       17 *       14 *      -211 *</a:t>
            </a:r>
          </a:p>
          <a:p>
            <a:r>
              <a:rPr kumimoji="1" lang="en-US" altLang="ja-JP" dirty="0"/>
              <a:t>*       17 *       15 *       211 *</a:t>
            </a:r>
          </a:p>
          <a:p>
            <a:r>
              <a:rPr kumimoji="1" lang="en-US" altLang="ja-JP" dirty="0"/>
              <a:t>*       17 *       16 *       -11 *</a:t>
            </a:r>
          </a:p>
          <a:p>
            <a:r>
              <a:rPr kumimoji="1" lang="en-US" altLang="ja-JP" dirty="0"/>
              <a:t>*       17 *       17 *        11 *</a:t>
            </a:r>
          </a:p>
          <a:p>
            <a:r>
              <a:rPr kumimoji="1" lang="en-US" altLang="ja-JP" dirty="0"/>
              <a:t>*       17 *       18 *        22 *</a:t>
            </a:r>
          </a:p>
          <a:p>
            <a:r>
              <a:rPr kumimoji="1" lang="en-US" altLang="ja-JP" dirty="0"/>
              <a:t>*       17 *       19 *        22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-15 *</a:t>
            </a:r>
          </a:p>
          <a:p>
            <a:r>
              <a:rPr kumimoji="1" lang="en-US" altLang="ja-JP" dirty="0"/>
              <a:t>*       18 *       10 *        15 *</a:t>
            </a:r>
          </a:p>
          <a:p>
            <a:r>
              <a:rPr kumimoji="1" lang="en-US" altLang="ja-JP" dirty="0"/>
              <a:t>*       18 *       11 *       -16 *</a:t>
            </a:r>
          </a:p>
          <a:p>
            <a:r>
              <a:rPr kumimoji="1" lang="en-US" altLang="ja-JP" dirty="0"/>
              <a:t>*       18 *       12 *       -13 *</a:t>
            </a:r>
          </a:p>
          <a:p>
            <a:r>
              <a:rPr kumimoji="1" lang="en-US" altLang="ja-JP" dirty="0"/>
              <a:t>*       18 *       13 *        14 *</a:t>
            </a:r>
          </a:p>
          <a:p>
            <a:r>
              <a:rPr kumimoji="1" lang="en-US" altLang="ja-JP" dirty="0"/>
              <a:t>*       18 *       14 *        16 *</a:t>
            </a:r>
          </a:p>
          <a:p>
            <a:r>
              <a:rPr kumimoji="1" lang="en-US" altLang="ja-JP" dirty="0"/>
              <a:t>Type &lt;CR&gt; to continue or q to quit ==&gt;</a:t>
            </a:r>
          </a:p>
          <a:p>
            <a:r>
              <a:rPr kumimoji="1" lang="en-US" altLang="ja-JP" dirty="0"/>
              <a:t>*       18 *       15 *    -20213 *</a:t>
            </a:r>
          </a:p>
          <a:p>
            <a:r>
              <a:rPr kumimoji="1" lang="en-US" altLang="ja-JP" dirty="0"/>
              <a:t>*       18 *       16 *       111 *</a:t>
            </a:r>
          </a:p>
          <a:p>
            <a:r>
              <a:rPr kumimoji="1" lang="en-US" altLang="ja-JP" dirty="0"/>
              <a:t>*       18 *       17 *       111 *</a:t>
            </a:r>
          </a:p>
          <a:p>
            <a:r>
              <a:rPr kumimoji="1" lang="en-US" altLang="ja-JP" dirty="0"/>
              <a:t>*       18 *       18 *      -211 *</a:t>
            </a:r>
          </a:p>
          <a:p>
            <a:r>
              <a:rPr kumimoji="1" lang="en-US" altLang="ja-JP" dirty="0"/>
              <a:t>*       18 *       19 *        22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23 *</a:t>
            </a:r>
          </a:p>
          <a:p>
            <a:r>
              <a:rPr kumimoji="1" lang="en-US" altLang="ja-JP" dirty="0"/>
              <a:t>*       19 *        9 *       -15 *</a:t>
            </a:r>
          </a:p>
          <a:p>
            <a:r>
              <a:rPr kumimoji="1" lang="en-US" altLang="ja-JP" dirty="0"/>
              <a:t>*       19 *       10 *        15 *</a:t>
            </a:r>
          </a:p>
          <a:p>
            <a:r>
              <a:rPr kumimoji="1" lang="en-US" altLang="ja-JP" dirty="0"/>
              <a:t>*       19 *       11 *        94 *</a:t>
            </a:r>
          </a:p>
          <a:p>
            <a:r>
              <a:rPr kumimoji="1" lang="en-US" altLang="ja-JP" dirty="0"/>
              <a:t>*       19 *       12 *       -15 *</a:t>
            </a:r>
          </a:p>
          <a:p>
            <a:r>
              <a:rPr kumimoji="1" lang="en-US" altLang="ja-JP" dirty="0"/>
              <a:t>*       19 *       13 *        15 *</a:t>
            </a:r>
          </a:p>
          <a:p>
            <a:r>
              <a:rPr kumimoji="1" lang="en-US" altLang="ja-JP" dirty="0"/>
              <a:t>*       19 *       14 *        15 *</a:t>
            </a:r>
          </a:p>
          <a:p>
            <a:r>
              <a:rPr kumimoji="1" lang="en-US" altLang="ja-JP" dirty="0"/>
              <a:t>*       19 *       15 *        22 *</a:t>
            </a:r>
          </a:p>
          <a:p>
            <a:r>
              <a:rPr kumimoji="1" lang="en-US" altLang="ja-JP" dirty="0"/>
              <a:t>*       19 *       16 *       -16 *</a:t>
            </a:r>
          </a:p>
          <a:p>
            <a:r>
              <a:rPr kumimoji="1" lang="en-US" altLang="ja-JP" dirty="0"/>
              <a:t>*       19 *       17 *       -11 *</a:t>
            </a:r>
          </a:p>
          <a:p>
            <a:r>
              <a:rPr kumimoji="1" lang="en-US" altLang="ja-JP" dirty="0"/>
              <a:t>*       19 *       18 *        12 *</a:t>
            </a:r>
          </a:p>
          <a:p>
            <a:r>
              <a:rPr kumimoji="1" lang="en-US" altLang="ja-JP" dirty="0"/>
              <a:t>*       19 *       19 *        16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-15 *</a:t>
            </a:r>
          </a:p>
          <a:p>
            <a:r>
              <a:rPr kumimoji="1" lang="en-US" altLang="ja-JP" dirty="0"/>
              <a:t>*       20 *        9 *        15 *</a:t>
            </a:r>
          </a:p>
          <a:p>
            <a:r>
              <a:rPr kumimoji="1" lang="en-US" altLang="ja-JP" dirty="0"/>
              <a:t>*       20 *       10 *       -16 *</a:t>
            </a:r>
          </a:p>
          <a:p>
            <a:r>
              <a:rPr kumimoji="1" lang="en-US" altLang="ja-JP" dirty="0"/>
              <a:t>*       20 *       11 *        24 *</a:t>
            </a:r>
          </a:p>
          <a:p>
            <a:r>
              <a:rPr kumimoji="1" lang="en-US" altLang="ja-JP" dirty="0"/>
              <a:t>*       20 *       12 *       111 *</a:t>
            </a:r>
          </a:p>
          <a:p>
            <a:r>
              <a:rPr kumimoji="1" lang="en-US" altLang="ja-JP" dirty="0"/>
              <a:t>*       20 *       13 *       111 *</a:t>
            </a:r>
          </a:p>
          <a:p>
            <a:r>
              <a:rPr kumimoji="1" lang="en-US" altLang="ja-JP" dirty="0"/>
              <a:t>*       20 *       14 *       111 *</a:t>
            </a:r>
          </a:p>
          <a:p>
            <a:r>
              <a:rPr kumimoji="1" lang="en-US" altLang="ja-JP" dirty="0"/>
              <a:t>*       20 *       15 *       211 *</a:t>
            </a:r>
          </a:p>
          <a:p>
            <a:r>
              <a:rPr kumimoji="1" lang="en-US" altLang="ja-JP" dirty="0"/>
              <a:t>*       20 *       16 *        16 *</a:t>
            </a:r>
          </a:p>
          <a:p>
            <a:r>
              <a:rPr kumimoji="1" lang="en-US" altLang="ja-JP" dirty="0"/>
              <a:t>*       20 *       17 *    -20213 *</a:t>
            </a:r>
          </a:p>
          <a:p>
            <a:r>
              <a:rPr kumimoji="1" lang="en-US" altLang="ja-JP" dirty="0"/>
              <a:t>*       20 *       18 *       111 *</a:t>
            </a:r>
          </a:p>
          <a:p>
            <a:r>
              <a:rPr kumimoji="1" lang="en-US" altLang="ja-JP" dirty="0"/>
              <a:t>*       20 *       19 *       111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-13 *</a:t>
            </a:r>
          </a:p>
          <a:p>
            <a:r>
              <a:rPr kumimoji="1" lang="en-US" altLang="ja-JP" dirty="0"/>
              <a:t>*       21 *       10 *        13 *</a:t>
            </a:r>
          </a:p>
          <a:p>
            <a:r>
              <a:rPr kumimoji="1" lang="en-US" altLang="ja-JP" dirty="0"/>
              <a:t>*       21 *       11 *        94 *</a:t>
            </a:r>
          </a:p>
          <a:p>
            <a:r>
              <a:rPr kumimoji="1" lang="en-US" altLang="ja-JP" dirty="0"/>
              <a:t>*       21 *       12 *       -13 *</a:t>
            </a:r>
          </a:p>
          <a:p>
            <a:r>
              <a:rPr kumimoji="1" lang="en-US" altLang="ja-JP" dirty="0"/>
              <a:t>*       21 *       13 *        13 *</a:t>
            </a:r>
          </a:p>
          <a:p>
            <a:r>
              <a:rPr kumimoji="1" lang="en-US" altLang="ja-JP" dirty="0"/>
              <a:t>*       21 *       14 *       -13 *</a:t>
            </a:r>
          </a:p>
          <a:p>
            <a:r>
              <a:rPr kumimoji="1" lang="en-US" altLang="ja-JP" dirty="0"/>
              <a:t>*       21 *       15 *        22 *</a:t>
            </a:r>
          </a:p>
          <a:p>
            <a:r>
              <a:rPr kumimoji="1" lang="en-US" altLang="ja-JP" dirty="0"/>
              <a:t>*       21 *       16 *        13 *</a:t>
            </a:r>
          </a:p>
          <a:p>
            <a:r>
              <a:rPr kumimoji="1" lang="en-US" altLang="ja-JP" dirty="0"/>
              <a:t>*       21 *       17 *      -211 *</a:t>
            </a:r>
          </a:p>
          <a:p>
            <a:r>
              <a:rPr kumimoji="1" lang="en-US" altLang="ja-JP" dirty="0"/>
              <a:t>*       21 *       18 *       211 *</a:t>
            </a:r>
          </a:p>
          <a:p>
            <a:r>
              <a:rPr kumimoji="1" lang="en-US" altLang="ja-JP" dirty="0"/>
              <a:t>*       21 *       19 *        11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-13 *</a:t>
            </a:r>
          </a:p>
          <a:p>
            <a:r>
              <a:rPr kumimoji="1" lang="en-US" altLang="ja-JP" dirty="0"/>
              <a:t>*       22 *        9 *        13 *</a:t>
            </a:r>
          </a:p>
          <a:p>
            <a:r>
              <a:rPr kumimoji="1" lang="en-US" altLang="ja-JP" dirty="0"/>
              <a:t>Type &lt;CR&gt; to continue or q to quit ==&gt;</a:t>
            </a:r>
          </a:p>
          <a:p>
            <a:r>
              <a:rPr kumimoji="1" lang="en-US" altLang="ja-JP" dirty="0"/>
              <a:t>*       22 *       10 *       -13 *</a:t>
            </a:r>
          </a:p>
          <a:p>
            <a:r>
              <a:rPr kumimoji="1" lang="en-US" altLang="ja-JP" dirty="0"/>
              <a:t>*       22 *       11 *        13 *</a:t>
            </a:r>
          </a:p>
          <a:p>
            <a:r>
              <a:rPr kumimoji="1" lang="en-US" altLang="ja-JP" dirty="0"/>
              <a:t>*       22 *       12 *        22 *</a:t>
            </a:r>
          </a:p>
          <a:p>
            <a:r>
              <a:rPr kumimoji="1" lang="en-US" altLang="ja-JP" dirty="0"/>
              <a:t>*       22 *       13 *       -11 *</a:t>
            </a:r>
          </a:p>
          <a:p>
            <a:r>
              <a:rPr kumimoji="1" lang="en-US" altLang="ja-JP" dirty="0"/>
              <a:t>*       22 *       14 *        11 *</a:t>
            </a:r>
          </a:p>
          <a:p>
            <a:r>
              <a:rPr kumimoji="1" lang="en-US" altLang="ja-JP" dirty="0"/>
              <a:t>*       22 *       15 *        11 *</a:t>
            </a:r>
          </a:p>
          <a:p>
            <a:r>
              <a:rPr kumimoji="1" lang="en-US" altLang="ja-JP" dirty="0"/>
              <a:t>*       22 *       16 *       -11 *</a:t>
            </a:r>
          </a:p>
          <a:p>
            <a:r>
              <a:rPr kumimoji="1" lang="en-US" altLang="ja-JP" dirty="0"/>
              <a:t>*       22 *       17 *       -11 *</a:t>
            </a:r>
          </a:p>
          <a:p>
            <a:r>
              <a:rPr kumimoji="1" lang="en-US" altLang="ja-JP" dirty="0"/>
              <a:t>*       22 *       18 *        11 *</a:t>
            </a:r>
          </a:p>
          <a:p>
            <a:r>
              <a:rPr kumimoji="1" lang="en-US" altLang="ja-JP" dirty="0"/>
              <a:t>*       22 *       19 *        11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-15 *</a:t>
            </a:r>
          </a:p>
          <a:p>
            <a:r>
              <a:rPr kumimoji="1" lang="en-US" altLang="ja-JP" dirty="0"/>
              <a:t>*       23 *        9 *        15 *</a:t>
            </a:r>
          </a:p>
          <a:p>
            <a:r>
              <a:rPr kumimoji="1" lang="en-US" altLang="ja-JP" dirty="0"/>
              <a:t>*       23 *       10 *        94 *</a:t>
            </a:r>
          </a:p>
          <a:p>
            <a:r>
              <a:rPr kumimoji="1" lang="en-US" altLang="ja-JP" dirty="0"/>
              <a:t>*       23 *       11 *       -15 *</a:t>
            </a:r>
          </a:p>
          <a:p>
            <a:r>
              <a:rPr kumimoji="1" lang="en-US" altLang="ja-JP" dirty="0"/>
              <a:t>*       23 *       12 *        15 *</a:t>
            </a:r>
          </a:p>
          <a:p>
            <a:r>
              <a:rPr kumimoji="1" lang="en-US" altLang="ja-JP" dirty="0"/>
              <a:t>*       23 *       13 *       -15 *</a:t>
            </a:r>
          </a:p>
          <a:p>
            <a:r>
              <a:rPr kumimoji="1" lang="en-US" altLang="ja-JP" dirty="0"/>
              <a:t>*       23 *       14 *        22 *</a:t>
            </a:r>
          </a:p>
          <a:p>
            <a:r>
              <a:rPr kumimoji="1" lang="en-US" altLang="ja-JP" dirty="0"/>
              <a:t>Type &lt;CR&gt; to continue or q to quit ==&gt;</a:t>
            </a:r>
          </a:p>
          <a:p>
            <a:r>
              <a:rPr kumimoji="1" lang="en-US" altLang="ja-JP" dirty="0"/>
              <a:t>*       23 *       15 *        16 *</a:t>
            </a:r>
          </a:p>
          <a:p>
            <a:r>
              <a:rPr kumimoji="1" lang="en-US" altLang="ja-JP" dirty="0"/>
              <a:t>*       23 *       16 *        11 *</a:t>
            </a:r>
          </a:p>
          <a:p>
            <a:r>
              <a:rPr kumimoji="1" lang="en-US" altLang="ja-JP" dirty="0"/>
              <a:t>*       23 *       17 *       -12 *</a:t>
            </a:r>
          </a:p>
          <a:p>
            <a:r>
              <a:rPr kumimoji="1" lang="en-US" altLang="ja-JP" dirty="0"/>
              <a:t>*       23 *       18 *       -16 *</a:t>
            </a:r>
          </a:p>
          <a:p>
            <a:r>
              <a:rPr kumimoji="1" lang="en-US" altLang="ja-JP" dirty="0"/>
              <a:t>*       23 *       19 *       -13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23 *</a:t>
            </a:r>
          </a:p>
          <a:p>
            <a:r>
              <a:rPr kumimoji="1" lang="en-US" altLang="ja-JP" dirty="0"/>
              <a:t>*       24 *        9 *       -13 *</a:t>
            </a:r>
          </a:p>
          <a:p>
            <a:r>
              <a:rPr kumimoji="1" lang="en-US" altLang="ja-JP" dirty="0"/>
              <a:t>*       24 *       10 *        13 *</a:t>
            </a:r>
          </a:p>
          <a:p>
            <a:r>
              <a:rPr kumimoji="1" lang="en-US" altLang="ja-JP" dirty="0"/>
              <a:t>*       24 *       11 *       -13 *</a:t>
            </a:r>
          </a:p>
          <a:p>
            <a:r>
              <a:rPr kumimoji="1" lang="en-US" altLang="ja-JP" dirty="0"/>
              <a:t>*       24 *       12 *        13 *</a:t>
            </a:r>
          </a:p>
          <a:p>
            <a:r>
              <a:rPr kumimoji="1" lang="en-US" altLang="ja-JP" dirty="0"/>
              <a:t>*       24 *       13 *       -11 *</a:t>
            </a:r>
          </a:p>
          <a:p>
            <a:r>
              <a:rPr kumimoji="1" lang="en-US" altLang="ja-JP" dirty="0"/>
              <a:t>*       24 *       14 *        11 *</a:t>
            </a:r>
          </a:p>
          <a:p>
            <a:r>
              <a:rPr kumimoji="1" lang="en-US" altLang="ja-JP" dirty="0"/>
              <a:t>*       24 *       15 *      2112 *</a:t>
            </a:r>
          </a:p>
          <a:p>
            <a:r>
              <a:rPr kumimoji="1" lang="en-US" altLang="ja-JP" dirty="0"/>
              <a:t>*       24 *       16 *      2112 *</a:t>
            </a:r>
          </a:p>
          <a:p>
            <a:r>
              <a:rPr kumimoji="1" lang="en-US" altLang="ja-JP" dirty="0"/>
              <a:t>*       24 *       17 *      2212 *</a:t>
            </a:r>
          </a:p>
          <a:p>
            <a:r>
              <a:rPr kumimoji="1" lang="en-US" altLang="ja-JP" dirty="0"/>
              <a:t>*       24 *       18 *      -211 *</a:t>
            </a:r>
          </a:p>
          <a:p>
            <a:r>
              <a:rPr kumimoji="1" lang="en-US" altLang="ja-JP" dirty="0"/>
              <a:t>*       24 *       19 *       -11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-13 *</a:t>
            </a:r>
          </a:p>
          <a:p>
            <a:r>
              <a:rPr kumimoji="1" lang="en-US" altLang="ja-JP" dirty="0"/>
              <a:t>*       25 *        9 *        13 *</a:t>
            </a:r>
          </a:p>
          <a:p>
            <a:r>
              <a:rPr kumimoji="1" lang="en-US" altLang="ja-JP" dirty="0"/>
              <a:t>*       25 *       10 *        94 *</a:t>
            </a:r>
          </a:p>
          <a:p>
            <a:r>
              <a:rPr kumimoji="1" lang="en-US" altLang="ja-JP" dirty="0"/>
              <a:t>*       25 *       11 *       -13 *</a:t>
            </a:r>
          </a:p>
          <a:p>
            <a:r>
              <a:rPr kumimoji="1" lang="en-US" altLang="ja-JP" dirty="0"/>
              <a:t>*       25 *       12 *        13 *</a:t>
            </a:r>
          </a:p>
          <a:p>
            <a:r>
              <a:rPr kumimoji="1" lang="en-US" altLang="ja-JP" dirty="0"/>
              <a:t>*       25 *       13 *        13 *</a:t>
            </a:r>
          </a:p>
          <a:p>
            <a:r>
              <a:rPr kumimoji="1" lang="en-US" altLang="ja-JP" dirty="0"/>
              <a:t>*       25 *       14 *        22 *</a:t>
            </a:r>
          </a:p>
          <a:p>
            <a:r>
              <a:rPr kumimoji="1" lang="en-US" altLang="ja-JP" dirty="0"/>
              <a:t>*       25 *       15 *       -11 *</a:t>
            </a:r>
          </a:p>
          <a:p>
            <a:r>
              <a:rPr kumimoji="1" lang="en-US" altLang="ja-JP" dirty="0"/>
              <a:t>*       25 *       16 *        11 *</a:t>
            </a:r>
          </a:p>
          <a:p>
            <a:r>
              <a:rPr kumimoji="1" lang="en-US" altLang="ja-JP" dirty="0"/>
              <a:t>*       25 *       17 *       -11 *</a:t>
            </a:r>
          </a:p>
          <a:p>
            <a:r>
              <a:rPr kumimoji="1" lang="en-US" altLang="ja-JP" dirty="0"/>
              <a:t>*       25 *       18 *        11 *</a:t>
            </a:r>
          </a:p>
          <a:p>
            <a:r>
              <a:rPr kumimoji="1" lang="en-US" altLang="ja-JP" dirty="0"/>
              <a:t>*       25 *       19 *       -11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-13 *</a:t>
            </a:r>
          </a:p>
          <a:p>
            <a:r>
              <a:rPr kumimoji="1" lang="en-US" altLang="ja-JP" dirty="0"/>
              <a:t>*       26 *        9 *        13 *</a:t>
            </a:r>
          </a:p>
          <a:p>
            <a:r>
              <a:rPr kumimoji="1" lang="en-US" altLang="ja-JP" dirty="0"/>
              <a:t>*       26 *       10 *        94 *</a:t>
            </a:r>
          </a:p>
          <a:p>
            <a:r>
              <a:rPr kumimoji="1" lang="en-US" altLang="ja-JP" dirty="0"/>
              <a:t>*       26 *       11 *       -13 *</a:t>
            </a:r>
          </a:p>
          <a:p>
            <a:r>
              <a:rPr kumimoji="1" lang="en-US" altLang="ja-JP" dirty="0"/>
              <a:t>*       26 *       12 *        13 *</a:t>
            </a:r>
          </a:p>
          <a:p>
            <a:r>
              <a:rPr kumimoji="1" lang="en-US" altLang="ja-JP" dirty="0"/>
              <a:t>*       26 *       13 *       -13 *</a:t>
            </a:r>
          </a:p>
          <a:p>
            <a:r>
              <a:rPr kumimoji="1" lang="en-US" altLang="ja-JP" dirty="0"/>
              <a:t>*       26 *       14 *        22 *</a:t>
            </a:r>
          </a:p>
          <a:p>
            <a:r>
              <a:rPr kumimoji="1" lang="en-US" altLang="ja-JP" dirty="0"/>
              <a:t>*       26 *       15 *        13 *</a:t>
            </a:r>
          </a:p>
          <a:p>
            <a:r>
              <a:rPr kumimoji="1" lang="en-US" altLang="ja-JP" dirty="0"/>
              <a:t>*       26 *       16 *        22 *</a:t>
            </a:r>
          </a:p>
          <a:p>
            <a:r>
              <a:rPr kumimoji="1" lang="en-US" altLang="ja-JP" dirty="0"/>
              <a:t>*       26 *       17 *       -11 *</a:t>
            </a:r>
          </a:p>
          <a:p>
            <a:r>
              <a:rPr kumimoji="1" lang="en-US" altLang="ja-JP" dirty="0"/>
              <a:t>*       26 *       18 *        11 *</a:t>
            </a:r>
          </a:p>
          <a:p>
            <a:r>
              <a:rPr kumimoji="1" lang="en-US" altLang="ja-JP" dirty="0"/>
              <a:t>*       26 *       19 *       -11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-15 *</a:t>
            </a:r>
          </a:p>
          <a:p>
            <a:r>
              <a:rPr kumimoji="1" lang="en-US" altLang="ja-JP" dirty="0"/>
              <a:t>Type &lt;CR&gt; to continue or q to quit ==&gt;</a:t>
            </a:r>
          </a:p>
          <a:p>
            <a:r>
              <a:rPr kumimoji="1" lang="en-US" altLang="ja-JP" dirty="0"/>
              <a:t>*       27 *       10 *        15 *</a:t>
            </a:r>
          </a:p>
          <a:p>
            <a:r>
              <a:rPr kumimoji="1" lang="en-US" altLang="ja-JP" dirty="0"/>
              <a:t>*       27 *       11 *       -16 *</a:t>
            </a:r>
          </a:p>
          <a:p>
            <a:r>
              <a:rPr kumimoji="1" lang="en-US" altLang="ja-JP" dirty="0"/>
              <a:t>*       27 *       12 *       -11 *</a:t>
            </a:r>
          </a:p>
          <a:p>
            <a:r>
              <a:rPr kumimoji="1" lang="en-US" altLang="ja-JP" dirty="0"/>
              <a:t>*       27 *       13 *        12 *</a:t>
            </a:r>
          </a:p>
          <a:p>
            <a:r>
              <a:rPr kumimoji="1" lang="en-US" altLang="ja-JP" dirty="0"/>
              <a:t>*       27 *       14 *        16 *</a:t>
            </a:r>
          </a:p>
          <a:p>
            <a:r>
              <a:rPr kumimoji="1" lang="en-US" altLang="ja-JP" dirty="0"/>
              <a:t>*       27 *       15 *    -20213 *</a:t>
            </a:r>
          </a:p>
          <a:p>
            <a:r>
              <a:rPr kumimoji="1" lang="en-US" altLang="ja-JP" dirty="0"/>
              <a:t>*       27 *       16 *      -211 *</a:t>
            </a:r>
          </a:p>
          <a:p>
            <a:r>
              <a:rPr kumimoji="1" lang="en-US" altLang="ja-JP" dirty="0"/>
              <a:t>*       27 *       17 *      -211 *</a:t>
            </a:r>
          </a:p>
          <a:p>
            <a:r>
              <a:rPr kumimoji="1" lang="en-US" altLang="ja-JP" dirty="0"/>
              <a:t>*       27 *       18 *       211 *</a:t>
            </a:r>
          </a:p>
          <a:p>
            <a:r>
              <a:rPr kumimoji="1" lang="en-US" altLang="ja-JP" dirty="0"/>
              <a:t>*       27 *       19 *        11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-13 *</a:t>
            </a:r>
          </a:p>
          <a:p>
            <a:r>
              <a:rPr kumimoji="1" lang="en-US" altLang="ja-JP" dirty="0"/>
              <a:t>*       28 *        9 *        13 *</a:t>
            </a:r>
          </a:p>
          <a:p>
            <a:r>
              <a:rPr kumimoji="1" lang="en-US" altLang="ja-JP" dirty="0"/>
              <a:t>*       28 *       10 *       -13 *</a:t>
            </a:r>
          </a:p>
          <a:p>
            <a:r>
              <a:rPr kumimoji="1" lang="en-US" altLang="ja-JP" dirty="0"/>
              <a:t>*       28 *       11 *        13 *</a:t>
            </a:r>
          </a:p>
          <a:p>
            <a:r>
              <a:rPr kumimoji="1" lang="en-US" altLang="ja-JP" dirty="0"/>
              <a:t>*       28 *       12 *        11 *</a:t>
            </a:r>
          </a:p>
          <a:p>
            <a:r>
              <a:rPr kumimoji="1" lang="en-US" altLang="ja-JP" dirty="0"/>
              <a:t>*       28 *       13 *        11 *</a:t>
            </a:r>
          </a:p>
          <a:p>
            <a:r>
              <a:rPr kumimoji="1" lang="en-US" altLang="ja-JP" dirty="0"/>
              <a:t>*       28 *       14 *        11 *</a:t>
            </a:r>
          </a:p>
          <a:p>
            <a:r>
              <a:rPr kumimoji="1" lang="en-US" altLang="ja-JP" dirty="0"/>
              <a:t>Type &lt;CR&gt; to continue or q to quit ==&gt;</a:t>
            </a:r>
          </a:p>
          <a:p>
            <a:r>
              <a:rPr kumimoji="1" lang="en-US" altLang="ja-JP" dirty="0"/>
              <a:t>*       28 *       15 *       -11 *</a:t>
            </a:r>
          </a:p>
          <a:p>
            <a:r>
              <a:rPr kumimoji="1" lang="en-US" altLang="ja-JP" dirty="0"/>
              <a:t>*       28 *       16 *       -11 *</a:t>
            </a:r>
          </a:p>
          <a:p>
            <a:r>
              <a:rPr kumimoji="1" lang="en-US" altLang="ja-JP" dirty="0"/>
              <a:t>*       28 *       17 *       -11 *</a:t>
            </a:r>
          </a:p>
          <a:p>
            <a:r>
              <a:rPr kumimoji="1" lang="en-US" altLang="ja-JP" dirty="0"/>
              <a:t>*       28 *       18 *        11 *</a:t>
            </a:r>
          </a:p>
          <a:p>
            <a:r>
              <a:rPr kumimoji="1" lang="en-US" altLang="ja-JP" dirty="0"/>
              <a:t>*       28 *       19 *       -11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23 *</a:t>
            </a:r>
          </a:p>
          <a:p>
            <a:r>
              <a:rPr kumimoji="1" lang="en-US" altLang="ja-JP" dirty="0"/>
              <a:t>*       29 *        9 *       -13 *</a:t>
            </a:r>
          </a:p>
          <a:p>
            <a:r>
              <a:rPr kumimoji="1" lang="en-US" altLang="ja-JP" dirty="0"/>
              <a:t>*       29 *       10 *        13 *</a:t>
            </a:r>
          </a:p>
          <a:p>
            <a:r>
              <a:rPr kumimoji="1" lang="en-US" altLang="ja-JP" dirty="0"/>
              <a:t>*       29 *       11 *        94 *</a:t>
            </a:r>
          </a:p>
          <a:p>
            <a:r>
              <a:rPr kumimoji="1" lang="en-US" altLang="ja-JP" dirty="0"/>
              <a:t>*       29 *       12 *       -13 *</a:t>
            </a:r>
          </a:p>
          <a:p>
            <a:r>
              <a:rPr kumimoji="1" lang="en-US" altLang="ja-JP" dirty="0"/>
              <a:t>*       29 *       13 *        13 *</a:t>
            </a:r>
          </a:p>
          <a:p>
            <a:r>
              <a:rPr kumimoji="1" lang="en-US" altLang="ja-JP" dirty="0"/>
              <a:t>*       29 *       14 *       -13 *</a:t>
            </a:r>
          </a:p>
          <a:p>
            <a:r>
              <a:rPr kumimoji="1" lang="en-US" altLang="ja-JP" dirty="0"/>
              <a:t>*       29 *       15 *        22 *</a:t>
            </a:r>
          </a:p>
          <a:p>
            <a:r>
              <a:rPr kumimoji="1" lang="en-US" altLang="ja-JP" dirty="0"/>
              <a:t>*       29 *       16 *        22 *</a:t>
            </a:r>
          </a:p>
          <a:p>
            <a:r>
              <a:rPr kumimoji="1" lang="en-US" altLang="ja-JP" dirty="0"/>
              <a:t>*       29 *       17 *        22 *</a:t>
            </a:r>
          </a:p>
          <a:p>
            <a:r>
              <a:rPr kumimoji="1" lang="en-US" altLang="ja-JP" dirty="0"/>
              <a:t>*       29 *       18 *       -11 *</a:t>
            </a:r>
          </a:p>
          <a:p>
            <a:r>
              <a:rPr kumimoji="1" lang="en-US" altLang="ja-JP" dirty="0"/>
              <a:t>*       29 *       19 *        11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-15 *</a:t>
            </a:r>
          </a:p>
          <a:p>
            <a:r>
              <a:rPr kumimoji="1" lang="en-US" altLang="ja-JP" dirty="0"/>
              <a:t>*       30 *       10 *        15 *</a:t>
            </a:r>
          </a:p>
          <a:p>
            <a:r>
              <a:rPr kumimoji="1" lang="en-US" altLang="ja-JP" dirty="0"/>
              <a:t>*       30 *       11 *        94 *</a:t>
            </a:r>
          </a:p>
          <a:p>
            <a:r>
              <a:rPr kumimoji="1" lang="en-US" altLang="ja-JP" dirty="0"/>
              <a:t>*       30 *       12 *       -15 *</a:t>
            </a:r>
          </a:p>
          <a:p>
            <a:r>
              <a:rPr kumimoji="1" lang="en-US" altLang="ja-JP" dirty="0"/>
              <a:t>*       30 *       13 *        15 *</a:t>
            </a:r>
          </a:p>
          <a:p>
            <a:r>
              <a:rPr kumimoji="1" lang="en-US" altLang="ja-JP" dirty="0"/>
              <a:t>*       30 *       14 *       -15 *</a:t>
            </a:r>
          </a:p>
          <a:p>
            <a:r>
              <a:rPr kumimoji="1" lang="en-US" altLang="ja-JP" dirty="0"/>
              <a:t>*       30 *       15 *        22 *</a:t>
            </a:r>
          </a:p>
          <a:p>
            <a:r>
              <a:rPr kumimoji="1" lang="en-US" altLang="ja-JP" dirty="0"/>
              <a:t>*       30 *       16 *       -15 *</a:t>
            </a:r>
          </a:p>
          <a:p>
            <a:r>
              <a:rPr kumimoji="1" lang="en-US" altLang="ja-JP" dirty="0"/>
              <a:t>*       30 *       17 *        22 *</a:t>
            </a:r>
          </a:p>
          <a:p>
            <a:r>
              <a:rPr kumimoji="1" lang="en-US" altLang="ja-JP" dirty="0"/>
              <a:t>*       30 *       18 *        16 *</a:t>
            </a:r>
          </a:p>
          <a:p>
            <a:r>
              <a:rPr kumimoji="1" lang="en-US" altLang="ja-JP" dirty="0"/>
              <a:t>*       30 *       19 *    -20213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-13 *</a:t>
            </a:r>
          </a:p>
          <a:p>
            <a:r>
              <a:rPr kumimoji="1" lang="en-US" altLang="ja-JP" dirty="0"/>
              <a:t>*       31 *        9 *        13 *</a:t>
            </a:r>
          </a:p>
          <a:p>
            <a:r>
              <a:rPr kumimoji="1" lang="en-US" altLang="ja-JP" dirty="0"/>
              <a:t>*       31 *       10 *       -13 *</a:t>
            </a:r>
          </a:p>
          <a:p>
            <a:r>
              <a:rPr kumimoji="1" lang="en-US" altLang="ja-JP" dirty="0"/>
              <a:t>*       31 *       11 *        13 *</a:t>
            </a:r>
          </a:p>
          <a:p>
            <a:r>
              <a:rPr kumimoji="1" lang="en-US" altLang="ja-JP" dirty="0"/>
              <a:t>*       31 *       12 *       -11 *</a:t>
            </a:r>
          </a:p>
          <a:p>
            <a:r>
              <a:rPr kumimoji="1" lang="en-US" altLang="ja-JP" dirty="0"/>
              <a:t>*       31 *       13 *        11 *</a:t>
            </a:r>
          </a:p>
          <a:p>
            <a:r>
              <a:rPr kumimoji="1" lang="en-US" altLang="ja-JP" dirty="0"/>
              <a:t>*       31 *       14 *       -11 *</a:t>
            </a:r>
          </a:p>
          <a:p>
            <a:r>
              <a:rPr kumimoji="1" lang="en-US" altLang="ja-JP" dirty="0"/>
              <a:t>*       31 *       15 *        11 *</a:t>
            </a:r>
          </a:p>
          <a:p>
            <a:r>
              <a:rPr kumimoji="1" lang="en-US" altLang="ja-JP" dirty="0"/>
              <a:t>*       31 *       16 *        22 *</a:t>
            </a:r>
          </a:p>
          <a:p>
            <a:r>
              <a:rPr kumimoji="1" lang="en-US" altLang="ja-JP" dirty="0"/>
              <a:t>*       31 *       17 *        22 *</a:t>
            </a:r>
          </a:p>
          <a:p>
            <a:r>
              <a:rPr kumimoji="1" lang="en-US" altLang="ja-JP" dirty="0"/>
              <a:t>*       31 *       18 *        22 *</a:t>
            </a:r>
          </a:p>
          <a:p>
            <a:r>
              <a:rPr kumimoji="1" lang="en-US" altLang="ja-JP" dirty="0"/>
              <a:t>*       31 *       19 *        22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-13 *</a:t>
            </a:r>
          </a:p>
          <a:p>
            <a:r>
              <a:rPr kumimoji="1" lang="en-US" altLang="ja-JP" dirty="0"/>
              <a:t>*       32 *        9 *        13 *</a:t>
            </a:r>
          </a:p>
          <a:p>
            <a:r>
              <a:rPr kumimoji="1" lang="en-US" altLang="ja-JP" dirty="0"/>
              <a:t>Type &lt;CR&gt; to continue or q to quit ==&gt;</a:t>
            </a:r>
          </a:p>
          <a:p>
            <a:r>
              <a:rPr kumimoji="1" lang="en-US" altLang="ja-JP" dirty="0"/>
              <a:t>*       32 *       10 *       -13 *</a:t>
            </a:r>
          </a:p>
          <a:p>
            <a:r>
              <a:rPr kumimoji="1" lang="en-US" altLang="ja-JP" dirty="0"/>
              <a:t>*       32 *       11 *        13 *</a:t>
            </a:r>
          </a:p>
          <a:p>
            <a:r>
              <a:rPr kumimoji="1" lang="en-US" altLang="ja-JP" dirty="0"/>
              <a:t>*       32 *       12 *        22 *</a:t>
            </a:r>
          </a:p>
          <a:p>
            <a:r>
              <a:rPr kumimoji="1" lang="en-US" altLang="ja-JP" dirty="0"/>
              <a:t>*       32 *       13 *        22 *</a:t>
            </a:r>
          </a:p>
          <a:p>
            <a:r>
              <a:rPr kumimoji="1" lang="en-US" altLang="ja-JP" dirty="0"/>
              <a:t>*       32 *       14 *       -11 *</a:t>
            </a:r>
          </a:p>
          <a:p>
            <a:r>
              <a:rPr kumimoji="1" lang="en-US" altLang="ja-JP" dirty="0"/>
              <a:t>*       32 *       15 *       -11 *</a:t>
            </a:r>
          </a:p>
          <a:p>
            <a:r>
              <a:rPr kumimoji="1" lang="en-US" altLang="ja-JP" dirty="0"/>
              <a:t>*       32 *       16 *        11 *</a:t>
            </a:r>
          </a:p>
          <a:p>
            <a:r>
              <a:rPr kumimoji="1" lang="en-US" altLang="ja-JP" dirty="0"/>
              <a:t>*       32 *       17 *        11 *</a:t>
            </a:r>
          </a:p>
          <a:p>
            <a:r>
              <a:rPr kumimoji="1" lang="en-US" altLang="ja-JP" dirty="0"/>
              <a:t>*       32 *       18 *       -11 *</a:t>
            </a:r>
          </a:p>
          <a:p>
            <a:r>
              <a:rPr kumimoji="1" lang="en-US" altLang="ja-JP" dirty="0"/>
              <a:t>*       32 *       19 *       -11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-13 *</a:t>
            </a:r>
          </a:p>
          <a:p>
            <a:r>
              <a:rPr kumimoji="1" lang="en-US" altLang="ja-JP" dirty="0"/>
              <a:t>*       33 *        9 *        13 *</a:t>
            </a:r>
          </a:p>
          <a:p>
            <a:r>
              <a:rPr kumimoji="1" lang="en-US" altLang="ja-JP" dirty="0"/>
              <a:t>*       33 *       10 *       -13 *</a:t>
            </a:r>
          </a:p>
          <a:p>
            <a:r>
              <a:rPr kumimoji="1" lang="en-US" altLang="ja-JP" dirty="0"/>
              <a:t>*       33 *       11 *        13 *</a:t>
            </a:r>
          </a:p>
          <a:p>
            <a:r>
              <a:rPr kumimoji="1" lang="en-US" altLang="ja-JP" dirty="0"/>
              <a:t>*       33 *       12 *        11 *</a:t>
            </a:r>
          </a:p>
          <a:p>
            <a:r>
              <a:rPr kumimoji="1" lang="en-US" altLang="ja-JP" dirty="0"/>
              <a:t>*       33 *       13 *        11 *</a:t>
            </a:r>
          </a:p>
          <a:p>
            <a:r>
              <a:rPr kumimoji="1" lang="en-US" altLang="ja-JP" dirty="0"/>
              <a:t>*       33 *       14 *        11 *</a:t>
            </a:r>
          </a:p>
          <a:p>
            <a:r>
              <a:rPr kumimoji="1" lang="en-US" altLang="ja-JP" dirty="0"/>
              <a:t>Type &lt;CR&gt; to continue or q to quit ==&gt;</a:t>
            </a:r>
          </a:p>
          <a:p>
            <a:r>
              <a:rPr kumimoji="1" lang="en-US" altLang="ja-JP" dirty="0"/>
              <a:t>*       33 *       15 *       -11 *</a:t>
            </a:r>
          </a:p>
          <a:p>
            <a:r>
              <a:rPr kumimoji="1" lang="en-US" altLang="ja-JP" dirty="0"/>
              <a:t>*       33 *       16 *       -11 *</a:t>
            </a:r>
          </a:p>
          <a:p>
            <a:r>
              <a:rPr kumimoji="1" lang="en-US" altLang="ja-JP" dirty="0"/>
              <a:t>*       33 *       17 *        11 *</a:t>
            </a:r>
          </a:p>
          <a:p>
            <a:r>
              <a:rPr kumimoji="1" lang="en-US" altLang="ja-JP" dirty="0"/>
              <a:t>*       33 *       18 *       -11 *</a:t>
            </a:r>
          </a:p>
          <a:p>
            <a:r>
              <a:rPr kumimoji="1" lang="en-US" altLang="ja-JP" dirty="0"/>
              <a:t>*       33 *       19 *        11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-13 *</a:t>
            </a:r>
          </a:p>
          <a:p>
            <a:r>
              <a:rPr kumimoji="1" lang="en-US" altLang="ja-JP" dirty="0"/>
              <a:t>*       34 *       10 *        13 *</a:t>
            </a:r>
          </a:p>
          <a:p>
            <a:r>
              <a:rPr kumimoji="1" lang="en-US" altLang="ja-JP" dirty="0"/>
              <a:t>*       34 *       11 *        94 *</a:t>
            </a:r>
          </a:p>
          <a:p>
            <a:r>
              <a:rPr kumimoji="1" lang="en-US" altLang="ja-JP" dirty="0"/>
              <a:t>*       34 *       12 *       -13 *</a:t>
            </a:r>
          </a:p>
          <a:p>
            <a:r>
              <a:rPr kumimoji="1" lang="en-US" altLang="ja-JP" dirty="0"/>
              <a:t>*       34 *       13 *        13 *</a:t>
            </a:r>
          </a:p>
          <a:p>
            <a:r>
              <a:rPr kumimoji="1" lang="en-US" altLang="ja-JP" dirty="0"/>
              <a:t>*       34 *       14 *       -13 *</a:t>
            </a:r>
          </a:p>
          <a:p>
            <a:r>
              <a:rPr kumimoji="1" lang="en-US" altLang="ja-JP" dirty="0"/>
              <a:t>*       34 *       15 *        22 *</a:t>
            </a:r>
          </a:p>
          <a:p>
            <a:r>
              <a:rPr kumimoji="1" lang="en-US" altLang="ja-JP" dirty="0"/>
              <a:t>*       34 *       16 *        13 *</a:t>
            </a:r>
          </a:p>
          <a:p>
            <a:r>
              <a:rPr kumimoji="1" lang="en-US" altLang="ja-JP" dirty="0"/>
              <a:t>*       34 *       17 *        22 *</a:t>
            </a:r>
          </a:p>
          <a:p>
            <a:r>
              <a:rPr kumimoji="1" lang="en-US" altLang="ja-JP" dirty="0"/>
              <a:t>*       34 *       18 *        11 *</a:t>
            </a:r>
          </a:p>
          <a:p>
            <a:r>
              <a:rPr kumimoji="1" lang="en-US" altLang="ja-JP" dirty="0"/>
              <a:t>*       34 *       19 *       -11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-15 *</a:t>
            </a:r>
          </a:p>
          <a:p>
            <a:r>
              <a:rPr kumimoji="1" lang="en-US" altLang="ja-JP" dirty="0"/>
              <a:t>*       35 *        9 *        15 *</a:t>
            </a:r>
          </a:p>
          <a:p>
            <a:r>
              <a:rPr kumimoji="1" lang="en-US" altLang="ja-JP" dirty="0"/>
              <a:t>*       35 *       10 *       -15 *</a:t>
            </a:r>
          </a:p>
          <a:p>
            <a:r>
              <a:rPr kumimoji="1" lang="en-US" altLang="ja-JP" dirty="0"/>
              <a:t>*       35 *       11 *       -16 *</a:t>
            </a:r>
          </a:p>
          <a:p>
            <a:r>
              <a:rPr kumimoji="1" lang="en-US" altLang="ja-JP" dirty="0"/>
              <a:t>*       35 *       12 *       -13 *</a:t>
            </a:r>
          </a:p>
          <a:p>
            <a:r>
              <a:rPr kumimoji="1" lang="en-US" altLang="ja-JP" dirty="0"/>
              <a:t>*       35 *       13 *        14 *</a:t>
            </a:r>
          </a:p>
          <a:p>
            <a:r>
              <a:rPr kumimoji="1" lang="en-US" altLang="ja-JP" dirty="0"/>
              <a:t>*       35 *       14 *        16 *</a:t>
            </a:r>
          </a:p>
          <a:p>
            <a:r>
              <a:rPr kumimoji="1" lang="en-US" altLang="ja-JP" dirty="0"/>
              <a:t>*       35 *       15 *        13 *</a:t>
            </a:r>
          </a:p>
          <a:p>
            <a:r>
              <a:rPr kumimoji="1" lang="en-US" altLang="ja-JP" dirty="0"/>
              <a:t>*       35 *       16 *       -14 *</a:t>
            </a:r>
          </a:p>
          <a:p>
            <a:r>
              <a:rPr kumimoji="1" lang="en-US" altLang="ja-JP" dirty="0"/>
              <a:t>*       35 *       17 *       -13 *</a:t>
            </a:r>
          </a:p>
          <a:p>
            <a:r>
              <a:rPr kumimoji="1" lang="en-US" altLang="ja-JP" dirty="0"/>
              <a:t>*       35 *       18 *        14 *</a:t>
            </a:r>
          </a:p>
          <a:p>
            <a:r>
              <a:rPr kumimoji="1" lang="en-US" altLang="ja-JP" dirty="0"/>
              <a:t>*       35 *       19 *        22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-15 *</a:t>
            </a:r>
          </a:p>
          <a:p>
            <a:r>
              <a:rPr kumimoji="1" lang="en-US" altLang="ja-JP" dirty="0"/>
              <a:t>*       36 *        9 *        15 *</a:t>
            </a:r>
          </a:p>
          <a:p>
            <a:r>
              <a:rPr kumimoji="1" lang="en-US" altLang="ja-JP" dirty="0"/>
              <a:t>*       36 *       10 *       -16 *</a:t>
            </a:r>
          </a:p>
          <a:p>
            <a:r>
              <a:rPr kumimoji="1" lang="en-US" altLang="ja-JP" dirty="0"/>
              <a:t>*       36 *       11 *       211 *</a:t>
            </a:r>
          </a:p>
          <a:p>
            <a:r>
              <a:rPr kumimoji="1" lang="en-US" altLang="ja-JP" dirty="0"/>
              <a:t>*       36 *       12 *        16 *</a:t>
            </a:r>
          </a:p>
          <a:p>
            <a:r>
              <a:rPr kumimoji="1" lang="en-US" altLang="ja-JP" dirty="0"/>
              <a:t>*       36 *       13 *        13 *</a:t>
            </a:r>
          </a:p>
          <a:p>
            <a:r>
              <a:rPr kumimoji="1" lang="en-US" altLang="ja-JP" dirty="0"/>
              <a:t>*       36 *       14 *       -14 *</a:t>
            </a:r>
          </a:p>
          <a:p>
            <a:r>
              <a:rPr kumimoji="1" lang="en-US" altLang="ja-JP" dirty="0"/>
              <a:t>*       36 *       15 *       -11 *</a:t>
            </a:r>
          </a:p>
          <a:p>
            <a:r>
              <a:rPr kumimoji="1" lang="en-US" altLang="ja-JP" dirty="0"/>
              <a:t>*       36 *       16 *        11 *</a:t>
            </a:r>
          </a:p>
          <a:p>
            <a:r>
              <a:rPr kumimoji="1" lang="en-US" altLang="ja-JP" dirty="0"/>
              <a:t>*       36 *       17 *        11 *</a:t>
            </a:r>
          </a:p>
          <a:p>
            <a:r>
              <a:rPr kumimoji="1" lang="en-US" altLang="ja-JP" dirty="0"/>
              <a:t>*       36 *       18 *       -11 *</a:t>
            </a:r>
          </a:p>
          <a:p>
            <a:r>
              <a:rPr kumimoji="1" lang="en-US" altLang="ja-JP" dirty="0"/>
              <a:t>*       36 *       19 *        22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-13 *</a:t>
            </a:r>
          </a:p>
          <a:p>
            <a:r>
              <a:rPr kumimoji="1" lang="en-US" altLang="ja-JP" dirty="0"/>
              <a:t>*       37 *        9 *        13 *</a:t>
            </a:r>
          </a:p>
          <a:p>
            <a:r>
              <a:rPr kumimoji="1" lang="en-US" altLang="ja-JP" dirty="0"/>
              <a:t>Type &lt;CR&gt; to continue or q to quit ==&gt;</a:t>
            </a:r>
          </a:p>
          <a:p>
            <a:r>
              <a:rPr kumimoji="1" lang="en-US" altLang="ja-JP" dirty="0"/>
              <a:t>*       37 *       10 *       -13 *</a:t>
            </a:r>
          </a:p>
          <a:p>
            <a:r>
              <a:rPr kumimoji="1" lang="en-US" altLang="ja-JP" dirty="0"/>
              <a:t>*       37 *       11 *        13 *</a:t>
            </a:r>
          </a:p>
          <a:p>
            <a:r>
              <a:rPr kumimoji="1" lang="en-US" altLang="ja-JP" dirty="0"/>
              <a:t>*       37 *       12 *       211 *</a:t>
            </a:r>
          </a:p>
          <a:p>
            <a:r>
              <a:rPr kumimoji="1" lang="en-US" altLang="ja-JP" dirty="0"/>
              <a:t>*       37 *       13 *      -211 *</a:t>
            </a:r>
          </a:p>
          <a:p>
            <a:r>
              <a:rPr kumimoji="1" lang="en-US" altLang="ja-JP" dirty="0"/>
              <a:t>*       37 *       14 *      -211 *</a:t>
            </a:r>
          </a:p>
          <a:p>
            <a:r>
              <a:rPr kumimoji="1" lang="en-US" altLang="ja-JP" dirty="0"/>
              <a:t>*       37 *       15 *       211 *</a:t>
            </a:r>
          </a:p>
          <a:p>
            <a:r>
              <a:rPr kumimoji="1" lang="en-US" altLang="ja-JP" dirty="0"/>
              <a:t>*       37 *       16 *       113 *</a:t>
            </a:r>
          </a:p>
          <a:p>
            <a:r>
              <a:rPr kumimoji="1" lang="en-US" altLang="ja-JP" dirty="0"/>
              <a:t>*       37 *       17 *       113 *</a:t>
            </a:r>
          </a:p>
          <a:p>
            <a:r>
              <a:rPr kumimoji="1" lang="en-US" altLang="ja-JP" dirty="0"/>
              <a:t>*       37 *       18 *       -11 *</a:t>
            </a:r>
          </a:p>
          <a:p>
            <a:r>
              <a:rPr kumimoji="1" lang="en-US" altLang="ja-JP" dirty="0"/>
              <a:t>*       37 *       19 *        11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-13 *</a:t>
            </a:r>
          </a:p>
          <a:p>
            <a:r>
              <a:rPr kumimoji="1" lang="en-US" altLang="ja-JP" dirty="0"/>
              <a:t>*       38 *       10 *        13 *</a:t>
            </a:r>
          </a:p>
          <a:p>
            <a:r>
              <a:rPr kumimoji="1" lang="en-US" altLang="ja-JP" dirty="0"/>
              <a:t>*       38 *       11 *        94 *</a:t>
            </a:r>
          </a:p>
          <a:p>
            <a:r>
              <a:rPr kumimoji="1" lang="en-US" altLang="ja-JP" dirty="0"/>
              <a:t>*       38 *       12 *       -13 *</a:t>
            </a:r>
          </a:p>
          <a:p>
            <a:r>
              <a:rPr kumimoji="1" lang="en-US" altLang="ja-JP" dirty="0"/>
              <a:t>*       38 *       13 *        13 *</a:t>
            </a:r>
          </a:p>
          <a:p>
            <a:r>
              <a:rPr kumimoji="1" lang="en-US" altLang="ja-JP" dirty="0"/>
              <a:t>*       38 *       14 *       -13 *</a:t>
            </a:r>
          </a:p>
          <a:p>
            <a:r>
              <a:rPr kumimoji="1" lang="en-US" altLang="ja-JP" dirty="0"/>
              <a:t>Type &lt;CR&gt; to continue or q to quit ==&gt;</a:t>
            </a:r>
          </a:p>
          <a:p>
            <a:r>
              <a:rPr kumimoji="1" lang="en-US" altLang="ja-JP" dirty="0"/>
              <a:t>*       38 *       15 *        22 *</a:t>
            </a:r>
          </a:p>
          <a:p>
            <a:r>
              <a:rPr kumimoji="1" lang="en-US" altLang="ja-JP" dirty="0"/>
              <a:t>*       38 *       16 *        13 *</a:t>
            </a:r>
          </a:p>
          <a:p>
            <a:r>
              <a:rPr kumimoji="1" lang="en-US" altLang="ja-JP" dirty="0"/>
              <a:t>*       38 *       17 *        22 *</a:t>
            </a:r>
          </a:p>
          <a:p>
            <a:r>
              <a:rPr kumimoji="1" lang="en-US" altLang="ja-JP" dirty="0"/>
              <a:t>*       38 *       18 *       -13 *</a:t>
            </a:r>
          </a:p>
          <a:p>
            <a:r>
              <a:rPr kumimoji="1" lang="en-US" altLang="ja-JP" dirty="0"/>
              <a:t>*       38 *       19 *        22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-15 *</a:t>
            </a:r>
          </a:p>
          <a:p>
            <a:r>
              <a:rPr kumimoji="1" lang="en-US" altLang="ja-JP" dirty="0"/>
              <a:t>*       39 *        9 *        15 *</a:t>
            </a:r>
          </a:p>
          <a:p>
            <a:r>
              <a:rPr kumimoji="1" lang="en-US" altLang="ja-JP" dirty="0"/>
              <a:t>*       39 *       10 *        94 *</a:t>
            </a:r>
          </a:p>
          <a:p>
            <a:r>
              <a:rPr kumimoji="1" lang="en-US" altLang="ja-JP" dirty="0"/>
              <a:t>*       39 *       11 *       -15 *</a:t>
            </a:r>
          </a:p>
          <a:p>
            <a:r>
              <a:rPr kumimoji="1" lang="en-US" altLang="ja-JP" dirty="0"/>
              <a:t>*       39 *       12 *        15 *</a:t>
            </a:r>
          </a:p>
          <a:p>
            <a:r>
              <a:rPr kumimoji="1" lang="en-US" altLang="ja-JP" dirty="0"/>
              <a:t>*       39 *       13 *        15 *</a:t>
            </a:r>
          </a:p>
          <a:p>
            <a:r>
              <a:rPr kumimoji="1" lang="en-US" altLang="ja-JP" dirty="0"/>
              <a:t>*       39 *       14 *        22 *</a:t>
            </a:r>
          </a:p>
          <a:p>
            <a:r>
              <a:rPr kumimoji="1" lang="en-US" altLang="ja-JP" dirty="0"/>
              <a:t>*       39 *       15 *       -16 *</a:t>
            </a:r>
          </a:p>
          <a:p>
            <a:r>
              <a:rPr kumimoji="1" lang="en-US" altLang="ja-JP" dirty="0"/>
              <a:t>*       39 *       16 *       -13 *</a:t>
            </a:r>
          </a:p>
          <a:p>
            <a:r>
              <a:rPr kumimoji="1" lang="en-US" altLang="ja-JP" dirty="0"/>
              <a:t>*       39 *       17 *        14 *</a:t>
            </a:r>
          </a:p>
          <a:p>
            <a:r>
              <a:rPr kumimoji="1" lang="en-US" altLang="ja-JP" dirty="0"/>
              <a:t>*       39 *       18 *        16 *</a:t>
            </a:r>
          </a:p>
          <a:p>
            <a:r>
              <a:rPr kumimoji="1" lang="en-US" altLang="ja-JP" dirty="0"/>
              <a:t>*       39 *       19 *      -211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-13 *</a:t>
            </a:r>
          </a:p>
          <a:p>
            <a:r>
              <a:rPr kumimoji="1" lang="en-US" altLang="ja-JP" dirty="0"/>
              <a:t>*       40 *        9 *        13 *</a:t>
            </a:r>
          </a:p>
          <a:p>
            <a:r>
              <a:rPr kumimoji="1" lang="en-US" altLang="ja-JP" dirty="0"/>
              <a:t>*       40 *       10 *        94 *</a:t>
            </a:r>
          </a:p>
          <a:p>
            <a:r>
              <a:rPr kumimoji="1" lang="en-US" altLang="ja-JP" dirty="0"/>
              <a:t>*       40 *       11 *       -13 *</a:t>
            </a:r>
          </a:p>
          <a:p>
            <a:r>
              <a:rPr kumimoji="1" lang="en-US" altLang="ja-JP" dirty="0"/>
              <a:t>*       40 *       12 *        13 *</a:t>
            </a:r>
          </a:p>
          <a:p>
            <a:r>
              <a:rPr kumimoji="1" lang="en-US" altLang="ja-JP" dirty="0"/>
              <a:t>*       40 *       13 *        13 *</a:t>
            </a:r>
          </a:p>
          <a:p>
            <a:r>
              <a:rPr kumimoji="1" lang="en-US" altLang="ja-JP" dirty="0"/>
              <a:t>*       40 *       14 *        22 *</a:t>
            </a:r>
          </a:p>
          <a:p>
            <a:r>
              <a:rPr kumimoji="1" lang="en-US" altLang="ja-JP" dirty="0"/>
              <a:t>*       40 *       15 *      -211 *</a:t>
            </a:r>
          </a:p>
          <a:p>
            <a:r>
              <a:rPr kumimoji="1" lang="en-US" altLang="ja-JP" dirty="0"/>
              <a:t>*       40 *       16 *       211 *</a:t>
            </a:r>
          </a:p>
          <a:p>
            <a:r>
              <a:rPr kumimoji="1" lang="en-US" altLang="ja-JP" dirty="0"/>
              <a:t>*       40 *       17 *       -11 *</a:t>
            </a:r>
          </a:p>
          <a:p>
            <a:r>
              <a:rPr kumimoji="1" lang="en-US" altLang="ja-JP" dirty="0"/>
              <a:t>*       40 *       18 *        11 *</a:t>
            </a:r>
          </a:p>
          <a:p>
            <a:r>
              <a:rPr kumimoji="1" lang="en-US" altLang="ja-JP" dirty="0"/>
              <a:t>*       40 *       19 *        22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-13 *</a:t>
            </a:r>
          </a:p>
          <a:p>
            <a:r>
              <a:rPr kumimoji="1" lang="en-US" altLang="ja-JP" dirty="0"/>
              <a:t>*       41 *       10 *        13 *</a:t>
            </a:r>
          </a:p>
          <a:p>
            <a:r>
              <a:rPr kumimoji="1" lang="en-US" altLang="ja-JP" dirty="0"/>
              <a:t>*       41 *       11 *        94 *</a:t>
            </a:r>
          </a:p>
          <a:p>
            <a:r>
              <a:rPr kumimoji="1" lang="en-US" altLang="ja-JP" dirty="0"/>
              <a:t>*       41 *       12 *       -13 *</a:t>
            </a:r>
          </a:p>
          <a:p>
            <a:r>
              <a:rPr kumimoji="1" lang="en-US" altLang="ja-JP" dirty="0"/>
              <a:t>*       41 *       13 *        13 *</a:t>
            </a:r>
          </a:p>
          <a:p>
            <a:r>
              <a:rPr kumimoji="1" lang="en-US" altLang="ja-JP" dirty="0"/>
              <a:t>*       41 *       14 *       -13 *</a:t>
            </a:r>
          </a:p>
          <a:p>
            <a:r>
              <a:rPr kumimoji="1" lang="en-US" altLang="ja-JP" dirty="0"/>
              <a:t>*       41 *       15 *        22 *</a:t>
            </a:r>
          </a:p>
          <a:p>
            <a:r>
              <a:rPr kumimoji="1" lang="en-US" altLang="ja-JP" dirty="0"/>
              <a:t>*       41 *       16 *      2212 *</a:t>
            </a:r>
          </a:p>
          <a:p>
            <a:r>
              <a:rPr kumimoji="1" lang="en-US" altLang="ja-JP" dirty="0"/>
              <a:t>*       41 *       17 *       -13 *</a:t>
            </a:r>
          </a:p>
          <a:p>
            <a:r>
              <a:rPr kumimoji="1" lang="en-US" altLang="ja-JP" dirty="0"/>
              <a:t>*       41 *       18 *        14 *</a:t>
            </a:r>
          </a:p>
          <a:p>
            <a:r>
              <a:rPr kumimoji="1" lang="en-US" altLang="ja-JP" dirty="0"/>
              <a:t>*       41 *       19 *       -11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-13 *</a:t>
            </a:r>
          </a:p>
          <a:p>
            <a:r>
              <a:rPr kumimoji="1" lang="en-US" altLang="ja-JP" dirty="0"/>
              <a:t>*       42 *        9 *        13 *</a:t>
            </a:r>
          </a:p>
          <a:p>
            <a:r>
              <a:rPr kumimoji="1" lang="en-US" altLang="ja-JP" dirty="0"/>
              <a:t>Type &lt;CR&gt; to continue or q to quit ==&gt;</a:t>
            </a:r>
          </a:p>
          <a:p>
            <a:r>
              <a:rPr kumimoji="1" lang="en-US" altLang="ja-JP" dirty="0"/>
              <a:t>*       42 *       10 *       -13 *</a:t>
            </a:r>
          </a:p>
          <a:p>
            <a:r>
              <a:rPr kumimoji="1" lang="en-US" altLang="ja-JP" dirty="0"/>
              <a:t>*       42 *       11 *        13 *</a:t>
            </a:r>
          </a:p>
          <a:p>
            <a:r>
              <a:rPr kumimoji="1" lang="en-US" altLang="ja-JP" dirty="0"/>
              <a:t>*       42 *       12 *        13 *</a:t>
            </a:r>
          </a:p>
          <a:p>
            <a:r>
              <a:rPr kumimoji="1" lang="en-US" altLang="ja-JP" dirty="0"/>
              <a:t>*       42 *       13 *       -14 *</a:t>
            </a:r>
          </a:p>
          <a:p>
            <a:r>
              <a:rPr kumimoji="1" lang="en-US" altLang="ja-JP" dirty="0"/>
              <a:t>*       42 *       14 * 1.000e+09 *</a:t>
            </a:r>
          </a:p>
          <a:p>
            <a:r>
              <a:rPr kumimoji="1" lang="en-US" altLang="ja-JP" dirty="0"/>
              <a:t>*       42 *       15 * 1.000e+09 *</a:t>
            </a:r>
          </a:p>
          <a:p>
            <a:r>
              <a:rPr kumimoji="1" lang="en-US" altLang="ja-JP" dirty="0"/>
              <a:t>*       42 *       16 * 1.000e+09 *</a:t>
            </a:r>
          </a:p>
          <a:p>
            <a:r>
              <a:rPr kumimoji="1" lang="en-US" altLang="ja-JP" dirty="0"/>
              <a:t>*       42 *       17 * 1.000e+09 *</a:t>
            </a:r>
          </a:p>
          <a:p>
            <a:r>
              <a:rPr kumimoji="1" lang="en-US" altLang="ja-JP" dirty="0"/>
              <a:t>*       42 *       18 *      2112 *</a:t>
            </a:r>
          </a:p>
          <a:p>
            <a:r>
              <a:rPr kumimoji="1" lang="en-US" altLang="ja-JP" dirty="0"/>
              <a:t>*       42 *       19 *      2112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-13 *</a:t>
            </a:r>
          </a:p>
          <a:p>
            <a:r>
              <a:rPr kumimoji="1" lang="en-US" altLang="ja-JP" dirty="0"/>
              <a:t>*       43 *        9 *        13 *</a:t>
            </a:r>
          </a:p>
          <a:p>
            <a:r>
              <a:rPr kumimoji="1" lang="en-US" altLang="ja-JP" dirty="0"/>
              <a:t>*       43 *       10 *       -13 *</a:t>
            </a:r>
          </a:p>
          <a:p>
            <a:r>
              <a:rPr kumimoji="1" lang="en-US" altLang="ja-JP" dirty="0"/>
              <a:t>*       43 *       11 *        13 *</a:t>
            </a:r>
          </a:p>
          <a:p>
            <a:r>
              <a:rPr kumimoji="1" lang="en-US" altLang="ja-JP" dirty="0"/>
              <a:t>*       43 *       12 *       -13 *</a:t>
            </a:r>
          </a:p>
          <a:p>
            <a:r>
              <a:rPr kumimoji="1" lang="en-US" altLang="ja-JP" dirty="0"/>
              <a:t>*       43 *       13 *        14 *</a:t>
            </a:r>
          </a:p>
          <a:p>
            <a:r>
              <a:rPr kumimoji="1" lang="en-US" altLang="ja-JP" dirty="0"/>
              <a:t>*       43 *       14 *        13 *</a:t>
            </a:r>
          </a:p>
          <a:p>
            <a:r>
              <a:rPr kumimoji="1" lang="en-US" altLang="ja-JP" dirty="0"/>
              <a:t>Type &lt;CR&gt; to continue or q to quit ==&gt;</a:t>
            </a:r>
          </a:p>
          <a:p>
            <a:r>
              <a:rPr kumimoji="1" lang="en-US" altLang="ja-JP" dirty="0"/>
              <a:t>*       43 *       15 *       -14 *</a:t>
            </a:r>
          </a:p>
          <a:p>
            <a:r>
              <a:rPr kumimoji="1" lang="en-US" altLang="ja-JP" dirty="0"/>
              <a:t>*       43 *       16 *      -321 *</a:t>
            </a:r>
          </a:p>
          <a:p>
            <a:r>
              <a:rPr kumimoji="1" lang="en-US" altLang="ja-JP" dirty="0"/>
              <a:t>*       43 *       17 *       321 *</a:t>
            </a:r>
          </a:p>
          <a:p>
            <a:r>
              <a:rPr kumimoji="1" lang="en-US" altLang="ja-JP" dirty="0"/>
              <a:t>*       43 *       18 *       -11 *</a:t>
            </a:r>
          </a:p>
          <a:p>
            <a:r>
              <a:rPr kumimoji="1" lang="en-US" altLang="ja-JP" dirty="0"/>
              <a:t>*       43 *       19 *        11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-15 *</a:t>
            </a:r>
          </a:p>
          <a:p>
            <a:r>
              <a:rPr kumimoji="1" lang="en-US" altLang="ja-JP" dirty="0"/>
              <a:t>*       44 *        9 *        15 *</a:t>
            </a:r>
          </a:p>
          <a:p>
            <a:r>
              <a:rPr kumimoji="1" lang="en-US" altLang="ja-JP" dirty="0"/>
              <a:t>*       44 *       10 *       -16 *</a:t>
            </a:r>
          </a:p>
          <a:p>
            <a:r>
              <a:rPr kumimoji="1" lang="en-US" altLang="ja-JP" dirty="0"/>
              <a:t>*       44 *       11 *       -13 *</a:t>
            </a:r>
          </a:p>
          <a:p>
            <a:r>
              <a:rPr kumimoji="1" lang="en-US" altLang="ja-JP" dirty="0"/>
              <a:t>*       44 *       12 *        14 *</a:t>
            </a:r>
          </a:p>
          <a:p>
            <a:r>
              <a:rPr kumimoji="1" lang="en-US" altLang="ja-JP" dirty="0"/>
              <a:t>*       44 *       13 *        16 *</a:t>
            </a:r>
          </a:p>
          <a:p>
            <a:r>
              <a:rPr kumimoji="1" lang="en-US" altLang="ja-JP" dirty="0"/>
              <a:t>*       44 *       14 *        11 *</a:t>
            </a:r>
          </a:p>
          <a:p>
            <a:r>
              <a:rPr kumimoji="1" lang="en-US" altLang="ja-JP" dirty="0"/>
              <a:t>*       44 *       15 *       -12 *</a:t>
            </a:r>
          </a:p>
          <a:p>
            <a:r>
              <a:rPr kumimoji="1" lang="en-US" altLang="ja-JP" dirty="0"/>
              <a:t>*       44 *       16 *        22 *</a:t>
            </a:r>
          </a:p>
          <a:p>
            <a:r>
              <a:rPr kumimoji="1" lang="en-US" altLang="ja-JP" dirty="0"/>
              <a:t>*       44 *       17 *        22 *</a:t>
            </a:r>
          </a:p>
          <a:p>
            <a:r>
              <a:rPr kumimoji="1" lang="en-US" altLang="ja-JP" dirty="0"/>
              <a:t>*       44 *       18 *       -13 *</a:t>
            </a:r>
          </a:p>
          <a:p>
            <a:r>
              <a:rPr kumimoji="1" lang="en-US" altLang="ja-JP" dirty="0"/>
              <a:t>*       44 *       19 *        14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-15 *</a:t>
            </a:r>
          </a:p>
          <a:p>
            <a:r>
              <a:rPr kumimoji="1" lang="en-US" altLang="ja-JP" dirty="0"/>
              <a:t>*       45 *        9 *        15 *</a:t>
            </a:r>
          </a:p>
          <a:p>
            <a:r>
              <a:rPr kumimoji="1" lang="en-US" altLang="ja-JP" dirty="0"/>
              <a:t>*       45 *       10 *       -16 *</a:t>
            </a:r>
          </a:p>
          <a:p>
            <a:r>
              <a:rPr kumimoji="1" lang="en-US" altLang="ja-JP" dirty="0"/>
              <a:t>*       45 *       11 *       -13 *</a:t>
            </a:r>
          </a:p>
          <a:p>
            <a:r>
              <a:rPr kumimoji="1" lang="en-US" altLang="ja-JP" dirty="0"/>
              <a:t>*       45 *       12 *        14 *</a:t>
            </a:r>
          </a:p>
          <a:p>
            <a:r>
              <a:rPr kumimoji="1" lang="en-US" altLang="ja-JP" dirty="0"/>
              <a:t>*       45 *       13 *        16 *</a:t>
            </a:r>
          </a:p>
          <a:p>
            <a:r>
              <a:rPr kumimoji="1" lang="en-US" altLang="ja-JP" dirty="0"/>
              <a:t>*       45 *       14 *    -20213 *</a:t>
            </a:r>
          </a:p>
          <a:p>
            <a:r>
              <a:rPr kumimoji="1" lang="en-US" altLang="ja-JP" dirty="0"/>
              <a:t>*       45 *       15 *      -211 *</a:t>
            </a:r>
          </a:p>
          <a:p>
            <a:r>
              <a:rPr kumimoji="1" lang="en-US" altLang="ja-JP" dirty="0"/>
              <a:t>*       45 *       16 *      -211 *</a:t>
            </a:r>
          </a:p>
          <a:p>
            <a:r>
              <a:rPr kumimoji="1" lang="en-US" altLang="ja-JP" dirty="0"/>
              <a:t>*       45 *       17 *       211 *</a:t>
            </a:r>
          </a:p>
          <a:p>
            <a:r>
              <a:rPr kumimoji="1" lang="en-US" altLang="ja-JP" dirty="0"/>
              <a:t>*       45 *       18 *       -13 *</a:t>
            </a:r>
          </a:p>
          <a:p>
            <a:r>
              <a:rPr kumimoji="1" lang="en-US" altLang="ja-JP" dirty="0"/>
              <a:t>*       45 *       19 *        14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-13 *</a:t>
            </a:r>
          </a:p>
          <a:p>
            <a:r>
              <a:rPr kumimoji="1" lang="en-US" altLang="ja-JP" dirty="0"/>
              <a:t>*       46 *        9 *        13 *</a:t>
            </a:r>
          </a:p>
          <a:p>
            <a:r>
              <a:rPr kumimoji="1" lang="en-US" altLang="ja-JP" dirty="0"/>
              <a:t>*       46 *       10 *       -13 *</a:t>
            </a:r>
          </a:p>
          <a:p>
            <a:r>
              <a:rPr kumimoji="1" lang="en-US" altLang="ja-JP" dirty="0"/>
              <a:t>*       46 *       11 *        13 *</a:t>
            </a:r>
          </a:p>
          <a:p>
            <a:r>
              <a:rPr kumimoji="1" lang="en-US" altLang="ja-JP" dirty="0"/>
              <a:t>*       46 *       12 *        22 *</a:t>
            </a:r>
          </a:p>
          <a:p>
            <a:r>
              <a:rPr kumimoji="1" lang="en-US" altLang="ja-JP" dirty="0"/>
              <a:t>*       46 *       13 *        22 *</a:t>
            </a:r>
          </a:p>
          <a:p>
            <a:r>
              <a:rPr kumimoji="1" lang="en-US" altLang="ja-JP" dirty="0"/>
              <a:t>*       46 *       14 *        22 *</a:t>
            </a:r>
          </a:p>
          <a:p>
            <a:r>
              <a:rPr kumimoji="1" lang="en-US" altLang="ja-JP" dirty="0"/>
              <a:t>*       46 *       15 *        22 *</a:t>
            </a:r>
          </a:p>
          <a:p>
            <a:r>
              <a:rPr kumimoji="1" lang="en-US" altLang="ja-JP" dirty="0"/>
              <a:t>*       46 *       16 *       111 *</a:t>
            </a:r>
          </a:p>
          <a:p>
            <a:r>
              <a:rPr kumimoji="1" lang="en-US" altLang="ja-JP" dirty="0"/>
              <a:t>*       46 *       17 *       111 *</a:t>
            </a:r>
          </a:p>
          <a:p>
            <a:r>
              <a:rPr kumimoji="1" lang="en-US" altLang="ja-JP" dirty="0"/>
              <a:t>*       46 *       18 *       -11 *</a:t>
            </a:r>
          </a:p>
          <a:p>
            <a:r>
              <a:rPr kumimoji="1" lang="en-US" altLang="ja-JP" dirty="0"/>
              <a:t>*       46 *       19 *        11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-15 *</a:t>
            </a:r>
          </a:p>
          <a:p>
            <a:r>
              <a:rPr kumimoji="1" lang="en-US" altLang="ja-JP" dirty="0"/>
              <a:t>Type &lt;CR&gt; to continue or q to quit ==&gt;</a:t>
            </a:r>
          </a:p>
          <a:p>
            <a:r>
              <a:rPr kumimoji="1" lang="en-US" altLang="ja-JP" dirty="0"/>
              <a:t>*       47 *       10 *        15 *</a:t>
            </a:r>
          </a:p>
          <a:p>
            <a:r>
              <a:rPr kumimoji="1" lang="en-US" altLang="ja-JP" dirty="0"/>
              <a:t>*       47 *       11 *        94 *</a:t>
            </a:r>
          </a:p>
          <a:p>
            <a:r>
              <a:rPr kumimoji="1" lang="en-US" altLang="ja-JP" dirty="0"/>
              <a:t>*       47 *       12 *       -15 *</a:t>
            </a:r>
          </a:p>
          <a:p>
            <a:r>
              <a:rPr kumimoji="1" lang="en-US" altLang="ja-JP" dirty="0"/>
              <a:t>*       47 *       13 *        15 *</a:t>
            </a:r>
          </a:p>
          <a:p>
            <a:r>
              <a:rPr kumimoji="1" lang="en-US" altLang="ja-JP" dirty="0"/>
              <a:t>*       47 *       14 *       -15 *</a:t>
            </a:r>
          </a:p>
          <a:p>
            <a:r>
              <a:rPr kumimoji="1" lang="en-US" altLang="ja-JP" dirty="0"/>
              <a:t>*       47 *       15 *        22 *</a:t>
            </a:r>
          </a:p>
          <a:p>
            <a:r>
              <a:rPr kumimoji="1" lang="en-US" altLang="ja-JP" dirty="0"/>
              <a:t>*       47 *       16 *        15 *</a:t>
            </a:r>
          </a:p>
          <a:p>
            <a:r>
              <a:rPr kumimoji="1" lang="en-US" altLang="ja-JP" dirty="0"/>
              <a:t>*       47 *       17 *        22 *</a:t>
            </a:r>
          </a:p>
          <a:p>
            <a:r>
              <a:rPr kumimoji="1" lang="en-US" altLang="ja-JP" dirty="0"/>
              <a:t>*       47 *       18 *       -15 *</a:t>
            </a:r>
          </a:p>
          <a:p>
            <a:r>
              <a:rPr kumimoji="1" lang="en-US" altLang="ja-JP" dirty="0"/>
              <a:t>*       47 *       19 *        22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-15 *</a:t>
            </a:r>
          </a:p>
          <a:p>
            <a:r>
              <a:rPr kumimoji="1" lang="en-US" altLang="ja-JP" dirty="0"/>
              <a:t>*       48 *        9 *        15 *</a:t>
            </a:r>
          </a:p>
          <a:p>
            <a:r>
              <a:rPr kumimoji="1" lang="en-US" altLang="ja-JP" dirty="0"/>
              <a:t>*       48 *       10 *       -16 *</a:t>
            </a:r>
          </a:p>
          <a:p>
            <a:r>
              <a:rPr kumimoji="1" lang="en-US" altLang="ja-JP" dirty="0"/>
              <a:t>*       48 *       11 *       -11 *</a:t>
            </a:r>
          </a:p>
          <a:p>
            <a:r>
              <a:rPr kumimoji="1" lang="en-US" altLang="ja-JP" dirty="0"/>
              <a:t>*       48 *       12 *        12 *</a:t>
            </a:r>
          </a:p>
          <a:p>
            <a:r>
              <a:rPr kumimoji="1" lang="en-US" altLang="ja-JP" dirty="0"/>
              <a:t>*       48 *       13 *        16 *</a:t>
            </a:r>
          </a:p>
          <a:p>
            <a:r>
              <a:rPr kumimoji="1" lang="en-US" altLang="ja-JP" dirty="0"/>
              <a:t>*       48 *       14 *      -213 *</a:t>
            </a:r>
          </a:p>
          <a:p>
            <a:r>
              <a:rPr kumimoji="1" lang="en-US" altLang="ja-JP" dirty="0"/>
              <a:t>Type &lt;CR&gt; to continue or q to quit ==&gt;</a:t>
            </a:r>
          </a:p>
          <a:p>
            <a:r>
              <a:rPr kumimoji="1" lang="en-US" altLang="ja-JP" dirty="0"/>
              <a:t>*       48 *       15 *      -211 *</a:t>
            </a:r>
          </a:p>
          <a:p>
            <a:r>
              <a:rPr kumimoji="1" lang="en-US" altLang="ja-JP" dirty="0"/>
              <a:t>*       48 *       16 *       111 *</a:t>
            </a:r>
          </a:p>
          <a:p>
            <a:r>
              <a:rPr kumimoji="1" lang="en-US" altLang="ja-JP" dirty="0"/>
              <a:t>*       48 *       17 *        22 *</a:t>
            </a:r>
          </a:p>
          <a:p>
            <a:r>
              <a:rPr kumimoji="1" lang="en-US" altLang="ja-JP" dirty="0"/>
              <a:t>*       48 *       18 *        22 *</a:t>
            </a:r>
          </a:p>
          <a:p>
            <a:r>
              <a:rPr kumimoji="1" lang="en-US" altLang="ja-JP" dirty="0"/>
              <a:t>*       48 *       19 *        11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23 *</a:t>
            </a:r>
          </a:p>
          <a:p>
            <a:r>
              <a:rPr kumimoji="1" lang="en-US" altLang="ja-JP" dirty="0"/>
              <a:t>*       49 *        9 *       -15 *</a:t>
            </a:r>
          </a:p>
          <a:p>
            <a:r>
              <a:rPr kumimoji="1" lang="en-US" altLang="ja-JP" dirty="0"/>
              <a:t>*       49 *       10 *        15 *</a:t>
            </a:r>
          </a:p>
          <a:p>
            <a:r>
              <a:rPr kumimoji="1" lang="en-US" altLang="ja-JP" dirty="0"/>
              <a:t>*       49 *       11 *        94 *</a:t>
            </a:r>
          </a:p>
          <a:p>
            <a:r>
              <a:rPr kumimoji="1" lang="en-US" altLang="ja-JP" dirty="0"/>
              <a:t>*       49 *       12 *       -15 *</a:t>
            </a:r>
          </a:p>
          <a:p>
            <a:r>
              <a:rPr kumimoji="1" lang="en-US" altLang="ja-JP" dirty="0"/>
              <a:t>*       49 *       13 *        15 *</a:t>
            </a:r>
          </a:p>
          <a:p>
            <a:r>
              <a:rPr kumimoji="1" lang="en-US" altLang="ja-JP" dirty="0"/>
              <a:t>*       49 *       14 *       -15 *</a:t>
            </a:r>
          </a:p>
          <a:p>
            <a:r>
              <a:rPr kumimoji="1" lang="en-US" altLang="ja-JP" dirty="0"/>
              <a:t>*       49 *       15 *        22 *</a:t>
            </a:r>
          </a:p>
          <a:p>
            <a:r>
              <a:rPr kumimoji="1" lang="en-US" altLang="ja-JP" dirty="0"/>
              <a:t>*       49 *       16 *       -15 *</a:t>
            </a:r>
          </a:p>
          <a:p>
            <a:r>
              <a:rPr kumimoji="1" lang="en-US" altLang="ja-JP" dirty="0"/>
              <a:t>*       49 *       17 *        22 *</a:t>
            </a:r>
          </a:p>
          <a:p>
            <a:r>
              <a:rPr kumimoji="1" lang="en-US" altLang="ja-JP" dirty="0"/>
              <a:t>*       49 *       18 *        16 *</a:t>
            </a:r>
          </a:p>
          <a:p>
            <a:r>
              <a:rPr kumimoji="1" lang="en-US" altLang="ja-JP" dirty="0"/>
              <a:t>*       49 *       19 *      -213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-15 *</a:t>
            </a:r>
          </a:p>
          <a:p>
            <a:r>
              <a:rPr kumimoji="1" lang="en-US" altLang="ja-JP" dirty="0"/>
              <a:t>*       50 *        9 *        15 *</a:t>
            </a:r>
          </a:p>
          <a:p>
            <a:r>
              <a:rPr kumimoji="1" lang="en-US" altLang="ja-JP" dirty="0"/>
              <a:t>*       50 *       10 *        94 *</a:t>
            </a:r>
          </a:p>
          <a:p>
            <a:r>
              <a:rPr kumimoji="1" lang="en-US" altLang="ja-JP" dirty="0"/>
              <a:t>*       50 *       11 *       -15 *</a:t>
            </a:r>
          </a:p>
          <a:p>
            <a:r>
              <a:rPr kumimoji="1" lang="en-US" altLang="ja-JP" dirty="0"/>
              <a:t>*       50 *       12 *        15 *</a:t>
            </a:r>
          </a:p>
          <a:p>
            <a:r>
              <a:rPr kumimoji="1" lang="en-US" altLang="ja-JP" dirty="0"/>
              <a:t>*       50 *       13 *       -15 *</a:t>
            </a:r>
          </a:p>
          <a:p>
            <a:r>
              <a:rPr kumimoji="1" lang="en-US" altLang="ja-JP" dirty="0"/>
              <a:t>*       50 *       14 *        22 *</a:t>
            </a:r>
          </a:p>
          <a:p>
            <a:r>
              <a:rPr kumimoji="1" lang="en-US" altLang="ja-JP" dirty="0"/>
              <a:t>*       50 *       15 *        15 *</a:t>
            </a:r>
          </a:p>
          <a:p>
            <a:r>
              <a:rPr kumimoji="1" lang="en-US" altLang="ja-JP" dirty="0"/>
              <a:t>*       50 *       16 *        22 *</a:t>
            </a:r>
          </a:p>
          <a:p>
            <a:r>
              <a:rPr kumimoji="1" lang="en-US" altLang="ja-JP" dirty="0"/>
              <a:t>*       50 *       17 *       -16 *</a:t>
            </a:r>
          </a:p>
          <a:p>
            <a:r>
              <a:rPr kumimoji="1" lang="en-US" altLang="ja-JP" dirty="0"/>
              <a:t>*       50 *       18 *       -13 *</a:t>
            </a:r>
          </a:p>
          <a:p>
            <a:r>
              <a:rPr kumimoji="1" lang="en-US" altLang="ja-JP" dirty="0"/>
              <a:t>*       50 *       19 *        14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-15 *</a:t>
            </a:r>
          </a:p>
          <a:p>
            <a:r>
              <a:rPr kumimoji="1" lang="en-US" altLang="ja-JP" dirty="0"/>
              <a:t>*       51 *        9 *        15 *</a:t>
            </a:r>
          </a:p>
          <a:p>
            <a:r>
              <a:rPr kumimoji="1" lang="en-US" altLang="ja-JP" dirty="0"/>
              <a:t>*       51 *       10 *        94 *</a:t>
            </a:r>
          </a:p>
          <a:p>
            <a:r>
              <a:rPr kumimoji="1" lang="en-US" altLang="ja-JP" dirty="0"/>
              <a:t>*       51 *       11 *       -15 *</a:t>
            </a:r>
          </a:p>
          <a:p>
            <a:r>
              <a:rPr kumimoji="1" lang="en-US" altLang="ja-JP" dirty="0"/>
              <a:t>*       51 *       12 *        15 *</a:t>
            </a:r>
          </a:p>
          <a:p>
            <a:r>
              <a:rPr kumimoji="1" lang="en-US" altLang="ja-JP" dirty="0"/>
              <a:t>*       51 *       13 *       -15 *</a:t>
            </a:r>
          </a:p>
          <a:p>
            <a:r>
              <a:rPr kumimoji="1" lang="en-US" altLang="ja-JP" dirty="0"/>
              <a:t>*       51 *       14 *        22 *</a:t>
            </a:r>
          </a:p>
          <a:p>
            <a:r>
              <a:rPr kumimoji="1" lang="en-US" altLang="ja-JP" dirty="0"/>
              <a:t>*       51 *       15 *        16 *</a:t>
            </a:r>
          </a:p>
          <a:p>
            <a:r>
              <a:rPr kumimoji="1" lang="en-US" altLang="ja-JP" dirty="0"/>
              <a:t>*       51 *       16 *      -211 *</a:t>
            </a:r>
          </a:p>
          <a:p>
            <a:r>
              <a:rPr kumimoji="1" lang="en-US" altLang="ja-JP" dirty="0"/>
              <a:t>*       51 *       17 *       -16 *</a:t>
            </a:r>
          </a:p>
          <a:p>
            <a:r>
              <a:rPr kumimoji="1" lang="en-US" altLang="ja-JP" dirty="0"/>
              <a:t>*       51 *       18 *     20213 *</a:t>
            </a:r>
          </a:p>
          <a:p>
            <a:r>
              <a:rPr kumimoji="1" lang="en-US" altLang="ja-JP" dirty="0"/>
              <a:t>*       51 *       19 *       111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-13 *</a:t>
            </a:r>
          </a:p>
          <a:p>
            <a:r>
              <a:rPr kumimoji="1" lang="en-US" altLang="ja-JP" dirty="0"/>
              <a:t>*       52 *        9 *        13 *</a:t>
            </a:r>
          </a:p>
          <a:p>
            <a:r>
              <a:rPr kumimoji="1" lang="en-US" altLang="ja-JP" dirty="0"/>
              <a:t>Type &lt;CR&gt; to continue or q to quit ==&gt;</a:t>
            </a:r>
          </a:p>
          <a:p>
            <a:r>
              <a:rPr kumimoji="1" lang="en-US" altLang="ja-JP" dirty="0"/>
              <a:t>*       52 *       10 *        94 *</a:t>
            </a:r>
          </a:p>
          <a:p>
            <a:r>
              <a:rPr kumimoji="1" lang="en-US" altLang="ja-JP" dirty="0"/>
              <a:t>*       52 *       11 *       -13 *</a:t>
            </a:r>
          </a:p>
          <a:p>
            <a:r>
              <a:rPr kumimoji="1" lang="en-US" altLang="ja-JP" dirty="0"/>
              <a:t>*       52 *       12 *        13 *</a:t>
            </a:r>
          </a:p>
          <a:p>
            <a:r>
              <a:rPr kumimoji="1" lang="en-US" altLang="ja-JP" dirty="0"/>
              <a:t>*       52 *       13 *       -13 *</a:t>
            </a:r>
          </a:p>
          <a:p>
            <a:r>
              <a:rPr kumimoji="1" lang="en-US" altLang="ja-JP" dirty="0"/>
              <a:t>*       52 *       14 *        22 *</a:t>
            </a:r>
          </a:p>
          <a:p>
            <a:r>
              <a:rPr kumimoji="1" lang="en-US" altLang="ja-JP" dirty="0"/>
              <a:t>*       52 *       15 *       -13 *</a:t>
            </a:r>
          </a:p>
          <a:p>
            <a:r>
              <a:rPr kumimoji="1" lang="en-US" altLang="ja-JP" dirty="0"/>
              <a:t>*       52 *       16 *      2212 *</a:t>
            </a:r>
          </a:p>
          <a:p>
            <a:r>
              <a:rPr kumimoji="1" lang="en-US" altLang="ja-JP" dirty="0"/>
              <a:t>*       52 *       17 *       211 *</a:t>
            </a:r>
          </a:p>
          <a:p>
            <a:r>
              <a:rPr kumimoji="1" lang="en-US" altLang="ja-JP" dirty="0"/>
              <a:t>*       52 *       18 *       211 *</a:t>
            </a:r>
          </a:p>
          <a:p>
            <a:r>
              <a:rPr kumimoji="1" lang="en-US" altLang="ja-JP" dirty="0"/>
              <a:t>*       52 *       19 *      -211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-15 *</a:t>
            </a:r>
          </a:p>
          <a:p>
            <a:r>
              <a:rPr kumimoji="1" lang="en-US" altLang="ja-JP" dirty="0"/>
              <a:t>*       53 *        9 *        15 *</a:t>
            </a:r>
          </a:p>
          <a:p>
            <a:r>
              <a:rPr kumimoji="1" lang="en-US" altLang="ja-JP" dirty="0"/>
              <a:t>*       53 *       10 *       -16 *</a:t>
            </a:r>
          </a:p>
          <a:p>
            <a:r>
              <a:rPr kumimoji="1" lang="en-US" altLang="ja-JP" dirty="0"/>
              <a:t>*       53 *       11 *     20213 *</a:t>
            </a:r>
          </a:p>
          <a:p>
            <a:r>
              <a:rPr kumimoji="1" lang="en-US" altLang="ja-JP" dirty="0"/>
              <a:t>*       53 *       12 *       111 *</a:t>
            </a:r>
          </a:p>
          <a:p>
            <a:r>
              <a:rPr kumimoji="1" lang="en-US" altLang="ja-JP" dirty="0"/>
              <a:t>*       53 *       13 *       111 *</a:t>
            </a:r>
          </a:p>
          <a:p>
            <a:r>
              <a:rPr kumimoji="1" lang="en-US" altLang="ja-JP" dirty="0"/>
              <a:t>*       53 *       14 *       211 *</a:t>
            </a:r>
          </a:p>
          <a:p>
            <a:r>
              <a:rPr kumimoji="1" lang="en-US" altLang="ja-JP" dirty="0"/>
              <a:t>Type &lt;CR&gt; to continue or q to quit ==&gt;</a:t>
            </a:r>
          </a:p>
          <a:p>
            <a:r>
              <a:rPr kumimoji="1" lang="en-US" altLang="ja-JP" dirty="0"/>
              <a:t>*       53 *       15 *        16 *</a:t>
            </a:r>
          </a:p>
          <a:p>
            <a:r>
              <a:rPr kumimoji="1" lang="en-US" altLang="ja-JP" dirty="0"/>
              <a:t>*       53 *       16 *    -20213 *</a:t>
            </a:r>
          </a:p>
          <a:p>
            <a:r>
              <a:rPr kumimoji="1" lang="en-US" altLang="ja-JP" dirty="0"/>
              <a:t>*       53 *       17 *      -211 *</a:t>
            </a:r>
          </a:p>
          <a:p>
            <a:r>
              <a:rPr kumimoji="1" lang="en-US" altLang="ja-JP" dirty="0"/>
              <a:t>*       53 *       18 *      -211 *</a:t>
            </a:r>
          </a:p>
          <a:p>
            <a:r>
              <a:rPr kumimoji="1" lang="en-US" altLang="ja-JP" dirty="0"/>
              <a:t>*       53 *       19 *       211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-13 *</a:t>
            </a:r>
          </a:p>
          <a:p>
            <a:r>
              <a:rPr kumimoji="1" lang="en-US" altLang="ja-JP" dirty="0"/>
              <a:t>*       54 *        9 *        13 *</a:t>
            </a:r>
          </a:p>
          <a:p>
            <a:r>
              <a:rPr kumimoji="1" lang="en-US" altLang="ja-JP" dirty="0"/>
              <a:t>*       54 *       10 *       -13 *</a:t>
            </a:r>
          </a:p>
          <a:p>
            <a:r>
              <a:rPr kumimoji="1" lang="en-US" altLang="ja-JP" dirty="0"/>
              <a:t>*       54 *       11 *        13 *</a:t>
            </a:r>
          </a:p>
          <a:p>
            <a:r>
              <a:rPr kumimoji="1" lang="en-US" altLang="ja-JP" dirty="0"/>
              <a:t>*       54 *       12 *        11 *</a:t>
            </a:r>
          </a:p>
          <a:p>
            <a:r>
              <a:rPr kumimoji="1" lang="en-US" altLang="ja-JP" dirty="0"/>
              <a:t>*       54 *       13 *       -11 *</a:t>
            </a:r>
          </a:p>
          <a:p>
            <a:r>
              <a:rPr kumimoji="1" lang="en-US" altLang="ja-JP" dirty="0"/>
              <a:t>*       54 *       14 *        22 *</a:t>
            </a:r>
          </a:p>
          <a:p>
            <a:r>
              <a:rPr kumimoji="1" lang="en-US" altLang="ja-JP" dirty="0"/>
              <a:t>*       54 *       15 *        22 *</a:t>
            </a:r>
          </a:p>
          <a:p>
            <a:r>
              <a:rPr kumimoji="1" lang="en-US" altLang="ja-JP" dirty="0"/>
              <a:t>*       54 *       16 *        22 *</a:t>
            </a:r>
          </a:p>
          <a:p>
            <a:r>
              <a:rPr kumimoji="1" lang="en-US" altLang="ja-JP" dirty="0"/>
              <a:t>*       54 *       17 *        22 *</a:t>
            </a:r>
          </a:p>
          <a:p>
            <a:r>
              <a:rPr kumimoji="1" lang="en-US" altLang="ja-JP" dirty="0"/>
              <a:t>*       54 *       18 *        22 *</a:t>
            </a:r>
          </a:p>
          <a:p>
            <a:r>
              <a:rPr kumimoji="1" lang="en-US" altLang="ja-JP" dirty="0"/>
              <a:t>*       54 *       19 *        22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-15 *</a:t>
            </a:r>
          </a:p>
          <a:p>
            <a:r>
              <a:rPr kumimoji="1" lang="en-US" altLang="ja-JP" dirty="0"/>
              <a:t>*       55 *        9 *        15 *</a:t>
            </a:r>
          </a:p>
          <a:p>
            <a:r>
              <a:rPr kumimoji="1" lang="en-US" altLang="ja-JP" dirty="0"/>
              <a:t>*       55 *       10 *       -15 *</a:t>
            </a:r>
          </a:p>
          <a:p>
            <a:r>
              <a:rPr kumimoji="1" lang="en-US" altLang="ja-JP" dirty="0"/>
              <a:t>*       55 *       11 *        15 *</a:t>
            </a:r>
          </a:p>
          <a:p>
            <a:r>
              <a:rPr kumimoji="1" lang="en-US" altLang="ja-JP" dirty="0"/>
              <a:t>*       55 *       12 *       -16 *</a:t>
            </a:r>
          </a:p>
          <a:p>
            <a:r>
              <a:rPr kumimoji="1" lang="en-US" altLang="ja-JP" dirty="0"/>
              <a:t>*       55 *       13 *       213 *</a:t>
            </a:r>
          </a:p>
          <a:p>
            <a:r>
              <a:rPr kumimoji="1" lang="en-US" altLang="ja-JP" dirty="0"/>
              <a:t>*       55 *       14 *       211 *</a:t>
            </a:r>
          </a:p>
          <a:p>
            <a:r>
              <a:rPr kumimoji="1" lang="en-US" altLang="ja-JP" dirty="0"/>
              <a:t>*       55 *       15 *       111 *</a:t>
            </a:r>
          </a:p>
          <a:p>
            <a:r>
              <a:rPr kumimoji="1" lang="en-US" altLang="ja-JP" dirty="0"/>
              <a:t>*       55 *       16 *        16 *</a:t>
            </a:r>
          </a:p>
          <a:p>
            <a:r>
              <a:rPr kumimoji="1" lang="en-US" altLang="ja-JP" dirty="0"/>
              <a:t>*       55 *       17 *      -213 *</a:t>
            </a:r>
          </a:p>
          <a:p>
            <a:r>
              <a:rPr kumimoji="1" lang="en-US" altLang="ja-JP" dirty="0"/>
              <a:t>*       55 *       18 *      -211 *</a:t>
            </a:r>
          </a:p>
          <a:p>
            <a:r>
              <a:rPr kumimoji="1" lang="en-US" altLang="ja-JP" dirty="0"/>
              <a:t>*       55 *       19 *       111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-13 *</a:t>
            </a:r>
          </a:p>
          <a:p>
            <a:r>
              <a:rPr kumimoji="1" lang="en-US" altLang="ja-JP" dirty="0"/>
              <a:t>*       56 *        9 *        13 *</a:t>
            </a:r>
          </a:p>
          <a:p>
            <a:r>
              <a:rPr kumimoji="1" lang="en-US" altLang="ja-JP" dirty="0"/>
              <a:t>*       56 *       10 *       -13 *</a:t>
            </a:r>
          </a:p>
          <a:p>
            <a:r>
              <a:rPr kumimoji="1" lang="en-US" altLang="ja-JP" dirty="0"/>
              <a:t>*       56 *       11 *        13 *</a:t>
            </a:r>
          </a:p>
          <a:p>
            <a:r>
              <a:rPr kumimoji="1" lang="en-US" altLang="ja-JP" dirty="0"/>
              <a:t>*       56 *       12 *        22 *</a:t>
            </a:r>
          </a:p>
          <a:p>
            <a:r>
              <a:rPr kumimoji="1" lang="en-US" altLang="ja-JP" dirty="0"/>
              <a:t>*       56 *       13 *        22 *</a:t>
            </a:r>
          </a:p>
          <a:p>
            <a:r>
              <a:rPr kumimoji="1" lang="en-US" altLang="ja-JP" dirty="0"/>
              <a:t>*       56 *       14 *        22 *</a:t>
            </a:r>
          </a:p>
          <a:p>
            <a:r>
              <a:rPr kumimoji="1" lang="en-US" altLang="ja-JP" dirty="0"/>
              <a:t>*       56 *       15 *        22 *</a:t>
            </a:r>
          </a:p>
          <a:p>
            <a:r>
              <a:rPr kumimoji="1" lang="en-US" altLang="ja-JP" dirty="0"/>
              <a:t>*       56 *       16 *       111 *</a:t>
            </a:r>
          </a:p>
          <a:p>
            <a:r>
              <a:rPr kumimoji="1" lang="en-US" altLang="ja-JP" dirty="0"/>
              <a:t>*       56 *       17 *       111 *</a:t>
            </a:r>
          </a:p>
          <a:p>
            <a:r>
              <a:rPr kumimoji="1" lang="en-US" altLang="ja-JP" dirty="0"/>
              <a:t>*       56 *       18 *       -11 *</a:t>
            </a:r>
          </a:p>
          <a:p>
            <a:r>
              <a:rPr kumimoji="1" lang="en-US" altLang="ja-JP" dirty="0"/>
              <a:t>*       56 *       19 *        11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-13 *</a:t>
            </a:r>
          </a:p>
          <a:p>
            <a:r>
              <a:rPr kumimoji="1" lang="en-US" altLang="ja-JP" dirty="0"/>
              <a:t>*       57 *        9 *        13 *</a:t>
            </a:r>
          </a:p>
          <a:p>
            <a:r>
              <a:rPr kumimoji="1" lang="en-US" altLang="ja-JP" dirty="0"/>
              <a:t>Type &lt;CR&gt; to continue or q to quit ==&gt;</a:t>
            </a:r>
          </a:p>
          <a:p>
            <a:r>
              <a:rPr kumimoji="1" lang="en-US" altLang="ja-JP" dirty="0"/>
              <a:t>*       57 *       10 *       -13 *</a:t>
            </a:r>
          </a:p>
          <a:p>
            <a:r>
              <a:rPr kumimoji="1" lang="en-US" altLang="ja-JP" dirty="0"/>
              <a:t>*       57 *       11 *        13 *</a:t>
            </a:r>
          </a:p>
          <a:p>
            <a:r>
              <a:rPr kumimoji="1" lang="en-US" altLang="ja-JP" dirty="0"/>
              <a:t>*       57 *       12 *        22 *</a:t>
            </a:r>
          </a:p>
          <a:p>
            <a:r>
              <a:rPr kumimoji="1" lang="en-US" altLang="ja-JP" dirty="0"/>
              <a:t>*       57 *       13 *       -11 *</a:t>
            </a:r>
          </a:p>
          <a:p>
            <a:r>
              <a:rPr kumimoji="1" lang="en-US" altLang="ja-JP" dirty="0"/>
              <a:t>*       57 *       14 *        11 *</a:t>
            </a:r>
          </a:p>
          <a:p>
            <a:r>
              <a:rPr kumimoji="1" lang="en-US" altLang="ja-JP" dirty="0"/>
              <a:t>*       57 *       15 *        22 *</a:t>
            </a:r>
          </a:p>
          <a:p>
            <a:r>
              <a:rPr kumimoji="1" lang="en-US" altLang="ja-JP" dirty="0"/>
              <a:t>*       57 *       16 *        11 *</a:t>
            </a:r>
          </a:p>
          <a:p>
            <a:r>
              <a:rPr kumimoji="1" lang="en-US" altLang="ja-JP" dirty="0"/>
              <a:t>*       57 *       17 *       -11 *</a:t>
            </a:r>
          </a:p>
          <a:p>
            <a:r>
              <a:rPr kumimoji="1" lang="en-US" altLang="ja-JP" dirty="0"/>
              <a:t>*       57 *       18 *        11 *</a:t>
            </a:r>
          </a:p>
          <a:p>
            <a:r>
              <a:rPr kumimoji="1" lang="en-US" altLang="ja-JP" dirty="0"/>
              <a:t>*       57 *       19 *        11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-13 *</a:t>
            </a:r>
          </a:p>
          <a:p>
            <a:r>
              <a:rPr kumimoji="1" lang="en-US" altLang="ja-JP" dirty="0"/>
              <a:t>*       58 *        9 *        13 *</a:t>
            </a:r>
          </a:p>
          <a:p>
            <a:r>
              <a:rPr kumimoji="1" lang="en-US" altLang="ja-JP" dirty="0"/>
              <a:t>*       58 *       10 *        94 *</a:t>
            </a:r>
          </a:p>
          <a:p>
            <a:r>
              <a:rPr kumimoji="1" lang="en-US" altLang="ja-JP" dirty="0"/>
              <a:t>*       58 *       11 *       -13 *</a:t>
            </a:r>
          </a:p>
          <a:p>
            <a:r>
              <a:rPr kumimoji="1" lang="en-US" altLang="ja-JP" dirty="0"/>
              <a:t>*       58 *       12 *        13 *</a:t>
            </a:r>
          </a:p>
          <a:p>
            <a:r>
              <a:rPr kumimoji="1" lang="en-US" altLang="ja-JP" dirty="0"/>
              <a:t>*       58 *       13 *       -13 *</a:t>
            </a:r>
          </a:p>
          <a:p>
            <a:r>
              <a:rPr kumimoji="1" lang="en-US" altLang="ja-JP" dirty="0"/>
              <a:t>*       58 *       14 *        22 *</a:t>
            </a:r>
          </a:p>
          <a:p>
            <a:r>
              <a:rPr kumimoji="1" lang="en-US" altLang="ja-JP" dirty="0"/>
              <a:t>Type &lt;CR&gt; to continue or q to quit ==&gt;</a:t>
            </a:r>
          </a:p>
          <a:p>
            <a:r>
              <a:rPr kumimoji="1" lang="en-US" altLang="ja-JP" dirty="0"/>
              <a:t>*       58 *       15 *       -13 *</a:t>
            </a:r>
          </a:p>
          <a:p>
            <a:r>
              <a:rPr kumimoji="1" lang="en-US" altLang="ja-JP" dirty="0"/>
              <a:t>*       58 *       16 *        22 *</a:t>
            </a:r>
          </a:p>
          <a:p>
            <a:r>
              <a:rPr kumimoji="1" lang="en-US" altLang="ja-JP" dirty="0"/>
              <a:t>*       58 *       17 *        11 *</a:t>
            </a:r>
          </a:p>
          <a:p>
            <a:r>
              <a:rPr kumimoji="1" lang="en-US" altLang="ja-JP" dirty="0"/>
              <a:t>*       58 *       18 *       -11 *</a:t>
            </a:r>
          </a:p>
          <a:p>
            <a:r>
              <a:rPr kumimoji="1" lang="en-US" altLang="ja-JP" dirty="0"/>
              <a:t>*       58 *       19 *        13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23 *</a:t>
            </a:r>
          </a:p>
          <a:p>
            <a:r>
              <a:rPr kumimoji="1" lang="en-US" altLang="ja-JP" dirty="0"/>
              <a:t>*       59 *        9 *       -13 *</a:t>
            </a:r>
          </a:p>
          <a:p>
            <a:r>
              <a:rPr kumimoji="1" lang="en-US" altLang="ja-JP" dirty="0"/>
              <a:t>*       59 *       10 *        13 *</a:t>
            </a:r>
          </a:p>
          <a:p>
            <a:r>
              <a:rPr kumimoji="1" lang="en-US" altLang="ja-JP" dirty="0"/>
              <a:t>*       59 *       11 *        94 *</a:t>
            </a:r>
          </a:p>
          <a:p>
            <a:r>
              <a:rPr kumimoji="1" lang="en-US" altLang="ja-JP" dirty="0"/>
              <a:t>*       59 *       12 *       -13 *</a:t>
            </a:r>
          </a:p>
          <a:p>
            <a:r>
              <a:rPr kumimoji="1" lang="en-US" altLang="ja-JP" dirty="0"/>
              <a:t>*       59 *       13 *        13 *</a:t>
            </a:r>
          </a:p>
          <a:p>
            <a:r>
              <a:rPr kumimoji="1" lang="en-US" altLang="ja-JP" dirty="0"/>
              <a:t>*       59 *       14 *       -13 *</a:t>
            </a:r>
          </a:p>
          <a:p>
            <a:r>
              <a:rPr kumimoji="1" lang="en-US" altLang="ja-JP" dirty="0"/>
              <a:t>*       59 *       15 *        22 *</a:t>
            </a:r>
          </a:p>
          <a:p>
            <a:r>
              <a:rPr kumimoji="1" lang="en-US" altLang="ja-JP" dirty="0"/>
              <a:t>*       59 *       16 *        22 *</a:t>
            </a:r>
          </a:p>
          <a:p>
            <a:r>
              <a:rPr kumimoji="1" lang="en-US" altLang="ja-JP" dirty="0"/>
              <a:t>*       59 *       17 *       -11 *</a:t>
            </a:r>
          </a:p>
          <a:p>
            <a:r>
              <a:rPr kumimoji="1" lang="en-US" altLang="ja-JP" dirty="0"/>
              <a:t>*       59 *       18 *        11 *</a:t>
            </a:r>
          </a:p>
          <a:p>
            <a:r>
              <a:rPr kumimoji="1" lang="en-US" altLang="ja-JP" dirty="0"/>
              <a:t>*       59 *       19 *       -11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-15 *</a:t>
            </a:r>
          </a:p>
          <a:p>
            <a:r>
              <a:rPr kumimoji="1" lang="en-US" altLang="ja-JP" dirty="0"/>
              <a:t>*       60 *       10 *        15 *</a:t>
            </a:r>
          </a:p>
          <a:p>
            <a:r>
              <a:rPr kumimoji="1" lang="en-US" altLang="ja-JP" dirty="0"/>
              <a:t>*       60 *       11 *       -16 *</a:t>
            </a:r>
          </a:p>
          <a:p>
            <a:r>
              <a:rPr kumimoji="1" lang="en-US" altLang="ja-JP" dirty="0"/>
              <a:t>*       60 *       12 *       -11 *</a:t>
            </a:r>
          </a:p>
          <a:p>
            <a:r>
              <a:rPr kumimoji="1" lang="en-US" altLang="ja-JP" dirty="0"/>
              <a:t>*       60 *       13 *        12 *</a:t>
            </a:r>
          </a:p>
          <a:p>
            <a:r>
              <a:rPr kumimoji="1" lang="en-US" altLang="ja-JP" dirty="0"/>
              <a:t>*       60 *       14 *        16 *</a:t>
            </a:r>
          </a:p>
          <a:p>
            <a:r>
              <a:rPr kumimoji="1" lang="en-US" altLang="ja-JP" dirty="0"/>
              <a:t>*       60 *       15 *      -213 *</a:t>
            </a:r>
          </a:p>
          <a:p>
            <a:r>
              <a:rPr kumimoji="1" lang="en-US" altLang="ja-JP" dirty="0"/>
              <a:t>*       60 *       16 *      -211 *</a:t>
            </a:r>
          </a:p>
          <a:p>
            <a:r>
              <a:rPr kumimoji="1" lang="en-US" altLang="ja-JP" dirty="0"/>
              <a:t>*       60 *       17 *       111 *</a:t>
            </a:r>
          </a:p>
          <a:p>
            <a:r>
              <a:rPr kumimoji="1" lang="en-US" altLang="ja-JP" dirty="0"/>
              <a:t>*       60 *       18 *        22 *</a:t>
            </a:r>
          </a:p>
          <a:p>
            <a:r>
              <a:rPr kumimoji="1" lang="en-US" altLang="ja-JP" dirty="0"/>
              <a:t>*       60 *       19 *        22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-13 *</a:t>
            </a:r>
          </a:p>
          <a:p>
            <a:r>
              <a:rPr kumimoji="1" lang="en-US" altLang="ja-JP" dirty="0"/>
              <a:t>*       61 *       10 *        13 *</a:t>
            </a:r>
          </a:p>
          <a:p>
            <a:r>
              <a:rPr kumimoji="1" lang="en-US" altLang="ja-JP" dirty="0"/>
              <a:t>*       61 *       11 *        94 *</a:t>
            </a:r>
          </a:p>
          <a:p>
            <a:r>
              <a:rPr kumimoji="1" lang="en-US" altLang="ja-JP" dirty="0"/>
              <a:t>*       61 *       12 *       -13 *</a:t>
            </a:r>
          </a:p>
          <a:p>
            <a:r>
              <a:rPr kumimoji="1" lang="en-US" altLang="ja-JP" dirty="0"/>
              <a:t>*       61 *       13 *        13 *</a:t>
            </a:r>
          </a:p>
          <a:p>
            <a:r>
              <a:rPr kumimoji="1" lang="en-US" altLang="ja-JP" dirty="0"/>
              <a:t>*       61 *       14 *        13 *</a:t>
            </a:r>
          </a:p>
          <a:p>
            <a:r>
              <a:rPr kumimoji="1" lang="en-US" altLang="ja-JP" dirty="0"/>
              <a:t>*       61 *       15 *        22 *</a:t>
            </a:r>
          </a:p>
          <a:p>
            <a:r>
              <a:rPr kumimoji="1" lang="en-US" altLang="ja-JP" dirty="0"/>
              <a:t>*       61 *       16 * 1.000e+09 *</a:t>
            </a:r>
          </a:p>
          <a:p>
            <a:r>
              <a:rPr kumimoji="1" lang="en-US" altLang="ja-JP" dirty="0"/>
              <a:t>*       61 *       17 * 1.000e+09 *</a:t>
            </a:r>
          </a:p>
          <a:p>
            <a:r>
              <a:rPr kumimoji="1" lang="en-US" altLang="ja-JP" dirty="0"/>
              <a:t>*       61 *       18 *      2112 *</a:t>
            </a:r>
          </a:p>
          <a:p>
            <a:r>
              <a:rPr kumimoji="1" lang="en-US" altLang="ja-JP" dirty="0"/>
              <a:t>*       61 *       19 *      2212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-13 *</a:t>
            </a:r>
          </a:p>
          <a:p>
            <a:r>
              <a:rPr kumimoji="1" lang="en-US" altLang="ja-JP" dirty="0"/>
              <a:t>*       62 *        9 *        13 *</a:t>
            </a:r>
          </a:p>
          <a:p>
            <a:r>
              <a:rPr kumimoji="1" lang="en-US" altLang="ja-JP" dirty="0"/>
              <a:t>Type &lt;CR&gt; to continue or q to quit ==&gt;</a:t>
            </a:r>
          </a:p>
          <a:p>
            <a:r>
              <a:rPr kumimoji="1" lang="en-US" altLang="ja-JP" dirty="0"/>
              <a:t>*       62 *       10 *       -13 *</a:t>
            </a:r>
          </a:p>
          <a:p>
            <a:r>
              <a:rPr kumimoji="1" lang="en-US" altLang="ja-JP" dirty="0"/>
              <a:t>*       62 *       11 *        13 *</a:t>
            </a:r>
          </a:p>
          <a:p>
            <a:r>
              <a:rPr kumimoji="1" lang="en-US" altLang="ja-JP" dirty="0"/>
              <a:t>*       62 *       12 *       -13 *</a:t>
            </a:r>
          </a:p>
          <a:p>
            <a:r>
              <a:rPr kumimoji="1" lang="en-US" altLang="ja-JP" dirty="0"/>
              <a:t>*       62 *       13 *        14 *</a:t>
            </a:r>
          </a:p>
          <a:p>
            <a:r>
              <a:rPr kumimoji="1" lang="en-US" altLang="ja-JP" dirty="0"/>
              <a:t>*       62 *       14 *        13 *</a:t>
            </a:r>
          </a:p>
          <a:p>
            <a:r>
              <a:rPr kumimoji="1" lang="en-US" altLang="ja-JP" dirty="0"/>
              <a:t>*       62 *       15 *       -14 *</a:t>
            </a:r>
          </a:p>
          <a:p>
            <a:r>
              <a:rPr kumimoji="1" lang="en-US" altLang="ja-JP" dirty="0"/>
              <a:t>*       62 *       16 *        22 *</a:t>
            </a:r>
          </a:p>
          <a:p>
            <a:r>
              <a:rPr kumimoji="1" lang="en-US" altLang="ja-JP" dirty="0"/>
              <a:t>*       62 *       17 *       -11 *</a:t>
            </a:r>
          </a:p>
          <a:p>
            <a:r>
              <a:rPr kumimoji="1" lang="en-US" altLang="ja-JP" dirty="0"/>
              <a:t>*       62 *       18 *        11 *</a:t>
            </a:r>
          </a:p>
          <a:p>
            <a:r>
              <a:rPr kumimoji="1" lang="en-US" altLang="ja-JP" dirty="0"/>
              <a:t>*       62 *       19 *        22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-13 *</a:t>
            </a:r>
          </a:p>
          <a:p>
            <a:r>
              <a:rPr kumimoji="1" lang="en-US" altLang="ja-JP" dirty="0"/>
              <a:t>*       63 *        9 *        13 *</a:t>
            </a:r>
          </a:p>
          <a:p>
            <a:r>
              <a:rPr kumimoji="1" lang="en-US" altLang="ja-JP" dirty="0"/>
              <a:t>*       63 *       10 *        94 *</a:t>
            </a:r>
          </a:p>
          <a:p>
            <a:r>
              <a:rPr kumimoji="1" lang="en-US" altLang="ja-JP" dirty="0"/>
              <a:t>*       63 *       11 *       -13 *</a:t>
            </a:r>
          </a:p>
          <a:p>
            <a:r>
              <a:rPr kumimoji="1" lang="en-US" altLang="ja-JP" dirty="0"/>
              <a:t>*       63 *       12 *        13 *</a:t>
            </a:r>
          </a:p>
          <a:p>
            <a:r>
              <a:rPr kumimoji="1" lang="en-US" altLang="ja-JP" dirty="0"/>
              <a:t>*       63 *       13 *        13 *</a:t>
            </a:r>
          </a:p>
          <a:p>
            <a:r>
              <a:rPr kumimoji="1" lang="en-US" altLang="ja-JP" dirty="0"/>
              <a:t>*       63 *       14 *        22 *</a:t>
            </a:r>
          </a:p>
          <a:p>
            <a:r>
              <a:rPr kumimoji="1" lang="en-US" altLang="ja-JP" dirty="0"/>
              <a:t>Type &lt;CR&gt; to continue or q to quit ==&gt;</a:t>
            </a:r>
          </a:p>
          <a:p>
            <a:r>
              <a:rPr kumimoji="1" lang="en-US" altLang="ja-JP" dirty="0"/>
              <a:t>*       63 *       15 *       -11 *</a:t>
            </a:r>
          </a:p>
          <a:p>
            <a:r>
              <a:rPr kumimoji="1" lang="en-US" altLang="ja-JP" dirty="0"/>
              <a:t>*       63 *       16 *        11 *</a:t>
            </a:r>
          </a:p>
          <a:p>
            <a:r>
              <a:rPr kumimoji="1" lang="en-US" altLang="ja-JP" dirty="0"/>
              <a:t>*       63 *       17 *       -13 *</a:t>
            </a:r>
          </a:p>
          <a:p>
            <a:r>
              <a:rPr kumimoji="1" lang="en-US" altLang="ja-JP" dirty="0"/>
              <a:t>*       63 *       18 *        14 *</a:t>
            </a:r>
          </a:p>
          <a:p>
            <a:r>
              <a:rPr kumimoji="1" lang="en-US" altLang="ja-JP" dirty="0"/>
              <a:t>*       63 *       19 *        11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23 *</a:t>
            </a:r>
          </a:p>
          <a:p>
            <a:r>
              <a:rPr kumimoji="1" lang="en-US" altLang="ja-JP" dirty="0"/>
              <a:t>*       64 *        9 *       -15 *</a:t>
            </a:r>
          </a:p>
          <a:p>
            <a:r>
              <a:rPr kumimoji="1" lang="en-US" altLang="ja-JP" dirty="0"/>
              <a:t>*       64 *       10 *        15 *</a:t>
            </a:r>
          </a:p>
          <a:p>
            <a:r>
              <a:rPr kumimoji="1" lang="en-US" altLang="ja-JP" dirty="0"/>
              <a:t>*       64 *       11 *        15 *</a:t>
            </a:r>
          </a:p>
          <a:p>
            <a:r>
              <a:rPr kumimoji="1" lang="en-US" altLang="ja-JP" dirty="0"/>
              <a:t>*       64 *       12 *       -16 *</a:t>
            </a:r>
          </a:p>
          <a:p>
            <a:r>
              <a:rPr kumimoji="1" lang="en-US" altLang="ja-JP" dirty="0"/>
              <a:t>*       64 *       13 *       -13 *</a:t>
            </a:r>
          </a:p>
          <a:p>
            <a:r>
              <a:rPr kumimoji="1" lang="en-US" altLang="ja-JP" dirty="0"/>
              <a:t>*       64 *       14 *        14 *</a:t>
            </a:r>
          </a:p>
          <a:p>
            <a:r>
              <a:rPr kumimoji="1" lang="en-US" altLang="ja-JP" dirty="0"/>
              <a:t>*       64 *       15 *        16 *</a:t>
            </a:r>
          </a:p>
          <a:p>
            <a:r>
              <a:rPr kumimoji="1" lang="en-US" altLang="ja-JP" dirty="0"/>
              <a:t>*       64 *       16 *    -20213 *</a:t>
            </a:r>
          </a:p>
          <a:p>
            <a:r>
              <a:rPr kumimoji="1" lang="en-US" altLang="ja-JP" dirty="0"/>
              <a:t>*       64 *       17 *       111 *</a:t>
            </a:r>
          </a:p>
          <a:p>
            <a:r>
              <a:rPr kumimoji="1" lang="en-US" altLang="ja-JP" dirty="0"/>
              <a:t>*       64 *       18 *       111 *</a:t>
            </a:r>
          </a:p>
          <a:p>
            <a:r>
              <a:rPr kumimoji="1" lang="en-US" altLang="ja-JP" dirty="0"/>
              <a:t>*       64 *       19 *      -211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-13 *</a:t>
            </a:r>
          </a:p>
          <a:p>
            <a:r>
              <a:rPr kumimoji="1" lang="en-US" altLang="ja-JP" dirty="0"/>
              <a:t>*       65 *        9 *        13 *</a:t>
            </a:r>
          </a:p>
          <a:p>
            <a:r>
              <a:rPr kumimoji="1" lang="en-US" altLang="ja-JP" dirty="0"/>
              <a:t>*       65 *       10 *        94 *</a:t>
            </a:r>
          </a:p>
          <a:p>
            <a:r>
              <a:rPr kumimoji="1" lang="en-US" altLang="ja-JP" dirty="0"/>
              <a:t>*       65 *       11 *       -13 *</a:t>
            </a:r>
          </a:p>
          <a:p>
            <a:r>
              <a:rPr kumimoji="1" lang="en-US" altLang="ja-JP" dirty="0"/>
              <a:t>*       65 *       12 *        13 *</a:t>
            </a:r>
          </a:p>
          <a:p>
            <a:r>
              <a:rPr kumimoji="1" lang="en-US" altLang="ja-JP" dirty="0"/>
              <a:t>*       65 *       13 *       -13 *</a:t>
            </a:r>
          </a:p>
          <a:p>
            <a:r>
              <a:rPr kumimoji="1" lang="en-US" altLang="ja-JP" dirty="0"/>
              <a:t>*       65 *       14 *        22 *</a:t>
            </a:r>
          </a:p>
          <a:p>
            <a:r>
              <a:rPr kumimoji="1" lang="en-US" altLang="ja-JP" dirty="0"/>
              <a:t>*       65 *       15 *        13 *</a:t>
            </a:r>
          </a:p>
          <a:p>
            <a:r>
              <a:rPr kumimoji="1" lang="en-US" altLang="ja-JP" dirty="0"/>
              <a:t>*       65 *       16 *        22 *</a:t>
            </a:r>
          </a:p>
          <a:p>
            <a:r>
              <a:rPr kumimoji="1" lang="en-US" altLang="ja-JP" dirty="0"/>
              <a:t>*       65 *       17 *      -211 *</a:t>
            </a:r>
          </a:p>
          <a:p>
            <a:r>
              <a:rPr kumimoji="1" lang="en-US" altLang="ja-JP" dirty="0"/>
              <a:t>*       65 *       18 *       211 *</a:t>
            </a:r>
          </a:p>
          <a:p>
            <a:r>
              <a:rPr kumimoji="1" lang="en-US" altLang="ja-JP" dirty="0"/>
              <a:t>*       65 *       19 *       -11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-15 *</a:t>
            </a:r>
          </a:p>
          <a:p>
            <a:r>
              <a:rPr kumimoji="1" lang="en-US" altLang="ja-JP" dirty="0"/>
              <a:t>*       66 *        9 *        15 *</a:t>
            </a:r>
          </a:p>
          <a:p>
            <a:r>
              <a:rPr kumimoji="1" lang="en-US" altLang="ja-JP" dirty="0"/>
              <a:t>*       66 *       10 *       -16 *</a:t>
            </a:r>
          </a:p>
          <a:p>
            <a:r>
              <a:rPr kumimoji="1" lang="en-US" altLang="ja-JP" dirty="0"/>
              <a:t>*       66 *       11 *     20213 *</a:t>
            </a:r>
          </a:p>
          <a:p>
            <a:r>
              <a:rPr kumimoji="1" lang="en-US" altLang="ja-JP" dirty="0"/>
              <a:t>*       66 *       12 *       111 *</a:t>
            </a:r>
          </a:p>
          <a:p>
            <a:r>
              <a:rPr kumimoji="1" lang="en-US" altLang="ja-JP" dirty="0"/>
              <a:t>*       66 *       13 *       111 *</a:t>
            </a:r>
          </a:p>
          <a:p>
            <a:r>
              <a:rPr kumimoji="1" lang="en-US" altLang="ja-JP" dirty="0"/>
              <a:t>*       66 *       14 *       211 *</a:t>
            </a:r>
          </a:p>
          <a:p>
            <a:r>
              <a:rPr kumimoji="1" lang="en-US" altLang="ja-JP" dirty="0"/>
              <a:t>*       66 *       15 *        16 *</a:t>
            </a:r>
          </a:p>
          <a:p>
            <a:r>
              <a:rPr kumimoji="1" lang="en-US" altLang="ja-JP" dirty="0"/>
              <a:t>*       66 *       16 *        13 *</a:t>
            </a:r>
          </a:p>
          <a:p>
            <a:r>
              <a:rPr kumimoji="1" lang="en-US" altLang="ja-JP" dirty="0"/>
              <a:t>*       66 *       17 *       -14 *</a:t>
            </a:r>
          </a:p>
          <a:p>
            <a:r>
              <a:rPr kumimoji="1" lang="en-US" altLang="ja-JP" dirty="0"/>
              <a:t>*       66 *       18 *        22 *</a:t>
            </a:r>
          </a:p>
          <a:p>
            <a:r>
              <a:rPr kumimoji="1" lang="en-US" altLang="ja-JP" dirty="0"/>
              <a:t>*       66 *       19 *        22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23 *</a:t>
            </a:r>
          </a:p>
          <a:p>
            <a:r>
              <a:rPr kumimoji="1" lang="en-US" altLang="ja-JP" dirty="0"/>
              <a:t>*       67 *        9 *       -13 *</a:t>
            </a:r>
          </a:p>
          <a:p>
            <a:r>
              <a:rPr kumimoji="1" lang="en-US" altLang="ja-JP" dirty="0"/>
              <a:t>Type &lt;CR&gt; to continue or q to quit ==&gt;</a:t>
            </a:r>
          </a:p>
          <a:p>
            <a:r>
              <a:rPr kumimoji="1" lang="en-US" altLang="ja-JP" dirty="0"/>
              <a:t>*       67 *       10 *        13 *</a:t>
            </a:r>
          </a:p>
          <a:p>
            <a:r>
              <a:rPr kumimoji="1" lang="en-US" altLang="ja-JP" dirty="0"/>
              <a:t>*       67 *       11 *       -13 *</a:t>
            </a:r>
          </a:p>
          <a:p>
            <a:r>
              <a:rPr kumimoji="1" lang="en-US" altLang="ja-JP" dirty="0"/>
              <a:t>*       67 *       12 *        13 *</a:t>
            </a:r>
          </a:p>
          <a:p>
            <a:r>
              <a:rPr kumimoji="1" lang="en-US" altLang="ja-JP" dirty="0"/>
              <a:t>*       67 *       13 *        13 *</a:t>
            </a:r>
          </a:p>
          <a:p>
            <a:r>
              <a:rPr kumimoji="1" lang="en-US" altLang="ja-JP" dirty="0"/>
              <a:t>*       67 *       14 *       -14 *</a:t>
            </a:r>
          </a:p>
          <a:p>
            <a:r>
              <a:rPr kumimoji="1" lang="en-US" altLang="ja-JP" dirty="0"/>
              <a:t>*       67 *       15 *       -13 *</a:t>
            </a:r>
          </a:p>
          <a:p>
            <a:r>
              <a:rPr kumimoji="1" lang="en-US" altLang="ja-JP" dirty="0"/>
              <a:t>*       67 *       16 *        14 *</a:t>
            </a:r>
          </a:p>
          <a:p>
            <a:r>
              <a:rPr kumimoji="1" lang="en-US" altLang="ja-JP" dirty="0"/>
              <a:t>*       67 *       17 *       -11 *</a:t>
            </a:r>
          </a:p>
          <a:p>
            <a:r>
              <a:rPr kumimoji="1" lang="en-US" altLang="ja-JP" dirty="0"/>
              <a:t>*       67 *       18 *        11 *</a:t>
            </a:r>
          </a:p>
          <a:p>
            <a:r>
              <a:rPr kumimoji="1" lang="en-US" altLang="ja-JP" dirty="0"/>
              <a:t>*       67 *       19 *        22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-15 *</a:t>
            </a:r>
          </a:p>
          <a:p>
            <a:r>
              <a:rPr kumimoji="1" lang="en-US" altLang="ja-JP" dirty="0"/>
              <a:t>*       68 *        9 *        15 *</a:t>
            </a:r>
          </a:p>
          <a:p>
            <a:r>
              <a:rPr kumimoji="1" lang="en-US" altLang="ja-JP" dirty="0"/>
              <a:t>*       68 *       10 *       -16 *</a:t>
            </a:r>
          </a:p>
          <a:p>
            <a:r>
              <a:rPr kumimoji="1" lang="en-US" altLang="ja-JP" dirty="0"/>
              <a:t>*       68 *       11 *       -13 *</a:t>
            </a:r>
          </a:p>
          <a:p>
            <a:r>
              <a:rPr kumimoji="1" lang="en-US" altLang="ja-JP" dirty="0"/>
              <a:t>*       68 *       12 *        14 *</a:t>
            </a:r>
          </a:p>
          <a:p>
            <a:r>
              <a:rPr kumimoji="1" lang="en-US" altLang="ja-JP" dirty="0"/>
              <a:t>*       68 *       13 *        16 *</a:t>
            </a:r>
          </a:p>
          <a:p>
            <a:r>
              <a:rPr kumimoji="1" lang="en-US" altLang="ja-JP" dirty="0"/>
              <a:t>*       68 *       14 *      -211 *</a:t>
            </a:r>
          </a:p>
          <a:p>
            <a:r>
              <a:rPr kumimoji="1" lang="en-US" altLang="ja-JP" dirty="0"/>
              <a:t>Type &lt;CR&gt; to continue or q to quit ==&gt;</a:t>
            </a:r>
          </a:p>
          <a:p>
            <a:r>
              <a:rPr kumimoji="1" lang="en-US" altLang="ja-JP" dirty="0"/>
              <a:t>*       68 *       15 *       -13 *</a:t>
            </a:r>
          </a:p>
          <a:p>
            <a:r>
              <a:rPr kumimoji="1" lang="en-US" altLang="ja-JP" dirty="0"/>
              <a:t>*       68 *       16 *        14 *</a:t>
            </a:r>
          </a:p>
          <a:p>
            <a:r>
              <a:rPr kumimoji="1" lang="en-US" altLang="ja-JP" dirty="0"/>
              <a:t>*       68 *       17 *        22 *</a:t>
            </a:r>
          </a:p>
          <a:p>
            <a:r>
              <a:rPr kumimoji="1" lang="en-US" altLang="ja-JP" dirty="0"/>
              <a:t>*       68 *       18 *        22 *</a:t>
            </a:r>
          </a:p>
          <a:p>
            <a:r>
              <a:rPr kumimoji="1" lang="en-US" altLang="ja-JP" dirty="0"/>
              <a:t>*       68 *       19 *        22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23 *</a:t>
            </a:r>
          </a:p>
          <a:p>
            <a:r>
              <a:rPr kumimoji="1" lang="en-US" altLang="ja-JP" dirty="0"/>
              <a:t>*       69 *        9 *       -13 *</a:t>
            </a:r>
          </a:p>
          <a:p>
            <a:r>
              <a:rPr kumimoji="1" lang="en-US" altLang="ja-JP" dirty="0"/>
              <a:t>*       69 *       10 *        13 *</a:t>
            </a:r>
          </a:p>
          <a:p>
            <a:r>
              <a:rPr kumimoji="1" lang="en-US" altLang="ja-JP" dirty="0"/>
              <a:t>*       69 *       11 *        94 *</a:t>
            </a:r>
          </a:p>
          <a:p>
            <a:r>
              <a:rPr kumimoji="1" lang="en-US" altLang="ja-JP" dirty="0"/>
              <a:t>*       69 *       12 *       -13 *</a:t>
            </a:r>
          </a:p>
          <a:p>
            <a:r>
              <a:rPr kumimoji="1" lang="en-US" altLang="ja-JP" dirty="0"/>
              <a:t>*       69 *       13 *        13 *</a:t>
            </a:r>
          </a:p>
          <a:p>
            <a:r>
              <a:rPr kumimoji="1" lang="en-US" altLang="ja-JP" dirty="0"/>
              <a:t>*       69 *       14 *        13 *</a:t>
            </a:r>
          </a:p>
          <a:p>
            <a:r>
              <a:rPr kumimoji="1" lang="en-US" altLang="ja-JP" dirty="0"/>
              <a:t>*       69 *       15 *        22 *</a:t>
            </a:r>
          </a:p>
          <a:p>
            <a:r>
              <a:rPr kumimoji="1" lang="en-US" altLang="ja-JP" dirty="0"/>
              <a:t>*       69 *       16 *        11 *</a:t>
            </a:r>
          </a:p>
          <a:p>
            <a:r>
              <a:rPr kumimoji="1" lang="en-US" altLang="ja-JP" dirty="0"/>
              <a:t>*       69 *       17 *        11 *</a:t>
            </a:r>
          </a:p>
          <a:p>
            <a:r>
              <a:rPr kumimoji="1" lang="en-US" altLang="ja-JP" dirty="0"/>
              <a:t>*       69 *       18 *       -11 *</a:t>
            </a:r>
          </a:p>
          <a:p>
            <a:r>
              <a:rPr kumimoji="1" lang="en-US" altLang="ja-JP" dirty="0"/>
              <a:t>*       69 *       19 *        11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-13 *</a:t>
            </a:r>
          </a:p>
          <a:p>
            <a:r>
              <a:rPr kumimoji="1" lang="en-US" altLang="ja-JP" dirty="0"/>
              <a:t>*       70 *       10 *        13 *</a:t>
            </a:r>
          </a:p>
          <a:p>
            <a:r>
              <a:rPr kumimoji="1" lang="en-US" altLang="ja-JP" dirty="0"/>
              <a:t>*       70 *       11 *        94 *</a:t>
            </a:r>
          </a:p>
          <a:p>
            <a:r>
              <a:rPr kumimoji="1" lang="en-US" altLang="ja-JP" dirty="0"/>
              <a:t>*       70 *       12 *       -13 *</a:t>
            </a:r>
          </a:p>
          <a:p>
            <a:r>
              <a:rPr kumimoji="1" lang="en-US" altLang="ja-JP" dirty="0"/>
              <a:t>*       70 *       13 *        13 *</a:t>
            </a:r>
          </a:p>
          <a:p>
            <a:r>
              <a:rPr kumimoji="1" lang="en-US" altLang="ja-JP" dirty="0"/>
              <a:t>*       70 *       14 *       -13 *</a:t>
            </a:r>
          </a:p>
          <a:p>
            <a:r>
              <a:rPr kumimoji="1" lang="en-US" altLang="ja-JP" dirty="0"/>
              <a:t>*       70 *       15 *        22 *</a:t>
            </a:r>
          </a:p>
          <a:p>
            <a:r>
              <a:rPr kumimoji="1" lang="en-US" altLang="ja-JP" dirty="0"/>
              <a:t>*       70 *       16 *        13 *</a:t>
            </a:r>
          </a:p>
          <a:p>
            <a:r>
              <a:rPr kumimoji="1" lang="en-US" altLang="ja-JP" dirty="0"/>
              <a:t>*       70 *       17 *        22 *</a:t>
            </a:r>
          </a:p>
          <a:p>
            <a:r>
              <a:rPr kumimoji="1" lang="en-US" altLang="ja-JP" dirty="0"/>
              <a:t>*       70 *       18 *       -11 *</a:t>
            </a:r>
          </a:p>
          <a:p>
            <a:r>
              <a:rPr kumimoji="1" lang="en-US" altLang="ja-JP" dirty="0"/>
              <a:t>*       70 *       19 *        11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23 *</a:t>
            </a:r>
          </a:p>
          <a:p>
            <a:r>
              <a:rPr kumimoji="1" lang="en-US" altLang="ja-JP" dirty="0"/>
              <a:t>*       71 *        9 *       -13 *</a:t>
            </a:r>
          </a:p>
          <a:p>
            <a:r>
              <a:rPr kumimoji="1" lang="en-US" altLang="ja-JP" dirty="0"/>
              <a:t>*       71 *       10 *        13 *</a:t>
            </a:r>
          </a:p>
          <a:p>
            <a:r>
              <a:rPr kumimoji="1" lang="en-US" altLang="ja-JP" dirty="0"/>
              <a:t>*       71 *       11 *        94 *</a:t>
            </a:r>
          </a:p>
          <a:p>
            <a:r>
              <a:rPr kumimoji="1" lang="en-US" altLang="ja-JP" dirty="0"/>
              <a:t>*       71 *       12 *       -13 *</a:t>
            </a:r>
          </a:p>
          <a:p>
            <a:r>
              <a:rPr kumimoji="1" lang="en-US" altLang="ja-JP" dirty="0"/>
              <a:t>*       71 *       13 *        13 *</a:t>
            </a:r>
          </a:p>
          <a:p>
            <a:r>
              <a:rPr kumimoji="1" lang="en-US" altLang="ja-JP" dirty="0"/>
              <a:t>*       71 *       14 *        13 *</a:t>
            </a:r>
          </a:p>
          <a:p>
            <a:r>
              <a:rPr kumimoji="1" lang="en-US" altLang="ja-JP" dirty="0"/>
              <a:t>*       71 *       15 *        22 *</a:t>
            </a:r>
          </a:p>
          <a:p>
            <a:r>
              <a:rPr kumimoji="1" lang="en-US" altLang="ja-JP" dirty="0"/>
              <a:t>*       71 *       16 *       -11 *</a:t>
            </a:r>
          </a:p>
          <a:p>
            <a:r>
              <a:rPr kumimoji="1" lang="en-US" altLang="ja-JP" dirty="0"/>
              <a:t>*       71 *       17 *        11 *</a:t>
            </a:r>
          </a:p>
          <a:p>
            <a:r>
              <a:rPr kumimoji="1" lang="en-US" altLang="ja-JP" dirty="0"/>
              <a:t>*       71 *       18 *        11 *</a:t>
            </a:r>
          </a:p>
          <a:p>
            <a:r>
              <a:rPr kumimoji="1" lang="en-US" altLang="ja-JP" dirty="0"/>
              <a:t>*       71 *       19 *       -11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-13 *</a:t>
            </a:r>
          </a:p>
          <a:p>
            <a:r>
              <a:rPr kumimoji="1" lang="en-US" altLang="ja-JP" dirty="0"/>
              <a:t>*       72 *        9 *        13 *</a:t>
            </a:r>
          </a:p>
          <a:p>
            <a:r>
              <a:rPr kumimoji="1" lang="en-US" altLang="ja-JP" dirty="0"/>
              <a:t>Type &lt;CR&gt; to continue or q to quit ==&gt;</a:t>
            </a:r>
          </a:p>
          <a:p>
            <a:r>
              <a:rPr kumimoji="1" lang="en-US" altLang="ja-JP" dirty="0"/>
              <a:t>*       72 *       10 *       -13 *</a:t>
            </a:r>
          </a:p>
          <a:p>
            <a:r>
              <a:rPr kumimoji="1" lang="en-US" altLang="ja-JP" dirty="0"/>
              <a:t>*       72 *       11 *        13 *</a:t>
            </a:r>
          </a:p>
          <a:p>
            <a:r>
              <a:rPr kumimoji="1" lang="en-US" altLang="ja-JP" dirty="0"/>
              <a:t>*       72 *       12 *        11 *</a:t>
            </a:r>
          </a:p>
          <a:p>
            <a:r>
              <a:rPr kumimoji="1" lang="en-US" altLang="ja-JP" dirty="0"/>
              <a:t>*       72 *       13 *       -11 *</a:t>
            </a:r>
          </a:p>
          <a:p>
            <a:r>
              <a:rPr kumimoji="1" lang="en-US" altLang="ja-JP" dirty="0"/>
              <a:t>*       72 *       14 *        11 *</a:t>
            </a:r>
          </a:p>
          <a:p>
            <a:r>
              <a:rPr kumimoji="1" lang="en-US" altLang="ja-JP" dirty="0"/>
              <a:t>*       72 *       15 *        11 *</a:t>
            </a:r>
          </a:p>
          <a:p>
            <a:r>
              <a:rPr kumimoji="1" lang="en-US" altLang="ja-JP" dirty="0"/>
              <a:t>*       72 *       16 *       -11 *</a:t>
            </a:r>
          </a:p>
          <a:p>
            <a:r>
              <a:rPr kumimoji="1" lang="en-US" altLang="ja-JP" dirty="0"/>
              <a:t>*       72 *       17 *        22 *</a:t>
            </a:r>
          </a:p>
          <a:p>
            <a:r>
              <a:rPr kumimoji="1" lang="en-US" altLang="ja-JP" dirty="0"/>
              <a:t>*       72 *       18 *        22 *</a:t>
            </a:r>
          </a:p>
          <a:p>
            <a:r>
              <a:rPr kumimoji="1" lang="en-US" altLang="ja-JP" dirty="0"/>
              <a:t>*       72 *       19 *       111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-13 *</a:t>
            </a:r>
          </a:p>
          <a:p>
            <a:r>
              <a:rPr kumimoji="1" lang="en-US" altLang="ja-JP" dirty="0"/>
              <a:t>*       73 *        9 *        13 *</a:t>
            </a:r>
          </a:p>
          <a:p>
            <a:r>
              <a:rPr kumimoji="1" lang="en-US" altLang="ja-JP" dirty="0"/>
              <a:t>*       73 *       10 *       -13 *</a:t>
            </a:r>
          </a:p>
          <a:p>
            <a:r>
              <a:rPr kumimoji="1" lang="en-US" altLang="ja-JP" dirty="0"/>
              <a:t>*       73 *       11 *        13 *</a:t>
            </a:r>
          </a:p>
          <a:p>
            <a:r>
              <a:rPr kumimoji="1" lang="en-US" altLang="ja-JP" dirty="0"/>
              <a:t>*       73 *       12 *        13 *</a:t>
            </a:r>
          </a:p>
          <a:p>
            <a:r>
              <a:rPr kumimoji="1" lang="en-US" altLang="ja-JP" dirty="0"/>
              <a:t>*       73 *       13 *       -14 *</a:t>
            </a:r>
          </a:p>
          <a:p>
            <a:r>
              <a:rPr kumimoji="1" lang="en-US" altLang="ja-JP" dirty="0"/>
              <a:t>*       73 *       14 *       -11 *</a:t>
            </a:r>
          </a:p>
          <a:p>
            <a:r>
              <a:rPr kumimoji="1" lang="en-US" altLang="ja-JP" dirty="0"/>
              <a:t>Type &lt;CR&gt; to continue or q to quit ==&gt;</a:t>
            </a:r>
          </a:p>
          <a:p>
            <a:r>
              <a:rPr kumimoji="1" lang="en-US" altLang="ja-JP" dirty="0"/>
              <a:t>*       73 *       15 *        11 *</a:t>
            </a:r>
          </a:p>
          <a:p>
            <a:r>
              <a:rPr kumimoji="1" lang="en-US" altLang="ja-JP" dirty="0"/>
              <a:t>*       73 *       16 *        22 *</a:t>
            </a:r>
          </a:p>
          <a:p>
            <a:r>
              <a:rPr kumimoji="1" lang="en-US" altLang="ja-JP" dirty="0"/>
              <a:t>*       73 *       17 *        22 *</a:t>
            </a:r>
          </a:p>
          <a:p>
            <a:r>
              <a:rPr kumimoji="1" lang="en-US" altLang="ja-JP" dirty="0"/>
              <a:t>*       73 *       18 * 1.000e+09 *</a:t>
            </a:r>
          </a:p>
          <a:p>
            <a:r>
              <a:rPr kumimoji="1" lang="en-US" altLang="ja-JP" dirty="0"/>
              <a:t>*       73 *       19 *       111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-13 *</a:t>
            </a:r>
          </a:p>
          <a:p>
            <a:r>
              <a:rPr kumimoji="1" lang="en-US" altLang="ja-JP" dirty="0"/>
              <a:t>*       74 *        9 *        13 *</a:t>
            </a:r>
          </a:p>
          <a:p>
            <a:r>
              <a:rPr kumimoji="1" lang="en-US" altLang="ja-JP" dirty="0"/>
              <a:t>*       74 *       10 *       -13 *</a:t>
            </a:r>
          </a:p>
          <a:p>
            <a:r>
              <a:rPr kumimoji="1" lang="en-US" altLang="ja-JP" dirty="0"/>
              <a:t>*       74 *       11 *        13 *</a:t>
            </a:r>
          </a:p>
          <a:p>
            <a:r>
              <a:rPr kumimoji="1" lang="en-US" altLang="ja-JP" dirty="0"/>
              <a:t>*       74 *       12 *       -11 *</a:t>
            </a:r>
          </a:p>
          <a:p>
            <a:r>
              <a:rPr kumimoji="1" lang="en-US" altLang="ja-JP" dirty="0"/>
              <a:t>*       74 *       13 *        11 *</a:t>
            </a:r>
          </a:p>
          <a:p>
            <a:r>
              <a:rPr kumimoji="1" lang="en-US" altLang="ja-JP" dirty="0"/>
              <a:t>*       74 *       14 *        22 *</a:t>
            </a:r>
          </a:p>
          <a:p>
            <a:r>
              <a:rPr kumimoji="1" lang="en-US" altLang="ja-JP" dirty="0"/>
              <a:t>*       74 *       15 *        22 *</a:t>
            </a:r>
          </a:p>
          <a:p>
            <a:r>
              <a:rPr kumimoji="1" lang="en-US" altLang="ja-JP" dirty="0"/>
              <a:t>*       74 *       16 *       111 *</a:t>
            </a:r>
          </a:p>
          <a:p>
            <a:r>
              <a:rPr kumimoji="1" lang="en-US" altLang="ja-JP" dirty="0"/>
              <a:t>*       74 *       17 *       211 *</a:t>
            </a:r>
          </a:p>
          <a:p>
            <a:r>
              <a:rPr kumimoji="1" lang="en-US" altLang="ja-JP" dirty="0"/>
              <a:t>*       74 *       18 *        22 *</a:t>
            </a:r>
          </a:p>
          <a:p>
            <a:r>
              <a:rPr kumimoji="1" lang="en-US" altLang="ja-JP" dirty="0"/>
              <a:t>*       74 *       19 *        22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-15 *</a:t>
            </a:r>
          </a:p>
          <a:p>
            <a:r>
              <a:rPr kumimoji="1" lang="en-US" altLang="ja-JP" dirty="0"/>
              <a:t>*       75 *        9 *        15 *</a:t>
            </a:r>
          </a:p>
          <a:p>
            <a:r>
              <a:rPr kumimoji="1" lang="en-US" altLang="ja-JP" dirty="0"/>
              <a:t>*       75 *       10 *        94 *</a:t>
            </a:r>
          </a:p>
          <a:p>
            <a:r>
              <a:rPr kumimoji="1" lang="en-US" altLang="ja-JP" dirty="0"/>
              <a:t>*       75 *       11 *       -15 *</a:t>
            </a:r>
          </a:p>
          <a:p>
            <a:r>
              <a:rPr kumimoji="1" lang="en-US" altLang="ja-JP" dirty="0"/>
              <a:t>*       75 *       12 *        15 *</a:t>
            </a:r>
          </a:p>
          <a:p>
            <a:r>
              <a:rPr kumimoji="1" lang="en-US" altLang="ja-JP" dirty="0"/>
              <a:t>*       75 *       13 *        15 *</a:t>
            </a:r>
          </a:p>
          <a:p>
            <a:r>
              <a:rPr kumimoji="1" lang="en-US" altLang="ja-JP" dirty="0"/>
              <a:t>*       75 *       14 *        22 *</a:t>
            </a:r>
          </a:p>
          <a:p>
            <a:r>
              <a:rPr kumimoji="1" lang="en-US" altLang="ja-JP" dirty="0"/>
              <a:t>*       75 *       15 *       -16 *</a:t>
            </a:r>
          </a:p>
          <a:p>
            <a:r>
              <a:rPr kumimoji="1" lang="en-US" altLang="ja-JP" dirty="0"/>
              <a:t>*       75 *       16 *       211 *</a:t>
            </a:r>
          </a:p>
          <a:p>
            <a:r>
              <a:rPr kumimoji="1" lang="en-US" altLang="ja-JP" dirty="0"/>
              <a:t>*       75 *       17 *        16 *</a:t>
            </a:r>
          </a:p>
          <a:p>
            <a:r>
              <a:rPr kumimoji="1" lang="en-US" altLang="ja-JP" dirty="0"/>
              <a:t>*       75 *       18 *       -24 *</a:t>
            </a:r>
          </a:p>
          <a:p>
            <a:r>
              <a:rPr kumimoji="1" lang="en-US" altLang="ja-JP" dirty="0"/>
              <a:t>*       75 *       19 *      -211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-13 *</a:t>
            </a:r>
          </a:p>
          <a:p>
            <a:r>
              <a:rPr kumimoji="1" lang="en-US" altLang="ja-JP" dirty="0"/>
              <a:t>*       76 *        9 *        13 *</a:t>
            </a:r>
          </a:p>
          <a:p>
            <a:r>
              <a:rPr kumimoji="1" lang="en-US" altLang="ja-JP" dirty="0"/>
              <a:t>*       76 *       10 *       -13 *</a:t>
            </a:r>
          </a:p>
          <a:p>
            <a:r>
              <a:rPr kumimoji="1" lang="en-US" altLang="ja-JP" dirty="0"/>
              <a:t>*       76 *       11 *        13 *</a:t>
            </a:r>
          </a:p>
          <a:p>
            <a:r>
              <a:rPr kumimoji="1" lang="en-US" altLang="ja-JP" dirty="0"/>
              <a:t>*       76 *       12 *       -11 *</a:t>
            </a:r>
          </a:p>
          <a:p>
            <a:r>
              <a:rPr kumimoji="1" lang="en-US" altLang="ja-JP" dirty="0"/>
              <a:t>*       76 *       13 *       -11 *</a:t>
            </a:r>
          </a:p>
          <a:p>
            <a:r>
              <a:rPr kumimoji="1" lang="en-US" altLang="ja-JP" dirty="0"/>
              <a:t>*       76 *       14 *        11 *</a:t>
            </a:r>
          </a:p>
          <a:p>
            <a:r>
              <a:rPr kumimoji="1" lang="en-US" altLang="ja-JP" dirty="0"/>
              <a:t>*       76 *       15 *        11 *</a:t>
            </a:r>
          </a:p>
          <a:p>
            <a:r>
              <a:rPr kumimoji="1" lang="en-US" altLang="ja-JP" dirty="0"/>
              <a:t>*       76 *       16 *        11 *</a:t>
            </a:r>
          </a:p>
          <a:p>
            <a:r>
              <a:rPr kumimoji="1" lang="en-US" altLang="ja-JP" dirty="0"/>
              <a:t>*       76 *       17 *        11 *</a:t>
            </a:r>
          </a:p>
          <a:p>
            <a:r>
              <a:rPr kumimoji="1" lang="en-US" altLang="ja-JP" dirty="0"/>
              <a:t>*       76 *       18 *       -11 *</a:t>
            </a:r>
          </a:p>
          <a:p>
            <a:r>
              <a:rPr kumimoji="1" lang="en-US" altLang="ja-JP" dirty="0"/>
              <a:t>*       76 *       19 *        11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-15 *</a:t>
            </a:r>
          </a:p>
          <a:p>
            <a:r>
              <a:rPr kumimoji="1" lang="en-US" altLang="ja-JP" dirty="0"/>
              <a:t>*       77 *        9 *        15 *</a:t>
            </a:r>
          </a:p>
          <a:p>
            <a:r>
              <a:rPr kumimoji="1" lang="en-US" altLang="ja-JP" dirty="0"/>
              <a:t>Type &lt;CR&gt; to continue or q to quit ==&gt;</a:t>
            </a:r>
          </a:p>
          <a:p>
            <a:r>
              <a:rPr kumimoji="1" lang="en-US" altLang="ja-JP" dirty="0"/>
              <a:t>*       77 *       10 *        94 *</a:t>
            </a:r>
          </a:p>
          <a:p>
            <a:r>
              <a:rPr kumimoji="1" lang="en-US" altLang="ja-JP" dirty="0"/>
              <a:t>*       77 *       11 *       -15 *</a:t>
            </a:r>
          </a:p>
          <a:p>
            <a:r>
              <a:rPr kumimoji="1" lang="en-US" altLang="ja-JP" dirty="0"/>
              <a:t>*       77 *       12 *        15 *</a:t>
            </a:r>
          </a:p>
          <a:p>
            <a:r>
              <a:rPr kumimoji="1" lang="en-US" altLang="ja-JP" dirty="0"/>
              <a:t>*       77 *       13 *        15 *</a:t>
            </a:r>
          </a:p>
          <a:p>
            <a:r>
              <a:rPr kumimoji="1" lang="en-US" altLang="ja-JP" dirty="0"/>
              <a:t>*       77 *       14 *        22 *</a:t>
            </a:r>
          </a:p>
          <a:p>
            <a:r>
              <a:rPr kumimoji="1" lang="en-US" altLang="ja-JP" dirty="0"/>
              <a:t>*       77 *       15 *       -16 *</a:t>
            </a:r>
          </a:p>
          <a:p>
            <a:r>
              <a:rPr kumimoji="1" lang="en-US" altLang="ja-JP" dirty="0"/>
              <a:t>*       77 *       16 *       -13 *</a:t>
            </a:r>
          </a:p>
          <a:p>
            <a:r>
              <a:rPr kumimoji="1" lang="en-US" altLang="ja-JP" dirty="0"/>
              <a:t>*       77 *       17 *        14 *</a:t>
            </a:r>
          </a:p>
          <a:p>
            <a:r>
              <a:rPr kumimoji="1" lang="en-US" altLang="ja-JP" dirty="0"/>
              <a:t>*       77 *       18 *        16 *</a:t>
            </a:r>
          </a:p>
          <a:p>
            <a:r>
              <a:rPr kumimoji="1" lang="en-US" altLang="ja-JP" dirty="0"/>
              <a:t>*       77 *       19 *    -20213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-15 *</a:t>
            </a:r>
          </a:p>
          <a:p>
            <a:r>
              <a:rPr kumimoji="1" lang="en-US" altLang="ja-JP" dirty="0"/>
              <a:t>*       78 *        9 *        15 *</a:t>
            </a:r>
          </a:p>
          <a:p>
            <a:r>
              <a:rPr kumimoji="1" lang="en-US" altLang="ja-JP" dirty="0"/>
              <a:t>*       78 *       10 *        94 *</a:t>
            </a:r>
          </a:p>
          <a:p>
            <a:r>
              <a:rPr kumimoji="1" lang="en-US" altLang="ja-JP" dirty="0"/>
              <a:t>*       78 *       11 *       -15 *</a:t>
            </a:r>
          </a:p>
          <a:p>
            <a:r>
              <a:rPr kumimoji="1" lang="en-US" altLang="ja-JP" dirty="0"/>
              <a:t>*       78 *       12 *        15 *</a:t>
            </a:r>
          </a:p>
          <a:p>
            <a:r>
              <a:rPr kumimoji="1" lang="en-US" altLang="ja-JP" dirty="0"/>
              <a:t>*       78 *       13 *       -15 *</a:t>
            </a:r>
          </a:p>
          <a:p>
            <a:r>
              <a:rPr kumimoji="1" lang="en-US" altLang="ja-JP" dirty="0"/>
              <a:t>*       78 *       14 *        22 *</a:t>
            </a:r>
          </a:p>
          <a:p>
            <a:r>
              <a:rPr kumimoji="1" lang="en-US" altLang="ja-JP" dirty="0"/>
              <a:t>Type &lt;CR&gt; to continue or q to quit ==&gt;</a:t>
            </a:r>
          </a:p>
          <a:p>
            <a:r>
              <a:rPr kumimoji="1" lang="en-US" altLang="ja-JP" dirty="0"/>
              <a:t>*       78 *       15 *        16 *</a:t>
            </a:r>
          </a:p>
          <a:p>
            <a:r>
              <a:rPr kumimoji="1" lang="en-US" altLang="ja-JP" dirty="0"/>
              <a:t>*       78 *       16 *      -211 *</a:t>
            </a:r>
          </a:p>
          <a:p>
            <a:r>
              <a:rPr kumimoji="1" lang="en-US" altLang="ja-JP" dirty="0"/>
              <a:t>*       78 *       17 *       -16 *</a:t>
            </a:r>
          </a:p>
          <a:p>
            <a:r>
              <a:rPr kumimoji="1" lang="en-US" altLang="ja-JP" dirty="0"/>
              <a:t>*       78 *       18 *       -11 *</a:t>
            </a:r>
          </a:p>
          <a:p>
            <a:r>
              <a:rPr kumimoji="1" lang="en-US" altLang="ja-JP" dirty="0"/>
              <a:t>*       78 *       19 *        12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23 *</a:t>
            </a:r>
          </a:p>
          <a:p>
            <a:r>
              <a:rPr kumimoji="1" lang="en-US" altLang="ja-JP" dirty="0"/>
              <a:t>*       79 *        9 *       -13 *</a:t>
            </a:r>
          </a:p>
          <a:p>
            <a:r>
              <a:rPr kumimoji="1" lang="en-US" altLang="ja-JP" dirty="0"/>
              <a:t>*       79 *       10 *        13 *</a:t>
            </a:r>
          </a:p>
          <a:p>
            <a:r>
              <a:rPr kumimoji="1" lang="en-US" altLang="ja-JP" dirty="0"/>
              <a:t>*       79 *       11 *       -13 *</a:t>
            </a:r>
          </a:p>
          <a:p>
            <a:r>
              <a:rPr kumimoji="1" lang="en-US" altLang="ja-JP" dirty="0"/>
              <a:t>*       79 *       12 *        13 *</a:t>
            </a:r>
          </a:p>
          <a:p>
            <a:r>
              <a:rPr kumimoji="1" lang="en-US" altLang="ja-JP" dirty="0"/>
              <a:t>*       79 *       13 *        22 *</a:t>
            </a:r>
          </a:p>
          <a:p>
            <a:r>
              <a:rPr kumimoji="1" lang="en-US" altLang="ja-JP" dirty="0"/>
              <a:t>*       79 *       14 *       -11 *</a:t>
            </a:r>
          </a:p>
          <a:p>
            <a:r>
              <a:rPr kumimoji="1" lang="en-US" altLang="ja-JP" dirty="0"/>
              <a:t>*       79 *       15 *        11 *</a:t>
            </a:r>
          </a:p>
          <a:p>
            <a:r>
              <a:rPr kumimoji="1" lang="en-US" altLang="ja-JP" dirty="0"/>
              <a:t>*       79 *       16 *        11 *</a:t>
            </a:r>
          </a:p>
          <a:p>
            <a:r>
              <a:rPr kumimoji="1" lang="en-US" altLang="ja-JP" dirty="0"/>
              <a:t>*       79 *       17 *       -11 *</a:t>
            </a:r>
          </a:p>
          <a:p>
            <a:r>
              <a:rPr kumimoji="1" lang="en-US" altLang="ja-JP" dirty="0"/>
              <a:t>*       79 *       18 *       -11 *</a:t>
            </a:r>
          </a:p>
          <a:p>
            <a:r>
              <a:rPr kumimoji="1" lang="en-US" altLang="ja-JP" dirty="0"/>
              <a:t>*       79 *       19 *        11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-13 *</a:t>
            </a:r>
          </a:p>
          <a:p>
            <a:r>
              <a:rPr kumimoji="1" lang="en-US" altLang="ja-JP" dirty="0"/>
              <a:t>*       80 *        9 *        13 *</a:t>
            </a:r>
          </a:p>
          <a:p>
            <a:r>
              <a:rPr kumimoji="1" lang="en-US" altLang="ja-JP" dirty="0"/>
              <a:t>*       80 *       10 *        94 *</a:t>
            </a:r>
          </a:p>
          <a:p>
            <a:r>
              <a:rPr kumimoji="1" lang="en-US" altLang="ja-JP" dirty="0"/>
              <a:t>*       80 *       11 *       -13 *</a:t>
            </a:r>
          </a:p>
          <a:p>
            <a:r>
              <a:rPr kumimoji="1" lang="en-US" altLang="ja-JP" dirty="0"/>
              <a:t>*       80 *       12 *        13 *</a:t>
            </a:r>
          </a:p>
          <a:p>
            <a:r>
              <a:rPr kumimoji="1" lang="en-US" altLang="ja-JP" dirty="0"/>
              <a:t>*       80 *       13 *        13 *</a:t>
            </a:r>
          </a:p>
          <a:p>
            <a:r>
              <a:rPr kumimoji="1" lang="en-US" altLang="ja-JP" dirty="0"/>
              <a:t>*       80 *       14 *        22 *</a:t>
            </a:r>
          </a:p>
          <a:p>
            <a:r>
              <a:rPr kumimoji="1" lang="en-US" altLang="ja-JP" dirty="0"/>
              <a:t>*       80 *       15 *        11 *</a:t>
            </a:r>
          </a:p>
          <a:p>
            <a:r>
              <a:rPr kumimoji="1" lang="en-US" altLang="ja-JP" dirty="0"/>
              <a:t>*       80 *       16 *       -11 *</a:t>
            </a:r>
          </a:p>
          <a:p>
            <a:r>
              <a:rPr kumimoji="1" lang="en-US" altLang="ja-JP" dirty="0"/>
              <a:t>*       80 *       17 *        11 *</a:t>
            </a:r>
          </a:p>
          <a:p>
            <a:r>
              <a:rPr kumimoji="1" lang="en-US" altLang="ja-JP" dirty="0"/>
              <a:t>*       80 *       18 *       -11 *</a:t>
            </a:r>
          </a:p>
          <a:p>
            <a:r>
              <a:rPr kumimoji="1" lang="en-US" altLang="ja-JP" dirty="0"/>
              <a:t>*       80 *       19 *      2112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-15 *</a:t>
            </a:r>
          </a:p>
          <a:p>
            <a:r>
              <a:rPr kumimoji="1" lang="en-US" altLang="ja-JP" dirty="0"/>
              <a:t>*       81 *        9 *        15 *</a:t>
            </a:r>
          </a:p>
          <a:p>
            <a:r>
              <a:rPr kumimoji="1" lang="en-US" altLang="ja-JP" dirty="0"/>
              <a:t>*       81 *       10 *       -16 *</a:t>
            </a:r>
          </a:p>
          <a:p>
            <a:r>
              <a:rPr kumimoji="1" lang="en-US" altLang="ja-JP" dirty="0"/>
              <a:t>*       81 *       11 *       323 *</a:t>
            </a:r>
          </a:p>
          <a:p>
            <a:r>
              <a:rPr kumimoji="1" lang="en-US" altLang="ja-JP" dirty="0"/>
              <a:t>*       81 *       12 *       211 *</a:t>
            </a:r>
          </a:p>
          <a:p>
            <a:r>
              <a:rPr kumimoji="1" lang="en-US" altLang="ja-JP" dirty="0"/>
              <a:t>*       81 *       13 *       310 *</a:t>
            </a:r>
          </a:p>
          <a:p>
            <a:r>
              <a:rPr kumimoji="1" lang="en-US" altLang="ja-JP" dirty="0"/>
              <a:t>*       81 *       14 *        16 *</a:t>
            </a:r>
          </a:p>
          <a:p>
            <a:r>
              <a:rPr kumimoji="1" lang="en-US" altLang="ja-JP" dirty="0"/>
              <a:t>*       81 *       15 *      -213 *</a:t>
            </a:r>
          </a:p>
          <a:p>
            <a:r>
              <a:rPr kumimoji="1" lang="en-US" altLang="ja-JP" dirty="0"/>
              <a:t>*       81 *       16 *      -211 *</a:t>
            </a:r>
          </a:p>
          <a:p>
            <a:r>
              <a:rPr kumimoji="1" lang="en-US" altLang="ja-JP" dirty="0"/>
              <a:t>*       81 *       17 *       111 *</a:t>
            </a:r>
          </a:p>
          <a:p>
            <a:r>
              <a:rPr kumimoji="1" lang="en-US" altLang="ja-JP" dirty="0"/>
              <a:t>*       81 *       18 *      -211 *</a:t>
            </a:r>
          </a:p>
          <a:p>
            <a:r>
              <a:rPr kumimoji="1" lang="en-US" altLang="ja-JP" dirty="0"/>
              <a:t>*       81 *       19 *       211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94 *</a:t>
            </a:r>
          </a:p>
          <a:p>
            <a:r>
              <a:rPr kumimoji="1" lang="en-US" altLang="ja-JP" dirty="0"/>
              <a:t>*       82 *       11 *       -15 *</a:t>
            </a:r>
          </a:p>
          <a:p>
            <a:r>
              <a:rPr kumimoji="1" lang="en-US" altLang="ja-JP" dirty="0"/>
              <a:t>*       82 *       12 *        15 *</a:t>
            </a:r>
          </a:p>
          <a:p>
            <a:r>
              <a:rPr kumimoji="1" lang="en-US" altLang="ja-JP" dirty="0"/>
              <a:t>*       82 *       13 *       -15 *</a:t>
            </a:r>
          </a:p>
          <a:p>
            <a:r>
              <a:rPr kumimoji="1" lang="en-US" altLang="ja-JP" dirty="0"/>
              <a:t>*       82 *       14 *        22 *</a:t>
            </a:r>
          </a:p>
          <a:p>
            <a:r>
              <a:rPr kumimoji="1" lang="en-US" altLang="ja-JP" dirty="0"/>
              <a:t>*       82 *       15 *        16 *</a:t>
            </a:r>
          </a:p>
          <a:p>
            <a:r>
              <a:rPr kumimoji="1" lang="en-US" altLang="ja-JP" dirty="0"/>
              <a:t>*       82 *       16 *      -213 *</a:t>
            </a:r>
          </a:p>
          <a:p>
            <a:r>
              <a:rPr kumimoji="1" lang="en-US" altLang="ja-JP" dirty="0"/>
              <a:t>*       82 *       17 *      -211 *</a:t>
            </a:r>
          </a:p>
          <a:p>
            <a:r>
              <a:rPr kumimoji="1" lang="en-US" altLang="ja-JP" dirty="0"/>
              <a:t>*       82 *       18 *       111 *</a:t>
            </a:r>
          </a:p>
          <a:p>
            <a:r>
              <a:rPr kumimoji="1" lang="en-US" altLang="ja-JP" dirty="0"/>
              <a:t>*       82 *       19 *       -16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-15 *</a:t>
            </a:r>
          </a:p>
          <a:p>
            <a:r>
              <a:rPr kumimoji="1" lang="en-US" altLang="ja-JP" dirty="0"/>
              <a:t>*       83 *        9 *        15 *</a:t>
            </a:r>
          </a:p>
          <a:p>
            <a:r>
              <a:rPr kumimoji="1" lang="en-US" altLang="ja-JP" dirty="0"/>
              <a:t>*       83 *       10 *       -16 *</a:t>
            </a:r>
          </a:p>
          <a:p>
            <a:r>
              <a:rPr kumimoji="1" lang="en-US" altLang="ja-JP" dirty="0"/>
              <a:t>*       83 *       11 *       -11 *</a:t>
            </a:r>
          </a:p>
          <a:p>
            <a:r>
              <a:rPr kumimoji="1" lang="en-US" altLang="ja-JP" dirty="0"/>
              <a:t>*       83 *       12 *        12 *</a:t>
            </a:r>
          </a:p>
          <a:p>
            <a:r>
              <a:rPr kumimoji="1" lang="en-US" altLang="ja-JP" dirty="0"/>
              <a:t>*       83 *       13 *        16 *</a:t>
            </a:r>
          </a:p>
          <a:p>
            <a:r>
              <a:rPr kumimoji="1" lang="en-US" altLang="ja-JP" dirty="0"/>
              <a:t>*       83 *       14 *    -20213 *</a:t>
            </a:r>
          </a:p>
          <a:p>
            <a:r>
              <a:rPr kumimoji="1" lang="en-US" altLang="ja-JP" dirty="0"/>
              <a:t>Type &lt;CR&gt; to continue or q to quit ==&gt;</a:t>
            </a:r>
          </a:p>
          <a:p>
            <a:r>
              <a:rPr kumimoji="1" lang="en-US" altLang="ja-JP" dirty="0"/>
              <a:t>*       83 *       15 *      -211 *</a:t>
            </a:r>
          </a:p>
          <a:p>
            <a:r>
              <a:rPr kumimoji="1" lang="en-US" altLang="ja-JP" dirty="0"/>
              <a:t>*       83 *       16 *      -211 *</a:t>
            </a:r>
          </a:p>
          <a:p>
            <a:r>
              <a:rPr kumimoji="1" lang="en-US" altLang="ja-JP" dirty="0"/>
              <a:t>*       83 *       17 *       211 *</a:t>
            </a:r>
          </a:p>
          <a:p>
            <a:r>
              <a:rPr kumimoji="1" lang="en-US" altLang="ja-JP" dirty="0"/>
              <a:t>*       83 *       18 *        22 *</a:t>
            </a:r>
          </a:p>
          <a:p>
            <a:r>
              <a:rPr kumimoji="1" lang="en-US" altLang="ja-JP" dirty="0"/>
              <a:t>*       83 *       19 *        22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-15 *</a:t>
            </a:r>
          </a:p>
          <a:p>
            <a:r>
              <a:rPr kumimoji="1" lang="en-US" altLang="ja-JP" dirty="0"/>
              <a:t>*       84 *        9 *        15 *</a:t>
            </a:r>
          </a:p>
          <a:p>
            <a:r>
              <a:rPr kumimoji="1" lang="en-US" altLang="ja-JP" dirty="0"/>
              <a:t>*       84 *       10 *        94 *</a:t>
            </a:r>
          </a:p>
          <a:p>
            <a:r>
              <a:rPr kumimoji="1" lang="en-US" altLang="ja-JP" dirty="0"/>
              <a:t>*       84 *       11 *       -15 *</a:t>
            </a:r>
          </a:p>
          <a:p>
            <a:r>
              <a:rPr kumimoji="1" lang="en-US" altLang="ja-JP" dirty="0"/>
              <a:t>*       84 *       12 *        15 *</a:t>
            </a:r>
          </a:p>
          <a:p>
            <a:r>
              <a:rPr kumimoji="1" lang="en-US" altLang="ja-JP" dirty="0"/>
              <a:t>*       84 *       13 *       -15 *</a:t>
            </a:r>
          </a:p>
          <a:p>
            <a:r>
              <a:rPr kumimoji="1" lang="en-US" altLang="ja-JP" dirty="0"/>
              <a:t>*       84 *       14 *        22 *</a:t>
            </a:r>
          </a:p>
          <a:p>
            <a:r>
              <a:rPr kumimoji="1" lang="en-US" altLang="ja-JP" dirty="0"/>
              <a:t>*       84 *       15 *        15 *</a:t>
            </a:r>
          </a:p>
          <a:p>
            <a:r>
              <a:rPr kumimoji="1" lang="en-US" altLang="ja-JP" dirty="0"/>
              <a:t>*       84 *       16 *        22 *</a:t>
            </a:r>
          </a:p>
          <a:p>
            <a:r>
              <a:rPr kumimoji="1" lang="en-US" altLang="ja-JP" dirty="0"/>
              <a:t>*       84 *       17 *       -16 *</a:t>
            </a:r>
          </a:p>
          <a:p>
            <a:r>
              <a:rPr kumimoji="1" lang="en-US" altLang="ja-JP" dirty="0"/>
              <a:t>*       84 *       18 *     20213 *</a:t>
            </a:r>
          </a:p>
          <a:p>
            <a:r>
              <a:rPr kumimoji="1" lang="en-US" altLang="ja-JP" dirty="0"/>
              <a:t>*       84 *       19 *       211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-15 *</a:t>
            </a:r>
          </a:p>
          <a:p>
            <a:r>
              <a:rPr kumimoji="1" lang="en-US" altLang="ja-JP" dirty="0"/>
              <a:t>*       85 *       10 *        15 *</a:t>
            </a:r>
          </a:p>
          <a:p>
            <a:r>
              <a:rPr kumimoji="1" lang="en-US" altLang="ja-JP" dirty="0"/>
              <a:t>*       85 *       11 *        94 *</a:t>
            </a:r>
          </a:p>
          <a:p>
            <a:r>
              <a:rPr kumimoji="1" lang="en-US" altLang="ja-JP" dirty="0"/>
              <a:t>*       85 *       12 *       -15 *</a:t>
            </a:r>
          </a:p>
          <a:p>
            <a:r>
              <a:rPr kumimoji="1" lang="en-US" altLang="ja-JP" dirty="0"/>
              <a:t>*       85 *       13 *        15 *</a:t>
            </a:r>
          </a:p>
          <a:p>
            <a:r>
              <a:rPr kumimoji="1" lang="en-US" altLang="ja-JP" dirty="0"/>
              <a:t>*       85 *       14 *       -15 *</a:t>
            </a:r>
          </a:p>
          <a:p>
            <a:r>
              <a:rPr kumimoji="1" lang="en-US" altLang="ja-JP" dirty="0"/>
              <a:t>*       85 *       15 *        22 *</a:t>
            </a:r>
          </a:p>
          <a:p>
            <a:r>
              <a:rPr kumimoji="1" lang="en-US" altLang="ja-JP" dirty="0"/>
              <a:t>*       85 *       16 *        16 *</a:t>
            </a:r>
          </a:p>
          <a:p>
            <a:r>
              <a:rPr kumimoji="1" lang="en-US" altLang="ja-JP" dirty="0"/>
              <a:t>*       85 *       17 *      -213 *</a:t>
            </a:r>
          </a:p>
          <a:p>
            <a:r>
              <a:rPr kumimoji="1" lang="en-US" altLang="ja-JP" dirty="0"/>
              <a:t>*       85 *       18 *      -211 *</a:t>
            </a:r>
          </a:p>
          <a:p>
            <a:r>
              <a:rPr kumimoji="1" lang="en-US" altLang="ja-JP" dirty="0"/>
              <a:t>*       85 *       19 *       111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-13 *</a:t>
            </a:r>
          </a:p>
          <a:p>
            <a:r>
              <a:rPr kumimoji="1" lang="en-US" altLang="ja-JP" dirty="0"/>
              <a:t>*       86 *       10 *        13 *</a:t>
            </a:r>
          </a:p>
          <a:p>
            <a:r>
              <a:rPr kumimoji="1" lang="en-US" altLang="ja-JP" dirty="0"/>
              <a:t>*       86 *       11 *       -13 *</a:t>
            </a:r>
          </a:p>
          <a:p>
            <a:r>
              <a:rPr kumimoji="1" lang="en-US" altLang="ja-JP" dirty="0"/>
              <a:t>*       86 *       12 *        13 *</a:t>
            </a:r>
          </a:p>
          <a:p>
            <a:r>
              <a:rPr kumimoji="1" lang="en-US" altLang="ja-JP" dirty="0"/>
              <a:t>*       86 *       13 *       -13 *</a:t>
            </a:r>
          </a:p>
          <a:p>
            <a:r>
              <a:rPr kumimoji="1" lang="en-US" altLang="ja-JP" dirty="0"/>
              <a:t>*       86 *       14 *        14 *</a:t>
            </a:r>
          </a:p>
          <a:p>
            <a:r>
              <a:rPr kumimoji="1" lang="en-US" altLang="ja-JP" dirty="0"/>
              <a:t>*       86 *       15 *      -211 *</a:t>
            </a:r>
          </a:p>
          <a:p>
            <a:r>
              <a:rPr kumimoji="1" lang="en-US" altLang="ja-JP" dirty="0"/>
              <a:t>*       86 *       16 *       211 *</a:t>
            </a:r>
          </a:p>
          <a:p>
            <a:r>
              <a:rPr kumimoji="1" lang="en-US" altLang="ja-JP" dirty="0"/>
              <a:t>*       86 *       17 *        11 *</a:t>
            </a:r>
          </a:p>
          <a:p>
            <a:r>
              <a:rPr kumimoji="1" lang="en-US" altLang="ja-JP" dirty="0"/>
              <a:t>*       86 *       18 *       -11 *</a:t>
            </a:r>
          </a:p>
          <a:p>
            <a:r>
              <a:rPr kumimoji="1" lang="en-US" altLang="ja-JP" dirty="0"/>
              <a:t>*       86 *       19 *        22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-15 *</a:t>
            </a:r>
          </a:p>
          <a:p>
            <a:r>
              <a:rPr kumimoji="1" lang="en-US" altLang="ja-JP" dirty="0"/>
              <a:t>Type &lt;CR&gt; to continue or q to quit ==&gt;</a:t>
            </a:r>
          </a:p>
          <a:p>
            <a:r>
              <a:rPr kumimoji="1" lang="en-US" altLang="ja-JP" dirty="0"/>
              <a:t>*       87 *       10 *        15 *</a:t>
            </a:r>
          </a:p>
          <a:p>
            <a:r>
              <a:rPr kumimoji="1" lang="en-US" altLang="ja-JP" dirty="0"/>
              <a:t>*       87 *       11 *        94 *</a:t>
            </a:r>
          </a:p>
          <a:p>
            <a:r>
              <a:rPr kumimoji="1" lang="en-US" altLang="ja-JP" dirty="0"/>
              <a:t>*       87 *       12 *       -15 *</a:t>
            </a:r>
          </a:p>
          <a:p>
            <a:r>
              <a:rPr kumimoji="1" lang="en-US" altLang="ja-JP" dirty="0"/>
              <a:t>*       87 *       13 *        15 *</a:t>
            </a:r>
          </a:p>
          <a:p>
            <a:r>
              <a:rPr kumimoji="1" lang="en-US" altLang="ja-JP" dirty="0"/>
              <a:t>*       87 *       14 *       -15 *</a:t>
            </a:r>
          </a:p>
          <a:p>
            <a:r>
              <a:rPr kumimoji="1" lang="en-US" altLang="ja-JP" dirty="0"/>
              <a:t>*       87 *       15 *        22 *</a:t>
            </a:r>
          </a:p>
          <a:p>
            <a:r>
              <a:rPr kumimoji="1" lang="en-US" altLang="ja-JP" dirty="0"/>
              <a:t>*       87 *       16 *        16 *</a:t>
            </a:r>
          </a:p>
          <a:p>
            <a:r>
              <a:rPr kumimoji="1" lang="en-US" altLang="ja-JP" dirty="0"/>
              <a:t>*       87 *       17 *      -213 *</a:t>
            </a:r>
          </a:p>
          <a:p>
            <a:r>
              <a:rPr kumimoji="1" lang="en-US" altLang="ja-JP" dirty="0"/>
              <a:t>*       87 *       18 *      -211 *</a:t>
            </a:r>
          </a:p>
          <a:p>
            <a:r>
              <a:rPr kumimoji="1" lang="en-US" altLang="ja-JP" dirty="0"/>
              <a:t>*       87 *       19 *       111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-15 *</a:t>
            </a:r>
          </a:p>
          <a:p>
            <a:r>
              <a:rPr kumimoji="1" lang="en-US" altLang="ja-JP" dirty="0"/>
              <a:t>*       88 *       10 *        15 *</a:t>
            </a:r>
          </a:p>
          <a:p>
            <a:r>
              <a:rPr kumimoji="1" lang="en-US" altLang="ja-JP" dirty="0"/>
              <a:t>*       88 *       11 *       -16 *</a:t>
            </a:r>
          </a:p>
          <a:p>
            <a:r>
              <a:rPr kumimoji="1" lang="en-US" altLang="ja-JP" dirty="0"/>
              <a:t>*       88 *       12 *       -11 *</a:t>
            </a:r>
          </a:p>
          <a:p>
            <a:r>
              <a:rPr kumimoji="1" lang="en-US" altLang="ja-JP" dirty="0"/>
              <a:t>*       88 *       13 *        12 *</a:t>
            </a:r>
          </a:p>
          <a:p>
            <a:r>
              <a:rPr kumimoji="1" lang="en-US" altLang="ja-JP" dirty="0"/>
              <a:t>*       88 *       14 *        16 *</a:t>
            </a:r>
          </a:p>
          <a:p>
            <a:r>
              <a:rPr kumimoji="1" lang="en-US" altLang="ja-JP" dirty="0"/>
              <a:t>Type &lt;CR&gt; to continue or q to quit ==&gt;</a:t>
            </a:r>
          </a:p>
          <a:p>
            <a:r>
              <a:rPr kumimoji="1" lang="en-US" altLang="ja-JP" dirty="0"/>
              <a:t>*       88 *       15 *      -323 *</a:t>
            </a:r>
          </a:p>
          <a:p>
            <a:r>
              <a:rPr kumimoji="1" lang="en-US" altLang="ja-JP" dirty="0"/>
              <a:t>*       88 *       16 *       111 *</a:t>
            </a:r>
          </a:p>
          <a:p>
            <a:r>
              <a:rPr kumimoji="1" lang="en-US" altLang="ja-JP" dirty="0"/>
              <a:t>*       88 *       17 *      -321 *</a:t>
            </a:r>
          </a:p>
          <a:p>
            <a:r>
              <a:rPr kumimoji="1" lang="en-US" altLang="ja-JP" dirty="0"/>
              <a:t>*       88 *       18 *        22 *</a:t>
            </a:r>
          </a:p>
          <a:p>
            <a:r>
              <a:rPr kumimoji="1" lang="en-US" altLang="ja-JP" dirty="0"/>
              <a:t>*       88 *       19 *        22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-13 *</a:t>
            </a:r>
          </a:p>
          <a:p>
            <a:r>
              <a:rPr kumimoji="1" lang="en-US" altLang="ja-JP" dirty="0"/>
              <a:t>*       89 *        9 *        13 *</a:t>
            </a:r>
          </a:p>
          <a:p>
            <a:r>
              <a:rPr kumimoji="1" lang="en-US" altLang="ja-JP" dirty="0"/>
              <a:t>*       89 *       10 *       -13 *</a:t>
            </a:r>
          </a:p>
          <a:p>
            <a:r>
              <a:rPr kumimoji="1" lang="en-US" altLang="ja-JP" dirty="0"/>
              <a:t>*       89 *       11 *        13 *</a:t>
            </a:r>
          </a:p>
          <a:p>
            <a:r>
              <a:rPr kumimoji="1" lang="en-US" altLang="ja-JP" dirty="0"/>
              <a:t>*       89 *       12 *      -211 *</a:t>
            </a:r>
          </a:p>
          <a:p>
            <a:r>
              <a:rPr kumimoji="1" lang="en-US" altLang="ja-JP" dirty="0"/>
              <a:t>*       89 *       13 *       211 *</a:t>
            </a:r>
          </a:p>
          <a:p>
            <a:r>
              <a:rPr kumimoji="1" lang="en-US" altLang="ja-JP" dirty="0"/>
              <a:t>*       89 *       14 *        11 *</a:t>
            </a:r>
          </a:p>
          <a:p>
            <a:r>
              <a:rPr kumimoji="1" lang="en-US" altLang="ja-JP" dirty="0"/>
              <a:t>*       89 *       15 *       -11 *</a:t>
            </a:r>
          </a:p>
          <a:p>
            <a:r>
              <a:rPr kumimoji="1" lang="en-US" altLang="ja-JP" dirty="0"/>
              <a:t>*       89 *       16 *        22 *</a:t>
            </a:r>
          </a:p>
          <a:p>
            <a:r>
              <a:rPr kumimoji="1" lang="en-US" altLang="ja-JP" dirty="0"/>
              <a:t>*       89 *       17 *        11 *</a:t>
            </a:r>
          </a:p>
          <a:p>
            <a:r>
              <a:rPr kumimoji="1" lang="en-US" altLang="ja-JP" dirty="0"/>
              <a:t>*       89 *       18 *        22 *</a:t>
            </a:r>
          </a:p>
          <a:p>
            <a:r>
              <a:rPr kumimoji="1" lang="en-US" altLang="ja-JP" dirty="0"/>
              <a:t>*       89 *       19 *        11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-13 *</a:t>
            </a:r>
          </a:p>
          <a:p>
            <a:r>
              <a:rPr kumimoji="1" lang="en-US" altLang="ja-JP" dirty="0"/>
              <a:t>*       90 *        9 *        13 *</a:t>
            </a:r>
          </a:p>
          <a:p>
            <a:r>
              <a:rPr kumimoji="1" lang="en-US" altLang="ja-JP" dirty="0"/>
              <a:t>*       90 *       10 *       -13 *</a:t>
            </a:r>
          </a:p>
          <a:p>
            <a:r>
              <a:rPr kumimoji="1" lang="en-US" altLang="ja-JP" dirty="0"/>
              <a:t>*       90 *       11 *        13 *</a:t>
            </a:r>
          </a:p>
          <a:p>
            <a:r>
              <a:rPr kumimoji="1" lang="en-US" altLang="ja-JP" dirty="0"/>
              <a:t>*       90 *       12 *      -321 *</a:t>
            </a:r>
          </a:p>
          <a:p>
            <a:r>
              <a:rPr kumimoji="1" lang="en-US" altLang="ja-JP" dirty="0"/>
              <a:t>*       90 *       13 *       321 *</a:t>
            </a:r>
          </a:p>
          <a:p>
            <a:r>
              <a:rPr kumimoji="1" lang="en-US" altLang="ja-JP" dirty="0"/>
              <a:t>*       90 *       14 *       -11 *</a:t>
            </a:r>
          </a:p>
          <a:p>
            <a:r>
              <a:rPr kumimoji="1" lang="en-US" altLang="ja-JP" dirty="0"/>
              <a:t>*       90 *       15 *        11 *</a:t>
            </a:r>
          </a:p>
          <a:p>
            <a:r>
              <a:rPr kumimoji="1" lang="en-US" altLang="ja-JP" dirty="0"/>
              <a:t>*       90 *       16 *       -11 *</a:t>
            </a:r>
          </a:p>
          <a:p>
            <a:r>
              <a:rPr kumimoji="1" lang="en-US" altLang="ja-JP" dirty="0"/>
              <a:t>*       90 *       17 *        22 *</a:t>
            </a:r>
          </a:p>
          <a:p>
            <a:r>
              <a:rPr kumimoji="1" lang="en-US" altLang="ja-JP" dirty="0"/>
              <a:t>*       90 *       18 *       -11 *</a:t>
            </a:r>
          </a:p>
          <a:p>
            <a:r>
              <a:rPr kumimoji="1" lang="en-US" altLang="ja-JP" dirty="0"/>
              <a:t>*       90 *       19 *        22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-15 *</a:t>
            </a:r>
          </a:p>
          <a:p>
            <a:r>
              <a:rPr kumimoji="1" lang="en-US" altLang="ja-JP" dirty="0"/>
              <a:t>*       91 *        9 *        15 *</a:t>
            </a:r>
          </a:p>
          <a:p>
            <a:r>
              <a:rPr kumimoji="1" lang="en-US" altLang="ja-JP" dirty="0"/>
              <a:t>*       91 *       10 *       -16 *</a:t>
            </a:r>
          </a:p>
          <a:p>
            <a:r>
              <a:rPr kumimoji="1" lang="en-US" altLang="ja-JP" dirty="0"/>
              <a:t>*       91 *       11 *       213 *</a:t>
            </a:r>
          </a:p>
          <a:p>
            <a:r>
              <a:rPr kumimoji="1" lang="en-US" altLang="ja-JP" dirty="0"/>
              <a:t>*       91 *       12 *       211 *</a:t>
            </a:r>
          </a:p>
          <a:p>
            <a:r>
              <a:rPr kumimoji="1" lang="en-US" altLang="ja-JP" dirty="0"/>
              <a:t>*       91 *       13 *       111 *</a:t>
            </a:r>
          </a:p>
          <a:p>
            <a:r>
              <a:rPr kumimoji="1" lang="en-US" altLang="ja-JP" dirty="0"/>
              <a:t>*       91 *       14 *        16 *</a:t>
            </a:r>
          </a:p>
          <a:p>
            <a:r>
              <a:rPr kumimoji="1" lang="en-US" altLang="ja-JP" dirty="0"/>
              <a:t>*       91 *       15 *      -211 *</a:t>
            </a:r>
          </a:p>
          <a:p>
            <a:r>
              <a:rPr kumimoji="1" lang="en-US" altLang="ja-JP" dirty="0"/>
              <a:t>*       91 *       16 *        22 *</a:t>
            </a:r>
          </a:p>
          <a:p>
            <a:r>
              <a:rPr kumimoji="1" lang="en-US" altLang="ja-JP" dirty="0"/>
              <a:t>*       91 *       17 *        22 *</a:t>
            </a:r>
          </a:p>
          <a:p>
            <a:r>
              <a:rPr kumimoji="1" lang="en-US" altLang="ja-JP" dirty="0"/>
              <a:t>*       91 *       18 *        22 *</a:t>
            </a:r>
          </a:p>
          <a:p>
            <a:r>
              <a:rPr kumimoji="1" lang="en-US" altLang="ja-JP" dirty="0"/>
              <a:t>*       91 *       19 *       -11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-15 *</a:t>
            </a:r>
          </a:p>
          <a:p>
            <a:r>
              <a:rPr kumimoji="1" lang="en-US" altLang="ja-JP" dirty="0"/>
              <a:t>Type &lt;CR&gt; to continue or q to quit ==&gt;</a:t>
            </a:r>
          </a:p>
          <a:p>
            <a:r>
              <a:rPr kumimoji="1" lang="en-US" altLang="ja-JP" dirty="0"/>
              <a:t>*       92 *       10 *        15 *</a:t>
            </a:r>
          </a:p>
          <a:p>
            <a:r>
              <a:rPr kumimoji="1" lang="en-US" altLang="ja-JP" dirty="0"/>
              <a:t>*       92 *       11 *        94 *</a:t>
            </a:r>
          </a:p>
          <a:p>
            <a:r>
              <a:rPr kumimoji="1" lang="en-US" altLang="ja-JP" dirty="0"/>
              <a:t>*       92 *       12 *       -15 *</a:t>
            </a:r>
          </a:p>
          <a:p>
            <a:r>
              <a:rPr kumimoji="1" lang="en-US" altLang="ja-JP" dirty="0"/>
              <a:t>*       92 *       13 *        15 *</a:t>
            </a:r>
          </a:p>
          <a:p>
            <a:r>
              <a:rPr kumimoji="1" lang="en-US" altLang="ja-JP" dirty="0"/>
              <a:t>*       92 *       14 *       -15 *</a:t>
            </a:r>
          </a:p>
          <a:p>
            <a:r>
              <a:rPr kumimoji="1" lang="en-US" altLang="ja-JP" dirty="0"/>
              <a:t>*       92 *       15 *        22 *</a:t>
            </a:r>
          </a:p>
          <a:p>
            <a:r>
              <a:rPr kumimoji="1" lang="en-US" altLang="ja-JP" dirty="0"/>
              <a:t>*       92 *       16 *        16 *</a:t>
            </a:r>
          </a:p>
          <a:p>
            <a:r>
              <a:rPr kumimoji="1" lang="en-US" altLang="ja-JP" dirty="0"/>
              <a:t>*       92 *       17 *        13 *</a:t>
            </a:r>
          </a:p>
          <a:p>
            <a:r>
              <a:rPr kumimoji="1" lang="en-US" altLang="ja-JP" dirty="0"/>
              <a:t>*       92 *       18 *       -14 *</a:t>
            </a:r>
          </a:p>
          <a:p>
            <a:r>
              <a:rPr kumimoji="1" lang="en-US" altLang="ja-JP" dirty="0"/>
              <a:t>*       92 *       19 *       -16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-13 *</a:t>
            </a:r>
          </a:p>
          <a:p>
            <a:r>
              <a:rPr kumimoji="1" lang="en-US" altLang="ja-JP" dirty="0"/>
              <a:t>*       93 *       10 *        13 *</a:t>
            </a:r>
          </a:p>
          <a:p>
            <a:r>
              <a:rPr kumimoji="1" lang="en-US" altLang="ja-JP" dirty="0"/>
              <a:t>*       93 *       11 *        94 *</a:t>
            </a:r>
          </a:p>
          <a:p>
            <a:r>
              <a:rPr kumimoji="1" lang="en-US" altLang="ja-JP" dirty="0"/>
              <a:t>*       93 *       12 *       -13 *</a:t>
            </a:r>
          </a:p>
          <a:p>
            <a:r>
              <a:rPr kumimoji="1" lang="en-US" altLang="ja-JP" dirty="0"/>
              <a:t>*       93 *       13 *        13 *</a:t>
            </a:r>
          </a:p>
          <a:p>
            <a:r>
              <a:rPr kumimoji="1" lang="en-US" altLang="ja-JP" dirty="0"/>
              <a:t>*       93 *       14 *        13 *</a:t>
            </a:r>
          </a:p>
          <a:p>
            <a:r>
              <a:rPr kumimoji="1" lang="en-US" altLang="ja-JP" dirty="0"/>
              <a:t>Type &lt;CR&gt; to continue or q to quit ==&gt;</a:t>
            </a:r>
          </a:p>
          <a:p>
            <a:r>
              <a:rPr kumimoji="1" lang="en-US" altLang="ja-JP" dirty="0"/>
              <a:t>*       93 *       15 *        22 *</a:t>
            </a:r>
          </a:p>
          <a:p>
            <a:r>
              <a:rPr kumimoji="1" lang="en-US" altLang="ja-JP" dirty="0"/>
              <a:t>*       93 *       16 *        13 *</a:t>
            </a:r>
          </a:p>
          <a:p>
            <a:r>
              <a:rPr kumimoji="1" lang="en-US" altLang="ja-JP" dirty="0"/>
              <a:t>*       93 *       17 *        22 *</a:t>
            </a:r>
          </a:p>
          <a:p>
            <a:r>
              <a:rPr kumimoji="1" lang="en-US" altLang="ja-JP" dirty="0"/>
              <a:t>*       93 *       18 *        22 *</a:t>
            </a:r>
          </a:p>
          <a:p>
            <a:r>
              <a:rPr kumimoji="1" lang="en-US" altLang="ja-JP" dirty="0"/>
              <a:t>*       93 *       19 *        22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-13 *</a:t>
            </a:r>
          </a:p>
          <a:p>
            <a:r>
              <a:rPr kumimoji="1" lang="en-US" altLang="ja-JP" dirty="0"/>
              <a:t>*       94 *        9 *        13 *</a:t>
            </a:r>
          </a:p>
          <a:p>
            <a:r>
              <a:rPr kumimoji="1" lang="en-US" altLang="ja-JP" dirty="0"/>
              <a:t>*       94 *       10 *       -13 *</a:t>
            </a:r>
          </a:p>
          <a:p>
            <a:r>
              <a:rPr kumimoji="1" lang="en-US" altLang="ja-JP" dirty="0"/>
              <a:t>*       94 *       11 *        13 *</a:t>
            </a:r>
          </a:p>
          <a:p>
            <a:r>
              <a:rPr kumimoji="1" lang="en-US" altLang="ja-JP" dirty="0"/>
              <a:t>*       94 *       12 * 1.000e+09 *</a:t>
            </a:r>
          </a:p>
          <a:p>
            <a:r>
              <a:rPr kumimoji="1" lang="en-US" altLang="ja-JP" dirty="0"/>
              <a:t>*       94 *       13 *      2112 *</a:t>
            </a:r>
          </a:p>
          <a:p>
            <a:r>
              <a:rPr kumimoji="1" lang="en-US" altLang="ja-JP" dirty="0"/>
              <a:t>*       94 *       14 *      2212 *</a:t>
            </a:r>
          </a:p>
          <a:p>
            <a:r>
              <a:rPr kumimoji="1" lang="en-US" altLang="ja-JP" dirty="0"/>
              <a:t>*       94 *       15 *      2112 *</a:t>
            </a:r>
          </a:p>
          <a:p>
            <a:r>
              <a:rPr kumimoji="1" lang="en-US" altLang="ja-JP" dirty="0"/>
              <a:t>*       94 *       16 *       130 *</a:t>
            </a:r>
          </a:p>
          <a:p>
            <a:r>
              <a:rPr kumimoji="1" lang="en-US" altLang="ja-JP" dirty="0"/>
              <a:t>*       94 *       17 *      2212 *</a:t>
            </a:r>
          </a:p>
          <a:p>
            <a:r>
              <a:rPr kumimoji="1" lang="en-US" altLang="ja-JP" dirty="0"/>
              <a:t>*       94 *       18 *      -211 *</a:t>
            </a:r>
          </a:p>
          <a:p>
            <a:r>
              <a:rPr kumimoji="1" lang="en-US" altLang="ja-JP" dirty="0"/>
              <a:t>*       94 *       19 *      2212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-15 *</a:t>
            </a:r>
          </a:p>
          <a:p>
            <a:r>
              <a:rPr kumimoji="1" lang="en-US" altLang="ja-JP" dirty="0"/>
              <a:t>*       95 *       10 *        15 *</a:t>
            </a:r>
          </a:p>
          <a:p>
            <a:r>
              <a:rPr kumimoji="1" lang="en-US" altLang="ja-JP" dirty="0"/>
              <a:t>*       95 *       11 *        94 *</a:t>
            </a:r>
          </a:p>
          <a:p>
            <a:r>
              <a:rPr kumimoji="1" lang="en-US" altLang="ja-JP" dirty="0"/>
              <a:t>*       95 *       12 *       -15 *</a:t>
            </a:r>
          </a:p>
          <a:p>
            <a:r>
              <a:rPr kumimoji="1" lang="en-US" altLang="ja-JP" dirty="0"/>
              <a:t>*       95 *       13 *        15 *</a:t>
            </a:r>
          </a:p>
          <a:p>
            <a:r>
              <a:rPr kumimoji="1" lang="en-US" altLang="ja-JP" dirty="0"/>
              <a:t>*       95 *       14 *        15 *</a:t>
            </a:r>
          </a:p>
          <a:p>
            <a:r>
              <a:rPr kumimoji="1" lang="en-US" altLang="ja-JP" dirty="0"/>
              <a:t>*       95 *       15 *        22 *</a:t>
            </a:r>
          </a:p>
          <a:p>
            <a:r>
              <a:rPr kumimoji="1" lang="en-US" altLang="ja-JP" dirty="0"/>
              <a:t>*       95 *       16 *       -16 *</a:t>
            </a:r>
          </a:p>
          <a:p>
            <a:r>
              <a:rPr kumimoji="1" lang="en-US" altLang="ja-JP" dirty="0"/>
              <a:t>*       95 *       17 *       -11 *</a:t>
            </a:r>
          </a:p>
          <a:p>
            <a:r>
              <a:rPr kumimoji="1" lang="en-US" altLang="ja-JP" dirty="0"/>
              <a:t>*       95 *       18 *        12 *</a:t>
            </a:r>
          </a:p>
          <a:p>
            <a:r>
              <a:rPr kumimoji="1" lang="en-US" altLang="ja-JP" dirty="0"/>
              <a:t>*       95 *       19 *        16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23 *</a:t>
            </a:r>
          </a:p>
          <a:p>
            <a:r>
              <a:rPr kumimoji="1" lang="en-US" altLang="ja-JP" dirty="0"/>
              <a:t>*       96 *        9 *       -15 *</a:t>
            </a:r>
          </a:p>
          <a:p>
            <a:r>
              <a:rPr kumimoji="1" lang="en-US" altLang="ja-JP" dirty="0"/>
              <a:t>*       96 *       10 *        15 *</a:t>
            </a:r>
          </a:p>
          <a:p>
            <a:r>
              <a:rPr kumimoji="1" lang="en-US" altLang="ja-JP" dirty="0"/>
              <a:t>*       96 *       11 *       -16 *</a:t>
            </a:r>
          </a:p>
          <a:p>
            <a:r>
              <a:rPr kumimoji="1" lang="en-US" altLang="ja-JP" dirty="0"/>
              <a:t>*       96 *       12 *       -13 *</a:t>
            </a:r>
          </a:p>
          <a:p>
            <a:r>
              <a:rPr kumimoji="1" lang="en-US" altLang="ja-JP" dirty="0"/>
              <a:t>*       96 *       13 *        14 *</a:t>
            </a:r>
          </a:p>
          <a:p>
            <a:r>
              <a:rPr kumimoji="1" lang="en-US" altLang="ja-JP" dirty="0"/>
              <a:t>*       96 *       14 *        16 *</a:t>
            </a:r>
          </a:p>
          <a:p>
            <a:r>
              <a:rPr kumimoji="1" lang="en-US" altLang="ja-JP" dirty="0"/>
              <a:t>*       96 *       15 *        11 *</a:t>
            </a:r>
          </a:p>
          <a:p>
            <a:r>
              <a:rPr kumimoji="1" lang="en-US" altLang="ja-JP" dirty="0"/>
              <a:t>*       96 *       16 *       -12 *</a:t>
            </a:r>
          </a:p>
          <a:p>
            <a:r>
              <a:rPr kumimoji="1" lang="en-US" altLang="ja-JP" dirty="0"/>
              <a:t>*       96 *       17 *        22 *</a:t>
            </a:r>
          </a:p>
          <a:p>
            <a:r>
              <a:rPr kumimoji="1" lang="en-US" altLang="ja-JP" dirty="0"/>
              <a:t>*       96 *       18 *      -211 *</a:t>
            </a:r>
          </a:p>
          <a:p>
            <a:r>
              <a:rPr kumimoji="1" lang="en-US" altLang="ja-JP" dirty="0"/>
              <a:t>*       96 *       19 *       211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-13 *</a:t>
            </a:r>
          </a:p>
          <a:p>
            <a:r>
              <a:rPr kumimoji="1" lang="en-US" altLang="ja-JP" dirty="0"/>
              <a:t>*       97 *        9 *        13 *</a:t>
            </a:r>
          </a:p>
          <a:p>
            <a:r>
              <a:rPr kumimoji="1" lang="en-US" altLang="ja-JP" dirty="0"/>
              <a:t>Type &lt;CR&gt; to continue or q to quit ==&gt;</a:t>
            </a:r>
          </a:p>
          <a:p>
            <a:r>
              <a:rPr kumimoji="1" lang="en-US" altLang="ja-JP" dirty="0"/>
              <a:t>*       97 *       10 *       -13 *</a:t>
            </a:r>
          </a:p>
          <a:p>
            <a:r>
              <a:rPr kumimoji="1" lang="en-US" altLang="ja-JP" dirty="0"/>
              <a:t>*       97 *       11 *        13 *</a:t>
            </a:r>
          </a:p>
          <a:p>
            <a:r>
              <a:rPr kumimoji="1" lang="en-US" altLang="ja-JP" dirty="0"/>
              <a:t>*       97 *       12 *      -211 *</a:t>
            </a:r>
          </a:p>
          <a:p>
            <a:r>
              <a:rPr kumimoji="1" lang="en-US" altLang="ja-JP" dirty="0"/>
              <a:t>*       97 *       13 *      -211 *</a:t>
            </a:r>
          </a:p>
          <a:p>
            <a:r>
              <a:rPr kumimoji="1" lang="en-US" altLang="ja-JP" dirty="0"/>
              <a:t>*       97 *       14 *       211 *</a:t>
            </a:r>
          </a:p>
          <a:p>
            <a:r>
              <a:rPr kumimoji="1" lang="en-US" altLang="ja-JP" dirty="0"/>
              <a:t>*       97 *       15 *       -11 *</a:t>
            </a:r>
          </a:p>
          <a:p>
            <a:r>
              <a:rPr kumimoji="1" lang="en-US" altLang="ja-JP" dirty="0"/>
              <a:t>*       97 *       16 *        11 *</a:t>
            </a:r>
          </a:p>
          <a:p>
            <a:r>
              <a:rPr kumimoji="1" lang="en-US" altLang="ja-JP" dirty="0"/>
              <a:t>*       97 *       17 *        22 *</a:t>
            </a:r>
          </a:p>
          <a:p>
            <a:r>
              <a:rPr kumimoji="1" lang="en-US" altLang="ja-JP" dirty="0"/>
              <a:t>*       97 *       18 *        22 *</a:t>
            </a:r>
          </a:p>
          <a:p>
            <a:r>
              <a:rPr kumimoji="1" lang="en-US" altLang="ja-JP" dirty="0"/>
              <a:t>*       97 *       19 *        22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-13 *</a:t>
            </a:r>
          </a:p>
          <a:p>
            <a:r>
              <a:rPr kumimoji="1" lang="en-US" altLang="ja-JP" dirty="0"/>
              <a:t>*       98 *        9 *        13 *</a:t>
            </a:r>
          </a:p>
          <a:p>
            <a:r>
              <a:rPr kumimoji="1" lang="en-US" altLang="ja-JP" dirty="0"/>
              <a:t>*       98 *       10 *        94 *</a:t>
            </a:r>
          </a:p>
          <a:p>
            <a:r>
              <a:rPr kumimoji="1" lang="en-US" altLang="ja-JP" dirty="0"/>
              <a:t>*       98 *       11 *       -13 *</a:t>
            </a:r>
          </a:p>
          <a:p>
            <a:r>
              <a:rPr kumimoji="1" lang="en-US" altLang="ja-JP" dirty="0"/>
              <a:t>*       98 *       12 *        13 *</a:t>
            </a:r>
          </a:p>
          <a:p>
            <a:r>
              <a:rPr kumimoji="1" lang="en-US" altLang="ja-JP" dirty="0"/>
              <a:t>*       98 *       13 *        13 *</a:t>
            </a:r>
          </a:p>
          <a:p>
            <a:r>
              <a:rPr kumimoji="1" lang="en-US" altLang="ja-JP" dirty="0"/>
              <a:t>*       98 *       14 *        22 *</a:t>
            </a:r>
          </a:p>
          <a:p>
            <a:r>
              <a:rPr kumimoji="1" lang="en-US" altLang="ja-JP" dirty="0"/>
              <a:t>Type &lt;CR&gt; to continue or q to quit ==&gt;</a:t>
            </a:r>
          </a:p>
          <a:p>
            <a:r>
              <a:rPr kumimoji="1" lang="en-US" altLang="ja-JP" dirty="0"/>
              <a:t>*       98 *       15 * 1.000e+09 *</a:t>
            </a:r>
          </a:p>
          <a:p>
            <a:r>
              <a:rPr kumimoji="1" lang="en-US" altLang="ja-JP" dirty="0"/>
              <a:t>*       98 *       16 * 1.000e+09 *</a:t>
            </a:r>
          </a:p>
          <a:p>
            <a:r>
              <a:rPr kumimoji="1" lang="en-US" altLang="ja-JP" dirty="0"/>
              <a:t>*       98 *       17 * 1.000e+09 *</a:t>
            </a:r>
          </a:p>
          <a:p>
            <a:r>
              <a:rPr kumimoji="1" lang="en-US" altLang="ja-JP" dirty="0"/>
              <a:t>*       98 *       18 *      2112 *</a:t>
            </a:r>
          </a:p>
          <a:p>
            <a:r>
              <a:rPr kumimoji="1" lang="en-US" altLang="ja-JP" dirty="0"/>
              <a:t>*       98 *       19 *      -211 *</a:t>
            </a:r>
          </a:p>
          <a:p>
            <a:r>
              <a:rPr kumimoji="1" lang="en-US" altLang="ja-JP" dirty="0"/>
              <a:t>***********************************</a:t>
            </a:r>
          </a:p>
          <a:p>
            <a:r>
              <a:rPr kumimoji="1" lang="en-US" altLang="ja-JP" dirty="0"/>
              <a:t>root [5]</a:t>
            </a:r>
            <a:endParaRPr kumimoji="1" lang="en-US" altLang="ja-JP" sz="1200" b="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17</a:t>
            </a:fld>
            <a:endParaRPr kumimoji="1" lang="ja-JP" altLang="en-US"/>
          </a:p>
        </p:txBody>
      </p:sp>
    </p:spTree>
    <p:extLst>
      <p:ext uri="{BB962C8B-B14F-4D97-AF65-F5344CB8AC3E}">
        <p14:creationId xmlns:p14="http://schemas.microsoft.com/office/powerpoint/2010/main" val="2832445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AC008-6C86-6DFC-B855-20B431BE279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EC28463-E80C-4554-051B-AAB163D2E83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524A6E-2F36-9CFB-5F7F-BB2F6A9BBE4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5A6E623-7A86-3796-3D8F-712E48FE86E5}"/>
              </a:ext>
            </a:extLst>
          </p:cNvPr>
          <p:cNvSpPr>
            <a:spLocks noGrp="1"/>
          </p:cNvSpPr>
          <p:nvPr>
            <p:ph type="sldNum" sz="quarter" idx="5"/>
          </p:nvPr>
        </p:nvSpPr>
        <p:spPr/>
        <p:txBody>
          <a:bodyPr/>
          <a:lstStyle/>
          <a:p>
            <a:fld id="{52903DD7-282D-413F-9547-FFC08CBB92E1}" type="slidenum">
              <a:rPr kumimoji="1" lang="ja-JP" altLang="en-US" smtClean="0"/>
              <a:t>18</a:t>
            </a:fld>
            <a:endParaRPr kumimoji="1" lang="ja-JP" altLang="en-US"/>
          </a:p>
        </p:txBody>
      </p:sp>
    </p:spTree>
    <p:extLst>
      <p:ext uri="{BB962C8B-B14F-4D97-AF65-F5344CB8AC3E}">
        <p14:creationId xmlns:p14="http://schemas.microsoft.com/office/powerpoint/2010/main" val="1306576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BF620-5005-2FE9-884A-4DB1D124314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D592382-27A1-B58A-79BA-2A9EF8CA182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B7DEA4-0789-455E-6151-33A3C0FD51DF}"/>
              </a:ext>
            </a:extLst>
          </p:cNvPr>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1 *        0 *        11 *</a:t>
            </a:r>
          </a:p>
          <a:p>
            <a:r>
              <a:rPr kumimoji="1" lang="en-US" altLang="ja-JP" dirty="0"/>
              <a:t>*        1 *        1 *       -11 *</a:t>
            </a:r>
          </a:p>
          <a:p>
            <a:r>
              <a:rPr kumimoji="1" lang="en-US" altLang="ja-JP" dirty="0"/>
              <a:t>*        2 *        0 *       211 *</a:t>
            </a:r>
          </a:p>
          <a:p>
            <a:r>
              <a:rPr kumimoji="1" lang="en-US" altLang="ja-JP" dirty="0"/>
              <a:t>*        3 *        0 *      -211 *</a:t>
            </a:r>
          </a:p>
          <a:p>
            <a:r>
              <a:rPr kumimoji="1" lang="en-US" altLang="ja-JP" dirty="0"/>
              <a:t>*        3 *        1 *        22 *</a:t>
            </a:r>
          </a:p>
          <a:p>
            <a:r>
              <a:rPr kumimoji="1" lang="en-US" altLang="ja-JP" dirty="0"/>
              <a:t>*        4 *        0 *       211 *</a:t>
            </a:r>
          </a:p>
          <a:p>
            <a:r>
              <a:rPr kumimoji="1" lang="en-US" altLang="ja-JP" dirty="0"/>
              <a:t>*        4 *        1 *        22 *</a:t>
            </a:r>
          </a:p>
          <a:p>
            <a:r>
              <a:rPr kumimoji="1" lang="en-US" altLang="ja-JP" dirty="0"/>
              <a:t>*        5 *        0 *       211 *</a:t>
            </a:r>
          </a:p>
          <a:p>
            <a:r>
              <a:rPr kumimoji="1" lang="en-US" altLang="ja-JP" dirty="0"/>
              <a:t>*        5 *        1 *        11 *</a:t>
            </a:r>
          </a:p>
          <a:p>
            <a:r>
              <a:rPr kumimoji="1" lang="en-US" altLang="ja-JP" dirty="0"/>
              <a:t>*        6 *        0 *           *</a:t>
            </a:r>
          </a:p>
          <a:p>
            <a:r>
              <a:rPr kumimoji="1" lang="en-US" altLang="ja-JP" dirty="0"/>
              <a:t>*        7 *        0 *        13 *</a:t>
            </a:r>
          </a:p>
          <a:p>
            <a:r>
              <a:rPr kumimoji="1" lang="en-US" altLang="ja-JP" dirty="0"/>
              <a:t>*        8 *        0 *           *</a:t>
            </a:r>
          </a:p>
          <a:p>
            <a:r>
              <a:rPr kumimoji="1" lang="en-US" altLang="ja-JP" dirty="0"/>
              <a:t>*        9 *        0 *           *</a:t>
            </a:r>
          </a:p>
          <a:p>
            <a:r>
              <a:rPr kumimoji="1" lang="en-US" altLang="ja-JP" dirty="0"/>
              <a:t>*       10 *        0 *       211 *</a:t>
            </a:r>
          </a:p>
          <a:p>
            <a:r>
              <a:rPr kumimoji="1" lang="en-US" altLang="ja-JP" dirty="0"/>
              <a:t>*       10 *        1 *      -211 *</a:t>
            </a:r>
          </a:p>
          <a:p>
            <a:r>
              <a:rPr kumimoji="1" lang="en-US" altLang="ja-JP" dirty="0"/>
              <a:t>*       11 *        0 *        13 *</a:t>
            </a:r>
          </a:p>
          <a:p>
            <a:r>
              <a:rPr kumimoji="1" lang="en-US" altLang="ja-JP" dirty="0"/>
              <a:t>*       11 *        1 *       211 *</a:t>
            </a:r>
          </a:p>
          <a:p>
            <a:r>
              <a:rPr kumimoji="1" lang="en-US" altLang="ja-JP" dirty="0"/>
              <a:t>*       12 *        0 *           *</a:t>
            </a:r>
          </a:p>
          <a:p>
            <a:r>
              <a:rPr kumimoji="1" lang="en-US" altLang="ja-JP" dirty="0"/>
              <a:t>*       13 *        0 *           *</a:t>
            </a:r>
          </a:p>
          <a:p>
            <a:r>
              <a:rPr kumimoji="1" lang="en-US" altLang="ja-JP" dirty="0"/>
              <a:t>*       14 *        0 *        13 *</a:t>
            </a:r>
          </a:p>
          <a:p>
            <a:r>
              <a:rPr kumimoji="1" lang="en-US" altLang="ja-JP" dirty="0"/>
              <a:t>*       15 *        0 *       211 *</a:t>
            </a:r>
          </a:p>
          <a:p>
            <a:r>
              <a:rPr kumimoji="1" lang="en-US" altLang="ja-JP" dirty="0"/>
              <a:t>*       15 *        1 *        13 *</a:t>
            </a:r>
          </a:p>
          <a:p>
            <a:r>
              <a:rPr kumimoji="1" lang="en-US" altLang="ja-JP" dirty="0"/>
              <a:t>*       16 *        0 *           *</a:t>
            </a:r>
          </a:p>
          <a:p>
            <a:r>
              <a:rPr kumimoji="1" lang="en-US" altLang="ja-JP" dirty="0"/>
              <a:t>*       17 *        0 *       -13 *</a:t>
            </a:r>
          </a:p>
          <a:p>
            <a:r>
              <a:rPr kumimoji="1" lang="en-US" altLang="ja-JP" dirty="0"/>
              <a:t>Type &lt;CR&gt; to continue or q to quit ==&gt; c</a:t>
            </a:r>
          </a:p>
          <a:p>
            <a:r>
              <a:rPr kumimoji="1" lang="en-US" altLang="ja-JP" dirty="0"/>
              <a:t>*       18 *        0 *        22 *</a:t>
            </a:r>
          </a:p>
          <a:p>
            <a:r>
              <a:rPr kumimoji="1" lang="en-US" altLang="ja-JP" dirty="0"/>
              <a:t>*       19 *        0 *       -11 *</a:t>
            </a:r>
          </a:p>
          <a:p>
            <a:r>
              <a:rPr kumimoji="1" lang="en-US" altLang="ja-JP" dirty="0"/>
              <a:t>*       20 *        0 *        11 *</a:t>
            </a:r>
          </a:p>
          <a:p>
            <a:r>
              <a:rPr kumimoji="1" lang="en-US" altLang="ja-JP" dirty="0"/>
              <a:t>*       20 *        1 *      -211 *</a:t>
            </a:r>
          </a:p>
          <a:p>
            <a:r>
              <a:rPr kumimoji="1" lang="en-US" altLang="ja-JP" dirty="0"/>
              <a:t>*       21 *        0 *           *</a:t>
            </a:r>
          </a:p>
          <a:p>
            <a:r>
              <a:rPr kumimoji="1" lang="en-US" altLang="ja-JP" dirty="0"/>
              <a:t>*       22 *        0 *           *</a:t>
            </a:r>
          </a:p>
          <a:p>
            <a:r>
              <a:rPr kumimoji="1" lang="en-US" altLang="ja-JP" dirty="0"/>
              <a:t>*       23 *        0 *      -211 *</a:t>
            </a:r>
          </a:p>
          <a:p>
            <a:r>
              <a:rPr kumimoji="1" lang="en-US" altLang="ja-JP" dirty="0"/>
              <a:t>*       24 *        0 *           *</a:t>
            </a:r>
          </a:p>
          <a:p>
            <a:r>
              <a:rPr kumimoji="1" lang="en-US" altLang="ja-JP" dirty="0"/>
              <a:t>*       25 *        0 *           *</a:t>
            </a:r>
          </a:p>
          <a:p>
            <a:r>
              <a:rPr kumimoji="1" lang="en-US" altLang="ja-JP" dirty="0"/>
              <a:t>*       26 *        0 *           *</a:t>
            </a:r>
          </a:p>
          <a:p>
            <a:r>
              <a:rPr kumimoji="1" lang="en-US" altLang="ja-JP" dirty="0"/>
              <a:t>*       27 *        0 *      2112 *</a:t>
            </a:r>
          </a:p>
          <a:p>
            <a:r>
              <a:rPr kumimoji="1" lang="en-US" altLang="ja-JP" dirty="0"/>
              <a:t>*       28 *        0 *           *</a:t>
            </a:r>
          </a:p>
          <a:p>
            <a:r>
              <a:rPr kumimoji="1" lang="en-US" altLang="ja-JP" dirty="0"/>
              <a:t>*       29 *        0 *           *</a:t>
            </a:r>
          </a:p>
          <a:p>
            <a:r>
              <a:rPr kumimoji="1" lang="en-US" altLang="ja-JP" dirty="0"/>
              <a:t>*       30 *        0 *       211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-13 *</a:t>
            </a:r>
          </a:p>
          <a:p>
            <a:r>
              <a:rPr kumimoji="1" lang="en-US" altLang="ja-JP" dirty="0"/>
              <a:t>*       36 *        0 *      -211 *</a:t>
            </a:r>
          </a:p>
          <a:p>
            <a:r>
              <a:rPr kumimoji="1" lang="en-US" altLang="ja-JP" dirty="0"/>
              <a:t>*       36 *        1 *        13 *</a:t>
            </a:r>
          </a:p>
          <a:p>
            <a:r>
              <a:rPr kumimoji="1" lang="en-US" altLang="ja-JP" dirty="0"/>
              <a:t>*       37 *        0 *           *</a:t>
            </a:r>
          </a:p>
          <a:p>
            <a:r>
              <a:rPr kumimoji="1" lang="en-US" altLang="ja-JP" dirty="0"/>
              <a:t>*       38 *        0 *           *</a:t>
            </a:r>
          </a:p>
          <a:p>
            <a:r>
              <a:rPr kumimoji="1" lang="en-US" altLang="ja-JP" dirty="0"/>
              <a:t>*       39 *        0 *           *</a:t>
            </a:r>
          </a:p>
          <a:p>
            <a:r>
              <a:rPr kumimoji="1" lang="en-US" altLang="ja-JP" dirty="0"/>
              <a:t>*       40 *        0 *           *</a:t>
            </a:r>
          </a:p>
          <a:p>
            <a:r>
              <a:rPr kumimoji="1" lang="en-US" altLang="ja-JP" dirty="0"/>
              <a:t>Type &lt;CR&gt; to continue or q to quit ==&gt; c</a:t>
            </a:r>
          </a:p>
          <a:p>
            <a:r>
              <a:rPr kumimoji="1" lang="en-US" altLang="ja-JP" dirty="0"/>
              <a:t>*       41 *        0 *           *</a:t>
            </a:r>
          </a:p>
          <a:p>
            <a:r>
              <a:rPr kumimoji="1" lang="en-US" altLang="ja-JP" dirty="0"/>
              <a:t>*       42 *        0 *           *</a:t>
            </a:r>
          </a:p>
          <a:p>
            <a:r>
              <a:rPr kumimoji="1" lang="en-US" altLang="ja-JP" dirty="0"/>
              <a:t>*       43 *        0 *        13 *</a:t>
            </a:r>
          </a:p>
          <a:p>
            <a:r>
              <a:rPr kumimoji="1" lang="en-US" altLang="ja-JP" dirty="0"/>
              <a:t>*       44 *        0 *        11 *</a:t>
            </a:r>
          </a:p>
          <a:p>
            <a:r>
              <a:rPr kumimoji="1" lang="en-US" altLang="ja-JP" dirty="0"/>
              <a:t>*       44 *        1 *       -13 *</a:t>
            </a:r>
          </a:p>
          <a:p>
            <a:r>
              <a:rPr kumimoji="1" lang="en-US" altLang="ja-JP" dirty="0"/>
              <a:t>*       45 *        0 *      -211 *</a:t>
            </a:r>
          </a:p>
          <a:p>
            <a:r>
              <a:rPr kumimoji="1" lang="en-US" altLang="ja-JP" dirty="0"/>
              <a:t>*       45 *        1 *       -13 *</a:t>
            </a:r>
          </a:p>
          <a:p>
            <a:r>
              <a:rPr kumimoji="1" lang="en-US" altLang="ja-JP" dirty="0"/>
              <a:t>*       46 *        0 *           *</a:t>
            </a:r>
          </a:p>
          <a:p>
            <a:r>
              <a:rPr kumimoji="1" lang="en-US" altLang="ja-JP" dirty="0"/>
              <a:t>*       47 *        0 *      2212 *</a:t>
            </a:r>
          </a:p>
          <a:p>
            <a:r>
              <a:rPr kumimoji="1" lang="en-US" altLang="ja-JP" dirty="0"/>
              <a:t>*       47 *        1 *       211 *</a:t>
            </a:r>
          </a:p>
          <a:p>
            <a:r>
              <a:rPr kumimoji="1" lang="en-US" altLang="ja-JP" dirty="0"/>
              <a:t>*       48 *        0 *       211 *</a:t>
            </a:r>
          </a:p>
          <a:p>
            <a:r>
              <a:rPr kumimoji="1" lang="en-US" altLang="ja-JP" dirty="0"/>
              <a:t>*       48 *        1 *       -11 *</a:t>
            </a:r>
          </a:p>
          <a:p>
            <a:r>
              <a:rPr kumimoji="1" lang="en-US" altLang="ja-JP" dirty="0"/>
              <a:t>*       49 *        0 *      -211 *</a:t>
            </a:r>
          </a:p>
          <a:p>
            <a:r>
              <a:rPr kumimoji="1" lang="en-US" altLang="ja-JP" dirty="0"/>
              <a:t>*       49 *        1 *       211 *</a:t>
            </a:r>
          </a:p>
          <a:p>
            <a:r>
              <a:rPr kumimoji="1" lang="en-US" altLang="ja-JP" dirty="0"/>
              <a:t>*       50 *        0 *       -13 *</a:t>
            </a:r>
          </a:p>
          <a:p>
            <a:r>
              <a:rPr kumimoji="1" lang="en-US" altLang="ja-JP" dirty="0"/>
              <a:t>*       50 *        1 *        22 *</a:t>
            </a:r>
          </a:p>
          <a:p>
            <a:r>
              <a:rPr kumimoji="1" lang="en-US" altLang="ja-JP" dirty="0"/>
              <a:t>*       51 *        0 *       211 *</a:t>
            </a:r>
          </a:p>
          <a:p>
            <a:r>
              <a:rPr kumimoji="1" lang="en-US" altLang="ja-JP" dirty="0"/>
              <a:t>*       51 *        1 *      -211 *</a:t>
            </a:r>
          </a:p>
          <a:p>
            <a:r>
              <a:rPr kumimoji="1" lang="en-US" altLang="ja-JP" dirty="0"/>
              <a:t>*       52 *        0 *           *</a:t>
            </a:r>
          </a:p>
          <a:p>
            <a:r>
              <a:rPr kumimoji="1" lang="en-US" altLang="ja-JP" dirty="0"/>
              <a:t>*       53 *        0 *        22 *</a:t>
            </a:r>
          </a:p>
          <a:p>
            <a:r>
              <a:rPr kumimoji="1" lang="en-US" altLang="ja-JP" dirty="0"/>
              <a:t>*       53 *        1 *      -211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Type &lt;CR&gt; to continue or q to quit ==&gt; c</a:t>
            </a:r>
          </a:p>
          <a:p>
            <a:r>
              <a:rPr kumimoji="1" lang="en-US" altLang="ja-JP" dirty="0"/>
              <a:t>*       58 *        0 *           *</a:t>
            </a:r>
          </a:p>
          <a:p>
            <a:r>
              <a:rPr kumimoji="1" lang="en-US" altLang="ja-JP" dirty="0"/>
              <a:t>*       59 *        0 *           *</a:t>
            </a:r>
          </a:p>
          <a:p>
            <a:r>
              <a:rPr kumimoji="1" lang="en-US" altLang="ja-JP" dirty="0"/>
              <a:t>*       60 *        0 *       -11 *</a:t>
            </a:r>
          </a:p>
          <a:p>
            <a:r>
              <a:rPr kumimoji="1" lang="en-US" altLang="ja-JP" dirty="0"/>
              <a:t>*       61 *        0 *           *</a:t>
            </a:r>
          </a:p>
          <a:p>
            <a:r>
              <a:rPr kumimoji="1" lang="en-US" altLang="ja-JP" dirty="0"/>
              <a:t>*       62 *        0 *           *</a:t>
            </a:r>
          </a:p>
          <a:p>
            <a:r>
              <a:rPr kumimoji="1" lang="en-US" altLang="ja-JP" dirty="0"/>
              <a:t>*       63 *        0 *           *</a:t>
            </a:r>
          </a:p>
          <a:p>
            <a:r>
              <a:rPr kumimoji="1" lang="en-US" altLang="ja-JP" dirty="0"/>
              <a:t>*       64 *        0 *       -13 *</a:t>
            </a:r>
          </a:p>
          <a:p>
            <a:r>
              <a:rPr kumimoji="1" lang="en-US" altLang="ja-JP" dirty="0"/>
              <a:t>*       64 *        1 *       321 *</a:t>
            </a:r>
          </a:p>
          <a:p>
            <a:r>
              <a:rPr kumimoji="1" lang="en-US" altLang="ja-JP" dirty="0"/>
              <a:t>*       65 *        0 *           *</a:t>
            </a:r>
          </a:p>
          <a:p>
            <a:r>
              <a:rPr kumimoji="1" lang="en-US" altLang="ja-JP" dirty="0"/>
              <a:t>*       66 *        0 *        13 *</a:t>
            </a:r>
          </a:p>
          <a:p>
            <a:r>
              <a:rPr kumimoji="1" lang="en-US" altLang="ja-JP" dirty="0"/>
              <a:t>*       66 *        1 *       211 *</a:t>
            </a:r>
          </a:p>
          <a:p>
            <a:r>
              <a:rPr kumimoji="1" lang="en-US" altLang="ja-JP" dirty="0"/>
              <a:t>*       67 *        0 *           *</a:t>
            </a:r>
          </a:p>
          <a:p>
            <a:r>
              <a:rPr kumimoji="1" lang="en-US" altLang="ja-JP" dirty="0"/>
              <a:t>*       68 *        0 *      -211 *</a:t>
            </a:r>
          </a:p>
          <a:p>
            <a:r>
              <a:rPr kumimoji="1" lang="en-US" altLang="ja-JP" dirty="0"/>
              <a:t>*       68 *        1 *       -13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a:t>
            </a:r>
          </a:p>
          <a:p>
            <a:r>
              <a:rPr kumimoji="1" lang="en-US" altLang="ja-JP" dirty="0"/>
              <a:t>*       75 *        0 *       211 *</a:t>
            </a:r>
          </a:p>
          <a:p>
            <a:r>
              <a:rPr kumimoji="1" lang="en-US" altLang="ja-JP" dirty="0"/>
              <a:t>*       75 *        1 *      -211 *</a:t>
            </a:r>
          </a:p>
          <a:p>
            <a:r>
              <a:rPr kumimoji="1" lang="en-US" altLang="ja-JP" dirty="0"/>
              <a:t>*       76 *        0 *           *</a:t>
            </a:r>
          </a:p>
          <a:p>
            <a:r>
              <a:rPr kumimoji="1" lang="en-US" altLang="ja-JP" dirty="0"/>
              <a:t>*       77 *        0 *      -211 *</a:t>
            </a:r>
          </a:p>
          <a:p>
            <a:r>
              <a:rPr kumimoji="1" lang="en-US" altLang="ja-JP" dirty="0"/>
              <a:t>*       78 *        0 *        22 *</a:t>
            </a:r>
          </a:p>
          <a:p>
            <a:r>
              <a:rPr kumimoji="1" lang="en-US" altLang="ja-JP" dirty="0"/>
              <a:t>Type &lt;CR&gt; to continue or q to quit ==&gt; c</a:t>
            </a:r>
          </a:p>
          <a:p>
            <a:r>
              <a:rPr kumimoji="1" lang="en-US" altLang="ja-JP" dirty="0"/>
              <a:t>*       79 *        0 *           *</a:t>
            </a:r>
          </a:p>
          <a:p>
            <a:r>
              <a:rPr kumimoji="1" lang="en-US" altLang="ja-JP" dirty="0"/>
              <a:t>*       80 *        0 *           *</a:t>
            </a:r>
          </a:p>
          <a:p>
            <a:r>
              <a:rPr kumimoji="1" lang="en-US" altLang="ja-JP" dirty="0"/>
              <a:t>*       81 *        0 *       211 *</a:t>
            </a:r>
          </a:p>
          <a:p>
            <a:r>
              <a:rPr kumimoji="1" lang="en-US" altLang="ja-JP" dirty="0"/>
              <a:t>*       81 *        1 *       211 *</a:t>
            </a:r>
          </a:p>
          <a:p>
            <a:r>
              <a:rPr kumimoji="1" lang="en-US" altLang="ja-JP" dirty="0"/>
              <a:t>*       82 *        0 *      -211 *</a:t>
            </a:r>
          </a:p>
          <a:p>
            <a:r>
              <a:rPr kumimoji="1" lang="en-US" altLang="ja-JP" dirty="0"/>
              <a:t>*       82 *        1 *       -11 *</a:t>
            </a:r>
          </a:p>
          <a:p>
            <a:r>
              <a:rPr kumimoji="1" lang="en-US" altLang="ja-JP" dirty="0"/>
              <a:t>*       83 *        0 *       -11 *</a:t>
            </a:r>
          </a:p>
          <a:p>
            <a:r>
              <a:rPr kumimoji="1" lang="en-US" altLang="ja-JP" dirty="0"/>
              <a:t>*       83 *        1 *      -211 *</a:t>
            </a:r>
          </a:p>
          <a:p>
            <a:r>
              <a:rPr kumimoji="1" lang="en-US" altLang="ja-JP" dirty="0"/>
              <a:t>*       84 *        0 *      -211 *</a:t>
            </a:r>
          </a:p>
          <a:p>
            <a:r>
              <a:rPr kumimoji="1" lang="en-US" altLang="ja-JP" dirty="0"/>
              <a:t>*       84 *        1 *      -211 *</a:t>
            </a:r>
          </a:p>
          <a:p>
            <a:r>
              <a:rPr kumimoji="1" lang="en-US" altLang="ja-JP" dirty="0"/>
              <a:t>*       85 *        0 *       211 *</a:t>
            </a:r>
          </a:p>
          <a:p>
            <a:r>
              <a:rPr kumimoji="1" lang="en-US" altLang="ja-JP" dirty="0"/>
              <a:t>*       85 *        1 *      -211 *</a:t>
            </a:r>
          </a:p>
          <a:p>
            <a:r>
              <a:rPr kumimoji="1" lang="en-US" altLang="ja-JP" dirty="0"/>
              <a:t>*       86 *        0 *           *</a:t>
            </a:r>
          </a:p>
          <a:p>
            <a:r>
              <a:rPr kumimoji="1" lang="en-US" altLang="ja-JP" dirty="0"/>
              <a:t>*       87 *        0 *      -211 *</a:t>
            </a:r>
          </a:p>
          <a:p>
            <a:r>
              <a:rPr kumimoji="1" lang="en-US" altLang="ja-JP" dirty="0"/>
              <a:t>*       87 *        1 *       211 *</a:t>
            </a:r>
          </a:p>
          <a:p>
            <a:r>
              <a:rPr kumimoji="1" lang="en-US" altLang="ja-JP" dirty="0"/>
              <a:t>*       88 *        0 *      2212 *</a:t>
            </a:r>
          </a:p>
          <a:p>
            <a:r>
              <a:rPr kumimoji="1" lang="en-US" altLang="ja-JP" dirty="0"/>
              <a:t>*       89 *        0 *           *</a:t>
            </a:r>
          </a:p>
          <a:p>
            <a:r>
              <a:rPr kumimoji="1" lang="en-US" altLang="ja-JP" dirty="0"/>
              <a:t>*       90 *        0 *           *</a:t>
            </a:r>
          </a:p>
          <a:p>
            <a:r>
              <a:rPr kumimoji="1" lang="en-US" altLang="ja-JP" dirty="0"/>
              <a:t>*       91 *        0 *        22 *</a:t>
            </a:r>
          </a:p>
          <a:p>
            <a:r>
              <a:rPr kumimoji="1" lang="en-US" altLang="ja-JP" dirty="0"/>
              <a:t>*       92 *        0 *        13 *</a:t>
            </a:r>
          </a:p>
          <a:p>
            <a:r>
              <a:rPr kumimoji="1" lang="en-US" altLang="ja-JP" dirty="0"/>
              <a:t>*       92 *        1 *       -11 *</a:t>
            </a:r>
          </a:p>
          <a:p>
            <a:r>
              <a:rPr kumimoji="1" lang="en-US" altLang="ja-JP" dirty="0"/>
              <a:t>*       93 *        0 *           *</a:t>
            </a:r>
          </a:p>
          <a:p>
            <a:r>
              <a:rPr kumimoji="1" lang="en-US" altLang="ja-JP" dirty="0"/>
              <a:t>*       94 *        0 *           *</a:t>
            </a:r>
          </a:p>
          <a:p>
            <a:r>
              <a:rPr kumimoji="1" lang="en-US" altLang="ja-JP" dirty="0"/>
              <a:t>*       95 *        0 *       -11 *</a:t>
            </a:r>
          </a:p>
          <a:p>
            <a:r>
              <a:rPr kumimoji="1" lang="en-US" altLang="ja-JP" dirty="0"/>
              <a:t>*       96 *        0 *           *</a:t>
            </a:r>
          </a:p>
          <a:p>
            <a:r>
              <a:rPr kumimoji="1" lang="en-US" altLang="ja-JP" dirty="0"/>
              <a:t>Type &lt;CR&gt; to continue or q to quit ==&gt; c</a:t>
            </a:r>
          </a:p>
          <a:p>
            <a:r>
              <a:rPr kumimoji="1" lang="en-US" altLang="ja-JP" dirty="0"/>
              <a:t>*       97 *        0 *           *</a:t>
            </a:r>
          </a:p>
          <a:p>
            <a:r>
              <a:rPr kumimoji="1" lang="en-US" altLang="ja-JP" dirty="0"/>
              <a:t>*       98 *        0 *           *</a:t>
            </a:r>
          </a:p>
          <a:p>
            <a:r>
              <a:rPr kumimoji="1" lang="en-US" altLang="ja-JP" dirty="0"/>
              <a:t>***********************************</a:t>
            </a:r>
            <a:endParaRPr kumimoji="1" lang="ja-JP" altLang="en-US" dirty="0"/>
          </a:p>
          <a:p>
            <a:r>
              <a:rPr lang="ja-JP" altLang="en-US" b="1" dirty="0"/>
              <a:t>中性子の表記（発表時の防御策）</a:t>
            </a:r>
            <a:r>
              <a:rPr lang="en-US" altLang="ja-JP" b="1" dirty="0"/>
              <a:t>:</a:t>
            </a:r>
            <a:r>
              <a:rPr lang="ja-JP" altLang="en-US" dirty="0"/>
              <a:t> 表に「</a:t>
            </a:r>
            <a:r>
              <a:rPr lang="en-US" altLang="ja-JP" dirty="0"/>
              <a:t>2112 </a:t>
            </a:r>
            <a:r>
              <a:rPr lang="ja-JP" altLang="en-US" dirty="0"/>
              <a:t>中性子 </a:t>
            </a:r>
            <a:r>
              <a:rPr lang="en-US" altLang="ja-JP" dirty="0"/>
              <a:t>(Neutron)</a:t>
            </a:r>
            <a:r>
              <a:rPr lang="ja-JP" altLang="en-US" dirty="0"/>
              <a:t>」が含まれていますが、中性子は電荷を持たないため、本来はトラッカーにシードとなる飛跡（</a:t>
            </a:r>
            <a:r>
              <a:rPr lang="en-US" altLang="ja-JP" dirty="0"/>
              <a:t>Track</a:t>
            </a:r>
            <a:r>
              <a:rPr lang="ja-JP" altLang="en-US" dirty="0"/>
              <a:t>）を残しません。これが起点（</a:t>
            </a:r>
            <a:r>
              <a:rPr lang="en-US" altLang="ja-JP" dirty="0"/>
              <a:t>Seed</a:t>
            </a:r>
            <a:r>
              <a:rPr lang="ja-JP" altLang="en-US" dirty="0"/>
              <a:t>）として記録されているのは、トラッカー物質との相互作用による二次粒子の発生、またはシミュレーション（</a:t>
            </a:r>
            <a:r>
              <a:rPr lang="en-US" altLang="ja-JP" dirty="0"/>
              <a:t>PFA</a:t>
            </a:r>
            <a:r>
              <a:rPr lang="ja-JP" altLang="en-US" dirty="0"/>
              <a:t>）特有のアーティファクトである可能性が高いです。先生から質問された場合は「非常に稀なケースであり、物質相互作用等のイレギュラーな要因と考えている」と回答できるようにしておくと完璧です。</a:t>
            </a:r>
            <a:endParaRPr lang="en-US" altLang="ja-JP" dirty="0"/>
          </a:p>
          <a:p>
            <a:r>
              <a:rPr kumimoji="1" lang="en-US" altLang="ja-JP" sz="1200" b="1" kern="1200" dirty="0">
                <a:solidFill>
                  <a:schemeClr val="tx1"/>
                </a:solidFill>
                <a:effectLst/>
                <a:latin typeface="+mn-lt"/>
                <a:ea typeface="+mn-ea"/>
                <a:cs typeface="+mn-cs"/>
              </a:rPr>
              <a:t>Analysis Insight:</a:t>
            </a:r>
            <a:r>
              <a:rPr lang="ja-JP" altLang="en-US" dirty="0"/>
              <a:t> 本チャネルはハドロンジェットを持たないため、</a:t>
            </a:r>
            <a:r>
              <a:rPr kumimoji="1" lang="en-US" altLang="ja-JP" sz="1200" kern="1200" dirty="0">
                <a:solidFill>
                  <a:schemeClr val="tx1"/>
                </a:solidFill>
                <a:effectLst/>
                <a:latin typeface="+mn-lt"/>
                <a:ea typeface="+mn-ea"/>
                <a:cs typeface="+mn-cs"/>
              </a:rPr>
              <a:t>$\pi^\pm$</a:t>
            </a:r>
            <a:r>
              <a:rPr lang="ja-JP" altLang="en-US" dirty="0"/>
              <a:t> 等のジェット・フラグメンテーションに起因する </a:t>
            </a:r>
            <a:r>
              <a:rPr lang="en-US" altLang="ja-JP" dirty="0"/>
              <a:t>Hadronic Fake </a:t>
            </a:r>
            <a:r>
              <a:rPr lang="ja-JP" altLang="en-US" dirty="0"/>
              <a:t>は激減している。その代わり、ヒストグラムが示す通り、大元の反応から生じた高運動量な孤立レプトン（</a:t>
            </a:r>
            <a:r>
              <a:rPr kumimoji="1" lang="en-US" altLang="ja-JP" sz="1200" kern="1200" dirty="0">
                <a:solidFill>
                  <a:schemeClr val="tx1"/>
                </a:solidFill>
                <a:effectLst/>
                <a:latin typeface="+mn-lt"/>
                <a:ea typeface="+mn-ea"/>
                <a:cs typeface="+mn-cs"/>
              </a:rPr>
              <a:t>$\pm11, \pm13$</a:t>
            </a:r>
            <a:r>
              <a:rPr lang="ja-JP" altLang="en-US" dirty="0"/>
              <a:t>）をアルゴリズムが直接誤認する「</a:t>
            </a:r>
            <a:r>
              <a:rPr lang="en-US" altLang="ja-JP" dirty="0"/>
              <a:t>Isolated Lepton Mis-ID</a:t>
            </a:r>
            <a:r>
              <a:rPr lang="ja-JP" altLang="en-US" dirty="0"/>
              <a:t>」が、</a:t>
            </a:r>
            <a:r>
              <a:rPr lang="en-US" altLang="ja-JP" dirty="0"/>
              <a:t>Fake-ID</a:t>
            </a:r>
            <a:r>
              <a:rPr lang="ja-JP" altLang="en-US" dirty="0"/>
              <a:t>の支配的な要因となっていることが明白である。</a:t>
            </a:r>
            <a:endParaRPr kumimoji="1" lang="ja-JP" altLang="en-US" dirty="0"/>
          </a:p>
        </p:txBody>
      </p:sp>
      <p:sp>
        <p:nvSpPr>
          <p:cNvPr id="4" name="スライド番号プレースホルダー 3">
            <a:extLst>
              <a:ext uri="{FF2B5EF4-FFF2-40B4-BE49-F238E27FC236}">
                <a16:creationId xmlns:a16="http://schemas.microsoft.com/office/drawing/2014/main" id="{62219A9F-9023-AF30-0D77-FEC97E93AA44}"/>
              </a:ext>
            </a:extLst>
          </p:cNvPr>
          <p:cNvSpPr>
            <a:spLocks noGrp="1"/>
          </p:cNvSpPr>
          <p:nvPr>
            <p:ph type="sldNum" sz="quarter" idx="5"/>
          </p:nvPr>
        </p:nvSpPr>
        <p:spPr/>
        <p:txBody>
          <a:bodyPr/>
          <a:lstStyle/>
          <a:p>
            <a:fld id="{52903DD7-282D-413F-9547-FFC08CBB92E1}" type="slidenum">
              <a:rPr kumimoji="1" lang="ja-JP" altLang="en-US" smtClean="0"/>
              <a:t>19</a:t>
            </a:fld>
            <a:endParaRPr kumimoji="1" lang="ja-JP" altLang="en-US"/>
          </a:p>
        </p:txBody>
      </p:sp>
    </p:spTree>
    <p:extLst>
      <p:ext uri="{BB962C8B-B14F-4D97-AF65-F5344CB8AC3E}">
        <p14:creationId xmlns:p14="http://schemas.microsoft.com/office/powerpoint/2010/main" val="2398118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[3]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23 *</a:t>
            </a:r>
          </a:p>
          <a:p>
            <a:r>
              <a:rPr kumimoji="1" lang="en-US" altLang="ja-JP" dirty="0"/>
              <a:t>*        0 *        1 *        23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2 *        2 *       -15 *</a:t>
            </a:r>
          </a:p>
          <a:p>
            <a:r>
              <a:rPr kumimoji="1" lang="en-US" altLang="ja-JP" dirty="0"/>
              <a:t>*        3 *        0 *        11 *</a:t>
            </a:r>
          </a:p>
          <a:p>
            <a:r>
              <a:rPr kumimoji="1" lang="en-US" altLang="ja-JP" dirty="0"/>
              <a:t>*        3 *        1 *        11 *</a:t>
            </a:r>
          </a:p>
          <a:p>
            <a:r>
              <a:rPr kumimoji="1" lang="en-US" altLang="ja-JP" dirty="0"/>
              <a:t>*        3 *        2 *        94 *</a:t>
            </a:r>
          </a:p>
          <a:p>
            <a:r>
              <a:rPr kumimoji="1" lang="en-US" altLang="ja-JP" dirty="0"/>
              <a:t>*        3 *        3 *        94 *</a:t>
            </a:r>
          </a:p>
          <a:p>
            <a:r>
              <a:rPr kumimoji="1" lang="en-US" altLang="ja-JP" dirty="0"/>
              <a:t>*        3 *        4 *       -15 *</a:t>
            </a:r>
          </a:p>
          <a:p>
            <a:r>
              <a:rPr kumimoji="1" lang="en-US" altLang="ja-JP" dirty="0"/>
              <a:t>*        3 *        5 *        15 *</a:t>
            </a:r>
          </a:p>
          <a:p>
            <a:r>
              <a:rPr kumimoji="1" lang="en-US" altLang="ja-JP" dirty="0"/>
              <a:t>*        4 *        0 *        23 *</a:t>
            </a:r>
          </a:p>
          <a:p>
            <a:r>
              <a:rPr kumimoji="1" lang="en-US" altLang="ja-JP" dirty="0"/>
              <a:t>*        4 *        1 *        23 *</a:t>
            </a:r>
          </a:p>
          <a:p>
            <a:r>
              <a:rPr kumimoji="1" lang="en-US" altLang="ja-JP" dirty="0"/>
              <a:t>*        5 *        0 *        11 *</a:t>
            </a:r>
          </a:p>
          <a:p>
            <a:r>
              <a:rPr kumimoji="1" lang="en-US" altLang="ja-JP" dirty="0"/>
              <a:t>*        5 *        1 *        11 *</a:t>
            </a:r>
          </a:p>
          <a:p>
            <a:r>
              <a:rPr kumimoji="1" lang="en-US" altLang="ja-JP" dirty="0"/>
              <a:t>*        6 *        0 *           *</a:t>
            </a:r>
          </a:p>
          <a:p>
            <a:r>
              <a:rPr kumimoji="1" lang="en-US" altLang="ja-JP" dirty="0"/>
              <a:t>*        7 *        0 *        11 *</a:t>
            </a:r>
          </a:p>
          <a:p>
            <a:r>
              <a:rPr kumimoji="1" lang="en-US" altLang="ja-JP" dirty="0"/>
              <a:t>*        7 *        1 *        11 *</a:t>
            </a:r>
          </a:p>
          <a:p>
            <a:r>
              <a:rPr kumimoji="1" lang="en-US" altLang="ja-JP" dirty="0"/>
              <a:t>*        7 *        2 *        94 *</a:t>
            </a:r>
          </a:p>
          <a:p>
            <a:r>
              <a:rPr kumimoji="1" lang="en-US" altLang="ja-JP" dirty="0"/>
              <a:t>*        7 *        3 *        94 *</a:t>
            </a:r>
          </a:p>
          <a:p>
            <a:r>
              <a:rPr kumimoji="1" lang="en-US" altLang="ja-JP" dirty="0"/>
              <a:t>*        7 *        4 *       -15 *</a:t>
            </a:r>
          </a:p>
          <a:p>
            <a:r>
              <a:rPr kumimoji="1" lang="en-US" altLang="ja-JP" dirty="0"/>
              <a:t>*        7 *        5 *        15 *</a:t>
            </a:r>
          </a:p>
          <a:p>
            <a:r>
              <a:rPr kumimoji="1" lang="en-US" altLang="ja-JP" dirty="0"/>
              <a:t>*        8 *        0 *           *</a:t>
            </a:r>
          </a:p>
          <a:p>
            <a:r>
              <a:rPr kumimoji="1" lang="en-US" altLang="ja-JP" dirty="0"/>
              <a:t>Type &lt;CR&gt; to continue or q to quit ==&gt;</a:t>
            </a:r>
          </a:p>
          <a:p>
            <a:r>
              <a:rPr kumimoji="1" lang="en-US" altLang="ja-JP" dirty="0"/>
              <a:t>*        9 *        0 *           *</a:t>
            </a:r>
          </a:p>
          <a:p>
            <a:r>
              <a:rPr kumimoji="1" lang="en-US" altLang="ja-JP" dirty="0"/>
              <a:t>*       10 *        0 *        23 *</a:t>
            </a:r>
          </a:p>
          <a:p>
            <a:r>
              <a:rPr kumimoji="1" lang="en-US" altLang="ja-JP" dirty="0"/>
              <a:t>*       10 *        1 *        23 *</a:t>
            </a:r>
          </a:p>
          <a:p>
            <a:r>
              <a:rPr kumimoji="1" lang="en-US" altLang="ja-JP" dirty="0"/>
              <a:t>*       11 *        0 *        23 *</a:t>
            </a:r>
          </a:p>
          <a:p>
            <a:r>
              <a:rPr kumimoji="1" lang="en-US" altLang="ja-JP" dirty="0"/>
              <a:t>*       11 *        1 *        23 *</a:t>
            </a:r>
          </a:p>
          <a:p>
            <a:r>
              <a:rPr kumimoji="1" lang="en-US" altLang="ja-JP" dirty="0"/>
              <a:t>*       12 *        0 *           *</a:t>
            </a:r>
          </a:p>
          <a:p>
            <a:r>
              <a:rPr kumimoji="1" lang="en-US" altLang="ja-JP" dirty="0"/>
              <a:t>*       13 *        0 *           *</a:t>
            </a:r>
          </a:p>
          <a:p>
            <a:r>
              <a:rPr kumimoji="1" lang="en-US" altLang="ja-JP" dirty="0"/>
              <a:t>*       14 *        0 *           *</a:t>
            </a:r>
          </a:p>
          <a:p>
            <a:r>
              <a:rPr kumimoji="1" lang="en-US" altLang="ja-JP" dirty="0"/>
              <a:t>*       15 *        0 *        11 *</a:t>
            </a:r>
          </a:p>
          <a:p>
            <a:r>
              <a:rPr kumimoji="1" lang="en-US" altLang="ja-JP" dirty="0"/>
              <a:t>*       15 *        1 *        11 *</a:t>
            </a:r>
          </a:p>
          <a:p>
            <a:r>
              <a:rPr kumimoji="1" lang="en-US" altLang="ja-JP" dirty="0"/>
              <a:t>*       15 *        2 *        94 *</a:t>
            </a:r>
          </a:p>
          <a:p>
            <a:r>
              <a:rPr kumimoji="1" lang="en-US" altLang="ja-JP" dirty="0"/>
              <a:t>*       15 *        3 *        94 *</a:t>
            </a:r>
          </a:p>
          <a:p>
            <a:r>
              <a:rPr kumimoji="1" lang="en-US" altLang="ja-JP" dirty="0"/>
              <a:t>*       15 *        4 *        15 *</a:t>
            </a:r>
          </a:p>
          <a:p>
            <a:r>
              <a:rPr kumimoji="1" lang="en-US" altLang="ja-JP" dirty="0"/>
              <a:t>*       15 *        5 *        15 *</a:t>
            </a:r>
          </a:p>
          <a:p>
            <a:r>
              <a:rPr kumimoji="1" lang="en-US" altLang="ja-JP" dirty="0"/>
              <a:t>*       16 *        0 *           *</a:t>
            </a:r>
          </a:p>
          <a:p>
            <a:r>
              <a:rPr kumimoji="1" lang="en-US" altLang="ja-JP" dirty="0"/>
              <a:t>*       17 *        0 *           *</a:t>
            </a:r>
          </a:p>
          <a:p>
            <a:r>
              <a:rPr kumimoji="1" lang="en-US" altLang="ja-JP" dirty="0"/>
              <a:t>*       18 *        0 *        23 *</a:t>
            </a:r>
          </a:p>
          <a:p>
            <a:r>
              <a:rPr kumimoji="1" lang="en-US" altLang="ja-JP" dirty="0"/>
              <a:t>*       18 *        1 *        23 *</a:t>
            </a:r>
          </a:p>
          <a:p>
            <a:r>
              <a:rPr kumimoji="1" lang="en-US" altLang="ja-JP" dirty="0"/>
              <a:t>*       19 *        0 *        23 *</a:t>
            </a:r>
          </a:p>
          <a:p>
            <a:r>
              <a:rPr kumimoji="1" lang="en-US" altLang="ja-JP" dirty="0"/>
              <a:t>*       19 *        1 *        23 *</a:t>
            </a:r>
          </a:p>
          <a:p>
            <a:r>
              <a:rPr kumimoji="1" lang="en-US" altLang="ja-JP" dirty="0"/>
              <a:t>*       19 *        2 *        94 *</a:t>
            </a:r>
          </a:p>
          <a:p>
            <a:r>
              <a:rPr kumimoji="1" lang="en-US" altLang="ja-JP" dirty="0"/>
              <a:t>*       19 *        3 *        94 *</a:t>
            </a:r>
          </a:p>
          <a:p>
            <a:r>
              <a:rPr kumimoji="1" lang="en-US" altLang="ja-JP" dirty="0"/>
              <a:t>*       19 *        4 *        15 *</a:t>
            </a:r>
          </a:p>
          <a:p>
            <a:r>
              <a:rPr kumimoji="1" lang="en-US" altLang="ja-JP" dirty="0"/>
              <a:t>*       20 *        0 *        11 *</a:t>
            </a:r>
          </a:p>
          <a:p>
            <a:r>
              <a:rPr kumimoji="1" lang="en-US" altLang="ja-JP" dirty="0"/>
              <a:t>*       20 *        1 *        11 *</a:t>
            </a:r>
          </a:p>
          <a:p>
            <a:r>
              <a:rPr kumimoji="1" lang="en-US" altLang="ja-JP" dirty="0"/>
              <a:t>Type &lt;CR&gt; to continue or q to quit ==&gt;</a:t>
            </a:r>
          </a:p>
          <a:p>
            <a:r>
              <a:rPr kumimoji="1" lang="en-US" altLang="ja-JP" dirty="0"/>
              <a:t>*       21 *        0 *           *</a:t>
            </a:r>
          </a:p>
          <a:p>
            <a:r>
              <a:rPr kumimoji="1" lang="en-US" altLang="ja-JP" dirty="0"/>
              <a:t>*       22 *        0 *           *</a:t>
            </a:r>
          </a:p>
          <a:p>
            <a:r>
              <a:rPr kumimoji="1" lang="en-US" altLang="ja-JP" dirty="0"/>
              <a:t>*       23 *        0 *        11 *</a:t>
            </a:r>
          </a:p>
          <a:p>
            <a:r>
              <a:rPr kumimoji="1" lang="en-US" altLang="ja-JP" dirty="0"/>
              <a:t>*       23 *        1 *        11 *</a:t>
            </a:r>
          </a:p>
          <a:p>
            <a:r>
              <a:rPr kumimoji="1" lang="en-US" altLang="ja-JP" dirty="0"/>
              <a:t>*       23 *        2 *        94 *</a:t>
            </a:r>
          </a:p>
          <a:p>
            <a:r>
              <a:rPr kumimoji="1" lang="en-US" altLang="ja-JP" dirty="0"/>
              <a:t>*       23 *        3 *        94 *</a:t>
            </a:r>
          </a:p>
          <a:p>
            <a:r>
              <a:rPr kumimoji="1" lang="en-US" altLang="ja-JP" dirty="0"/>
              <a:t>*       23 *        4 *       -15 *</a:t>
            </a:r>
          </a:p>
          <a:p>
            <a:r>
              <a:rPr kumimoji="1" lang="en-US" altLang="ja-JP" dirty="0"/>
              <a:t>*       24 *        0 *           *</a:t>
            </a:r>
          </a:p>
          <a:p>
            <a:r>
              <a:rPr kumimoji="1" lang="en-US" altLang="ja-JP" dirty="0"/>
              <a:t>*       25 *        0 *           *</a:t>
            </a:r>
          </a:p>
          <a:p>
            <a:r>
              <a:rPr kumimoji="1" lang="en-US" altLang="ja-JP" dirty="0"/>
              <a:t>*       26 *        0 *           *</a:t>
            </a:r>
          </a:p>
          <a:p>
            <a:r>
              <a:rPr kumimoji="1" lang="en-US" altLang="ja-JP" dirty="0"/>
              <a:t>*       27 *        0 *        23 *</a:t>
            </a:r>
          </a:p>
          <a:p>
            <a:r>
              <a:rPr kumimoji="1" lang="en-US" altLang="ja-JP" dirty="0"/>
              <a:t>*       27 *        1 *        23 *</a:t>
            </a:r>
          </a:p>
          <a:p>
            <a:r>
              <a:rPr kumimoji="1" lang="en-US" altLang="ja-JP" dirty="0"/>
              <a:t>*       28 *        0 *           *</a:t>
            </a:r>
          </a:p>
          <a:p>
            <a:r>
              <a:rPr kumimoji="1" lang="en-US" altLang="ja-JP" dirty="0"/>
              <a:t>*       29 *        0 *           *</a:t>
            </a:r>
          </a:p>
          <a:p>
            <a:r>
              <a:rPr kumimoji="1" lang="en-US" altLang="ja-JP" dirty="0"/>
              <a:t>*       30 *        0 *        23 *</a:t>
            </a:r>
          </a:p>
          <a:p>
            <a:r>
              <a:rPr kumimoji="1" lang="en-US" altLang="ja-JP" dirty="0"/>
              <a:t>*       30 *        1 *        23 *</a:t>
            </a:r>
          </a:p>
          <a:p>
            <a:r>
              <a:rPr kumimoji="1" lang="en-US" altLang="ja-JP" dirty="0"/>
              <a:t>*       30 *        2 *        94 *</a:t>
            </a:r>
          </a:p>
          <a:p>
            <a:r>
              <a:rPr kumimoji="1" lang="en-US" altLang="ja-JP" dirty="0"/>
              <a:t>*       30 *        3 *        94 *</a:t>
            </a:r>
          </a:p>
          <a:p>
            <a:r>
              <a:rPr kumimoji="1" lang="en-US" altLang="ja-JP" dirty="0"/>
              <a:t>*       30 *        4 *       -15 *</a:t>
            </a:r>
          </a:p>
          <a:p>
            <a:r>
              <a:rPr kumimoji="1" lang="en-US" altLang="ja-JP" dirty="0"/>
              <a:t>*       30 *        5 *       -15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11 *</a:t>
            </a:r>
          </a:p>
          <a:p>
            <a:r>
              <a:rPr kumimoji="1" lang="en-US" altLang="ja-JP" dirty="0"/>
              <a:t>Type &lt;CR&gt; to continue or q to quit ==&gt;</a:t>
            </a:r>
          </a:p>
          <a:p>
            <a:r>
              <a:rPr kumimoji="1" lang="en-US" altLang="ja-JP" dirty="0"/>
              <a:t>*       35 *        1 *        11 *</a:t>
            </a:r>
          </a:p>
          <a:p>
            <a:r>
              <a:rPr kumimoji="1" lang="en-US" altLang="ja-JP" dirty="0"/>
              <a:t>*       35 *        2 *       -15 *</a:t>
            </a:r>
          </a:p>
          <a:p>
            <a:r>
              <a:rPr kumimoji="1" lang="en-US" altLang="ja-JP" dirty="0"/>
              <a:t>*       36 *        0 *        11 *</a:t>
            </a:r>
          </a:p>
          <a:p>
            <a:r>
              <a:rPr kumimoji="1" lang="en-US" altLang="ja-JP" dirty="0"/>
              <a:t>*       36 *        1 *        11 *</a:t>
            </a:r>
          </a:p>
          <a:p>
            <a:r>
              <a:rPr kumimoji="1" lang="en-US" altLang="ja-JP" dirty="0"/>
              <a:t>*       37 *        0 *           *</a:t>
            </a:r>
          </a:p>
          <a:p>
            <a:r>
              <a:rPr kumimoji="1" lang="en-US" altLang="ja-JP" dirty="0"/>
              <a:t>*       38 *        0 *           *</a:t>
            </a:r>
          </a:p>
          <a:p>
            <a:r>
              <a:rPr kumimoji="1" lang="en-US" altLang="ja-JP" dirty="0"/>
              <a:t>*       39 *        0 *        11 *</a:t>
            </a:r>
          </a:p>
          <a:p>
            <a:r>
              <a:rPr kumimoji="1" lang="en-US" altLang="ja-JP" dirty="0"/>
              <a:t>*       39 *        1 *        11 *</a:t>
            </a:r>
          </a:p>
          <a:p>
            <a:r>
              <a:rPr kumimoji="1" lang="en-US" altLang="ja-JP" dirty="0"/>
              <a:t>*       39 *        2 *        94 *</a:t>
            </a:r>
          </a:p>
          <a:p>
            <a:r>
              <a:rPr kumimoji="1" lang="en-US" altLang="ja-JP" dirty="0"/>
              <a:t>*       39 *        3 *        94 *</a:t>
            </a:r>
          </a:p>
          <a:p>
            <a:r>
              <a:rPr kumimoji="1" lang="en-US" altLang="ja-JP" dirty="0"/>
              <a:t>*       39 *        4 *        15 *</a:t>
            </a:r>
          </a:p>
          <a:p>
            <a:r>
              <a:rPr kumimoji="1" lang="en-US" altLang="ja-JP" dirty="0"/>
              <a:t>*       40 *        0 *           *</a:t>
            </a:r>
          </a:p>
          <a:p>
            <a:r>
              <a:rPr kumimoji="1" lang="en-US" altLang="ja-JP" dirty="0"/>
              <a:t>*       41 *        0 *           *</a:t>
            </a:r>
          </a:p>
          <a:p>
            <a:r>
              <a:rPr kumimoji="1" lang="en-US" altLang="ja-JP" dirty="0"/>
              <a:t>*       42 *        0 *           *</a:t>
            </a:r>
          </a:p>
          <a:p>
            <a:r>
              <a:rPr kumimoji="1" lang="en-US" altLang="ja-JP" dirty="0"/>
              <a:t>*       43 *        0 *           *</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a:t>
            </a:r>
          </a:p>
          <a:p>
            <a:r>
              <a:rPr kumimoji="1" lang="en-US" altLang="ja-JP" dirty="0"/>
              <a:t>*       47 *        0 *        23 *</a:t>
            </a:r>
          </a:p>
          <a:p>
            <a:r>
              <a:rPr kumimoji="1" lang="en-US" altLang="ja-JP" dirty="0"/>
              <a:t>*       47 *        1 *        23 *</a:t>
            </a:r>
          </a:p>
          <a:p>
            <a:r>
              <a:rPr kumimoji="1" lang="en-US" altLang="ja-JP" dirty="0"/>
              <a:t>*       47 *        2 *        94 *</a:t>
            </a:r>
          </a:p>
          <a:p>
            <a:r>
              <a:rPr kumimoji="1" lang="en-US" altLang="ja-JP" dirty="0"/>
              <a:t>*       47 *        3 *        94 *</a:t>
            </a:r>
          </a:p>
          <a:p>
            <a:r>
              <a:rPr kumimoji="1" lang="en-US" altLang="ja-JP" dirty="0"/>
              <a:t>*       47 *        4 *       -15 *</a:t>
            </a:r>
          </a:p>
          <a:p>
            <a:r>
              <a:rPr kumimoji="1" lang="en-US" altLang="ja-JP" dirty="0"/>
              <a:t>Type &lt;CR&gt; to continue or q to quit ==&gt;</a:t>
            </a:r>
          </a:p>
          <a:p>
            <a:r>
              <a:rPr kumimoji="1" lang="en-US" altLang="ja-JP" dirty="0"/>
              <a:t>*       47 *        5 *        15 *</a:t>
            </a:r>
          </a:p>
          <a:p>
            <a:r>
              <a:rPr kumimoji="1" lang="en-US" altLang="ja-JP" dirty="0"/>
              <a:t>*       47 *        6 *       -15 *</a:t>
            </a:r>
          </a:p>
          <a:p>
            <a:r>
              <a:rPr kumimoji="1" lang="en-US" altLang="ja-JP" dirty="0"/>
              <a:t>*       48 *        0 *        11 *</a:t>
            </a:r>
          </a:p>
          <a:p>
            <a:r>
              <a:rPr kumimoji="1" lang="en-US" altLang="ja-JP" dirty="0"/>
              <a:t>*       48 *        1 *        11 *</a:t>
            </a:r>
          </a:p>
          <a:p>
            <a:r>
              <a:rPr kumimoji="1" lang="en-US" altLang="ja-JP" dirty="0"/>
              <a:t>*       49 *        0 *        23 *</a:t>
            </a:r>
          </a:p>
          <a:p>
            <a:r>
              <a:rPr kumimoji="1" lang="en-US" altLang="ja-JP" dirty="0"/>
              <a:t>*       49 *        1 *        23 *</a:t>
            </a:r>
          </a:p>
          <a:p>
            <a:r>
              <a:rPr kumimoji="1" lang="en-US" altLang="ja-JP" dirty="0"/>
              <a:t>*       49 *        2 *        94 *</a:t>
            </a:r>
          </a:p>
          <a:p>
            <a:r>
              <a:rPr kumimoji="1" lang="en-US" altLang="ja-JP" dirty="0"/>
              <a:t>*       49 *        3 *        94 *</a:t>
            </a:r>
          </a:p>
          <a:p>
            <a:r>
              <a:rPr kumimoji="1" lang="en-US" altLang="ja-JP" dirty="0"/>
              <a:t>*       49 *        4 *       -15 *</a:t>
            </a:r>
          </a:p>
          <a:p>
            <a:r>
              <a:rPr kumimoji="1" lang="en-US" altLang="ja-JP" dirty="0"/>
              <a:t>*       49 *        5 *       -15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       50 *        5 *        15 *</a:t>
            </a:r>
          </a:p>
          <a:p>
            <a:r>
              <a:rPr kumimoji="1" lang="en-US" altLang="ja-JP" dirty="0"/>
              <a:t>*       51 *        0 *        11 *</a:t>
            </a:r>
          </a:p>
          <a:p>
            <a:r>
              <a:rPr kumimoji="1" lang="en-US" altLang="ja-JP" dirty="0"/>
              <a:t>*       51 *        1 *        11 *</a:t>
            </a:r>
          </a:p>
          <a:p>
            <a:r>
              <a:rPr kumimoji="1" lang="en-US" altLang="ja-JP" dirty="0"/>
              <a:t>*       51 *        2 *        94 *</a:t>
            </a:r>
          </a:p>
          <a:p>
            <a:r>
              <a:rPr kumimoji="1" lang="en-US" altLang="ja-JP" dirty="0"/>
              <a:t>*       51 *        3 *        94 *</a:t>
            </a:r>
          </a:p>
          <a:p>
            <a:r>
              <a:rPr kumimoji="1" lang="en-US" altLang="ja-JP" dirty="0"/>
              <a:t>*       51 *        4 *       -15 *</a:t>
            </a:r>
          </a:p>
          <a:p>
            <a:r>
              <a:rPr kumimoji="1" lang="en-US" altLang="ja-JP" dirty="0"/>
              <a:t>*       52 *        0 *           *</a:t>
            </a:r>
          </a:p>
          <a:p>
            <a:r>
              <a:rPr kumimoji="1" lang="en-US" altLang="ja-JP" dirty="0"/>
              <a:t>*       53 *        0 *        11 *</a:t>
            </a:r>
          </a:p>
          <a:p>
            <a:r>
              <a:rPr kumimoji="1" lang="en-US" altLang="ja-JP" dirty="0"/>
              <a:t>*       53 *        1 *        11 *</a:t>
            </a:r>
          </a:p>
          <a:p>
            <a:r>
              <a:rPr kumimoji="1" lang="en-US" altLang="ja-JP" dirty="0"/>
              <a:t>*       54 *        0 *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-15 *</a:t>
            </a:r>
          </a:p>
          <a:p>
            <a:r>
              <a:rPr kumimoji="1" lang="en-US" altLang="ja-JP" dirty="0"/>
              <a:t>*       55 *        3 *        15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23 *</a:t>
            </a:r>
          </a:p>
          <a:p>
            <a:r>
              <a:rPr kumimoji="1" lang="en-US" altLang="ja-JP" dirty="0"/>
              <a:t>*       60 *        1 *        23 *</a:t>
            </a:r>
          </a:p>
          <a:p>
            <a:r>
              <a:rPr kumimoji="1" lang="en-US" altLang="ja-JP" dirty="0"/>
              <a:t>*       61 *        0 *           *</a:t>
            </a:r>
          </a:p>
          <a:p>
            <a:r>
              <a:rPr kumimoji="1" lang="en-US" altLang="ja-JP" dirty="0"/>
              <a:t>*       62 *        0 *           *</a:t>
            </a:r>
          </a:p>
          <a:p>
            <a:r>
              <a:rPr kumimoji="1" lang="en-US" altLang="ja-JP" dirty="0"/>
              <a:t>*       63 *        0 *           *</a:t>
            </a:r>
          </a:p>
          <a:p>
            <a:r>
              <a:rPr kumimoji="1" lang="en-US" altLang="ja-JP" dirty="0"/>
              <a:t>*       64 *        0 *        23 *</a:t>
            </a:r>
          </a:p>
          <a:p>
            <a:r>
              <a:rPr kumimoji="1" lang="en-US" altLang="ja-JP" dirty="0"/>
              <a:t>*       64 *        1 *        23 *</a:t>
            </a:r>
          </a:p>
          <a:p>
            <a:r>
              <a:rPr kumimoji="1" lang="en-US" altLang="ja-JP" dirty="0"/>
              <a:t>*       64 *        2 *        15 *</a:t>
            </a:r>
          </a:p>
          <a:p>
            <a:r>
              <a:rPr kumimoji="1" lang="en-US" altLang="ja-JP" dirty="0"/>
              <a:t>*       65 *        0 *           *</a:t>
            </a:r>
          </a:p>
          <a:p>
            <a:r>
              <a:rPr kumimoji="1" lang="en-US" altLang="ja-JP" dirty="0"/>
              <a:t>*       66 *        0 *        11 *</a:t>
            </a:r>
          </a:p>
          <a:p>
            <a:r>
              <a:rPr kumimoji="1" lang="en-US" altLang="ja-JP" dirty="0"/>
              <a:t>*       66 *        1 *        11 *</a:t>
            </a:r>
          </a:p>
          <a:p>
            <a:r>
              <a:rPr kumimoji="1" lang="en-US" altLang="ja-JP" dirty="0"/>
              <a:t>*       67 *        0 *           *</a:t>
            </a:r>
          </a:p>
          <a:p>
            <a:r>
              <a:rPr kumimoji="1" lang="en-US" altLang="ja-JP" dirty="0"/>
              <a:t>*       68 *        0 *        11 *</a:t>
            </a:r>
          </a:p>
          <a:p>
            <a:r>
              <a:rPr kumimoji="1" lang="en-US" altLang="ja-JP" dirty="0"/>
              <a:t>*       68 *        1 *        11 *</a:t>
            </a:r>
          </a:p>
          <a:p>
            <a:r>
              <a:rPr kumimoji="1" lang="en-US" altLang="ja-JP" dirty="0"/>
              <a:t>*       69 *        0 *           *</a:t>
            </a:r>
          </a:p>
          <a:p>
            <a:r>
              <a:rPr kumimoji="1" lang="en-US" altLang="ja-JP" dirty="0"/>
              <a:t>*       70 *        0 *           *</a:t>
            </a:r>
          </a:p>
          <a:p>
            <a:r>
              <a:rPr kumimoji="1" lang="en-US" altLang="ja-JP" dirty="0"/>
              <a:t>*       71 *        0 *           *</a:t>
            </a:r>
          </a:p>
          <a:p>
            <a:r>
              <a:rPr kumimoji="1" lang="en-US" altLang="ja-JP" dirty="0"/>
              <a:t>Type &lt;CR&gt; to continue or q to quit ==&gt;</a:t>
            </a:r>
          </a:p>
          <a:p>
            <a:r>
              <a:rPr kumimoji="1" lang="en-US" altLang="ja-JP" dirty="0"/>
              <a:t>*       72 *        0 *           *</a:t>
            </a:r>
          </a:p>
          <a:p>
            <a:r>
              <a:rPr kumimoji="1" lang="en-US" altLang="ja-JP" dirty="0"/>
              <a:t>*       73 *        0 *           *</a:t>
            </a:r>
          </a:p>
          <a:p>
            <a:r>
              <a:rPr kumimoji="1" lang="en-US" altLang="ja-JP" dirty="0"/>
              <a:t>*       74 *        0 *           *</a:t>
            </a:r>
          </a:p>
          <a:p>
            <a:r>
              <a:rPr kumimoji="1" lang="en-US" altLang="ja-JP" dirty="0"/>
              <a:t>*       75 *        0 *        11 *</a:t>
            </a:r>
          </a:p>
          <a:p>
            <a:r>
              <a:rPr kumimoji="1" lang="en-US" altLang="ja-JP" dirty="0"/>
              <a:t>*       75 *        1 *        11 *</a:t>
            </a:r>
          </a:p>
          <a:p>
            <a:r>
              <a:rPr kumimoji="1" lang="en-US" altLang="ja-JP" dirty="0"/>
              <a:t>*       75 *        2 *        94 *</a:t>
            </a:r>
          </a:p>
          <a:p>
            <a:r>
              <a:rPr kumimoji="1" lang="en-US" altLang="ja-JP" dirty="0"/>
              <a:t>*       75 *        3 *        94 *</a:t>
            </a:r>
          </a:p>
          <a:p>
            <a:r>
              <a:rPr kumimoji="1" lang="en-US" altLang="ja-JP" dirty="0"/>
              <a:t>*       75 *        4 *        15 *</a:t>
            </a:r>
          </a:p>
          <a:p>
            <a:r>
              <a:rPr kumimoji="1" lang="en-US" altLang="ja-JP" dirty="0"/>
              <a:t>*       76 *        0 *           *</a:t>
            </a:r>
          </a:p>
          <a:p>
            <a:r>
              <a:rPr kumimoji="1" lang="en-US" altLang="ja-JP" dirty="0"/>
              <a:t>*       77 *        0 *        11 *</a:t>
            </a:r>
          </a:p>
          <a:p>
            <a:r>
              <a:rPr kumimoji="1" lang="en-US" altLang="ja-JP" dirty="0"/>
              <a:t>*       77 *        1 *        11 *</a:t>
            </a:r>
          </a:p>
          <a:p>
            <a:r>
              <a:rPr kumimoji="1" lang="en-US" altLang="ja-JP" dirty="0"/>
              <a:t>*       77 *        2 *        94 *</a:t>
            </a:r>
          </a:p>
          <a:p>
            <a:r>
              <a:rPr kumimoji="1" lang="en-US" altLang="ja-JP" dirty="0"/>
              <a:t>*       77 *        3 *        94 *</a:t>
            </a:r>
          </a:p>
          <a:p>
            <a:r>
              <a:rPr kumimoji="1" lang="en-US" altLang="ja-JP" dirty="0"/>
              <a:t>*       77 *        4 *        15 *</a:t>
            </a:r>
          </a:p>
          <a:p>
            <a:r>
              <a:rPr kumimoji="1" lang="en-US" altLang="ja-JP" dirty="0"/>
              <a:t>*       78 *        0 *        11 *</a:t>
            </a:r>
          </a:p>
          <a:p>
            <a:r>
              <a:rPr kumimoji="1" lang="en-US" altLang="ja-JP" dirty="0"/>
              <a:t>*       78 *        1 *        11 *</a:t>
            </a:r>
          </a:p>
          <a:p>
            <a:r>
              <a:rPr kumimoji="1" lang="en-US" altLang="ja-JP" dirty="0"/>
              <a:t>*       78 *        2 *        94 *</a:t>
            </a:r>
          </a:p>
          <a:p>
            <a:r>
              <a:rPr kumimoji="1" lang="en-US" altLang="ja-JP" dirty="0"/>
              <a:t>*       78 *        3 *        94 *</a:t>
            </a:r>
          </a:p>
          <a:p>
            <a:r>
              <a:rPr kumimoji="1" lang="en-US" altLang="ja-JP" dirty="0"/>
              <a:t>*       78 *        4 *       -15 *</a:t>
            </a:r>
          </a:p>
          <a:p>
            <a:r>
              <a:rPr kumimoji="1" lang="en-US" altLang="ja-JP" dirty="0"/>
              <a:t>*       79 *        0 *           *</a:t>
            </a:r>
          </a:p>
          <a:p>
            <a:r>
              <a:rPr kumimoji="1" lang="en-US" altLang="ja-JP" dirty="0"/>
              <a:t>*       80 *        0 *           *</a:t>
            </a:r>
          </a:p>
          <a:p>
            <a:r>
              <a:rPr kumimoji="1" lang="en-US" altLang="ja-JP" dirty="0"/>
              <a:t>*       81 *        0 *        11 *</a:t>
            </a:r>
          </a:p>
          <a:p>
            <a:r>
              <a:rPr kumimoji="1" lang="en-US" altLang="ja-JP" dirty="0"/>
              <a:t>*       81 *        1 *        11 *</a:t>
            </a:r>
          </a:p>
          <a:p>
            <a:r>
              <a:rPr kumimoji="1" lang="en-US" altLang="ja-JP" dirty="0"/>
              <a:t>*       82 *        0 *        11 *</a:t>
            </a:r>
          </a:p>
          <a:p>
            <a:r>
              <a:rPr kumimoji="1" lang="en-US" altLang="ja-JP" dirty="0"/>
              <a:t>*       82 *        1 *        11 *</a:t>
            </a:r>
          </a:p>
          <a:p>
            <a:r>
              <a:rPr kumimoji="1" lang="en-US" altLang="ja-JP" dirty="0"/>
              <a:t>Type &lt;CR&gt; to continue or q to quit ==&gt;</a:t>
            </a:r>
          </a:p>
          <a:p>
            <a:r>
              <a:rPr kumimoji="1" lang="en-US" altLang="ja-JP" dirty="0"/>
              <a:t>*       82 *        2 *        94 *</a:t>
            </a:r>
          </a:p>
          <a:p>
            <a:r>
              <a:rPr kumimoji="1" lang="en-US" altLang="ja-JP" dirty="0"/>
              <a:t>*       82 *        3 *        94 *</a:t>
            </a:r>
          </a:p>
          <a:p>
            <a:r>
              <a:rPr kumimoji="1" lang="en-US" altLang="ja-JP" dirty="0"/>
              <a:t>*       82 *        4 *       -15 *</a:t>
            </a:r>
          </a:p>
          <a:p>
            <a:r>
              <a:rPr kumimoji="1" lang="en-US" altLang="ja-JP" dirty="0"/>
              <a:t>*       83 *        0 *        11 *</a:t>
            </a:r>
          </a:p>
          <a:p>
            <a:r>
              <a:rPr kumimoji="1" lang="en-US" altLang="ja-JP" dirty="0"/>
              <a:t>*       83 *        1 *        11 *</a:t>
            </a:r>
          </a:p>
          <a:p>
            <a:r>
              <a:rPr kumimoji="1" lang="en-US" altLang="ja-JP" dirty="0"/>
              <a:t>*       84 *        0 *        11 *</a:t>
            </a:r>
          </a:p>
          <a:p>
            <a:r>
              <a:rPr kumimoji="1" lang="en-US" altLang="ja-JP" dirty="0"/>
              <a:t>*       84 *        1 *        11 *</a:t>
            </a:r>
          </a:p>
          <a:p>
            <a:r>
              <a:rPr kumimoji="1" lang="en-US" altLang="ja-JP" dirty="0"/>
              <a:t>*       84 *        2 *        94 *</a:t>
            </a:r>
          </a:p>
          <a:p>
            <a:r>
              <a:rPr kumimoji="1" lang="en-US" altLang="ja-JP" dirty="0"/>
              <a:t>*       84 *        3 *        94 *</a:t>
            </a:r>
          </a:p>
          <a:p>
            <a:r>
              <a:rPr kumimoji="1" lang="en-US" altLang="ja-JP" dirty="0"/>
              <a:t>*       84 *        4 *       -15 *</a:t>
            </a:r>
          </a:p>
          <a:p>
            <a:r>
              <a:rPr kumimoji="1" lang="en-US" altLang="ja-JP" dirty="0"/>
              <a:t>*       84 *        5 *        15 *</a:t>
            </a:r>
          </a:p>
          <a:p>
            <a:r>
              <a:rPr kumimoji="1" lang="en-US" altLang="ja-JP" dirty="0"/>
              <a:t>*       85 *        0 *        23 *</a:t>
            </a:r>
          </a:p>
          <a:p>
            <a:r>
              <a:rPr kumimoji="1" lang="en-US" altLang="ja-JP" dirty="0"/>
              <a:t>*       85 *        1 *        23 *</a:t>
            </a:r>
          </a:p>
          <a:p>
            <a:r>
              <a:rPr kumimoji="1" lang="en-US" altLang="ja-JP" dirty="0"/>
              <a:t>*       85 *        2 *        94 *</a:t>
            </a:r>
          </a:p>
          <a:p>
            <a:r>
              <a:rPr kumimoji="1" lang="en-US" altLang="ja-JP" dirty="0"/>
              <a:t>*       85 *        3 *        94 *</a:t>
            </a:r>
          </a:p>
          <a:p>
            <a:r>
              <a:rPr kumimoji="1" lang="en-US" altLang="ja-JP" dirty="0"/>
              <a:t>*       85 *        4 *       -15 *</a:t>
            </a:r>
          </a:p>
          <a:p>
            <a:r>
              <a:rPr kumimoji="1" lang="en-US" altLang="ja-JP" dirty="0"/>
              <a:t>*       86 *        0 *           *</a:t>
            </a:r>
          </a:p>
          <a:p>
            <a:r>
              <a:rPr kumimoji="1" lang="en-US" altLang="ja-JP" dirty="0"/>
              <a:t>*       87 *        0 *        23 *</a:t>
            </a:r>
          </a:p>
          <a:p>
            <a:r>
              <a:rPr kumimoji="1" lang="en-US" altLang="ja-JP" dirty="0"/>
              <a:t>*       87 *        1 *        23 *</a:t>
            </a:r>
          </a:p>
          <a:p>
            <a:r>
              <a:rPr kumimoji="1" lang="en-US" altLang="ja-JP" dirty="0"/>
              <a:t>*       87 *        2 *        94 *</a:t>
            </a:r>
          </a:p>
          <a:p>
            <a:r>
              <a:rPr kumimoji="1" lang="en-US" altLang="ja-JP" dirty="0"/>
              <a:t>*       87 *        3 *        94 *</a:t>
            </a:r>
          </a:p>
          <a:p>
            <a:r>
              <a:rPr kumimoji="1" lang="en-US" altLang="ja-JP" dirty="0"/>
              <a:t>*       87 *        4 *       -15 *</a:t>
            </a:r>
          </a:p>
          <a:p>
            <a:r>
              <a:rPr kumimoji="1" lang="en-US" altLang="ja-JP" dirty="0"/>
              <a:t>*       88 *        0 *        23 *</a:t>
            </a:r>
          </a:p>
          <a:p>
            <a:r>
              <a:rPr kumimoji="1" lang="en-US" altLang="ja-JP" dirty="0"/>
              <a:t>*       88 *        1 *        23 *</a:t>
            </a:r>
          </a:p>
          <a:p>
            <a:r>
              <a:rPr kumimoji="1" lang="en-US" altLang="ja-JP" dirty="0"/>
              <a:t>*       89 *        0 *           *</a:t>
            </a:r>
          </a:p>
          <a:p>
            <a:r>
              <a:rPr kumimoji="1" lang="en-US" altLang="ja-JP" dirty="0"/>
              <a:t>Type &lt;CR&gt; to continue or q to quit ==&gt;</a:t>
            </a:r>
          </a:p>
          <a:p>
            <a:r>
              <a:rPr kumimoji="1" lang="en-US" altLang="ja-JP" dirty="0"/>
              <a:t>*       90 *        0 *           *</a:t>
            </a:r>
          </a:p>
          <a:p>
            <a:r>
              <a:rPr kumimoji="1" lang="en-US" altLang="ja-JP" dirty="0"/>
              <a:t>*       91 *        0 *        11 *</a:t>
            </a:r>
          </a:p>
          <a:p>
            <a:r>
              <a:rPr kumimoji="1" lang="en-US" altLang="ja-JP" dirty="0"/>
              <a:t>*       91 *        1 *        11 *</a:t>
            </a:r>
          </a:p>
          <a:p>
            <a:r>
              <a:rPr kumimoji="1" lang="en-US" altLang="ja-JP" dirty="0"/>
              <a:t>*       92 *        0 *        23 *</a:t>
            </a:r>
          </a:p>
          <a:p>
            <a:r>
              <a:rPr kumimoji="1" lang="en-US" altLang="ja-JP" dirty="0"/>
              <a:t>*       92 *        1 *        23 *</a:t>
            </a:r>
          </a:p>
          <a:p>
            <a:r>
              <a:rPr kumimoji="1" lang="en-US" altLang="ja-JP" dirty="0"/>
              <a:t>*       92 *        2 *        94 *</a:t>
            </a:r>
          </a:p>
          <a:p>
            <a:r>
              <a:rPr kumimoji="1" lang="en-US" altLang="ja-JP" dirty="0"/>
              <a:t>*       92 *        3 *        94 *</a:t>
            </a:r>
          </a:p>
          <a:p>
            <a:r>
              <a:rPr kumimoji="1" lang="en-US" altLang="ja-JP" dirty="0"/>
              <a:t>*       92 *        4 *       -15 *</a:t>
            </a:r>
          </a:p>
          <a:p>
            <a:r>
              <a:rPr kumimoji="1" lang="en-US" altLang="ja-JP" dirty="0"/>
              <a:t>*       93 *        0 *           *</a:t>
            </a:r>
          </a:p>
          <a:p>
            <a:r>
              <a:rPr kumimoji="1" lang="en-US" altLang="ja-JP" dirty="0"/>
              <a:t>*       94 *        0 *           *</a:t>
            </a:r>
          </a:p>
          <a:p>
            <a:r>
              <a:rPr kumimoji="1" lang="en-US" altLang="ja-JP" dirty="0"/>
              <a:t>*       95 *        0 *        23 *</a:t>
            </a:r>
          </a:p>
          <a:p>
            <a:r>
              <a:rPr kumimoji="1" lang="en-US" altLang="ja-JP" dirty="0"/>
              <a:t>*       95 *        1 *        23 *</a:t>
            </a:r>
          </a:p>
          <a:p>
            <a:r>
              <a:rPr kumimoji="1" lang="en-US" altLang="ja-JP" dirty="0"/>
              <a:t>*       95 *        2 *        94 *</a:t>
            </a:r>
          </a:p>
          <a:p>
            <a:r>
              <a:rPr kumimoji="1" lang="en-US" altLang="ja-JP" dirty="0"/>
              <a:t>*       95 *        3 *        94 *</a:t>
            </a:r>
          </a:p>
          <a:p>
            <a:r>
              <a:rPr kumimoji="1" lang="en-US" altLang="ja-JP" dirty="0"/>
              <a:t>*       95 *        4 *        15 *</a:t>
            </a:r>
          </a:p>
          <a:p>
            <a:r>
              <a:rPr kumimoji="1" lang="en-US" altLang="ja-JP" dirty="0"/>
              <a:t>*       96 *        0 *        23 *</a:t>
            </a:r>
          </a:p>
          <a:p>
            <a:r>
              <a:rPr kumimoji="1" lang="en-US" altLang="ja-JP" dirty="0"/>
              <a:t>*       96 *        1 *        23 *</a:t>
            </a:r>
          </a:p>
          <a:p>
            <a:r>
              <a:rPr kumimoji="1" lang="en-US" altLang="ja-JP" dirty="0"/>
              <a:t>*       97 *        0 *           *</a:t>
            </a:r>
          </a:p>
          <a:p>
            <a:r>
              <a:rPr kumimoji="1" lang="en-US" altLang="ja-JP" dirty="0"/>
              <a:t>*       98 *        0 *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20</a:t>
            </a:fld>
            <a:endParaRPr kumimoji="1" lang="ja-JP" altLang="en-US"/>
          </a:p>
        </p:txBody>
      </p:sp>
    </p:spTree>
    <p:extLst>
      <p:ext uri="{BB962C8B-B14F-4D97-AF65-F5344CB8AC3E}">
        <p14:creationId xmlns:p14="http://schemas.microsoft.com/office/powerpoint/2010/main" val="1417303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/ILD_l5_o1_v02/v02-02/rv02-02.sv02-02.mILD_l5_o1_v02.E250-SetA.I402005.Pe3e3h.eL.pR.n000.d_dstm_15089_1.slcio</a:t>
            </a:r>
            <a:endParaRPr kumimoji="1" lang="en-US" altLang="ja-JP" dirty="0"/>
          </a:p>
          <a:p>
            <a:endParaRPr kumimoji="1" lang="en-US" altLang="ja-JP" dirty="0"/>
          </a:p>
          <a:p>
            <a:r>
              <a:rPr kumimoji="1" lang="en-US" altLang="ja-JP" dirty="0"/>
              <a:t>root [2]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15 *</a:t>
            </a:r>
          </a:p>
          <a:p>
            <a:r>
              <a:rPr kumimoji="1" lang="en-US" altLang="ja-JP" dirty="0"/>
              <a:t>*        0 *        9 *       -15 *</a:t>
            </a:r>
          </a:p>
          <a:p>
            <a:r>
              <a:rPr kumimoji="1" lang="en-US" altLang="ja-JP" dirty="0"/>
              <a:t>*        0 *       10 *        25 *</a:t>
            </a:r>
          </a:p>
          <a:p>
            <a:r>
              <a:rPr kumimoji="1" lang="en-US" altLang="ja-JP" dirty="0"/>
              <a:t>*        0 *       11 *        15 *</a:t>
            </a:r>
          </a:p>
          <a:p>
            <a:r>
              <a:rPr kumimoji="1" lang="en-US" altLang="ja-JP" dirty="0"/>
              <a:t>*        0 *       12 *       -15 *</a:t>
            </a:r>
          </a:p>
          <a:p>
            <a:r>
              <a:rPr kumimoji="1" lang="en-US" altLang="ja-JP" dirty="0"/>
              <a:t>*        0 *       13 *        15 *</a:t>
            </a:r>
          </a:p>
          <a:p>
            <a:r>
              <a:rPr kumimoji="1" lang="en-US" altLang="ja-JP" dirty="0"/>
              <a:t>*        0 *       14 *       -15 *</a:t>
            </a:r>
          </a:p>
          <a:p>
            <a:r>
              <a:rPr kumimoji="1" lang="en-US" altLang="ja-JP" dirty="0"/>
              <a:t>*        0 *       15 *        94 *</a:t>
            </a:r>
          </a:p>
          <a:p>
            <a:r>
              <a:rPr kumimoji="1" lang="en-US" altLang="ja-JP" dirty="0"/>
              <a:t>*        0 *       16 *        15 *</a:t>
            </a:r>
          </a:p>
          <a:p>
            <a:r>
              <a:rPr kumimoji="1" lang="en-US" altLang="ja-JP" dirty="0"/>
              <a:t>*        0 *       17 *       -15 *</a:t>
            </a:r>
          </a:p>
          <a:p>
            <a:r>
              <a:rPr kumimoji="1" lang="en-US" altLang="ja-JP" dirty="0"/>
              <a:t>*        0 *       18 *       -15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15 *</a:t>
            </a:r>
          </a:p>
          <a:p>
            <a:r>
              <a:rPr kumimoji="1" lang="en-US" altLang="ja-JP" dirty="0"/>
              <a:t>*        1 *        9 *       -15 *</a:t>
            </a:r>
          </a:p>
          <a:p>
            <a:r>
              <a:rPr kumimoji="1" lang="en-US" altLang="ja-JP" dirty="0"/>
              <a:t>*        1 *       10 *        25 *</a:t>
            </a:r>
          </a:p>
          <a:p>
            <a:r>
              <a:rPr kumimoji="1" lang="en-US" altLang="ja-JP" dirty="0"/>
              <a:t>*        1 *       11 *         5 *</a:t>
            </a:r>
          </a:p>
          <a:p>
            <a:r>
              <a:rPr kumimoji="1" lang="en-US" altLang="ja-JP" dirty="0"/>
              <a:t>*        1 *       12 *        -5 *</a:t>
            </a:r>
          </a:p>
          <a:p>
            <a:r>
              <a:rPr kumimoji="1" lang="en-US" altLang="ja-JP" dirty="0"/>
              <a:t>*        1 *       13 *         5 *</a:t>
            </a:r>
          </a:p>
          <a:p>
            <a:r>
              <a:rPr kumimoji="1" lang="en-US" altLang="ja-JP" dirty="0"/>
              <a:t>*        1 *       14 *        -5 *</a:t>
            </a:r>
          </a:p>
          <a:p>
            <a:r>
              <a:rPr kumimoji="1" lang="en-US" altLang="ja-JP" dirty="0"/>
              <a:t>*        1 *       15 *        94 *</a:t>
            </a:r>
          </a:p>
          <a:p>
            <a:r>
              <a:rPr kumimoji="1" lang="en-US" altLang="ja-JP" dirty="0"/>
              <a:t>*        1 *       16 *         5 *</a:t>
            </a:r>
          </a:p>
          <a:p>
            <a:r>
              <a:rPr kumimoji="1" lang="en-US" altLang="ja-JP" dirty="0"/>
              <a:t>*        1 *       17 *        -5 *</a:t>
            </a:r>
          </a:p>
          <a:p>
            <a:r>
              <a:rPr kumimoji="1" lang="en-US" altLang="ja-JP" dirty="0"/>
              <a:t>*        1 *       18 *         5 *</a:t>
            </a:r>
          </a:p>
          <a:p>
            <a:r>
              <a:rPr kumimoji="1" lang="en-US" altLang="ja-JP" dirty="0"/>
              <a:t>*        1 *       19 *        21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15 *</a:t>
            </a:r>
          </a:p>
          <a:p>
            <a:r>
              <a:rPr kumimoji="1" lang="en-US" altLang="ja-JP" dirty="0"/>
              <a:t>*        2 *        9 *       -15 *</a:t>
            </a:r>
          </a:p>
          <a:p>
            <a:r>
              <a:rPr kumimoji="1" lang="en-US" altLang="ja-JP" dirty="0"/>
              <a:t>Type &lt;CR&gt; to continue or q to quit ==&gt;</a:t>
            </a:r>
          </a:p>
          <a:p>
            <a:r>
              <a:rPr kumimoji="1" lang="en-US" altLang="ja-JP" dirty="0"/>
              <a:t>*        2 *       10 *        25 *</a:t>
            </a:r>
          </a:p>
          <a:p>
            <a:r>
              <a:rPr kumimoji="1" lang="en-US" altLang="ja-JP" dirty="0"/>
              <a:t>*        2 *       11 *         5 *</a:t>
            </a:r>
          </a:p>
          <a:p>
            <a:r>
              <a:rPr kumimoji="1" lang="en-US" altLang="ja-JP" dirty="0"/>
              <a:t>*        2 *       12 *        -5 *</a:t>
            </a:r>
          </a:p>
          <a:p>
            <a:r>
              <a:rPr kumimoji="1" lang="en-US" altLang="ja-JP" dirty="0"/>
              <a:t>*        2 *       13 *        94 *</a:t>
            </a:r>
          </a:p>
          <a:p>
            <a:r>
              <a:rPr kumimoji="1" lang="en-US" altLang="ja-JP" dirty="0"/>
              <a:t>*        2 *       14 *        15 *</a:t>
            </a:r>
          </a:p>
          <a:p>
            <a:r>
              <a:rPr kumimoji="1" lang="en-US" altLang="ja-JP" dirty="0"/>
              <a:t>*        2 *       15 *       -15 *</a:t>
            </a:r>
          </a:p>
          <a:p>
            <a:r>
              <a:rPr kumimoji="1" lang="en-US" altLang="ja-JP" dirty="0"/>
              <a:t>*        2 *       16 *       -15 *</a:t>
            </a:r>
          </a:p>
          <a:p>
            <a:r>
              <a:rPr kumimoji="1" lang="en-US" altLang="ja-JP" dirty="0"/>
              <a:t>*        2 *       17 *        22 *</a:t>
            </a:r>
          </a:p>
          <a:p>
            <a:r>
              <a:rPr kumimoji="1" lang="en-US" altLang="ja-JP" dirty="0"/>
              <a:t>*        2 *       18 *         5 *</a:t>
            </a:r>
          </a:p>
          <a:p>
            <a:r>
              <a:rPr kumimoji="1" lang="en-US" altLang="ja-JP" dirty="0"/>
              <a:t>*        2 *       19 *        -5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15 *</a:t>
            </a:r>
          </a:p>
          <a:p>
            <a:r>
              <a:rPr kumimoji="1" lang="en-US" altLang="ja-JP" dirty="0"/>
              <a:t>*        3 *        9 *       -15 *</a:t>
            </a:r>
          </a:p>
          <a:p>
            <a:r>
              <a:rPr kumimoji="1" lang="en-US" altLang="ja-JP" dirty="0"/>
              <a:t>*        3 *       10 *        25 *</a:t>
            </a:r>
          </a:p>
          <a:p>
            <a:r>
              <a:rPr kumimoji="1" lang="en-US" altLang="ja-JP" dirty="0"/>
              <a:t>*        3 *       11 *         5 *</a:t>
            </a:r>
          </a:p>
          <a:p>
            <a:r>
              <a:rPr kumimoji="1" lang="en-US" altLang="ja-JP" dirty="0"/>
              <a:t>*        3 *       12 *        -5 *</a:t>
            </a:r>
          </a:p>
          <a:p>
            <a:r>
              <a:rPr kumimoji="1" lang="en-US" altLang="ja-JP" dirty="0"/>
              <a:t>*        3 *       13 *         5 *</a:t>
            </a:r>
          </a:p>
          <a:p>
            <a:r>
              <a:rPr kumimoji="1" lang="en-US" altLang="ja-JP" dirty="0"/>
              <a:t>*        3 *       14 *        -5 *</a:t>
            </a:r>
          </a:p>
          <a:p>
            <a:r>
              <a:rPr kumimoji="1" lang="en-US" altLang="ja-JP" dirty="0"/>
              <a:t>Type &lt;CR&gt; to continue or q to quit ==&gt;</a:t>
            </a:r>
          </a:p>
          <a:p>
            <a:r>
              <a:rPr kumimoji="1" lang="en-US" altLang="ja-JP" dirty="0"/>
              <a:t>*        3 *       15 *        94 *</a:t>
            </a:r>
          </a:p>
          <a:p>
            <a:r>
              <a:rPr kumimoji="1" lang="en-US" altLang="ja-JP" dirty="0"/>
              <a:t>*        3 *       16 *         5 *</a:t>
            </a:r>
          </a:p>
          <a:p>
            <a:r>
              <a:rPr kumimoji="1" lang="en-US" altLang="ja-JP" dirty="0"/>
              <a:t>*        3 *       17 *        -5 *</a:t>
            </a:r>
          </a:p>
          <a:p>
            <a:r>
              <a:rPr kumimoji="1" lang="en-US" altLang="ja-JP" dirty="0"/>
              <a:t>*        3 *       18 *         5 *</a:t>
            </a:r>
          </a:p>
          <a:p>
            <a:r>
              <a:rPr kumimoji="1" lang="en-US" altLang="ja-JP" dirty="0"/>
              <a:t>*        3 *       19 *        21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15 *</a:t>
            </a:r>
          </a:p>
          <a:p>
            <a:r>
              <a:rPr kumimoji="1" lang="en-US" altLang="ja-JP" dirty="0"/>
              <a:t>*        4 *        9 *       -15 *</a:t>
            </a:r>
          </a:p>
          <a:p>
            <a:r>
              <a:rPr kumimoji="1" lang="en-US" altLang="ja-JP" dirty="0"/>
              <a:t>*        4 *       10 *        25 *</a:t>
            </a:r>
          </a:p>
          <a:p>
            <a:r>
              <a:rPr kumimoji="1" lang="en-US" altLang="ja-JP" dirty="0"/>
              <a:t>*        4 *       11 *        24 *</a:t>
            </a:r>
          </a:p>
          <a:p>
            <a:r>
              <a:rPr kumimoji="1" lang="en-US" altLang="ja-JP" dirty="0"/>
              <a:t>*        4 *       12 *       -24 *</a:t>
            </a:r>
          </a:p>
          <a:p>
            <a:r>
              <a:rPr kumimoji="1" lang="en-US" altLang="ja-JP" dirty="0"/>
              <a:t>*        4 *       13 *        -3 *</a:t>
            </a:r>
          </a:p>
          <a:p>
            <a:r>
              <a:rPr kumimoji="1" lang="en-US" altLang="ja-JP" dirty="0"/>
              <a:t>*        4 *       14 *         4 *</a:t>
            </a:r>
          </a:p>
          <a:p>
            <a:r>
              <a:rPr kumimoji="1" lang="en-US" altLang="ja-JP" dirty="0"/>
              <a:t>*        4 *       15 *         3 *</a:t>
            </a:r>
          </a:p>
          <a:p>
            <a:r>
              <a:rPr kumimoji="1" lang="en-US" altLang="ja-JP" dirty="0"/>
              <a:t>*        4 *       16 *        -4 *</a:t>
            </a:r>
          </a:p>
          <a:p>
            <a:r>
              <a:rPr kumimoji="1" lang="en-US" altLang="ja-JP" dirty="0"/>
              <a:t>*        4 *       17 *        94 *</a:t>
            </a:r>
          </a:p>
          <a:p>
            <a:r>
              <a:rPr kumimoji="1" lang="en-US" altLang="ja-JP" dirty="0"/>
              <a:t>*        4 *       18 *        15 *</a:t>
            </a:r>
          </a:p>
          <a:p>
            <a:r>
              <a:rPr kumimoji="1" lang="en-US" altLang="ja-JP" dirty="0"/>
              <a:t>*        4 *       19 *       -15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15 *</a:t>
            </a:r>
          </a:p>
          <a:p>
            <a:r>
              <a:rPr kumimoji="1" lang="en-US" altLang="ja-JP" dirty="0"/>
              <a:t>*        5 *        9 *       -15 *</a:t>
            </a:r>
          </a:p>
          <a:p>
            <a:r>
              <a:rPr kumimoji="1" lang="en-US" altLang="ja-JP" dirty="0"/>
              <a:t>*        5 *       10 *        25 *</a:t>
            </a:r>
          </a:p>
          <a:p>
            <a:r>
              <a:rPr kumimoji="1" lang="en-US" altLang="ja-JP" dirty="0"/>
              <a:t>*        5 *       11 *        21 *</a:t>
            </a:r>
          </a:p>
          <a:p>
            <a:r>
              <a:rPr kumimoji="1" lang="en-US" altLang="ja-JP" dirty="0"/>
              <a:t>*        5 *       12 *        21 *</a:t>
            </a:r>
          </a:p>
          <a:p>
            <a:r>
              <a:rPr kumimoji="1" lang="en-US" altLang="ja-JP" dirty="0"/>
              <a:t>*        5 *       13 *        21 *</a:t>
            </a:r>
          </a:p>
          <a:p>
            <a:r>
              <a:rPr kumimoji="1" lang="en-US" altLang="ja-JP" dirty="0"/>
              <a:t>*        5 *       14 *        21 *</a:t>
            </a:r>
          </a:p>
          <a:p>
            <a:r>
              <a:rPr kumimoji="1" lang="en-US" altLang="ja-JP" dirty="0"/>
              <a:t>*        5 *       15 *        94 *</a:t>
            </a:r>
          </a:p>
          <a:p>
            <a:r>
              <a:rPr kumimoji="1" lang="en-US" altLang="ja-JP" dirty="0"/>
              <a:t>*        5 *       16 *        21 *</a:t>
            </a:r>
          </a:p>
          <a:p>
            <a:r>
              <a:rPr kumimoji="1" lang="en-US" altLang="ja-JP" dirty="0"/>
              <a:t>*        5 *       17 *        21 *</a:t>
            </a:r>
          </a:p>
          <a:p>
            <a:r>
              <a:rPr kumimoji="1" lang="en-US" altLang="ja-JP" dirty="0"/>
              <a:t>*        5 *       18 *        21 *</a:t>
            </a:r>
          </a:p>
          <a:p>
            <a:r>
              <a:rPr kumimoji="1" lang="en-US" altLang="ja-JP" dirty="0"/>
              <a:t>*        5 *       19 *        21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15 *</a:t>
            </a:r>
          </a:p>
          <a:p>
            <a:r>
              <a:rPr kumimoji="1" lang="en-US" altLang="ja-JP" dirty="0"/>
              <a:t>*        6 *        9 *       -15 *</a:t>
            </a:r>
          </a:p>
          <a:p>
            <a:r>
              <a:rPr kumimoji="1" lang="en-US" altLang="ja-JP" dirty="0"/>
              <a:t>*        6 *       10 *        25 *</a:t>
            </a:r>
          </a:p>
          <a:p>
            <a:r>
              <a:rPr kumimoji="1" lang="en-US" altLang="ja-JP" dirty="0"/>
              <a:t>*        6 *       11 *         4 *</a:t>
            </a:r>
          </a:p>
          <a:p>
            <a:r>
              <a:rPr kumimoji="1" lang="en-US" altLang="ja-JP" dirty="0"/>
              <a:t>*        6 *       12 *        -4 *</a:t>
            </a:r>
          </a:p>
          <a:p>
            <a:r>
              <a:rPr kumimoji="1" lang="en-US" altLang="ja-JP" dirty="0"/>
              <a:t>*        6 *       13 *         4 *</a:t>
            </a:r>
          </a:p>
          <a:p>
            <a:r>
              <a:rPr kumimoji="1" lang="en-US" altLang="ja-JP" dirty="0"/>
              <a:t>*        6 *       14 *        -4 *</a:t>
            </a:r>
          </a:p>
          <a:p>
            <a:r>
              <a:rPr kumimoji="1" lang="en-US" altLang="ja-JP" dirty="0"/>
              <a:t>*        6 *       15 *        94 *</a:t>
            </a:r>
          </a:p>
          <a:p>
            <a:r>
              <a:rPr kumimoji="1" lang="en-US" altLang="ja-JP" dirty="0"/>
              <a:t>*        6 *       16 *         4 *</a:t>
            </a:r>
          </a:p>
          <a:p>
            <a:r>
              <a:rPr kumimoji="1" lang="en-US" altLang="ja-JP" dirty="0"/>
              <a:t>*        6 *       17 *        -4 *</a:t>
            </a:r>
          </a:p>
          <a:p>
            <a:r>
              <a:rPr kumimoji="1" lang="en-US" altLang="ja-JP" dirty="0"/>
              <a:t>*        6 *       18 *         4 *</a:t>
            </a:r>
          </a:p>
          <a:p>
            <a:r>
              <a:rPr kumimoji="1" lang="en-US" altLang="ja-JP" dirty="0"/>
              <a:t>*        6 *       19 *        21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15 *</a:t>
            </a:r>
          </a:p>
          <a:p>
            <a:r>
              <a:rPr kumimoji="1" lang="en-US" altLang="ja-JP" dirty="0"/>
              <a:t>*        7 *        9 *       -15 *</a:t>
            </a:r>
          </a:p>
          <a:p>
            <a:r>
              <a:rPr kumimoji="1" lang="en-US" altLang="ja-JP" dirty="0"/>
              <a:t>Type &lt;CR&gt; to continue or q to quit ==&gt;</a:t>
            </a:r>
          </a:p>
          <a:p>
            <a:r>
              <a:rPr kumimoji="1" lang="en-US" altLang="ja-JP" dirty="0"/>
              <a:t>*        7 *       10 *        25 *</a:t>
            </a:r>
          </a:p>
          <a:p>
            <a:r>
              <a:rPr kumimoji="1" lang="en-US" altLang="ja-JP" dirty="0"/>
              <a:t>*        7 *       11 *        24 *</a:t>
            </a:r>
          </a:p>
          <a:p>
            <a:r>
              <a:rPr kumimoji="1" lang="en-US" altLang="ja-JP" dirty="0"/>
              <a:t>*        7 *       12 *       -24 *</a:t>
            </a:r>
          </a:p>
          <a:p>
            <a:r>
              <a:rPr kumimoji="1" lang="en-US" altLang="ja-JP" dirty="0"/>
              <a:t>*        7 *       13 *       -11 *</a:t>
            </a:r>
          </a:p>
          <a:p>
            <a:r>
              <a:rPr kumimoji="1" lang="en-US" altLang="ja-JP" dirty="0"/>
              <a:t>*        7 *       14 *        12 *</a:t>
            </a:r>
          </a:p>
          <a:p>
            <a:r>
              <a:rPr kumimoji="1" lang="en-US" altLang="ja-JP" dirty="0"/>
              <a:t>*        7 *       15 *        15 *</a:t>
            </a:r>
          </a:p>
          <a:p>
            <a:r>
              <a:rPr kumimoji="1" lang="en-US" altLang="ja-JP" dirty="0"/>
              <a:t>*        7 *       16 *       -16 *</a:t>
            </a:r>
          </a:p>
          <a:p>
            <a:r>
              <a:rPr kumimoji="1" lang="en-US" altLang="ja-JP" dirty="0"/>
              <a:t>*        7 *       17 *       -11 *</a:t>
            </a:r>
          </a:p>
          <a:p>
            <a:r>
              <a:rPr kumimoji="1" lang="en-US" altLang="ja-JP" dirty="0"/>
              <a:t>*        7 *       18 *        12 *</a:t>
            </a:r>
          </a:p>
          <a:p>
            <a:r>
              <a:rPr kumimoji="1" lang="en-US" altLang="ja-JP" dirty="0"/>
              <a:t>*        7 *       19 *        15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15 *</a:t>
            </a:r>
          </a:p>
          <a:p>
            <a:r>
              <a:rPr kumimoji="1" lang="en-US" altLang="ja-JP" dirty="0"/>
              <a:t>*        8 *        9 *       -15 *</a:t>
            </a:r>
          </a:p>
          <a:p>
            <a:r>
              <a:rPr kumimoji="1" lang="en-US" altLang="ja-JP" dirty="0"/>
              <a:t>*        8 *       10 *        25 *</a:t>
            </a:r>
          </a:p>
          <a:p>
            <a:r>
              <a:rPr kumimoji="1" lang="en-US" altLang="ja-JP" dirty="0"/>
              <a:t>*        8 *       11 *         5 *</a:t>
            </a:r>
          </a:p>
          <a:p>
            <a:r>
              <a:rPr kumimoji="1" lang="en-US" altLang="ja-JP" dirty="0"/>
              <a:t>*        8 *       12 *        -5 *</a:t>
            </a:r>
          </a:p>
          <a:p>
            <a:r>
              <a:rPr kumimoji="1" lang="en-US" altLang="ja-JP" dirty="0"/>
              <a:t>*        8 *       13 *        94 *</a:t>
            </a:r>
          </a:p>
          <a:p>
            <a:r>
              <a:rPr kumimoji="1" lang="en-US" altLang="ja-JP" dirty="0"/>
              <a:t>*        8 *       14 *        15 *</a:t>
            </a:r>
          </a:p>
          <a:p>
            <a:r>
              <a:rPr kumimoji="1" lang="en-US" altLang="ja-JP" dirty="0"/>
              <a:t>Type &lt;CR&gt; to continue or q to quit ==&gt;</a:t>
            </a:r>
          </a:p>
          <a:p>
            <a:r>
              <a:rPr kumimoji="1" lang="en-US" altLang="ja-JP" dirty="0"/>
              <a:t>*        8 *       15 *       -15 *</a:t>
            </a:r>
          </a:p>
          <a:p>
            <a:r>
              <a:rPr kumimoji="1" lang="en-US" altLang="ja-JP" dirty="0"/>
              <a:t>*        8 *       16 *       -15 *</a:t>
            </a:r>
          </a:p>
          <a:p>
            <a:r>
              <a:rPr kumimoji="1" lang="en-US" altLang="ja-JP" dirty="0"/>
              <a:t>*        8 *       17 *        22 *</a:t>
            </a:r>
          </a:p>
          <a:p>
            <a:r>
              <a:rPr kumimoji="1" lang="en-US" altLang="ja-JP" dirty="0"/>
              <a:t>*        8 *       18 *         5 *</a:t>
            </a:r>
          </a:p>
          <a:p>
            <a:r>
              <a:rPr kumimoji="1" lang="en-US" altLang="ja-JP" dirty="0"/>
              <a:t>*        8 *       19 *        -5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15 *</a:t>
            </a:r>
          </a:p>
          <a:p>
            <a:r>
              <a:rPr kumimoji="1" lang="en-US" altLang="ja-JP" dirty="0"/>
              <a:t>*        9 *        9 *       -15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5 *</a:t>
            </a:r>
          </a:p>
          <a:p>
            <a:r>
              <a:rPr kumimoji="1" lang="en-US" altLang="ja-JP" dirty="0"/>
              <a:t>*        9 *       14 *        -5 *</a:t>
            </a:r>
          </a:p>
          <a:p>
            <a:r>
              <a:rPr kumimoji="1" lang="en-US" altLang="ja-JP" dirty="0"/>
              <a:t>*        9 *       15 *        94 *</a:t>
            </a:r>
          </a:p>
          <a:p>
            <a:r>
              <a:rPr kumimoji="1" lang="en-US" altLang="ja-JP" dirty="0"/>
              <a:t>*        9 *       16 *         5 *</a:t>
            </a:r>
          </a:p>
          <a:p>
            <a:r>
              <a:rPr kumimoji="1" lang="en-US" altLang="ja-JP" dirty="0"/>
              <a:t>*        9 *       17 *        -5 *</a:t>
            </a:r>
          </a:p>
          <a:p>
            <a:r>
              <a:rPr kumimoji="1" lang="en-US" altLang="ja-JP" dirty="0"/>
              <a:t>*        9 *       18 *         5 *</a:t>
            </a:r>
          </a:p>
          <a:p>
            <a:r>
              <a:rPr kumimoji="1" lang="en-US" altLang="ja-JP" dirty="0"/>
              <a:t>*        9 *       19 *        21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15 *</a:t>
            </a:r>
          </a:p>
          <a:p>
            <a:r>
              <a:rPr kumimoji="1" lang="en-US" altLang="ja-JP" dirty="0"/>
              <a:t>*       10 *        9 *       -15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5 *</a:t>
            </a:r>
          </a:p>
          <a:p>
            <a:r>
              <a:rPr kumimoji="1" lang="en-US" altLang="ja-JP" dirty="0"/>
              <a:t>*       10 *       14 *        -5 *</a:t>
            </a:r>
          </a:p>
          <a:p>
            <a:r>
              <a:rPr kumimoji="1" lang="en-US" altLang="ja-JP" dirty="0"/>
              <a:t>*       10 *       15 *        94 *</a:t>
            </a:r>
          </a:p>
          <a:p>
            <a:r>
              <a:rPr kumimoji="1" lang="en-US" altLang="ja-JP" dirty="0"/>
              <a:t>*       10 *       16 *         5 *</a:t>
            </a:r>
          </a:p>
          <a:p>
            <a:r>
              <a:rPr kumimoji="1" lang="en-US" altLang="ja-JP" dirty="0"/>
              <a:t>*       10 *       17 *        -5 *</a:t>
            </a:r>
          </a:p>
          <a:p>
            <a:r>
              <a:rPr kumimoji="1" lang="en-US" altLang="ja-JP" dirty="0"/>
              <a:t>*       10 *       18 *         5 *</a:t>
            </a:r>
          </a:p>
          <a:p>
            <a:r>
              <a:rPr kumimoji="1" lang="en-US" altLang="ja-JP" dirty="0"/>
              <a:t>*       10 *       19 *        21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15 *</a:t>
            </a:r>
          </a:p>
          <a:p>
            <a:r>
              <a:rPr kumimoji="1" lang="en-US" altLang="ja-JP" dirty="0"/>
              <a:t>*       11 *        9 *       -15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5 *</a:t>
            </a:r>
          </a:p>
          <a:p>
            <a:r>
              <a:rPr kumimoji="1" lang="en-US" altLang="ja-JP" dirty="0"/>
              <a:t>*       11 *       14 *        -5 *</a:t>
            </a:r>
          </a:p>
          <a:p>
            <a:r>
              <a:rPr kumimoji="1" lang="en-US" altLang="ja-JP" dirty="0"/>
              <a:t>*       11 *       15 *        94 *</a:t>
            </a:r>
          </a:p>
          <a:p>
            <a:r>
              <a:rPr kumimoji="1" lang="en-US" altLang="ja-JP" dirty="0"/>
              <a:t>*       11 *       16 *         5 *</a:t>
            </a:r>
          </a:p>
          <a:p>
            <a:r>
              <a:rPr kumimoji="1" lang="en-US" altLang="ja-JP" dirty="0"/>
              <a:t>*       11 *       17 *        -5 *</a:t>
            </a:r>
          </a:p>
          <a:p>
            <a:r>
              <a:rPr kumimoji="1" lang="en-US" altLang="ja-JP" dirty="0"/>
              <a:t>*       11 *       18 *         5 *</a:t>
            </a:r>
          </a:p>
          <a:p>
            <a:r>
              <a:rPr kumimoji="1" lang="en-US" altLang="ja-JP" dirty="0"/>
              <a:t>*       11 *       19 *        21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15 *</a:t>
            </a:r>
          </a:p>
          <a:p>
            <a:r>
              <a:rPr kumimoji="1" lang="en-US" altLang="ja-JP" dirty="0"/>
              <a:t>*       12 *        9 *       -15 *</a:t>
            </a:r>
          </a:p>
          <a:p>
            <a:r>
              <a:rPr kumimoji="1" lang="en-US" altLang="ja-JP" dirty="0"/>
              <a:t>Type &lt;CR&gt; to continue or q to quit ==&gt;</a:t>
            </a:r>
          </a:p>
          <a:p>
            <a:r>
              <a:rPr kumimoji="1" lang="en-US" altLang="ja-JP" dirty="0"/>
              <a:t>*       12 *       10 *        25 *</a:t>
            </a:r>
          </a:p>
          <a:p>
            <a:r>
              <a:rPr kumimoji="1" lang="en-US" altLang="ja-JP" dirty="0"/>
              <a:t>*       12 *       11 *        23 *</a:t>
            </a:r>
          </a:p>
          <a:p>
            <a:r>
              <a:rPr kumimoji="1" lang="en-US" altLang="ja-JP" dirty="0"/>
              <a:t>*       12 *       12 *        23 *</a:t>
            </a:r>
          </a:p>
          <a:p>
            <a:r>
              <a:rPr kumimoji="1" lang="en-US" altLang="ja-JP" dirty="0"/>
              <a:t>*       12 *       13 *        12 *</a:t>
            </a:r>
          </a:p>
          <a:p>
            <a:r>
              <a:rPr kumimoji="1" lang="en-US" altLang="ja-JP" dirty="0"/>
              <a:t>*       12 *       14 *       -12 *</a:t>
            </a:r>
          </a:p>
          <a:p>
            <a:r>
              <a:rPr kumimoji="1" lang="en-US" altLang="ja-JP" dirty="0"/>
              <a:t>*       12 *       15 *         3 *</a:t>
            </a:r>
          </a:p>
          <a:p>
            <a:r>
              <a:rPr kumimoji="1" lang="en-US" altLang="ja-JP" dirty="0"/>
              <a:t>*       12 *       16 *        -3 *</a:t>
            </a:r>
          </a:p>
          <a:p>
            <a:r>
              <a:rPr kumimoji="1" lang="en-US" altLang="ja-JP" dirty="0"/>
              <a:t>*       12 *       17 *        12 *</a:t>
            </a:r>
          </a:p>
          <a:p>
            <a:r>
              <a:rPr kumimoji="1" lang="en-US" altLang="ja-JP" dirty="0"/>
              <a:t>*       12 *       18 *       -12 *</a:t>
            </a:r>
          </a:p>
          <a:p>
            <a:r>
              <a:rPr kumimoji="1" lang="en-US" altLang="ja-JP" dirty="0"/>
              <a:t>*       12 *       19 *         3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15 *</a:t>
            </a:r>
          </a:p>
          <a:p>
            <a:r>
              <a:rPr kumimoji="1" lang="en-US" altLang="ja-JP" dirty="0"/>
              <a:t>*       13 *        9 *       -15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5 *</a:t>
            </a:r>
          </a:p>
          <a:p>
            <a:r>
              <a:rPr kumimoji="1" lang="en-US" altLang="ja-JP" dirty="0"/>
              <a:t>*       13 *       14 *        -5 *</a:t>
            </a:r>
          </a:p>
          <a:p>
            <a:r>
              <a:rPr kumimoji="1" lang="en-US" altLang="ja-JP" dirty="0"/>
              <a:t>Type &lt;CR&gt; to continue or q to quit ==&gt;</a:t>
            </a:r>
          </a:p>
          <a:p>
            <a:r>
              <a:rPr kumimoji="1" lang="en-US" altLang="ja-JP" dirty="0"/>
              <a:t>*       13 *       15 *        94 *</a:t>
            </a:r>
          </a:p>
          <a:p>
            <a:r>
              <a:rPr kumimoji="1" lang="en-US" altLang="ja-JP" dirty="0"/>
              <a:t>*       13 *       16 *         5 *</a:t>
            </a:r>
          </a:p>
          <a:p>
            <a:r>
              <a:rPr kumimoji="1" lang="en-US" altLang="ja-JP" dirty="0"/>
              <a:t>*       13 *       17 *        -5 *</a:t>
            </a:r>
          </a:p>
          <a:p>
            <a:r>
              <a:rPr kumimoji="1" lang="en-US" altLang="ja-JP" dirty="0"/>
              <a:t>*       13 *       18 *         5 *</a:t>
            </a:r>
          </a:p>
          <a:p>
            <a:r>
              <a:rPr kumimoji="1" lang="en-US" altLang="ja-JP" dirty="0"/>
              <a:t>*       13 *       19 *        21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15 *</a:t>
            </a:r>
          </a:p>
          <a:p>
            <a:r>
              <a:rPr kumimoji="1" lang="en-US" altLang="ja-JP" dirty="0"/>
              <a:t>*       14 *        9 *       -15 *</a:t>
            </a:r>
          </a:p>
          <a:p>
            <a:r>
              <a:rPr kumimoji="1" lang="en-US" altLang="ja-JP" dirty="0"/>
              <a:t>*       14 *       10 *        25 *</a:t>
            </a:r>
          </a:p>
          <a:p>
            <a:r>
              <a:rPr kumimoji="1" lang="en-US" altLang="ja-JP" dirty="0"/>
              <a:t>*       14 *       11 *        24 *</a:t>
            </a:r>
          </a:p>
          <a:p>
            <a:r>
              <a:rPr kumimoji="1" lang="en-US" altLang="ja-JP" dirty="0"/>
              <a:t>*       14 *       12 *       -24 *</a:t>
            </a:r>
          </a:p>
          <a:p>
            <a:r>
              <a:rPr kumimoji="1" lang="en-US" altLang="ja-JP" dirty="0"/>
              <a:t>*       14 *       13 *       -13 *</a:t>
            </a:r>
          </a:p>
          <a:p>
            <a:r>
              <a:rPr kumimoji="1" lang="en-US" altLang="ja-JP" dirty="0"/>
              <a:t>*       14 *       14 *        14 *</a:t>
            </a:r>
          </a:p>
          <a:p>
            <a:r>
              <a:rPr kumimoji="1" lang="en-US" altLang="ja-JP" dirty="0"/>
              <a:t>*       14 *       15 *         1 *</a:t>
            </a:r>
          </a:p>
          <a:p>
            <a:r>
              <a:rPr kumimoji="1" lang="en-US" altLang="ja-JP" dirty="0"/>
              <a:t>*       14 *       16 *        -2 *</a:t>
            </a:r>
          </a:p>
          <a:p>
            <a:r>
              <a:rPr kumimoji="1" lang="en-US" altLang="ja-JP" dirty="0"/>
              <a:t>*       14 *       17 *        94 *</a:t>
            </a:r>
          </a:p>
          <a:p>
            <a:r>
              <a:rPr kumimoji="1" lang="en-US" altLang="ja-JP" dirty="0"/>
              <a:t>*       14 *       18 *        15 *</a:t>
            </a:r>
          </a:p>
          <a:p>
            <a:r>
              <a:rPr kumimoji="1" lang="en-US" altLang="ja-JP" dirty="0"/>
              <a:t>*       14 *       19 *       -15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25 *</a:t>
            </a:r>
          </a:p>
          <a:p>
            <a:r>
              <a:rPr kumimoji="1" lang="en-US" altLang="ja-JP" dirty="0"/>
              <a:t>*       15 *       11 *        22 *</a:t>
            </a:r>
          </a:p>
          <a:p>
            <a:r>
              <a:rPr kumimoji="1" lang="en-US" altLang="ja-JP" dirty="0"/>
              <a:t>*       15 *       12 *        23 *</a:t>
            </a:r>
          </a:p>
          <a:p>
            <a:r>
              <a:rPr kumimoji="1" lang="en-US" altLang="ja-JP" dirty="0"/>
              <a:t>*       15 *       13 *        11 *</a:t>
            </a:r>
          </a:p>
          <a:p>
            <a:r>
              <a:rPr kumimoji="1" lang="en-US" altLang="ja-JP" dirty="0"/>
              <a:t>*       15 *       14 *       -11 *</a:t>
            </a:r>
          </a:p>
          <a:p>
            <a:r>
              <a:rPr kumimoji="1" lang="en-US" altLang="ja-JP" dirty="0"/>
              <a:t>*       15 *       15 *        22 *</a:t>
            </a:r>
          </a:p>
          <a:p>
            <a:r>
              <a:rPr kumimoji="1" lang="en-US" altLang="ja-JP" dirty="0"/>
              <a:t>*       15 *       16 *        11 *</a:t>
            </a:r>
          </a:p>
          <a:p>
            <a:r>
              <a:rPr kumimoji="1" lang="en-US" altLang="ja-JP" dirty="0"/>
              <a:t>*       15 *       17 *       -11 *</a:t>
            </a:r>
          </a:p>
          <a:p>
            <a:r>
              <a:rPr kumimoji="1" lang="en-US" altLang="ja-JP" dirty="0"/>
              <a:t>*       15 *       18 *        94 *</a:t>
            </a:r>
          </a:p>
          <a:p>
            <a:r>
              <a:rPr kumimoji="1" lang="en-US" altLang="ja-JP" dirty="0"/>
              <a:t>*       15 *       19 *        11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15 *</a:t>
            </a:r>
          </a:p>
          <a:p>
            <a:r>
              <a:rPr kumimoji="1" lang="en-US" altLang="ja-JP" dirty="0"/>
              <a:t>*       16 *        9 *       -15 *</a:t>
            </a:r>
          </a:p>
          <a:p>
            <a:r>
              <a:rPr kumimoji="1" lang="en-US" altLang="ja-JP" dirty="0"/>
              <a:t>*       16 *       10 *        25 *</a:t>
            </a:r>
          </a:p>
          <a:p>
            <a:r>
              <a:rPr kumimoji="1" lang="en-US" altLang="ja-JP" dirty="0"/>
              <a:t>*       16 *       11 *         4 *</a:t>
            </a:r>
          </a:p>
          <a:p>
            <a:r>
              <a:rPr kumimoji="1" lang="en-US" altLang="ja-JP" dirty="0"/>
              <a:t>*       16 *       12 *        -4 *</a:t>
            </a:r>
          </a:p>
          <a:p>
            <a:r>
              <a:rPr kumimoji="1" lang="en-US" altLang="ja-JP" dirty="0"/>
              <a:t>*       16 *       13 *         4 *</a:t>
            </a:r>
          </a:p>
          <a:p>
            <a:r>
              <a:rPr kumimoji="1" lang="en-US" altLang="ja-JP" dirty="0"/>
              <a:t>*       16 *       14 *        -4 *</a:t>
            </a:r>
          </a:p>
          <a:p>
            <a:r>
              <a:rPr kumimoji="1" lang="en-US" altLang="ja-JP" dirty="0"/>
              <a:t>*       16 *       15 *        94 *</a:t>
            </a:r>
          </a:p>
          <a:p>
            <a:r>
              <a:rPr kumimoji="1" lang="en-US" altLang="ja-JP" dirty="0"/>
              <a:t>*       16 *       16 *         4 *</a:t>
            </a:r>
          </a:p>
          <a:p>
            <a:r>
              <a:rPr kumimoji="1" lang="en-US" altLang="ja-JP" dirty="0"/>
              <a:t>*       16 *       17 *        -4 *</a:t>
            </a:r>
          </a:p>
          <a:p>
            <a:r>
              <a:rPr kumimoji="1" lang="en-US" altLang="ja-JP" dirty="0"/>
              <a:t>*       16 *       18 *         4 *</a:t>
            </a:r>
          </a:p>
          <a:p>
            <a:r>
              <a:rPr kumimoji="1" lang="en-US" altLang="ja-JP" dirty="0"/>
              <a:t>*       16 *       19 *        21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15 *</a:t>
            </a:r>
          </a:p>
          <a:p>
            <a:r>
              <a:rPr kumimoji="1" lang="en-US" altLang="ja-JP" dirty="0"/>
              <a:t>*       17 *        9 *       -15 *</a:t>
            </a:r>
          </a:p>
          <a:p>
            <a:r>
              <a:rPr kumimoji="1" lang="en-US" altLang="ja-JP" dirty="0"/>
              <a:t>Type &lt;CR&gt; to continue or q to quit ==&gt;</a:t>
            </a:r>
          </a:p>
          <a:p>
            <a:r>
              <a:rPr kumimoji="1" lang="en-US" altLang="ja-JP" dirty="0"/>
              <a:t>*       17 *       10 *        25 *</a:t>
            </a:r>
          </a:p>
          <a:p>
            <a:r>
              <a:rPr kumimoji="1" lang="en-US" altLang="ja-JP" dirty="0"/>
              <a:t>*       17 *       11 *        24 *</a:t>
            </a:r>
          </a:p>
          <a:p>
            <a:r>
              <a:rPr kumimoji="1" lang="en-US" altLang="ja-JP" dirty="0"/>
              <a:t>*       17 *       12 *       -24 *</a:t>
            </a:r>
          </a:p>
          <a:p>
            <a:r>
              <a:rPr kumimoji="1" lang="en-US" altLang="ja-JP" dirty="0"/>
              <a:t>*       17 *       13 *        -3 *</a:t>
            </a:r>
          </a:p>
          <a:p>
            <a:r>
              <a:rPr kumimoji="1" lang="en-US" altLang="ja-JP" dirty="0"/>
              <a:t>*       17 *       14 *         4 *</a:t>
            </a:r>
          </a:p>
          <a:p>
            <a:r>
              <a:rPr kumimoji="1" lang="en-US" altLang="ja-JP" dirty="0"/>
              <a:t>*       17 *       15 *         1 *</a:t>
            </a:r>
          </a:p>
          <a:p>
            <a:r>
              <a:rPr kumimoji="1" lang="en-US" altLang="ja-JP" dirty="0"/>
              <a:t>*       17 *       16 *        -2 *</a:t>
            </a:r>
          </a:p>
          <a:p>
            <a:r>
              <a:rPr kumimoji="1" lang="en-US" altLang="ja-JP" dirty="0"/>
              <a:t>*       17 *       17 *        -3 *</a:t>
            </a:r>
          </a:p>
          <a:p>
            <a:r>
              <a:rPr kumimoji="1" lang="en-US" altLang="ja-JP" dirty="0"/>
              <a:t>*       17 *       18 *         4 *</a:t>
            </a:r>
          </a:p>
          <a:p>
            <a:r>
              <a:rPr kumimoji="1" lang="en-US" altLang="ja-JP" dirty="0"/>
              <a:t>*       17 *       19 *         1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15 *</a:t>
            </a:r>
          </a:p>
          <a:p>
            <a:r>
              <a:rPr kumimoji="1" lang="en-US" altLang="ja-JP" dirty="0"/>
              <a:t>*       18 *        9 *       -15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5 *</a:t>
            </a:r>
          </a:p>
          <a:p>
            <a:r>
              <a:rPr kumimoji="1" lang="en-US" altLang="ja-JP" dirty="0"/>
              <a:t>*       18 *       14 *        -5 *</a:t>
            </a:r>
          </a:p>
          <a:p>
            <a:r>
              <a:rPr kumimoji="1" lang="en-US" altLang="ja-JP" dirty="0"/>
              <a:t>Type &lt;CR&gt; to continue or q to quit ==&gt;</a:t>
            </a:r>
          </a:p>
          <a:p>
            <a:r>
              <a:rPr kumimoji="1" lang="en-US" altLang="ja-JP" dirty="0"/>
              <a:t>*       18 *       15 *        94 *</a:t>
            </a:r>
          </a:p>
          <a:p>
            <a:r>
              <a:rPr kumimoji="1" lang="en-US" altLang="ja-JP" dirty="0"/>
              <a:t>*       18 *       16 *         5 *</a:t>
            </a:r>
          </a:p>
          <a:p>
            <a:r>
              <a:rPr kumimoji="1" lang="en-US" altLang="ja-JP" dirty="0"/>
              <a:t>*       18 *       17 *        -5 *</a:t>
            </a:r>
          </a:p>
          <a:p>
            <a:r>
              <a:rPr kumimoji="1" lang="en-US" altLang="ja-JP" dirty="0"/>
              <a:t>*       18 *       18 *        -5 *</a:t>
            </a:r>
          </a:p>
          <a:p>
            <a:r>
              <a:rPr kumimoji="1" lang="en-US" altLang="ja-JP" dirty="0"/>
              <a:t>*       18 *       19 *        21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15 *</a:t>
            </a:r>
          </a:p>
          <a:p>
            <a:r>
              <a:rPr kumimoji="1" lang="en-US" altLang="ja-JP" dirty="0"/>
              <a:t>*       19 *        9 *       -15 *</a:t>
            </a:r>
          </a:p>
          <a:p>
            <a:r>
              <a:rPr kumimoji="1" lang="en-US" altLang="ja-JP" dirty="0"/>
              <a:t>*       19 *       10 *        25 *</a:t>
            </a:r>
          </a:p>
          <a:p>
            <a:r>
              <a:rPr kumimoji="1" lang="en-US" altLang="ja-JP" dirty="0"/>
              <a:t>*       19 *       11 *        23 *</a:t>
            </a:r>
          </a:p>
          <a:p>
            <a:r>
              <a:rPr kumimoji="1" lang="en-US" altLang="ja-JP" dirty="0"/>
              <a:t>*       19 *       12 *        23 *</a:t>
            </a:r>
          </a:p>
          <a:p>
            <a:r>
              <a:rPr kumimoji="1" lang="en-US" altLang="ja-JP" dirty="0"/>
              <a:t>*       19 *       13 *        16 *</a:t>
            </a:r>
          </a:p>
          <a:p>
            <a:r>
              <a:rPr kumimoji="1" lang="en-US" altLang="ja-JP" dirty="0"/>
              <a:t>*       19 *       14 *       -16 *</a:t>
            </a:r>
          </a:p>
          <a:p>
            <a:r>
              <a:rPr kumimoji="1" lang="en-US" altLang="ja-JP" dirty="0"/>
              <a:t>*       19 *       15 *        15 *</a:t>
            </a:r>
          </a:p>
          <a:p>
            <a:r>
              <a:rPr kumimoji="1" lang="en-US" altLang="ja-JP" dirty="0"/>
              <a:t>*       19 *       16 *       -15 *</a:t>
            </a:r>
          </a:p>
          <a:p>
            <a:r>
              <a:rPr kumimoji="1" lang="en-US" altLang="ja-JP" dirty="0"/>
              <a:t>*       19 *       17 *        94 *</a:t>
            </a:r>
          </a:p>
          <a:p>
            <a:r>
              <a:rPr kumimoji="1" lang="en-US" altLang="ja-JP" dirty="0"/>
              <a:t>*       19 *       18 *        15 *</a:t>
            </a:r>
          </a:p>
          <a:p>
            <a:r>
              <a:rPr kumimoji="1" lang="en-US" altLang="ja-JP" dirty="0"/>
              <a:t>*       19 *       19 *       -15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15 *</a:t>
            </a:r>
          </a:p>
          <a:p>
            <a:r>
              <a:rPr kumimoji="1" lang="en-US" altLang="ja-JP" dirty="0"/>
              <a:t>*       20 *        9 *       -15 *</a:t>
            </a:r>
          </a:p>
          <a:p>
            <a:r>
              <a:rPr kumimoji="1" lang="en-US" altLang="ja-JP" dirty="0"/>
              <a:t>*       20 *       10 *        25 *</a:t>
            </a:r>
          </a:p>
          <a:p>
            <a:r>
              <a:rPr kumimoji="1" lang="en-US" altLang="ja-JP" dirty="0"/>
              <a:t>*       20 *       11 *         5 *</a:t>
            </a:r>
          </a:p>
          <a:p>
            <a:r>
              <a:rPr kumimoji="1" lang="en-US" altLang="ja-JP" dirty="0"/>
              <a:t>*       20 *       12 *        -5 *</a:t>
            </a:r>
          </a:p>
          <a:p>
            <a:r>
              <a:rPr kumimoji="1" lang="en-US" altLang="ja-JP" dirty="0"/>
              <a:t>*       20 *       13 *        94 *</a:t>
            </a:r>
          </a:p>
          <a:p>
            <a:r>
              <a:rPr kumimoji="1" lang="en-US" altLang="ja-JP" dirty="0"/>
              <a:t>*       20 *       14 *        15 *</a:t>
            </a:r>
          </a:p>
          <a:p>
            <a:r>
              <a:rPr kumimoji="1" lang="en-US" altLang="ja-JP" dirty="0"/>
              <a:t>*       20 *       15 *       -15 *</a:t>
            </a:r>
          </a:p>
          <a:p>
            <a:r>
              <a:rPr kumimoji="1" lang="en-US" altLang="ja-JP" dirty="0"/>
              <a:t>*       20 *       16 *       -15 *</a:t>
            </a:r>
          </a:p>
          <a:p>
            <a:r>
              <a:rPr kumimoji="1" lang="en-US" altLang="ja-JP" dirty="0"/>
              <a:t>*       20 *       17 *        22 *</a:t>
            </a:r>
          </a:p>
          <a:p>
            <a:r>
              <a:rPr kumimoji="1" lang="en-US" altLang="ja-JP" dirty="0"/>
              <a:t>*       20 *       18 *         5 *</a:t>
            </a:r>
          </a:p>
          <a:p>
            <a:r>
              <a:rPr kumimoji="1" lang="en-US" altLang="ja-JP" dirty="0"/>
              <a:t>*       20 *       19 *        -5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15 *</a:t>
            </a:r>
          </a:p>
          <a:p>
            <a:r>
              <a:rPr kumimoji="1" lang="en-US" altLang="ja-JP" dirty="0"/>
              <a:t>*       21 *        9 *       -15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 *</a:t>
            </a:r>
          </a:p>
          <a:p>
            <a:r>
              <a:rPr kumimoji="1" lang="en-US" altLang="ja-JP" dirty="0"/>
              <a:t>*       21 *       14 *         2 *</a:t>
            </a:r>
          </a:p>
          <a:p>
            <a:r>
              <a:rPr kumimoji="1" lang="en-US" altLang="ja-JP" dirty="0"/>
              <a:t>*       21 *       15 *        13 *</a:t>
            </a:r>
          </a:p>
          <a:p>
            <a:r>
              <a:rPr kumimoji="1" lang="en-US" altLang="ja-JP" dirty="0"/>
              <a:t>*       21 *       16 *       -14 *</a:t>
            </a:r>
          </a:p>
          <a:p>
            <a:r>
              <a:rPr kumimoji="1" lang="en-US" altLang="ja-JP" dirty="0"/>
              <a:t>*       21 *       17 *        -1 *</a:t>
            </a:r>
          </a:p>
          <a:p>
            <a:r>
              <a:rPr kumimoji="1" lang="en-US" altLang="ja-JP" dirty="0"/>
              <a:t>*       21 *       18 *         2 *</a:t>
            </a:r>
          </a:p>
          <a:p>
            <a:r>
              <a:rPr kumimoji="1" lang="en-US" altLang="ja-JP" dirty="0"/>
              <a:t>*       21 *       19 *        13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15 *</a:t>
            </a:r>
          </a:p>
          <a:p>
            <a:r>
              <a:rPr kumimoji="1" lang="en-US" altLang="ja-JP" dirty="0"/>
              <a:t>*       22 *        9 *       -15 *</a:t>
            </a:r>
          </a:p>
          <a:p>
            <a:r>
              <a:rPr kumimoji="1" lang="en-US" altLang="ja-JP" dirty="0"/>
              <a:t>Type &lt;CR&gt; to continue or q to quit ==&gt;</a:t>
            </a:r>
          </a:p>
          <a:p>
            <a:r>
              <a:rPr kumimoji="1" lang="en-US" altLang="ja-JP" dirty="0"/>
              <a:t>*       22 *       10 *        25 *</a:t>
            </a:r>
          </a:p>
          <a:p>
            <a:r>
              <a:rPr kumimoji="1" lang="en-US" altLang="ja-JP" dirty="0"/>
              <a:t>*       22 *       11 *        13 *</a:t>
            </a:r>
          </a:p>
          <a:p>
            <a:r>
              <a:rPr kumimoji="1" lang="en-US" altLang="ja-JP" dirty="0"/>
              <a:t>*       22 *       12 *       -13 *</a:t>
            </a:r>
          </a:p>
          <a:p>
            <a:r>
              <a:rPr kumimoji="1" lang="en-US" altLang="ja-JP" dirty="0"/>
              <a:t>*       22 *       13 *        13 *</a:t>
            </a:r>
          </a:p>
          <a:p>
            <a:r>
              <a:rPr kumimoji="1" lang="en-US" altLang="ja-JP" dirty="0"/>
              <a:t>*       22 *       14 *       -13 *</a:t>
            </a:r>
          </a:p>
          <a:p>
            <a:r>
              <a:rPr kumimoji="1" lang="en-US" altLang="ja-JP" dirty="0"/>
              <a:t>*       22 *       15 *        16 *</a:t>
            </a:r>
          </a:p>
          <a:p>
            <a:r>
              <a:rPr kumimoji="1" lang="en-US" altLang="ja-JP" dirty="0"/>
              <a:t>*       22 *       16 *        11 *</a:t>
            </a:r>
          </a:p>
          <a:p>
            <a:r>
              <a:rPr kumimoji="1" lang="en-US" altLang="ja-JP" dirty="0"/>
              <a:t>*       22 *       17 *       -12 *</a:t>
            </a:r>
          </a:p>
          <a:p>
            <a:r>
              <a:rPr kumimoji="1" lang="en-US" altLang="ja-JP" dirty="0"/>
              <a:t>*       22 *       18 *       -16 *</a:t>
            </a:r>
          </a:p>
          <a:p>
            <a:r>
              <a:rPr kumimoji="1" lang="en-US" altLang="ja-JP" dirty="0"/>
              <a:t>*       22 *       19 *     20213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15 *</a:t>
            </a:r>
          </a:p>
          <a:p>
            <a:r>
              <a:rPr kumimoji="1" lang="en-US" altLang="ja-JP" dirty="0"/>
              <a:t>*       23 *        9 *       -15 *</a:t>
            </a:r>
          </a:p>
          <a:p>
            <a:r>
              <a:rPr kumimoji="1" lang="en-US" altLang="ja-JP" dirty="0"/>
              <a:t>*       23 *       10 *        25 *</a:t>
            </a:r>
          </a:p>
          <a:p>
            <a:r>
              <a:rPr kumimoji="1" lang="en-US" altLang="ja-JP" dirty="0"/>
              <a:t>*       23 *       11 *        15 *</a:t>
            </a:r>
          </a:p>
          <a:p>
            <a:r>
              <a:rPr kumimoji="1" lang="en-US" altLang="ja-JP" dirty="0"/>
              <a:t>*       23 *       12 *       -15 *</a:t>
            </a:r>
          </a:p>
          <a:p>
            <a:r>
              <a:rPr kumimoji="1" lang="en-US" altLang="ja-JP" dirty="0"/>
              <a:t>*       23 *       13 *        94 *</a:t>
            </a:r>
          </a:p>
          <a:p>
            <a:r>
              <a:rPr kumimoji="1" lang="en-US" altLang="ja-JP" dirty="0"/>
              <a:t>*       23 *       14 *        15 *</a:t>
            </a:r>
          </a:p>
          <a:p>
            <a:r>
              <a:rPr kumimoji="1" lang="en-US" altLang="ja-JP" dirty="0"/>
              <a:t>Type &lt;CR&gt; to continue or q to quit ==&gt;</a:t>
            </a:r>
          </a:p>
          <a:p>
            <a:r>
              <a:rPr kumimoji="1" lang="en-US" altLang="ja-JP" dirty="0"/>
              <a:t>*       23 *       15 *       -15 *</a:t>
            </a:r>
          </a:p>
          <a:p>
            <a:r>
              <a:rPr kumimoji="1" lang="en-US" altLang="ja-JP" dirty="0"/>
              <a:t>*       23 *       16 *        15 *</a:t>
            </a:r>
          </a:p>
          <a:p>
            <a:r>
              <a:rPr kumimoji="1" lang="en-US" altLang="ja-JP" dirty="0"/>
              <a:t>*       23 *       17 *        22 *</a:t>
            </a:r>
          </a:p>
          <a:p>
            <a:r>
              <a:rPr kumimoji="1" lang="en-US" altLang="ja-JP" dirty="0"/>
              <a:t>*       23 *       18 *       -15 *</a:t>
            </a:r>
          </a:p>
          <a:p>
            <a:r>
              <a:rPr kumimoji="1" lang="en-US" altLang="ja-JP" dirty="0"/>
              <a:t>*       23 *       19 *        22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15 *</a:t>
            </a:r>
          </a:p>
          <a:p>
            <a:r>
              <a:rPr kumimoji="1" lang="en-US" altLang="ja-JP" dirty="0"/>
              <a:t>*       24 *        9 *       -15 *</a:t>
            </a:r>
          </a:p>
          <a:p>
            <a:r>
              <a:rPr kumimoji="1" lang="en-US" altLang="ja-JP" dirty="0"/>
              <a:t>*       24 *       10 *        25 *</a:t>
            </a:r>
          </a:p>
          <a:p>
            <a:r>
              <a:rPr kumimoji="1" lang="en-US" altLang="ja-JP" dirty="0"/>
              <a:t>*       24 *       11 *        24 *</a:t>
            </a:r>
          </a:p>
          <a:p>
            <a:r>
              <a:rPr kumimoji="1" lang="en-US" altLang="ja-JP" dirty="0"/>
              <a:t>*       24 *       12 *       -24 *</a:t>
            </a:r>
          </a:p>
          <a:p>
            <a:r>
              <a:rPr kumimoji="1" lang="en-US" altLang="ja-JP" dirty="0"/>
              <a:t>*       24 *       13 *        -1 *</a:t>
            </a:r>
          </a:p>
          <a:p>
            <a:r>
              <a:rPr kumimoji="1" lang="en-US" altLang="ja-JP" dirty="0"/>
              <a:t>*       24 *       14 *         2 *</a:t>
            </a:r>
          </a:p>
          <a:p>
            <a:r>
              <a:rPr kumimoji="1" lang="en-US" altLang="ja-JP" dirty="0"/>
              <a:t>*       24 *       15 *        15 *</a:t>
            </a:r>
          </a:p>
          <a:p>
            <a:r>
              <a:rPr kumimoji="1" lang="en-US" altLang="ja-JP" dirty="0"/>
              <a:t>*       24 *       16 *       -16 *</a:t>
            </a:r>
          </a:p>
          <a:p>
            <a:r>
              <a:rPr kumimoji="1" lang="en-US" altLang="ja-JP" dirty="0"/>
              <a:t>*       24 *       17 *        -1 *</a:t>
            </a:r>
          </a:p>
          <a:p>
            <a:r>
              <a:rPr kumimoji="1" lang="en-US" altLang="ja-JP" dirty="0"/>
              <a:t>*       24 *       18 *         2 *</a:t>
            </a:r>
          </a:p>
          <a:p>
            <a:r>
              <a:rPr kumimoji="1" lang="en-US" altLang="ja-JP" dirty="0"/>
              <a:t>*       24 *       19 *        15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15 *</a:t>
            </a:r>
          </a:p>
          <a:p>
            <a:r>
              <a:rPr kumimoji="1" lang="en-US" altLang="ja-JP" dirty="0"/>
              <a:t>*       25 *        9 *       -15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5 *</a:t>
            </a:r>
          </a:p>
          <a:p>
            <a:r>
              <a:rPr kumimoji="1" lang="en-US" altLang="ja-JP" dirty="0"/>
              <a:t>*       25 *       14 *        -5 *</a:t>
            </a:r>
          </a:p>
          <a:p>
            <a:r>
              <a:rPr kumimoji="1" lang="en-US" altLang="ja-JP" dirty="0"/>
              <a:t>*       25 *       15 *        94 *</a:t>
            </a:r>
          </a:p>
          <a:p>
            <a:r>
              <a:rPr kumimoji="1" lang="en-US" altLang="ja-JP" dirty="0"/>
              <a:t>*       25 *       16 *         5 *</a:t>
            </a:r>
          </a:p>
          <a:p>
            <a:r>
              <a:rPr kumimoji="1" lang="en-US" altLang="ja-JP" dirty="0"/>
              <a:t>*       25 *       17 *        -5 *</a:t>
            </a:r>
          </a:p>
          <a:p>
            <a:r>
              <a:rPr kumimoji="1" lang="en-US" altLang="ja-JP" dirty="0"/>
              <a:t>*       25 *       18 *         5 *</a:t>
            </a:r>
          </a:p>
          <a:p>
            <a:r>
              <a:rPr kumimoji="1" lang="en-US" altLang="ja-JP" dirty="0"/>
              <a:t>*       25 *       19 *        21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15 *</a:t>
            </a:r>
          </a:p>
          <a:p>
            <a:r>
              <a:rPr kumimoji="1" lang="en-US" altLang="ja-JP" dirty="0"/>
              <a:t>*       26 *        9 *       -15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94 *</a:t>
            </a:r>
          </a:p>
          <a:p>
            <a:r>
              <a:rPr kumimoji="1" lang="en-US" altLang="ja-JP" dirty="0"/>
              <a:t>*       26 *       14 *        15 *</a:t>
            </a:r>
          </a:p>
          <a:p>
            <a:r>
              <a:rPr kumimoji="1" lang="en-US" altLang="ja-JP" dirty="0"/>
              <a:t>*       26 *       15 *       -15 *</a:t>
            </a:r>
          </a:p>
          <a:p>
            <a:r>
              <a:rPr kumimoji="1" lang="en-US" altLang="ja-JP" dirty="0"/>
              <a:t>*       26 *       16 *       -15 *</a:t>
            </a:r>
          </a:p>
          <a:p>
            <a:r>
              <a:rPr kumimoji="1" lang="en-US" altLang="ja-JP" dirty="0"/>
              <a:t>*       26 *       17 *        22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15 *</a:t>
            </a:r>
          </a:p>
          <a:p>
            <a:r>
              <a:rPr kumimoji="1" lang="en-US" altLang="ja-JP" dirty="0"/>
              <a:t>*       27 *        9 *       -15 *</a:t>
            </a:r>
          </a:p>
          <a:p>
            <a:r>
              <a:rPr kumimoji="1" lang="en-US" altLang="ja-JP" dirty="0"/>
              <a:t>Type &lt;CR&gt; to continue or q to quit ==&gt;</a:t>
            </a:r>
          </a:p>
          <a:p>
            <a:r>
              <a:rPr kumimoji="1" lang="en-US" altLang="ja-JP" dirty="0"/>
              <a:t>*       27 *       10 *        25 *</a:t>
            </a:r>
          </a:p>
          <a:p>
            <a:r>
              <a:rPr kumimoji="1" lang="en-US" altLang="ja-JP" dirty="0"/>
              <a:t>*       27 *       11 *        24 *</a:t>
            </a:r>
          </a:p>
          <a:p>
            <a:r>
              <a:rPr kumimoji="1" lang="en-US" altLang="ja-JP" dirty="0"/>
              <a:t>*       27 *       12 *       -24 *</a:t>
            </a:r>
          </a:p>
          <a:p>
            <a:r>
              <a:rPr kumimoji="1" lang="en-US" altLang="ja-JP" dirty="0"/>
              <a:t>*       27 *       13 *       -13 *</a:t>
            </a:r>
          </a:p>
          <a:p>
            <a:r>
              <a:rPr kumimoji="1" lang="en-US" altLang="ja-JP" dirty="0"/>
              <a:t>*       27 *       14 *        14 *</a:t>
            </a:r>
          </a:p>
          <a:p>
            <a:r>
              <a:rPr kumimoji="1" lang="en-US" altLang="ja-JP" dirty="0"/>
              <a:t>*       27 *       15 *         3 *</a:t>
            </a:r>
          </a:p>
          <a:p>
            <a:r>
              <a:rPr kumimoji="1" lang="en-US" altLang="ja-JP" dirty="0"/>
              <a:t>*       27 *       16 *        -4 *</a:t>
            </a:r>
          </a:p>
          <a:p>
            <a:r>
              <a:rPr kumimoji="1" lang="en-US" altLang="ja-JP" dirty="0"/>
              <a:t>*       27 *       17 *        94 *</a:t>
            </a:r>
          </a:p>
          <a:p>
            <a:r>
              <a:rPr kumimoji="1" lang="en-US" altLang="ja-JP" dirty="0"/>
              <a:t>*       27 *       18 *        15 *</a:t>
            </a:r>
          </a:p>
          <a:p>
            <a:r>
              <a:rPr kumimoji="1" lang="en-US" altLang="ja-JP" dirty="0"/>
              <a:t>*       27 *       19 *       -15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15 *</a:t>
            </a:r>
          </a:p>
          <a:p>
            <a:r>
              <a:rPr kumimoji="1" lang="en-US" altLang="ja-JP" dirty="0"/>
              <a:t>*       28 *        9 *       -15 *</a:t>
            </a:r>
          </a:p>
          <a:p>
            <a:r>
              <a:rPr kumimoji="1" lang="en-US" altLang="ja-JP" dirty="0"/>
              <a:t>*       28 *       10 *        25 *</a:t>
            </a:r>
          </a:p>
          <a:p>
            <a:r>
              <a:rPr kumimoji="1" lang="en-US" altLang="ja-JP" dirty="0"/>
              <a:t>*       28 *       11 *         5 *</a:t>
            </a:r>
          </a:p>
          <a:p>
            <a:r>
              <a:rPr kumimoji="1" lang="en-US" altLang="ja-JP" dirty="0"/>
              <a:t>*       28 *       12 *        -5 *</a:t>
            </a:r>
          </a:p>
          <a:p>
            <a:r>
              <a:rPr kumimoji="1" lang="en-US" altLang="ja-JP" dirty="0"/>
              <a:t>*       28 *       13 *        94 *</a:t>
            </a:r>
          </a:p>
          <a:p>
            <a:r>
              <a:rPr kumimoji="1" lang="en-US" altLang="ja-JP" dirty="0"/>
              <a:t>*       28 *       14 *        15 *</a:t>
            </a:r>
          </a:p>
          <a:p>
            <a:r>
              <a:rPr kumimoji="1" lang="en-US" altLang="ja-JP" dirty="0"/>
              <a:t>Type &lt;CR&gt; to continue or q to quit ==&gt;</a:t>
            </a:r>
          </a:p>
          <a:p>
            <a:r>
              <a:rPr kumimoji="1" lang="en-US" altLang="ja-JP" dirty="0"/>
              <a:t>*       28 *       15 *       -15 *</a:t>
            </a:r>
          </a:p>
          <a:p>
            <a:r>
              <a:rPr kumimoji="1" lang="en-US" altLang="ja-JP" dirty="0"/>
              <a:t>*       28 *       16 *       -15 *</a:t>
            </a:r>
          </a:p>
          <a:p>
            <a:r>
              <a:rPr kumimoji="1" lang="en-US" altLang="ja-JP" dirty="0"/>
              <a:t>*       28 *       17 *        22 *</a:t>
            </a:r>
          </a:p>
          <a:p>
            <a:r>
              <a:rPr kumimoji="1" lang="en-US" altLang="ja-JP" dirty="0"/>
              <a:t>*       28 *       18 *         5 *</a:t>
            </a:r>
          </a:p>
          <a:p>
            <a:r>
              <a:rPr kumimoji="1" lang="en-US" altLang="ja-JP" dirty="0"/>
              <a:t>*       28 *       19 *        -5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15 *</a:t>
            </a:r>
          </a:p>
          <a:p>
            <a:r>
              <a:rPr kumimoji="1" lang="en-US" altLang="ja-JP" dirty="0"/>
              <a:t>*       29 *        9 *       -15 *</a:t>
            </a:r>
          </a:p>
          <a:p>
            <a:r>
              <a:rPr kumimoji="1" lang="en-US" altLang="ja-JP" dirty="0"/>
              <a:t>*       29 *       10 *        25 *</a:t>
            </a:r>
          </a:p>
          <a:p>
            <a:r>
              <a:rPr kumimoji="1" lang="en-US" altLang="ja-JP" dirty="0"/>
              <a:t>*       29 *       11 *         5 *</a:t>
            </a:r>
          </a:p>
          <a:p>
            <a:r>
              <a:rPr kumimoji="1" lang="en-US" altLang="ja-JP" dirty="0"/>
              <a:t>*       29 *       12 *        -5 *</a:t>
            </a:r>
          </a:p>
          <a:p>
            <a:r>
              <a:rPr kumimoji="1" lang="en-US" altLang="ja-JP" dirty="0"/>
              <a:t>*       29 *       13 *         5 *</a:t>
            </a:r>
          </a:p>
          <a:p>
            <a:r>
              <a:rPr kumimoji="1" lang="en-US" altLang="ja-JP" dirty="0"/>
              <a:t>*       29 *       14 *        -5 *</a:t>
            </a:r>
          </a:p>
          <a:p>
            <a:r>
              <a:rPr kumimoji="1" lang="en-US" altLang="ja-JP" dirty="0"/>
              <a:t>*       29 *       15 *        94 *</a:t>
            </a:r>
          </a:p>
          <a:p>
            <a:r>
              <a:rPr kumimoji="1" lang="en-US" altLang="ja-JP" dirty="0"/>
              <a:t>*       29 *       16 *         5 *</a:t>
            </a:r>
          </a:p>
          <a:p>
            <a:r>
              <a:rPr kumimoji="1" lang="en-US" altLang="ja-JP" dirty="0"/>
              <a:t>*       29 *       17 *        -5 *</a:t>
            </a:r>
          </a:p>
          <a:p>
            <a:r>
              <a:rPr kumimoji="1" lang="en-US" altLang="ja-JP" dirty="0"/>
              <a:t>*       29 *       18 *         5 *</a:t>
            </a:r>
          </a:p>
          <a:p>
            <a:r>
              <a:rPr kumimoji="1" lang="en-US" altLang="ja-JP" dirty="0"/>
              <a:t>*       29 *       19 *        21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15 *</a:t>
            </a:r>
          </a:p>
          <a:p>
            <a:r>
              <a:rPr kumimoji="1" lang="en-US" altLang="ja-JP" dirty="0"/>
              <a:t>*       30 *        9 *       -15 *</a:t>
            </a:r>
          </a:p>
          <a:p>
            <a:r>
              <a:rPr kumimoji="1" lang="en-US" altLang="ja-JP" dirty="0"/>
              <a:t>*       30 *       10 *        25 *</a:t>
            </a:r>
          </a:p>
          <a:p>
            <a:r>
              <a:rPr kumimoji="1" lang="en-US" altLang="ja-JP" dirty="0"/>
              <a:t>*       30 *       11 *         5 *</a:t>
            </a:r>
          </a:p>
          <a:p>
            <a:r>
              <a:rPr kumimoji="1" lang="en-US" altLang="ja-JP" dirty="0"/>
              <a:t>*       30 *       12 *        -5 *</a:t>
            </a:r>
          </a:p>
          <a:p>
            <a:r>
              <a:rPr kumimoji="1" lang="en-US" altLang="ja-JP" dirty="0"/>
              <a:t>*       30 *       13 *        94 *</a:t>
            </a:r>
          </a:p>
          <a:p>
            <a:r>
              <a:rPr kumimoji="1" lang="en-US" altLang="ja-JP" dirty="0"/>
              <a:t>*       30 *       14 *        15 *</a:t>
            </a:r>
          </a:p>
          <a:p>
            <a:r>
              <a:rPr kumimoji="1" lang="en-US" altLang="ja-JP" dirty="0"/>
              <a:t>*       30 *       15 *       -15 *</a:t>
            </a:r>
          </a:p>
          <a:p>
            <a:r>
              <a:rPr kumimoji="1" lang="en-US" altLang="ja-JP" dirty="0"/>
              <a:t>*       30 *       16 *        15 *</a:t>
            </a:r>
          </a:p>
          <a:p>
            <a:r>
              <a:rPr kumimoji="1" lang="en-US" altLang="ja-JP" dirty="0"/>
              <a:t>*       30 *       17 *        22 *</a:t>
            </a:r>
          </a:p>
          <a:p>
            <a:r>
              <a:rPr kumimoji="1" lang="en-US" altLang="ja-JP" dirty="0"/>
              <a:t>*       30 *       18 *         5 *</a:t>
            </a:r>
          </a:p>
          <a:p>
            <a:r>
              <a:rPr kumimoji="1" lang="en-US" altLang="ja-JP" dirty="0"/>
              <a:t>*       30 *       19 *        -5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15 *</a:t>
            </a:r>
          </a:p>
          <a:p>
            <a:r>
              <a:rPr kumimoji="1" lang="en-US" altLang="ja-JP" dirty="0"/>
              <a:t>*       31 *        9 *       -15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5 *</a:t>
            </a:r>
          </a:p>
          <a:p>
            <a:r>
              <a:rPr kumimoji="1" lang="en-US" altLang="ja-JP" dirty="0"/>
              <a:t>*       31 *       14 *        -5 *</a:t>
            </a:r>
          </a:p>
          <a:p>
            <a:r>
              <a:rPr kumimoji="1" lang="en-US" altLang="ja-JP" dirty="0"/>
              <a:t>*       31 *       15 *        94 *</a:t>
            </a:r>
          </a:p>
          <a:p>
            <a:r>
              <a:rPr kumimoji="1" lang="en-US" altLang="ja-JP" dirty="0"/>
              <a:t>*       31 *       16 *         5 *</a:t>
            </a:r>
          </a:p>
          <a:p>
            <a:r>
              <a:rPr kumimoji="1" lang="en-US" altLang="ja-JP" dirty="0"/>
              <a:t>*       31 *       17 *        -5 *</a:t>
            </a:r>
          </a:p>
          <a:p>
            <a:r>
              <a:rPr kumimoji="1" lang="en-US" altLang="ja-JP" dirty="0"/>
              <a:t>*       31 *       18 *         5 *</a:t>
            </a:r>
          </a:p>
          <a:p>
            <a:r>
              <a:rPr kumimoji="1" lang="en-US" altLang="ja-JP" dirty="0"/>
              <a:t>*       31 *       19 *        21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15 *</a:t>
            </a:r>
          </a:p>
          <a:p>
            <a:r>
              <a:rPr kumimoji="1" lang="en-US" altLang="ja-JP" dirty="0"/>
              <a:t>*       32 *        9 *       -15 *</a:t>
            </a:r>
          </a:p>
          <a:p>
            <a:r>
              <a:rPr kumimoji="1" lang="en-US" altLang="ja-JP" dirty="0"/>
              <a:t>Type &lt;CR&gt; to continue or q to quit ==&gt;</a:t>
            </a:r>
          </a:p>
          <a:p>
            <a:r>
              <a:rPr kumimoji="1" lang="en-US" altLang="ja-JP" dirty="0"/>
              <a:t>*       32 *       10 *        25 *</a:t>
            </a:r>
          </a:p>
          <a:p>
            <a:r>
              <a:rPr kumimoji="1" lang="en-US" altLang="ja-JP" dirty="0"/>
              <a:t>*       32 *       11 *         5 *</a:t>
            </a:r>
          </a:p>
          <a:p>
            <a:r>
              <a:rPr kumimoji="1" lang="en-US" altLang="ja-JP" dirty="0"/>
              <a:t>*       32 *       12 *        -5 *</a:t>
            </a:r>
          </a:p>
          <a:p>
            <a:r>
              <a:rPr kumimoji="1" lang="en-US" altLang="ja-JP" dirty="0"/>
              <a:t>*       32 *       13 *         5 *</a:t>
            </a:r>
          </a:p>
          <a:p>
            <a:r>
              <a:rPr kumimoji="1" lang="en-US" altLang="ja-JP" dirty="0"/>
              <a:t>*       32 *       14 *        -5 *</a:t>
            </a:r>
          </a:p>
          <a:p>
            <a:r>
              <a:rPr kumimoji="1" lang="en-US" altLang="ja-JP" dirty="0"/>
              <a:t>*       32 *       15 *        94 *</a:t>
            </a:r>
          </a:p>
          <a:p>
            <a:r>
              <a:rPr kumimoji="1" lang="en-US" altLang="ja-JP" dirty="0"/>
              <a:t>*       32 *       16 *         5 *</a:t>
            </a:r>
          </a:p>
          <a:p>
            <a:r>
              <a:rPr kumimoji="1" lang="en-US" altLang="ja-JP" dirty="0"/>
              <a:t>*       32 *       17 *        -5 *</a:t>
            </a:r>
          </a:p>
          <a:p>
            <a:r>
              <a:rPr kumimoji="1" lang="en-US" altLang="ja-JP" dirty="0"/>
              <a:t>*       32 *       18 *         5 *</a:t>
            </a:r>
          </a:p>
          <a:p>
            <a:r>
              <a:rPr kumimoji="1" lang="en-US" altLang="ja-JP" dirty="0"/>
              <a:t>*       32 *       19 *        21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15 *</a:t>
            </a:r>
          </a:p>
          <a:p>
            <a:r>
              <a:rPr kumimoji="1" lang="en-US" altLang="ja-JP" dirty="0"/>
              <a:t>*       33 *        9 *       -15 *</a:t>
            </a:r>
          </a:p>
          <a:p>
            <a:r>
              <a:rPr kumimoji="1" lang="en-US" altLang="ja-JP" dirty="0"/>
              <a:t>*       33 *       10 *        25 *</a:t>
            </a:r>
          </a:p>
          <a:p>
            <a:r>
              <a:rPr kumimoji="1" lang="en-US" altLang="ja-JP" dirty="0"/>
              <a:t>*       33 *       11 *         5 *</a:t>
            </a:r>
          </a:p>
          <a:p>
            <a:r>
              <a:rPr kumimoji="1" lang="en-US" altLang="ja-JP" dirty="0"/>
              <a:t>*       33 *       12 *        -5 *</a:t>
            </a:r>
          </a:p>
          <a:p>
            <a:r>
              <a:rPr kumimoji="1" lang="en-US" altLang="ja-JP" dirty="0"/>
              <a:t>*       33 *       13 *         5 *</a:t>
            </a:r>
          </a:p>
          <a:p>
            <a:r>
              <a:rPr kumimoji="1" lang="en-US" altLang="ja-JP" dirty="0"/>
              <a:t>*       33 *       14 *        -5 *</a:t>
            </a:r>
          </a:p>
          <a:p>
            <a:r>
              <a:rPr kumimoji="1" lang="en-US" altLang="ja-JP" dirty="0"/>
              <a:t>Type &lt;CR&gt; to continue or q to quit ==&gt;</a:t>
            </a:r>
          </a:p>
          <a:p>
            <a:r>
              <a:rPr kumimoji="1" lang="en-US" altLang="ja-JP" dirty="0"/>
              <a:t>*       33 *       15 *        94 *</a:t>
            </a:r>
          </a:p>
          <a:p>
            <a:r>
              <a:rPr kumimoji="1" lang="en-US" altLang="ja-JP" dirty="0"/>
              <a:t>*       33 *       16 *         5 *</a:t>
            </a:r>
          </a:p>
          <a:p>
            <a:r>
              <a:rPr kumimoji="1" lang="en-US" altLang="ja-JP" dirty="0"/>
              <a:t>*       33 *       17 *        -5 *</a:t>
            </a:r>
          </a:p>
          <a:p>
            <a:r>
              <a:rPr kumimoji="1" lang="en-US" altLang="ja-JP" dirty="0"/>
              <a:t>*       33 *       18 *         5 *</a:t>
            </a:r>
          </a:p>
          <a:p>
            <a:r>
              <a:rPr kumimoji="1" lang="en-US" altLang="ja-JP" dirty="0"/>
              <a:t>*       33 *       19 *        21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15 *</a:t>
            </a:r>
          </a:p>
          <a:p>
            <a:r>
              <a:rPr kumimoji="1" lang="en-US" altLang="ja-JP" dirty="0"/>
              <a:t>*       34 *        9 *       -15 *</a:t>
            </a:r>
          </a:p>
          <a:p>
            <a:r>
              <a:rPr kumimoji="1" lang="en-US" altLang="ja-JP" dirty="0"/>
              <a:t>*       34 *       10 *        25 *</a:t>
            </a:r>
          </a:p>
          <a:p>
            <a:r>
              <a:rPr kumimoji="1" lang="en-US" altLang="ja-JP" dirty="0"/>
              <a:t>*       34 *       11 *         5 *</a:t>
            </a:r>
          </a:p>
          <a:p>
            <a:r>
              <a:rPr kumimoji="1" lang="en-US" altLang="ja-JP" dirty="0"/>
              <a:t>*       34 *       12 *        -5 *</a:t>
            </a:r>
          </a:p>
          <a:p>
            <a:r>
              <a:rPr kumimoji="1" lang="en-US" altLang="ja-JP" dirty="0"/>
              <a:t>*       34 *       13 *        94 *</a:t>
            </a:r>
          </a:p>
          <a:p>
            <a:r>
              <a:rPr kumimoji="1" lang="en-US" altLang="ja-JP" dirty="0"/>
              <a:t>*       34 *       14 *        15 *</a:t>
            </a:r>
          </a:p>
          <a:p>
            <a:r>
              <a:rPr kumimoji="1" lang="en-US" altLang="ja-JP" dirty="0"/>
              <a:t>*       34 *       15 *       -15 *</a:t>
            </a:r>
          </a:p>
          <a:p>
            <a:r>
              <a:rPr kumimoji="1" lang="en-US" altLang="ja-JP" dirty="0"/>
              <a:t>*       34 *       16 *       -15 *</a:t>
            </a:r>
          </a:p>
          <a:p>
            <a:r>
              <a:rPr kumimoji="1" lang="en-US" altLang="ja-JP" dirty="0"/>
              <a:t>*       34 *       17 *        22 *</a:t>
            </a:r>
          </a:p>
          <a:p>
            <a:r>
              <a:rPr kumimoji="1" lang="en-US" altLang="ja-JP" dirty="0"/>
              <a:t>*       34 *       18 *         5 *</a:t>
            </a:r>
          </a:p>
          <a:p>
            <a:r>
              <a:rPr kumimoji="1" lang="en-US" altLang="ja-JP" dirty="0"/>
              <a:t>*       34 *       19 *        -5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15 *</a:t>
            </a:r>
          </a:p>
          <a:p>
            <a:r>
              <a:rPr kumimoji="1" lang="en-US" altLang="ja-JP" dirty="0"/>
              <a:t>*       35 *        9 *       -15 *</a:t>
            </a:r>
          </a:p>
          <a:p>
            <a:r>
              <a:rPr kumimoji="1" lang="en-US" altLang="ja-JP" dirty="0"/>
              <a:t>*       35 *       10 *        25 *</a:t>
            </a:r>
          </a:p>
          <a:p>
            <a:r>
              <a:rPr kumimoji="1" lang="en-US" altLang="ja-JP" dirty="0"/>
              <a:t>*       35 *       11 *         5 *</a:t>
            </a:r>
          </a:p>
          <a:p>
            <a:r>
              <a:rPr kumimoji="1" lang="en-US" altLang="ja-JP" dirty="0"/>
              <a:t>*       35 *       12 *        -5 *</a:t>
            </a:r>
          </a:p>
          <a:p>
            <a:r>
              <a:rPr kumimoji="1" lang="en-US" altLang="ja-JP" dirty="0"/>
              <a:t>*       35 *       13 *        94 *</a:t>
            </a:r>
          </a:p>
          <a:p>
            <a:r>
              <a:rPr kumimoji="1" lang="en-US" altLang="ja-JP" dirty="0"/>
              <a:t>*       35 *       14 *        15 *</a:t>
            </a:r>
          </a:p>
          <a:p>
            <a:r>
              <a:rPr kumimoji="1" lang="en-US" altLang="ja-JP" dirty="0"/>
              <a:t>*       35 *       15 *       -15 *</a:t>
            </a:r>
          </a:p>
          <a:p>
            <a:r>
              <a:rPr kumimoji="1" lang="en-US" altLang="ja-JP" dirty="0"/>
              <a:t>*       35 *       16 *       -15 *</a:t>
            </a:r>
          </a:p>
          <a:p>
            <a:r>
              <a:rPr kumimoji="1" lang="en-US" altLang="ja-JP" dirty="0"/>
              <a:t>*       35 *       17 *        22 *</a:t>
            </a:r>
          </a:p>
          <a:p>
            <a:r>
              <a:rPr kumimoji="1" lang="en-US" altLang="ja-JP" dirty="0"/>
              <a:t>*       35 *       18 *       -15 *</a:t>
            </a:r>
          </a:p>
          <a:p>
            <a:r>
              <a:rPr kumimoji="1" lang="en-US" altLang="ja-JP" dirty="0"/>
              <a:t>*       35 *       19 *        22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15 *</a:t>
            </a:r>
          </a:p>
          <a:p>
            <a:r>
              <a:rPr kumimoji="1" lang="en-US" altLang="ja-JP" dirty="0"/>
              <a:t>*       36 *        9 *       -15 *</a:t>
            </a:r>
          </a:p>
          <a:p>
            <a:r>
              <a:rPr kumimoji="1" lang="en-US" altLang="ja-JP" dirty="0"/>
              <a:t>*       36 *       10 *        25 *</a:t>
            </a:r>
          </a:p>
          <a:p>
            <a:r>
              <a:rPr kumimoji="1" lang="en-US" altLang="ja-JP" dirty="0"/>
              <a:t>*       36 *       11 *        15 *</a:t>
            </a:r>
          </a:p>
          <a:p>
            <a:r>
              <a:rPr kumimoji="1" lang="en-US" altLang="ja-JP" dirty="0"/>
              <a:t>*       36 *       12 *       -15 *</a:t>
            </a:r>
          </a:p>
          <a:p>
            <a:r>
              <a:rPr kumimoji="1" lang="en-US" altLang="ja-JP" dirty="0"/>
              <a:t>*       36 *       13 *        15 *</a:t>
            </a:r>
          </a:p>
          <a:p>
            <a:r>
              <a:rPr kumimoji="1" lang="en-US" altLang="ja-JP" dirty="0"/>
              <a:t>*       36 *       14 *       -15 *</a:t>
            </a:r>
          </a:p>
          <a:p>
            <a:r>
              <a:rPr kumimoji="1" lang="en-US" altLang="ja-JP" dirty="0"/>
              <a:t>*       36 *       15 *        16 *</a:t>
            </a:r>
          </a:p>
          <a:p>
            <a:r>
              <a:rPr kumimoji="1" lang="en-US" altLang="ja-JP" dirty="0"/>
              <a:t>*       36 *       16 *      -211 *</a:t>
            </a:r>
          </a:p>
          <a:p>
            <a:r>
              <a:rPr kumimoji="1" lang="en-US" altLang="ja-JP" dirty="0"/>
              <a:t>*       36 *       17 *       -16 *</a:t>
            </a:r>
          </a:p>
          <a:p>
            <a:r>
              <a:rPr kumimoji="1" lang="en-US" altLang="ja-JP" dirty="0"/>
              <a:t>*       36 *       18 *     20213 *</a:t>
            </a:r>
          </a:p>
          <a:p>
            <a:r>
              <a:rPr kumimoji="1" lang="en-US" altLang="ja-JP" dirty="0"/>
              <a:t>*       36 *       19 *       211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15 *</a:t>
            </a:r>
          </a:p>
          <a:p>
            <a:r>
              <a:rPr kumimoji="1" lang="en-US" altLang="ja-JP" dirty="0"/>
              <a:t>*       37 *        9 *       -15 *</a:t>
            </a:r>
          </a:p>
          <a:p>
            <a:r>
              <a:rPr kumimoji="1" lang="en-US" altLang="ja-JP" dirty="0"/>
              <a:t>Type &lt;CR&gt; to continue or q to quit ==&gt;</a:t>
            </a:r>
          </a:p>
          <a:p>
            <a:r>
              <a:rPr kumimoji="1" lang="en-US" altLang="ja-JP" dirty="0"/>
              <a:t>*       37 *       10 *        25 *</a:t>
            </a:r>
          </a:p>
          <a:p>
            <a:r>
              <a:rPr kumimoji="1" lang="en-US" altLang="ja-JP" dirty="0"/>
              <a:t>*       37 *       11 *         5 *</a:t>
            </a:r>
          </a:p>
          <a:p>
            <a:r>
              <a:rPr kumimoji="1" lang="en-US" altLang="ja-JP" dirty="0"/>
              <a:t>*       37 *       12 *        -5 *</a:t>
            </a:r>
          </a:p>
          <a:p>
            <a:r>
              <a:rPr kumimoji="1" lang="en-US" altLang="ja-JP" dirty="0"/>
              <a:t>*       37 *       13 *         5 *</a:t>
            </a:r>
          </a:p>
          <a:p>
            <a:r>
              <a:rPr kumimoji="1" lang="en-US" altLang="ja-JP" dirty="0"/>
              <a:t>*       37 *       14 *        -5 *</a:t>
            </a:r>
          </a:p>
          <a:p>
            <a:r>
              <a:rPr kumimoji="1" lang="en-US" altLang="ja-JP" dirty="0"/>
              <a:t>*       37 *       15 *        94 *</a:t>
            </a:r>
          </a:p>
          <a:p>
            <a:r>
              <a:rPr kumimoji="1" lang="en-US" altLang="ja-JP" dirty="0"/>
              <a:t>*       37 *       16 *         5 *</a:t>
            </a:r>
          </a:p>
          <a:p>
            <a:r>
              <a:rPr kumimoji="1" lang="en-US" altLang="ja-JP" dirty="0"/>
              <a:t>*       37 *       17 *        -5 *</a:t>
            </a:r>
          </a:p>
          <a:p>
            <a:r>
              <a:rPr kumimoji="1" lang="en-US" altLang="ja-JP" dirty="0"/>
              <a:t>*       37 *       18 *         5 *</a:t>
            </a:r>
          </a:p>
          <a:p>
            <a:r>
              <a:rPr kumimoji="1" lang="en-US" altLang="ja-JP" dirty="0"/>
              <a:t>*       37 *       19 *        21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15 *</a:t>
            </a:r>
          </a:p>
          <a:p>
            <a:r>
              <a:rPr kumimoji="1" lang="en-US" altLang="ja-JP" dirty="0"/>
              <a:t>*       38 *        9 *       -15 *</a:t>
            </a:r>
          </a:p>
          <a:p>
            <a:r>
              <a:rPr kumimoji="1" lang="en-US" altLang="ja-JP" dirty="0"/>
              <a:t>*       38 *       10 *        25 *</a:t>
            </a:r>
          </a:p>
          <a:p>
            <a:r>
              <a:rPr kumimoji="1" lang="en-US" altLang="ja-JP" dirty="0"/>
              <a:t>*       38 *       11 *         5 *</a:t>
            </a:r>
          </a:p>
          <a:p>
            <a:r>
              <a:rPr kumimoji="1" lang="en-US" altLang="ja-JP" dirty="0"/>
              <a:t>*       38 *       12 *        -5 *</a:t>
            </a:r>
          </a:p>
          <a:p>
            <a:r>
              <a:rPr kumimoji="1" lang="en-US" altLang="ja-JP" dirty="0"/>
              <a:t>*       38 *       13 *         5 *</a:t>
            </a:r>
          </a:p>
          <a:p>
            <a:r>
              <a:rPr kumimoji="1" lang="en-US" altLang="ja-JP" dirty="0"/>
              <a:t>*       38 *       14 *        -5 *</a:t>
            </a:r>
          </a:p>
          <a:p>
            <a:r>
              <a:rPr kumimoji="1" lang="en-US" altLang="ja-JP" dirty="0"/>
              <a:t>Type &lt;CR&gt; to continue or q to quit ==&gt;</a:t>
            </a:r>
          </a:p>
          <a:p>
            <a:r>
              <a:rPr kumimoji="1" lang="en-US" altLang="ja-JP" dirty="0"/>
              <a:t>*       38 *       15 *        94 *</a:t>
            </a:r>
          </a:p>
          <a:p>
            <a:r>
              <a:rPr kumimoji="1" lang="en-US" altLang="ja-JP" dirty="0"/>
              <a:t>*       38 *       16 *         5 *</a:t>
            </a:r>
          </a:p>
          <a:p>
            <a:r>
              <a:rPr kumimoji="1" lang="en-US" altLang="ja-JP" dirty="0"/>
              <a:t>*       38 *       17 *        -5 *</a:t>
            </a:r>
          </a:p>
          <a:p>
            <a:r>
              <a:rPr kumimoji="1" lang="en-US" altLang="ja-JP" dirty="0"/>
              <a:t>*       38 *       18 *         5 *</a:t>
            </a:r>
          </a:p>
          <a:p>
            <a:r>
              <a:rPr kumimoji="1" lang="en-US" altLang="ja-JP" dirty="0"/>
              <a:t>*       38 *       19 *        21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15 *</a:t>
            </a:r>
          </a:p>
          <a:p>
            <a:r>
              <a:rPr kumimoji="1" lang="en-US" altLang="ja-JP" dirty="0"/>
              <a:t>*       39 *        9 *       -15 *</a:t>
            </a:r>
          </a:p>
          <a:p>
            <a:r>
              <a:rPr kumimoji="1" lang="en-US" altLang="ja-JP" dirty="0"/>
              <a:t>*       39 *       10 *        25 *</a:t>
            </a:r>
          </a:p>
          <a:p>
            <a:r>
              <a:rPr kumimoji="1" lang="en-US" altLang="ja-JP" dirty="0"/>
              <a:t>*       39 *       11 *         5 *</a:t>
            </a:r>
          </a:p>
          <a:p>
            <a:r>
              <a:rPr kumimoji="1" lang="en-US" altLang="ja-JP" dirty="0"/>
              <a:t>*       39 *       12 *        -5 *</a:t>
            </a:r>
          </a:p>
          <a:p>
            <a:r>
              <a:rPr kumimoji="1" lang="en-US" altLang="ja-JP" dirty="0"/>
              <a:t>*       39 *       13 *         5 *</a:t>
            </a:r>
          </a:p>
          <a:p>
            <a:r>
              <a:rPr kumimoji="1" lang="en-US" altLang="ja-JP" dirty="0"/>
              <a:t>*       39 *       14 *        -5 *</a:t>
            </a:r>
          </a:p>
          <a:p>
            <a:r>
              <a:rPr kumimoji="1" lang="en-US" altLang="ja-JP" dirty="0"/>
              <a:t>*       39 *       15 *        94 *</a:t>
            </a:r>
          </a:p>
          <a:p>
            <a:r>
              <a:rPr kumimoji="1" lang="en-US" altLang="ja-JP" dirty="0"/>
              <a:t>*       39 *       16 *         5 *</a:t>
            </a:r>
          </a:p>
          <a:p>
            <a:r>
              <a:rPr kumimoji="1" lang="en-US" altLang="ja-JP" dirty="0"/>
              <a:t>*       39 *       17 *        -5 *</a:t>
            </a:r>
          </a:p>
          <a:p>
            <a:r>
              <a:rPr kumimoji="1" lang="en-US" altLang="ja-JP" dirty="0"/>
              <a:t>*       39 *       18 *         5 *</a:t>
            </a:r>
          </a:p>
          <a:p>
            <a:r>
              <a:rPr kumimoji="1" lang="en-US" altLang="ja-JP" dirty="0"/>
              <a:t>*       39 *       19 *        21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15 *</a:t>
            </a:r>
          </a:p>
          <a:p>
            <a:r>
              <a:rPr kumimoji="1" lang="en-US" altLang="ja-JP" dirty="0"/>
              <a:t>*       40 *        9 *       -15 *</a:t>
            </a:r>
          </a:p>
          <a:p>
            <a:r>
              <a:rPr kumimoji="1" lang="en-US" altLang="ja-JP" dirty="0"/>
              <a:t>*       40 *       10 *        25 *</a:t>
            </a:r>
          </a:p>
          <a:p>
            <a:r>
              <a:rPr kumimoji="1" lang="en-US" altLang="ja-JP" dirty="0"/>
              <a:t>*       40 *       11 *        21 *</a:t>
            </a:r>
          </a:p>
          <a:p>
            <a:r>
              <a:rPr kumimoji="1" lang="en-US" altLang="ja-JP" dirty="0"/>
              <a:t>*       40 *       12 *        21 *</a:t>
            </a:r>
          </a:p>
          <a:p>
            <a:r>
              <a:rPr kumimoji="1" lang="en-US" altLang="ja-JP" dirty="0"/>
              <a:t>*       40 *       13 *        21 *</a:t>
            </a:r>
          </a:p>
          <a:p>
            <a:r>
              <a:rPr kumimoji="1" lang="en-US" altLang="ja-JP" dirty="0"/>
              <a:t>*       40 *       14 *        21 *</a:t>
            </a:r>
          </a:p>
          <a:p>
            <a:r>
              <a:rPr kumimoji="1" lang="en-US" altLang="ja-JP" dirty="0"/>
              <a:t>*       40 *       15 *        94 *</a:t>
            </a:r>
          </a:p>
          <a:p>
            <a:r>
              <a:rPr kumimoji="1" lang="en-US" altLang="ja-JP" dirty="0"/>
              <a:t>*       40 *       16 *        21 *</a:t>
            </a:r>
          </a:p>
          <a:p>
            <a:r>
              <a:rPr kumimoji="1" lang="en-US" altLang="ja-JP" dirty="0"/>
              <a:t>*       40 *       17 *        21 *</a:t>
            </a:r>
          </a:p>
          <a:p>
            <a:r>
              <a:rPr kumimoji="1" lang="en-US" altLang="ja-JP" dirty="0"/>
              <a:t>*       40 *       18 *        21 *</a:t>
            </a:r>
          </a:p>
          <a:p>
            <a:r>
              <a:rPr kumimoji="1" lang="en-US" altLang="ja-JP" dirty="0"/>
              <a:t>*       40 *       19 *        21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15 *</a:t>
            </a:r>
          </a:p>
          <a:p>
            <a:r>
              <a:rPr kumimoji="1" lang="en-US" altLang="ja-JP" dirty="0"/>
              <a:t>*       41 *        9 *       -15 *</a:t>
            </a:r>
          </a:p>
          <a:p>
            <a:r>
              <a:rPr kumimoji="1" lang="en-US" altLang="ja-JP" dirty="0"/>
              <a:t>*       41 *       10 *        25 *</a:t>
            </a:r>
          </a:p>
          <a:p>
            <a:r>
              <a:rPr kumimoji="1" lang="en-US" altLang="ja-JP" dirty="0"/>
              <a:t>*       41 *       11 *         5 *</a:t>
            </a:r>
          </a:p>
          <a:p>
            <a:r>
              <a:rPr kumimoji="1" lang="en-US" altLang="ja-JP" dirty="0"/>
              <a:t>*       41 *       12 *        -5 *</a:t>
            </a:r>
          </a:p>
          <a:p>
            <a:r>
              <a:rPr kumimoji="1" lang="en-US" altLang="ja-JP" dirty="0"/>
              <a:t>*       41 *       13 *        94 *</a:t>
            </a:r>
          </a:p>
          <a:p>
            <a:r>
              <a:rPr kumimoji="1" lang="en-US" altLang="ja-JP" dirty="0"/>
              <a:t>*       41 *       14 *        15 *</a:t>
            </a:r>
          </a:p>
          <a:p>
            <a:r>
              <a:rPr kumimoji="1" lang="en-US" altLang="ja-JP" dirty="0"/>
              <a:t>*       41 *       15 *       -15 *</a:t>
            </a:r>
          </a:p>
          <a:p>
            <a:r>
              <a:rPr kumimoji="1" lang="en-US" altLang="ja-JP" dirty="0"/>
              <a:t>*       41 *       16 *        15 *</a:t>
            </a:r>
          </a:p>
          <a:p>
            <a:r>
              <a:rPr kumimoji="1" lang="en-US" altLang="ja-JP" dirty="0"/>
              <a:t>*       41 *       17 *        22 *</a:t>
            </a:r>
          </a:p>
          <a:p>
            <a:r>
              <a:rPr kumimoji="1" lang="en-US" altLang="ja-JP" dirty="0"/>
              <a:t>*       41 *       18 *       -15 *</a:t>
            </a:r>
          </a:p>
          <a:p>
            <a:r>
              <a:rPr kumimoji="1" lang="en-US" altLang="ja-JP" dirty="0"/>
              <a:t>*       41 *       19 *        22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15 *</a:t>
            </a:r>
          </a:p>
          <a:p>
            <a:r>
              <a:rPr kumimoji="1" lang="en-US" altLang="ja-JP" dirty="0"/>
              <a:t>*       42 *        9 *       -15 *</a:t>
            </a:r>
          </a:p>
          <a:p>
            <a:r>
              <a:rPr kumimoji="1" lang="en-US" altLang="ja-JP" dirty="0"/>
              <a:t>Type &lt;CR&gt; to continue or q to quit ==&gt;</a:t>
            </a:r>
          </a:p>
          <a:p>
            <a:r>
              <a:rPr kumimoji="1" lang="en-US" altLang="ja-JP" dirty="0"/>
              <a:t>*       42 *       10 *        25 *</a:t>
            </a:r>
          </a:p>
          <a:p>
            <a:r>
              <a:rPr kumimoji="1" lang="en-US" altLang="ja-JP" dirty="0"/>
              <a:t>*       42 *       11 *        21 *</a:t>
            </a:r>
          </a:p>
          <a:p>
            <a:r>
              <a:rPr kumimoji="1" lang="en-US" altLang="ja-JP" dirty="0"/>
              <a:t>*       42 *       12 *        21 *</a:t>
            </a:r>
          </a:p>
          <a:p>
            <a:r>
              <a:rPr kumimoji="1" lang="en-US" altLang="ja-JP" dirty="0"/>
              <a:t>*       42 *       13 *        21 *</a:t>
            </a:r>
          </a:p>
          <a:p>
            <a:r>
              <a:rPr kumimoji="1" lang="en-US" altLang="ja-JP" dirty="0"/>
              <a:t>*       42 *       14 *        21 *</a:t>
            </a:r>
          </a:p>
          <a:p>
            <a:r>
              <a:rPr kumimoji="1" lang="en-US" altLang="ja-JP" dirty="0"/>
              <a:t>*       42 *       15 *        94 *</a:t>
            </a:r>
          </a:p>
          <a:p>
            <a:r>
              <a:rPr kumimoji="1" lang="en-US" altLang="ja-JP" dirty="0"/>
              <a:t>*       42 *       16 *        21 *</a:t>
            </a:r>
          </a:p>
          <a:p>
            <a:r>
              <a:rPr kumimoji="1" lang="en-US" altLang="ja-JP" dirty="0"/>
              <a:t>*       42 *       17 *        21 *</a:t>
            </a:r>
          </a:p>
          <a:p>
            <a:r>
              <a:rPr kumimoji="1" lang="en-US" altLang="ja-JP" dirty="0"/>
              <a:t>*       42 *       18 *        21 *</a:t>
            </a:r>
          </a:p>
          <a:p>
            <a:r>
              <a:rPr kumimoji="1" lang="en-US" altLang="ja-JP" dirty="0"/>
              <a:t>*       42 *       19 *        21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15 *</a:t>
            </a:r>
          </a:p>
          <a:p>
            <a:r>
              <a:rPr kumimoji="1" lang="en-US" altLang="ja-JP" dirty="0"/>
              <a:t>*       43 *        9 *       -15 *</a:t>
            </a:r>
          </a:p>
          <a:p>
            <a:r>
              <a:rPr kumimoji="1" lang="en-US" altLang="ja-JP" dirty="0"/>
              <a:t>*       43 *       10 *        25 *</a:t>
            </a:r>
          </a:p>
          <a:p>
            <a:r>
              <a:rPr kumimoji="1" lang="en-US" altLang="ja-JP" dirty="0"/>
              <a:t>*       43 *       11 *        24 *</a:t>
            </a:r>
          </a:p>
          <a:p>
            <a:r>
              <a:rPr kumimoji="1" lang="en-US" altLang="ja-JP" dirty="0"/>
              <a:t>*       43 *       12 *       -24 *</a:t>
            </a:r>
          </a:p>
          <a:p>
            <a:r>
              <a:rPr kumimoji="1" lang="en-US" altLang="ja-JP" dirty="0"/>
              <a:t>*       43 *       13 *       -13 *</a:t>
            </a:r>
          </a:p>
          <a:p>
            <a:r>
              <a:rPr kumimoji="1" lang="en-US" altLang="ja-JP" dirty="0"/>
              <a:t>*       43 *       14 *        14 *</a:t>
            </a:r>
          </a:p>
          <a:p>
            <a:r>
              <a:rPr kumimoji="1" lang="en-US" altLang="ja-JP" dirty="0"/>
              <a:t>Type &lt;CR&gt; to continue or q to quit ==&gt;</a:t>
            </a:r>
          </a:p>
          <a:p>
            <a:r>
              <a:rPr kumimoji="1" lang="en-US" altLang="ja-JP" dirty="0"/>
              <a:t>*       43 *       15 *        13 *</a:t>
            </a:r>
          </a:p>
          <a:p>
            <a:r>
              <a:rPr kumimoji="1" lang="en-US" altLang="ja-JP" dirty="0"/>
              <a:t>*       43 *       16 *       -14 *</a:t>
            </a:r>
          </a:p>
          <a:p>
            <a:r>
              <a:rPr kumimoji="1" lang="en-US" altLang="ja-JP" dirty="0"/>
              <a:t>*       43 *       17 *        94 *</a:t>
            </a:r>
          </a:p>
          <a:p>
            <a:r>
              <a:rPr kumimoji="1" lang="en-US" altLang="ja-JP" dirty="0"/>
              <a:t>*       43 *       18 *        15 *</a:t>
            </a:r>
          </a:p>
          <a:p>
            <a:r>
              <a:rPr kumimoji="1" lang="en-US" altLang="ja-JP" dirty="0"/>
              <a:t>*       43 *       19 *       -15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15 *</a:t>
            </a:r>
          </a:p>
          <a:p>
            <a:r>
              <a:rPr kumimoji="1" lang="en-US" altLang="ja-JP" dirty="0"/>
              <a:t>*       44 *        9 *       -15 *</a:t>
            </a:r>
          </a:p>
          <a:p>
            <a:r>
              <a:rPr kumimoji="1" lang="en-US" altLang="ja-JP" dirty="0"/>
              <a:t>*       44 *       10 *        25 *</a:t>
            </a:r>
          </a:p>
          <a:p>
            <a:r>
              <a:rPr kumimoji="1" lang="en-US" altLang="ja-JP" dirty="0"/>
              <a:t>*       44 *       11 *         5 *</a:t>
            </a:r>
          </a:p>
          <a:p>
            <a:r>
              <a:rPr kumimoji="1" lang="en-US" altLang="ja-JP" dirty="0"/>
              <a:t>*       44 *       12 *        -5 *</a:t>
            </a:r>
          </a:p>
          <a:p>
            <a:r>
              <a:rPr kumimoji="1" lang="en-US" altLang="ja-JP" dirty="0"/>
              <a:t>*       44 *       13 *         5 *</a:t>
            </a:r>
          </a:p>
          <a:p>
            <a:r>
              <a:rPr kumimoji="1" lang="en-US" altLang="ja-JP" dirty="0"/>
              <a:t>*       44 *       14 *        -5 *</a:t>
            </a:r>
          </a:p>
          <a:p>
            <a:r>
              <a:rPr kumimoji="1" lang="en-US" altLang="ja-JP" dirty="0"/>
              <a:t>*       44 *       15 *        94 *</a:t>
            </a:r>
          </a:p>
          <a:p>
            <a:r>
              <a:rPr kumimoji="1" lang="en-US" altLang="ja-JP" dirty="0"/>
              <a:t>*       44 *       16 *         5 *</a:t>
            </a:r>
          </a:p>
          <a:p>
            <a:r>
              <a:rPr kumimoji="1" lang="en-US" altLang="ja-JP" dirty="0"/>
              <a:t>*       44 *       17 *        -5 *</a:t>
            </a:r>
          </a:p>
          <a:p>
            <a:r>
              <a:rPr kumimoji="1" lang="en-US" altLang="ja-JP" dirty="0"/>
              <a:t>*       44 *       18 *         5 *</a:t>
            </a:r>
          </a:p>
          <a:p>
            <a:r>
              <a:rPr kumimoji="1" lang="en-US" altLang="ja-JP" dirty="0"/>
              <a:t>*       44 *       19 *        21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15 *</a:t>
            </a:r>
          </a:p>
          <a:p>
            <a:r>
              <a:rPr kumimoji="1" lang="en-US" altLang="ja-JP" dirty="0"/>
              <a:t>*       45 *        9 *       -15 *</a:t>
            </a:r>
          </a:p>
          <a:p>
            <a:r>
              <a:rPr kumimoji="1" lang="en-US" altLang="ja-JP" dirty="0"/>
              <a:t>*       45 *       10 *        25 *</a:t>
            </a:r>
          </a:p>
          <a:p>
            <a:r>
              <a:rPr kumimoji="1" lang="en-US" altLang="ja-JP" dirty="0"/>
              <a:t>*       45 *       11 *         5 *</a:t>
            </a:r>
          </a:p>
          <a:p>
            <a:r>
              <a:rPr kumimoji="1" lang="en-US" altLang="ja-JP" dirty="0"/>
              <a:t>*       45 *       12 *        -5 *</a:t>
            </a:r>
          </a:p>
          <a:p>
            <a:r>
              <a:rPr kumimoji="1" lang="en-US" altLang="ja-JP" dirty="0"/>
              <a:t>*       45 *       13 *         5 *</a:t>
            </a:r>
          </a:p>
          <a:p>
            <a:r>
              <a:rPr kumimoji="1" lang="en-US" altLang="ja-JP" dirty="0"/>
              <a:t>*       45 *       14 *        -5 *</a:t>
            </a:r>
          </a:p>
          <a:p>
            <a:r>
              <a:rPr kumimoji="1" lang="en-US" altLang="ja-JP" dirty="0"/>
              <a:t>*       45 *       15 *        94 *</a:t>
            </a:r>
          </a:p>
          <a:p>
            <a:r>
              <a:rPr kumimoji="1" lang="en-US" altLang="ja-JP" dirty="0"/>
              <a:t>*       45 *       16 *         5 *</a:t>
            </a:r>
          </a:p>
          <a:p>
            <a:r>
              <a:rPr kumimoji="1" lang="en-US" altLang="ja-JP" dirty="0"/>
              <a:t>*       45 *       17 *        -5 *</a:t>
            </a:r>
          </a:p>
          <a:p>
            <a:r>
              <a:rPr kumimoji="1" lang="en-US" altLang="ja-JP" dirty="0"/>
              <a:t>*       45 *       18 *        -5 *</a:t>
            </a:r>
          </a:p>
          <a:p>
            <a:r>
              <a:rPr kumimoji="1" lang="en-US" altLang="ja-JP" dirty="0"/>
              <a:t>*       45 *       19 *        21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15 *</a:t>
            </a:r>
          </a:p>
          <a:p>
            <a:r>
              <a:rPr kumimoji="1" lang="en-US" altLang="ja-JP" dirty="0"/>
              <a:t>*       46 *        9 *       -15 *</a:t>
            </a:r>
          </a:p>
          <a:p>
            <a:r>
              <a:rPr kumimoji="1" lang="en-US" altLang="ja-JP" dirty="0"/>
              <a:t>*       46 *       10 *        25 *</a:t>
            </a:r>
          </a:p>
          <a:p>
            <a:r>
              <a:rPr kumimoji="1" lang="en-US" altLang="ja-JP" dirty="0"/>
              <a:t>*       46 *       11 *         5 *</a:t>
            </a:r>
          </a:p>
          <a:p>
            <a:r>
              <a:rPr kumimoji="1" lang="en-US" altLang="ja-JP" dirty="0"/>
              <a:t>*       46 *       12 *        -5 *</a:t>
            </a:r>
          </a:p>
          <a:p>
            <a:r>
              <a:rPr kumimoji="1" lang="en-US" altLang="ja-JP" dirty="0"/>
              <a:t>*       46 *       13 *        94 *</a:t>
            </a:r>
          </a:p>
          <a:p>
            <a:r>
              <a:rPr kumimoji="1" lang="en-US" altLang="ja-JP" dirty="0"/>
              <a:t>*       46 *       14 *        15 *</a:t>
            </a:r>
          </a:p>
          <a:p>
            <a:r>
              <a:rPr kumimoji="1" lang="en-US" altLang="ja-JP" dirty="0"/>
              <a:t>*       46 *       15 *       -15 *</a:t>
            </a:r>
          </a:p>
          <a:p>
            <a:r>
              <a:rPr kumimoji="1" lang="en-US" altLang="ja-JP" dirty="0"/>
              <a:t>*       46 *       16 *       -15 *</a:t>
            </a:r>
          </a:p>
          <a:p>
            <a:r>
              <a:rPr kumimoji="1" lang="en-US" altLang="ja-JP" dirty="0"/>
              <a:t>*       46 *       17 *        22 *</a:t>
            </a:r>
          </a:p>
          <a:p>
            <a:r>
              <a:rPr kumimoji="1" lang="en-US" altLang="ja-JP" dirty="0"/>
              <a:t>*       46 *       18 *         5 *</a:t>
            </a:r>
          </a:p>
          <a:p>
            <a:r>
              <a:rPr kumimoji="1" lang="en-US" altLang="ja-JP" dirty="0"/>
              <a:t>*       46 *       19 *        -5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15 *</a:t>
            </a:r>
          </a:p>
          <a:p>
            <a:r>
              <a:rPr kumimoji="1" lang="en-US" altLang="ja-JP" dirty="0"/>
              <a:t>*       47 *        9 *       -15 *</a:t>
            </a:r>
          </a:p>
          <a:p>
            <a:r>
              <a:rPr kumimoji="1" lang="en-US" altLang="ja-JP" dirty="0"/>
              <a:t>Type &lt;CR&gt; to continue or q to quit ==&gt;</a:t>
            </a:r>
          </a:p>
          <a:p>
            <a:r>
              <a:rPr kumimoji="1" lang="en-US" altLang="ja-JP" dirty="0"/>
              <a:t>*       47 *       10 *        25 *</a:t>
            </a:r>
          </a:p>
          <a:p>
            <a:r>
              <a:rPr kumimoji="1" lang="en-US" altLang="ja-JP" dirty="0"/>
              <a:t>*       47 *       11 *        24 *</a:t>
            </a:r>
          </a:p>
          <a:p>
            <a:r>
              <a:rPr kumimoji="1" lang="en-US" altLang="ja-JP" dirty="0"/>
              <a:t>*       47 *       12 *       -24 *</a:t>
            </a:r>
          </a:p>
          <a:p>
            <a:r>
              <a:rPr kumimoji="1" lang="en-US" altLang="ja-JP" dirty="0"/>
              <a:t>*       47 *       13 *        -1 *</a:t>
            </a:r>
          </a:p>
          <a:p>
            <a:r>
              <a:rPr kumimoji="1" lang="en-US" altLang="ja-JP" dirty="0"/>
              <a:t>*       47 *       14 *         2 *</a:t>
            </a:r>
          </a:p>
          <a:p>
            <a:r>
              <a:rPr kumimoji="1" lang="en-US" altLang="ja-JP" dirty="0"/>
              <a:t>*       47 *       15 *         3 *</a:t>
            </a:r>
          </a:p>
          <a:p>
            <a:r>
              <a:rPr kumimoji="1" lang="en-US" altLang="ja-JP" dirty="0"/>
              <a:t>*       47 *       16 *        -4 *</a:t>
            </a:r>
          </a:p>
          <a:p>
            <a:r>
              <a:rPr kumimoji="1" lang="en-US" altLang="ja-JP" dirty="0"/>
              <a:t>*       47 *       17 *        -1 *</a:t>
            </a:r>
          </a:p>
          <a:p>
            <a:r>
              <a:rPr kumimoji="1" lang="en-US" altLang="ja-JP" dirty="0"/>
              <a:t>*       47 *       18 *         2 *</a:t>
            </a:r>
          </a:p>
          <a:p>
            <a:r>
              <a:rPr kumimoji="1" lang="en-US" altLang="ja-JP" dirty="0"/>
              <a:t>*       47 *       19 *         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15 *</a:t>
            </a:r>
          </a:p>
          <a:p>
            <a:r>
              <a:rPr kumimoji="1" lang="en-US" altLang="ja-JP" dirty="0"/>
              <a:t>*       48 *        9 *       -15 *</a:t>
            </a:r>
          </a:p>
          <a:p>
            <a:r>
              <a:rPr kumimoji="1" lang="en-US" altLang="ja-JP" dirty="0"/>
              <a:t>*       48 *       10 *        25 *</a:t>
            </a:r>
          </a:p>
          <a:p>
            <a:r>
              <a:rPr kumimoji="1" lang="en-US" altLang="ja-JP" dirty="0"/>
              <a:t>*       48 *       11 *        24 *</a:t>
            </a:r>
          </a:p>
          <a:p>
            <a:r>
              <a:rPr kumimoji="1" lang="en-US" altLang="ja-JP" dirty="0"/>
              <a:t>*       48 *       12 *       -24 *</a:t>
            </a:r>
          </a:p>
          <a:p>
            <a:r>
              <a:rPr kumimoji="1" lang="en-US" altLang="ja-JP" dirty="0"/>
              <a:t>*       48 *       13 *       -13 *</a:t>
            </a:r>
          </a:p>
          <a:p>
            <a:r>
              <a:rPr kumimoji="1" lang="en-US" altLang="ja-JP" dirty="0"/>
              <a:t>*       48 *       14 *        14 *</a:t>
            </a:r>
          </a:p>
          <a:p>
            <a:r>
              <a:rPr kumimoji="1" lang="en-US" altLang="ja-JP" dirty="0"/>
              <a:t>Type &lt;CR&gt; to continue or q to quit ==&gt;</a:t>
            </a:r>
          </a:p>
          <a:p>
            <a:r>
              <a:rPr kumimoji="1" lang="en-US" altLang="ja-JP" dirty="0"/>
              <a:t>*       48 *       15 *         1 *</a:t>
            </a:r>
          </a:p>
          <a:p>
            <a:r>
              <a:rPr kumimoji="1" lang="en-US" altLang="ja-JP" dirty="0"/>
              <a:t>*       48 *       16 *        -2 *</a:t>
            </a:r>
          </a:p>
          <a:p>
            <a:r>
              <a:rPr kumimoji="1" lang="en-US" altLang="ja-JP" dirty="0"/>
              <a:t>*       48 *       17 *        94 *</a:t>
            </a:r>
          </a:p>
          <a:p>
            <a:r>
              <a:rPr kumimoji="1" lang="en-US" altLang="ja-JP" dirty="0"/>
              <a:t>*       48 *       18 *        15 *</a:t>
            </a:r>
          </a:p>
          <a:p>
            <a:r>
              <a:rPr kumimoji="1" lang="en-US" altLang="ja-JP" dirty="0"/>
              <a:t>*       48 *       19 *       -15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15 *</a:t>
            </a:r>
          </a:p>
          <a:p>
            <a:r>
              <a:rPr kumimoji="1" lang="en-US" altLang="ja-JP" dirty="0"/>
              <a:t>*       49 *        9 *       -15 *</a:t>
            </a:r>
          </a:p>
          <a:p>
            <a:r>
              <a:rPr kumimoji="1" lang="en-US" altLang="ja-JP" dirty="0"/>
              <a:t>*       49 *       10 *        25 *</a:t>
            </a:r>
          </a:p>
          <a:p>
            <a:r>
              <a:rPr kumimoji="1" lang="en-US" altLang="ja-JP" dirty="0"/>
              <a:t>*       49 *       11 *         5 *</a:t>
            </a:r>
          </a:p>
          <a:p>
            <a:r>
              <a:rPr kumimoji="1" lang="en-US" altLang="ja-JP" dirty="0"/>
              <a:t>*       49 *       12 *        -5 *</a:t>
            </a:r>
          </a:p>
          <a:p>
            <a:r>
              <a:rPr kumimoji="1" lang="en-US" altLang="ja-JP" dirty="0"/>
              <a:t>*       49 *       13 *         5 *</a:t>
            </a:r>
          </a:p>
          <a:p>
            <a:r>
              <a:rPr kumimoji="1" lang="en-US" altLang="ja-JP" dirty="0"/>
              <a:t>*       49 *       14 *        -5 *</a:t>
            </a:r>
          </a:p>
          <a:p>
            <a:r>
              <a:rPr kumimoji="1" lang="en-US" altLang="ja-JP" dirty="0"/>
              <a:t>*       49 *       15 *        94 *</a:t>
            </a:r>
          </a:p>
          <a:p>
            <a:r>
              <a:rPr kumimoji="1" lang="en-US" altLang="ja-JP" dirty="0"/>
              <a:t>*       49 *       16 *         5 *</a:t>
            </a:r>
          </a:p>
          <a:p>
            <a:r>
              <a:rPr kumimoji="1" lang="en-US" altLang="ja-JP" dirty="0"/>
              <a:t>*       49 *       17 *        -5 *</a:t>
            </a:r>
          </a:p>
          <a:p>
            <a:r>
              <a:rPr kumimoji="1" lang="en-US" altLang="ja-JP" dirty="0"/>
              <a:t>*       49 *       18 *         5 *</a:t>
            </a:r>
          </a:p>
          <a:p>
            <a:r>
              <a:rPr kumimoji="1" lang="en-US" altLang="ja-JP" dirty="0"/>
              <a:t>*       49 *       19 *        21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15 *</a:t>
            </a:r>
          </a:p>
          <a:p>
            <a:r>
              <a:rPr kumimoji="1" lang="en-US" altLang="ja-JP" dirty="0"/>
              <a:t>*       50 *        9 *       -15 *</a:t>
            </a:r>
          </a:p>
          <a:p>
            <a:r>
              <a:rPr kumimoji="1" lang="en-US" altLang="ja-JP" dirty="0"/>
              <a:t>*       50 *       10 *        25 *</a:t>
            </a:r>
          </a:p>
          <a:p>
            <a:r>
              <a:rPr kumimoji="1" lang="en-US" altLang="ja-JP" dirty="0"/>
              <a:t>*       50 *       11 *         5 *</a:t>
            </a:r>
          </a:p>
          <a:p>
            <a:r>
              <a:rPr kumimoji="1" lang="en-US" altLang="ja-JP" dirty="0"/>
              <a:t>*       50 *       12 *        -5 *</a:t>
            </a:r>
          </a:p>
          <a:p>
            <a:r>
              <a:rPr kumimoji="1" lang="en-US" altLang="ja-JP" dirty="0"/>
              <a:t>*       50 *       13 *        94 *</a:t>
            </a:r>
          </a:p>
          <a:p>
            <a:r>
              <a:rPr kumimoji="1" lang="en-US" altLang="ja-JP" dirty="0"/>
              <a:t>*       50 *       14 *        15 *</a:t>
            </a:r>
          </a:p>
          <a:p>
            <a:r>
              <a:rPr kumimoji="1" lang="en-US" altLang="ja-JP" dirty="0"/>
              <a:t>*       50 *       15 *       -15 *</a:t>
            </a:r>
          </a:p>
          <a:p>
            <a:r>
              <a:rPr kumimoji="1" lang="en-US" altLang="ja-JP" dirty="0"/>
              <a:t>*       50 *       16 *       -15 *</a:t>
            </a:r>
          </a:p>
          <a:p>
            <a:r>
              <a:rPr kumimoji="1" lang="en-US" altLang="ja-JP" dirty="0"/>
              <a:t>*       50 *       17 *        22 *</a:t>
            </a:r>
          </a:p>
          <a:p>
            <a:r>
              <a:rPr kumimoji="1" lang="en-US" altLang="ja-JP" dirty="0"/>
              <a:t>*       50 *       18 *         5 *</a:t>
            </a:r>
          </a:p>
          <a:p>
            <a:r>
              <a:rPr kumimoji="1" lang="en-US" altLang="ja-JP" dirty="0"/>
              <a:t>*       50 *       19 *        -5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15 *</a:t>
            </a:r>
          </a:p>
          <a:p>
            <a:r>
              <a:rPr kumimoji="1" lang="en-US" altLang="ja-JP" dirty="0"/>
              <a:t>*       51 *        9 *       -15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5 *</a:t>
            </a:r>
          </a:p>
          <a:p>
            <a:r>
              <a:rPr kumimoji="1" lang="en-US" altLang="ja-JP" dirty="0"/>
              <a:t>*       51 *       14 *        -5 *</a:t>
            </a:r>
          </a:p>
          <a:p>
            <a:r>
              <a:rPr kumimoji="1" lang="en-US" altLang="ja-JP" dirty="0"/>
              <a:t>*       51 *       15 *        94 *</a:t>
            </a:r>
          </a:p>
          <a:p>
            <a:r>
              <a:rPr kumimoji="1" lang="en-US" altLang="ja-JP" dirty="0"/>
              <a:t>*       51 *       16 *         5 *</a:t>
            </a:r>
          </a:p>
          <a:p>
            <a:r>
              <a:rPr kumimoji="1" lang="en-US" altLang="ja-JP" dirty="0"/>
              <a:t>*       51 *       17 *        -5 *</a:t>
            </a:r>
          </a:p>
          <a:p>
            <a:r>
              <a:rPr kumimoji="1" lang="en-US" altLang="ja-JP" dirty="0"/>
              <a:t>*       51 *       18 *         5 *</a:t>
            </a:r>
          </a:p>
          <a:p>
            <a:r>
              <a:rPr kumimoji="1" lang="en-US" altLang="ja-JP" dirty="0"/>
              <a:t>*       51 *       19 *        21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15 *</a:t>
            </a:r>
          </a:p>
          <a:p>
            <a:r>
              <a:rPr kumimoji="1" lang="en-US" altLang="ja-JP" dirty="0"/>
              <a:t>*       52 *        9 *       -15 *</a:t>
            </a:r>
          </a:p>
          <a:p>
            <a:r>
              <a:rPr kumimoji="1" lang="en-US" altLang="ja-JP" dirty="0"/>
              <a:t>Type &lt;CR&gt; to continue or q to quit ==&gt;</a:t>
            </a:r>
          </a:p>
          <a:p>
            <a:r>
              <a:rPr kumimoji="1" lang="en-US" altLang="ja-JP" dirty="0"/>
              <a:t>*       52 *       10 *        25 *</a:t>
            </a:r>
          </a:p>
          <a:p>
            <a:r>
              <a:rPr kumimoji="1" lang="en-US" altLang="ja-JP" dirty="0"/>
              <a:t>*       52 *       11 *        24 *</a:t>
            </a:r>
          </a:p>
          <a:p>
            <a:r>
              <a:rPr kumimoji="1" lang="en-US" altLang="ja-JP" dirty="0"/>
              <a:t>*       52 *       12 *       -24 *</a:t>
            </a:r>
          </a:p>
          <a:p>
            <a:r>
              <a:rPr kumimoji="1" lang="en-US" altLang="ja-JP" dirty="0"/>
              <a:t>*       52 *       13 *        -1 *</a:t>
            </a:r>
          </a:p>
          <a:p>
            <a:r>
              <a:rPr kumimoji="1" lang="en-US" altLang="ja-JP" dirty="0"/>
              <a:t>*       52 *       14 *         2 *</a:t>
            </a:r>
          </a:p>
          <a:p>
            <a:r>
              <a:rPr kumimoji="1" lang="en-US" altLang="ja-JP" dirty="0"/>
              <a:t>*       52 *       15 *         3 *</a:t>
            </a:r>
          </a:p>
          <a:p>
            <a:r>
              <a:rPr kumimoji="1" lang="en-US" altLang="ja-JP" dirty="0"/>
              <a:t>*       52 *       16 *        -4 *</a:t>
            </a:r>
          </a:p>
          <a:p>
            <a:r>
              <a:rPr kumimoji="1" lang="en-US" altLang="ja-JP" dirty="0"/>
              <a:t>*       52 *       17 *        -1 *</a:t>
            </a:r>
          </a:p>
          <a:p>
            <a:r>
              <a:rPr kumimoji="1" lang="en-US" altLang="ja-JP" dirty="0"/>
              <a:t>*       52 *       18 *         2 *</a:t>
            </a:r>
          </a:p>
          <a:p>
            <a:r>
              <a:rPr kumimoji="1" lang="en-US" altLang="ja-JP" dirty="0"/>
              <a:t>*       52 *       19 *         3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15 *</a:t>
            </a:r>
          </a:p>
          <a:p>
            <a:r>
              <a:rPr kumimoji="1" lang="en-US" altLang="ja-JP" dirty="0"/>
              <a:t>*       53 *        9 *       -15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94 *</a:t>
            </a:r>
          </a:p>
          <a:p>
            <a:r>
              <a:rPr kumimoji="1" lang="en-US" altLang="ja-JP" dirty="0"/>
              <a:t>*       53 *       14 *        15 *</a:t>
            </a:r>
          </a:p>
          <a:p>
            <a:r>
              <a:rPr kumimoji="1" lang="en-US" altLang="ja-JP" dirty="0"/>
              <a:t>Type &lt;CR&gt; to continue or q to quit ==&gt;</a:t>
            </a:r>
          </a:p>
          <a:p>
            <a:r>
              <a:rPr kumimoji="1" lang="en-US" altLang="ja-JP" dirty="0"/>
              <a:t>*       53 *       15 *       -15 *</a:t>
            </a:r>
          </a:p>
          <a:p>
            <a:r>
              <a:rPr kumimoji="1" lang="en-US" altLang="ja-JP" dirty="0"/>
              <a:t>*       53 *       16 *       -15 *</a:t>
            </a:r>
          </a:p>
          <a:p>
            <a:r>
              <a:rPr kumimoji="1" lang="en-US" altLang="ja-JP" dirty="0"/>
              <a:t>*       53 *       17 *        22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15 *</a:t>
            </a:r>
          </a:p>
          <a:p>
            <a:r>
              <a:rPr kumimoji="1" lang="en-US" altLang="ja-JP" dirty="0"/>
              <a:t>*       54 *        9 *       -15 *</a:t>
            </a:r>
          </a:p>
          <a:p>
            <a:r>
              <a:rPr kumimoji="1" lang="en-US" altLang="ja-JP" dirty="0"/>
              <a:t>*       54 *       10 *        25 *</a:t>
            </a:r>
          </a:p>
          <a:p>
            <a:r>
              <a:rPr kumimoji="1" lang="en-US" altLang="ja-JP" dirty="0"/>
              <a:t>*       54 *       11 *        24 *</a:t>
            </a:r>
          </a:p>
          <a:p>
            <a:r>
              <a:rPr kumimoji="1" lang="en-US" altLang="ja-JP" dirty="0"/>
              <a:t>*       54 *       12 *       -24 *</a:t>
            </a:r>
          </a:p>
          <a:p>
            <a:r>
              <a:rPr kumimoji="1" lang="en-US" altLang="ja-JP" dirty="0"/>
              <a:t>*       54 *       13 *       -11 *</a:t>
            </a:r>
          </a:p>
          <a:p>
            <a:r>
              <a:rPr kumimoji="1" lang="en-US" altLang="ja-JP" dirty="0"/>
              <a:t>*       54 *       14 *        12 *</a:t>
            </a:r>
          </a:p>
          <a:p>
            <a:r>
              <a:rPr kumimoji="1" lang="en-US" altLang="ja-JP" dirty="0"/>
              <a:t>*       54 *       15 *         1 *</a:t>
            </a:r>
          </a:p>
          <a:p>
            <a:r>
              <a:rPr kumimoji="1" lang="en-US" altLang="ja-JP" dirty="0"/>
              <a:t>*       54 *       16 *        -2 *</a:t>
            </a:r>
          </a:p>
          <a:p>
            <a:r>
              <a:rPr kumimoji="1" lang="en-US" altLang="ja-JP" dirty="0"/>
              <a:t>*       54 *       17 *        94 *</a:t>
            </a:r>
          </a:p>
          <a:p>
            <a:r>
              <a:rPr kumimoji="1" lang="en-US" altLang="ja-JP" dirty="0"/>
              <a:t>*       54 *       18 *        15 *</a:t>
            </a:r>
          </a:p>
          <a:p>
            <a:r>
              <a:rPr kumimoji="1" lang="en-US" altLang="ja-JP" dirty="0"/>
              <a:t>*       54 *       19 *       -15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15 *</a:t>
            </a:r>
          </a:p>
          <a:p>
            <a:r>
              <a:rPr kumimoji="1" lang="en-US" altLang="ja-JP" dirty="0"/>
              <a:t>*       55 *        9 *       -15 *</a:t>
            </a:r>
          </a:p>
          <a:p>
            <a:r>
              <a:rPr kumimoji="1" lang="en-US" altLang="ja-JP" dirty="0"/>
              <a:t>*       55 *       10 *        25 *</a:t>
            </a:r>
          </a:p>
          <a:p>
            <a:r>
              <a:rPr kumimoji="1" lang="en-US" altLang="ja-JP" dirty="0"/>
              <a:t>*       55 *       11 *        24 *</a:t>
            </a:r>
          </a:p>
          <a:p>
            <a:r>
              <a:rPr kumimoji="1" lang="en-US" altLang="ja-JP" dirty="0"/>
              <a:t>*       55 *       12 *       -24 *</a:t>
            </a:r>
          </a:p>
          <a:p>
            <a:r>
              <a:rPr kumimoji="1" lang="en-US" altLang="ja-JP" dirty="0"/>
              <a:t>*       55 *       13 *        -1 *</a:t>
            </a:r>
          </a:p>
          <a:p>
            <a:r>
              <a:rPr kumimoji="1" lang="en-US" altLang="ja-JP" dirty="0"/>
              <a:t>*       55 *       14 *         2 *</a:t>
            </a:r>
          </a:p>
          <a:p>
            <a:r>
              <a:rPr kumimoji="1" lang="en-US" altLang="ja-JP" dirty="0"/>
              <a:t>*       55 *       15 *         1 *</a:t>
            </a:r>
          </a:p>
          <a:p>
            <a:r>
              <a:rPr kumimoji="1" lang="en-US" altLang="ja-JP" dirty="0"/>
              <a:t>*       55 *       16 *        -2 *</a:t>
            </a:r>
          </a:p>
          <a:p>
            <a:r>
              <a:rPr kumimoji="1" lang="en-US" altLang="ja-JP" dirty="0"/>
              <a:t>*       55 *       17 *        -1 *</a:t>
            </a:r>
          </a:p>
          <a:p>
            <a:r>
              <a:rPr kumimoji="1" lang="en-US" altLang="ja-JP" dirty="0"/>
              <a:t>*       55 *       18 *         2 *</a:t>
            </a:r>
          </a:p>
          <a:p>
            <a:r>
              <a:rPr kumimoji="1" lang="en-US" altLang="ja-JP" dirty="0"/>
              <a:t>*       55 *       19 *         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15 *</a:t>
            </a:r>
          </a:p>
          <a:p>
            <a:r>
              <a:rPr kumimoji="1" lang="en-US" altLang="ja-JP" dirty="0"/>
              <a:t>*       56 *        9 *       -15 *</a:t>
            </a:r>
          </a:p>
          <a:p>
            <a:r>
              <a:rPr kumimoji="1" lang="en-US" altLang="ja-JP" dirty="0"/>
              <a:t>*       56 *       10 *        25 *</a:t>
            </a:r>
          </a:p>
          <a:p>
            <a:r>
              <a:rPr kumimoji="1" lang="en-US" altLang="ja-JP" dirty="0"/>
              <a:t>*       56 *       11 *        24 *</a:t>
            </a:r>
          </a:p>
          <a:p>
            <a:r>
              <a:rPr kumimoji="1" lang="en-US" altLang="ja-JP" dirty="0"/>
              <a:t>*       56 *       12 *       -24 *</a:t>
            </a:r>
          </a:p>
          <a:p>
            <a:r>
              <a:rPr kumimoji="1" lang="en-US" altLang="ja-JP" dirty="0"/>
              <a:t>*       56 *       13 *       -11 *</a:t>
            </a:r>
          </a:p>
          <a:p>
            <a:r>
              <a:rPr kumimoji="1" lang="en-US" altLang="ja-JP" dirty="0"/>
              <a:t>*       56 *       14 *        12 *</a:t>
            </a:r>
          </a:p>
          <a:p>
            <a:r>
              <a:rPr kumimoji="1" lang="en-US" altLang="ja-JP" dirty="0"/>
              <a:t>*       56 *       15 *         3 *</a:t>
            </a:r>
          </a:p>
          <a:p>
            <a:r>
              <a:rPr kumimoji="1" lang="en-US" altLang="ja-JP" dirty="0"/>
              <a:t>*       56 *       16 *        -4 *</a:t>
            </a:r>
          </a:p>
          <a:p>
            <a:r>
              <a:rPr kumimoji="1" lang="en-US" altLang="ja-JP" dirty="0"/>
              <a:t>*       56 *       17 *       -11 *</a:t>
            </a:r>
          </a:p>
          <a:p>
            <a:r>
              <a:rPr kumimoji="1" lang="en-US" altLang="ja-JP" dirty="0"/>
              <a:t>*       56 *       18 *        12 *</a:t>
            </a:r>
          </a:p>
          <a:p>
            <a:r>
              <a:rPr kumimoji="1" lang="en-US" altLang="ja-JP" dirty="0"/>
              <a:t>*       56 *       19 *         3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15 *</a:t>
            </a:r>
          </a:p>
          <a:p>
            <a:r>
              <a:rPr kumimoji="1" lang="en-US" altLang="ja-JP" dirty="0"/>
              <a:t>*       57 *        9 *       -15 *</a:t>
            </a:r>
          </a:p>
          <a:p>
            <a:r>
              <a:rPr kumimoji="1" lang="en-US" altLang="ja-JP" dirty="0"/>
              <a:t>Type &lt;CR&gt; to continue or q to quit ==&gt;</a:t>
            </a:r>
          </a:p>
          <a:p>
            <a:r>
              <a:rPr kumimoji="1" lang="en-US" altLang="ja-JP" dirty="0"/>
              <a:t>*       57 *       10 *        25 *</a:t>
            </a:r>
          </a:p>
          <a:p>
            <a:r>
              <a:rPr kumimoji="1" lang="en-US" altLang="ja-JP" dirty="0"/>
              <a:t>*       57 *       11 *         5 *</a:t>
            </a:r>
          </a:p>
          <a:p>
            <a:r>
              <a:rPr kumimoji="1" lang="en-US" altLang="ja-JP" dirty="0"/>
              <a:t>*       57 *       12 *        -5 *</a:t>
            </a:r>
          </a:p>
          <a:p>
            <a:r>
              <a:rPr kumimoji="1" lang="en-US" altLang="ja-JP" dirty="0"/>
              <a:t>*       57 *       13 *         5 *</a:t>
            </a:r>
          </a:p>
          <a:p>
            <a:r>
              <a:rPr kumimoji="1" lang="en-US" altLang="ja-JP" dirty="0"/>
              <a:t>*       57 *       14 *        -5 *</a:t>
            </a:r>
          </a:p>
          <a:p>
            <a:r>
              <a:rPr kumimoji="1" lang="en-US" altLang="ja-JP" dirty="0"/>
              <a:t>*       57 *       15 *        94 *</a:t>
            </a:r>
          </a:p>
          <a:p>
            <a:r>
              <a:rPr kumimoji="1" lang="en-US" altLang="ja-JP" dirty="0"/>
              <a:t>*       57 *       16 *         5 *</a:t>
            </a:r>
          </a:p>
          <a:p>
            <a:r>
              <a:rPr kumimoji="1" lang="en-US" altLang="ja-JP" dirty="0"/>
              <a:t>*       57 *       17 *        -5 *</a:t>
            </a:r>
          </a:p>
          <a:p>
            <a:r>
              <a:rPr kumimoji="1" lang="en-US" altLang="ja-JP" dirty="0"/>
              <a:t>*       57 *       18 *         5 *</a:t>
            </a:r>
          </a:p>
          <a:p>
            <a:r>
              <a:rPr kumimoji="1" lang="en-US" altLang="ja-JP" dirty="0"/>
              <a:t>*       57 *       19 *        21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15 *</a:t>
            </a:r>
          </a:p>
          <a:p>
            <a:r>
              <a:rPr kumimoji="1" lang="en-US" altLang="ja-JP" dirty="0"/>
              <a:t>*       58 *        9 *       -15 *</a:t>
            </a:r>
          </a:p>
          <a:p>
            <a:r>
              <a:rPr kumimoji="1" lang="en-US" altLang="ja-JP" dirty="0"/>
              <a:t>*       58 *       10 *        25 *</a:t>
            </a:r>
          </a:p>
          <a:p>
            <a:r>
              <a:rPr kumimoji="1" lang="en-US" altLang="ja-JP" dirty="0"/>
              <a:t>*       58 *       11 *         5 *</a:t>
            </a:r>
          </a:p>
          <a:p>
            <a:r>
              <a:rPr kumimoji="1" lang="en-US" altLang="ja-JP" dirty="0"/>
              <a:t>*       58 *       12 *        -5 *</a:t>
            </a:r>
          </a:p>
          <a:p>
            <a:r>
              <a:rPr kumimoji="1" lang="en-US" altLang="ja-JP" dirty="0"/>
              <a:t>*       58 *       13 *        94 *</a:t>
            </a:r>
          </a:p>
          <a:p>
            <a:r>
              <a:rPr kumimoji="1" lang="en-US" altLang="ja-JP" dirty="0"/>
              <a:t>*       58 *       14 *        15 *</a:t>
            </a:r>
          </a:p>
          <a:p>
            <a:r>
              <a:rPr kumimoji="1" lang="en-US" altLang="ja-JP" dirty="0"/>
              <a:t>Type &lt;CR&gt; to continue or q to quit ==&gt;</a:t>
            </a:r>
          </a:p>
          <a:p>
            <a:r>
              <a:rPr kumimoji="1" lang="en-US" altLang="ja-JP" dirty="0"/>
              <a:t>*       58 *       15 *       -15 *</a:t>
            </a:r>
          </a:p>
          <a:p>
            <a:r>
              <a:rPr kumimoji="1" lang="en-US" altLang="ja-JP" dirty="0"/>
              <a:t>*       58 *       16 *        15 *</a:t>
            </a:r>
          </a:p>
          <a:p>
            <a:r>
              <a:rPr kumimoji="1" lang="en-US" altLang="ja-JP" dirty="0"/>
              <a:t>*       58 *       17 *        22 *</a:t>
            </a:r>
          </a:p>
          <a:p>
            <a:r>
              <a:rPr kumimoji="1" lang="en-US" altLang="ja-JP" dirty="0"/>
              <a:t>*       58 *       18 *       -15 *</a:t>
            </a:r>
          </a:p>
          <a:p>
            <a:r>
              <a:rPr kumimoji="1" lang="en-US" altLang="ja-JP" dirty="0"/>
              <a:t>*       58 *       19 *        22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15 *</a:t>
            </a:r>
          </a:p>
          <a:p>
            <a:r>
              <a:rPr kumimoji="1" lang="en-US" altLang="ja-JP" dirty="0"/>
              <a:t>*       59 *        9 *       -15 *</a:t>
            </a:r>
          </a:p>
          <a:p>
            <a:r>
              <a:rPr kumimoji="1" lang="en-US" altLang="ja-JP" dirty="0"/>
              <a:t>*       59 *       10 *        25 *</a:t>
            </a:r>
          </a:p>
          <a:p>
            <a:r>
              <a:rPr kumimoji="1" lang="en-US" altLang="ja-JP" dirty="0"/>
              <a:t>*       59 *       11 *        24 *</a:t>
            </a:r>
          </a:p>
          <a:p>
            <a:r>
              <a:rPr kumimoji="1" lang="en-US" altLang="ja-JP" dirty="0"/>
              <a:t>*       59 *       12 *       -24 *</a:t>
            </a:r>
          </a:p>
          <a:p>
            <a:r>
              <a:rPr kumimoji="1" lang="en-US" altLang="ja-JP" dirty="0"/>
              <a:t>*       59 *       13 *        -1 *</a:t>
            </a:r>
          </a:p>
          <a:p>
            <a:r>
              <a:rPr kumimoji="1" lang="en-US" altLang="ja-JP" dirty="0"/>
              <a:t>*       59 *       14 *         2 *</a:t>
            </a:r>
          </a:p>
          <a:p>
            <a:r>
              <a:rPr kumimoji="1" lang="en-US" altLang="ja-JP" dirty="0"/>
              <a:t>*       59 *       15 *         3 *</a:t>
            </a:r>
          </a:p>
          <a:p>
            <a:r>
              <a:rPr kumimoji="1" lang="en-US" altLang="ja-JP" dirty="0"/>
              <a:t>*       59 *       16 *        -4 *</a:t>
            </a:r>
          </a:p>
          <a:p>
            <a:r>
              <a:rPr kumimoji="1" lang="en-US" altLang="ja-JP" dirty="0"/>
              <a:t>*       59 *       17 *        -1 *</a:t>
            </a:r>
          </a:p>
          <a:p>
            <a:r>
              <a:rPr kumimoji="1" lang="en-US" altLang="ja-JP" dirty="0"/>
              <a:t>*       59 *       18 *         2 *</a:t>
            </a:r>
          </a:p>
          <a:p>
            <a:r>
              <a:rPr kumimoji="1" lang="en-US" altLang="ja-JP" dirty="0"/>
              <a:t>*       59 *       19 *         3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15 *</a:t>
            </a:r>
          </a:p>
          <a:p>
            <a:r>
              <a:rPr kumimoji="1" lang="en-US" altLang="ja-JP" dirty="0"/>
              <a:t>*       60 *        9 *       -15 *</a:t>
            </a:r>
          </a:p>
          <a:p>
            <a:r>
              <a:rPr kumimoji="1" lang="en-US" altLang="ja-JP" dirty="0"/>
              <a:t>*       60 *       10 *        25 *</a:t>
            </a:r>
          </a:p>
          <a:p>
            <a:r>
              <a:rPr kumimoji="1" lang="en-US" altLang="ja-JP" dirty="0"/>
              <a:t>*       60 *       11 *         5 *</a:t>
            </a:r>
          </a:p>
          <a:p>
            <a:r>
              <a:rPr kumimoji="1" lang="en-US" altLang="ja-JP" dirty="0"/>
              <a:t>*       60 *       12 *        -5 *</a:t>
            </a:r>
          </a:p>
          <a:p>
            <a:r>
              <a:rPr kumimoji="1" lang="en-US" altLang="ja-JP" dirty="0"/>
              <a:t>*       60 *       13 *        94 *</a:t>
            </a:r>
          </a:p>
          <a:p>
            <a:r>
              <a:rPr kumimoji="1" lang="en-US" altLang="ja-JP" dirty="0"/>
              <a:t>*       60 *       14 *        15 *</a:t>
            </a:r>
          </a:p>
          <a:p>
            <a:r>
              <a:rPr kumimoji="1" lang="en-US" altLang="ja-JP" dirty="0"/>
              <a:t>*       60 *       15 *       -15 *</a:t>
            </a:r>
          </a:p>
          <a:p>
            <a:r>
              <a:rPr kumimoji="1" lang="en-US" altLang="ja-JP" dirty="0"/>
              <a:t>*       60 *       16 *       -15 *</a:t>
            </a:r>
          </a:p>
          <a:p>
            <a:r>
              <a:rPr kumimoji="1" lang="en-US" altLang="ja-JP" dirty="0"/>
              <a:t>*       60 *       17 *        22 *</a:t>
            </a:r>
          </a:p>
          <a:p>
            <a:r>
              <a:rPr kumimoji="1" lang="en-US" altLang="ja-JP" dirty="0"/>
              <a:t>*       60 *       18 *         5 *</a:t>
            </a:r>
          </a:p>
          <a:p>
            <a:r>
              <a:rPr kumimoji="1" lang="en-US" altLang="ja-JP" dirty="0"/>
              <a:t>*       60 *       19 *        -5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15 *</a:t>
            </a:r>
          </a:p>
          <a:p>
            <a:r>
              <a:rPr kumimoji="1" lang="en-US" altLang="ja-JP" dirty="0"/>
              <a:t>*       61 *        9 *       -15 *</a:t>
            </a:r>
          </a:p>
          <a:p>
            <a:r>
              <a:rPr kumimoji="1" lang="en-US" altLang="ja-JP" dirty="0"/>
              <a:t>*       61 *       10 *        25 *</a:t>
            </a:r>
          </a:p>
          <a:p>
            <a:r>
              <a:rPr kumimoji="1" lang="en-US" altLang="ja-JP" dirty="0"/>
              <a:t>*       61 *       11 *        24 *</a:t>
            </a:r>
          </a:p>
          <a:p>
            <a:r>
              <a:rPr kumimoji="1" lang="en-US" altLang="ja-JP" dirty="0"/>
              <a:t>*       61 *       12 *       -24 *</a:t>
            </a:r>
          </a:p>
          <a:p>
            <a:r>
              <a:rPr kumimoji="1" lang="en-US" altLang="ja-JP" dirty="0"/>
              <a:t>*       61 *       13 *        -3 *</a:t>
            </a:r>
          </a:p>
          <a:p>
            <a:r>
              <a:rPr kumimoji="1" lang="en-US" altLang="ja-JP" dirty="0"/>
              <a:t>*       61 *       14 *         4 *</a:t>
            </a:r>
          </a:p>
          <a:p>
            <a:r>
              <a:rPr kumimoji="1" lang="en-US" altLang="ja-JP" dirty="0"/>
              <a:t>*       61 *       15 *        11 *</a:t>
            </a:r>
          </a:p>
          <a:p>
            <a:r>
              <a:rPr kumimoji="1" lang="en-US" altLang="ja-JP" dirty="0"/>
              <a:t>*       61 *       16 *       -12 *</a:t>
            </a:r>
          </a:p>
          <a:p>
            <a:r>
              <a:rPr kumimoji="1" lang="en-US" altLang="ja-JP" dirty="0"/>
              <a:t>*       61 *       17 *        -3 *</a:t>
            </a:r>
          </a:p>
          <a:p>
            <a:r>
              <a:rPr kumimoji="1" lang="en-US" altLang="ja-JP" dirty="0"/>
              <a:t>*       61 *       18 *         4 *</a:t>
            </a:r>
          </a:p>
          <a:p>
            <a:r>
              <a:rPr kumimoji="1" lang="en-US" altLang="ja-JP" dirty="0"/>
              <a:t>*       61 *       19 *        11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15 *</a:t>
            </a:r>
          </a:p>
          <a:p>
            <a:r>
              <a:rPr kumimoji="1" lang="en-US" altLang="ja-JP" dirty="0"/>
              <a:t>*       62 *        9 *       -15 *</a:t>
            </a:r>
          </a:p>
          <a:p>
            <a:r>
              <a:rPr kumimoji="1" lang="en-US" altLang="ja-JP" dirty="0"/>
              <a:t>Type &lt;CR&gt; to continue or q to quit ==&gt;</a:t>
            </a:r>
          </a:p>
          <a:p>
            <a:r>
              <a:rPr kumimoji="1" lang="en-US" altLang="ja-JP" dirty="0"/>
              <a:t>*       62 *       10 *        25 *</a:t>
            </a:r>
          </a:p>
          <a:p>
            <a:r>
              <a:rPr kumimoji="1" lang="en-US" altLang="ja-JP" dirty="0"/>
              <a:t>*       62 *       11 *         4 *</a:t>
            </a:r>
          </a:p>
          <a:p>
            <a:r>
              <a:rPr kumimoji="1" lang="en-US" altLang="ja-JP" dirty="0"/>
              <a:t>*       62 *       12 *        -4 *</a:t>
            </a:r>
          </a:p>
          <a:p>
            <a:r>
              <a:rPr kumimoji="1" lang="en-US" altLang="ja-JP" dirty="0"/>
              <a:t>*       62 *       13 *        94 *</a:t>
            </a:r>
          </a:p>
          <a:p>
            <a:r>
              <a:rPr kumimoji="1" lang="en-US" altLang="ja-JP" dirty="0"/>
              <a:t>*       62 *       14 *        15 *</a:t>
            </a:r>
          </a:p>
          <a:p>
            <a:r>
              <a:rPr kumimoji="1" lang="en-US" altLang="ja-JP" dirty="0"/>
              <a:t>*       62 *       15 *       -15 *</a:t>
            </a:r>
          </a:p>
          <a:p>
            <a:r>
              <a:rPr kumimoji="1" lang="en-US" altLang="ja-JP" dirty="0"/>
              <a:t>*       62 *       16 *       -15 *</a:t>
            </a:r>
          </a:p>
          <a:p>
            <a:r>
              <a:rPr kumimoji="1" lang="en-US" altLang="ja-JP" dirty="0"/>
              <a:t>*       62 *       17 *        22 *</a:t>
            </a:r>
          </a:p>
          <a:p>
            <a:r>
              <a:rPr kumimoji="1" lang="en-US" altLang="ja-JP" dirty="0"/>
              <a:t>*       62 *       18 *         4 *</a:t>
            </a:r>
          </a:p>
          <a:p>
            <a:r>
              <a:rPr kumimoji="1" lang="en-US" altLang="ja-JP" dirty="0"/>
              <a:t>*       62 *       19 *        -4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15 *</a:t>
            </a:r>
          </a:p>
          <a:p>
            <a:r>
              <a:rPr kumimoji="1" lang="en-US" altLang="ja-JP" dirty="0"/>
              <a:t>*       63 *        9 *       -15 *</a:t>
            </a:r>
          </a:p>
          <a:p>
            <a:r>
              <a:rPr kumimoji="1" lang="en-US" altLang="ja-JP" dirty="0"/>
              <a:t>*       63 *       10 *        25 *</a:t>
            </a:r>
          </a:p>
          <a:p>
            <a:r>
              <a:rPr kumimoji="1" lang="en-US" altLang="ja-JP" dirty="0"/>
              <a:t>*       63 *       11 *         5 *</a:t>
            </a:r>
          </a:p>
          <a:p>
            <a:r>
              <a:rPr kumimoji="1" lang="en-US" altLang="ja-JP" dirty="0"/>
              <a:t>*       63 *       12 *        -5 *</a:t>
            </a:r>
          </a:p>
          <a:p>
            <a:r>
              <a:rPr kumimoji="1" lang="en-US" altLang="ja-JP" dirty="0"/>
              <a:t>*       63 *       13 *         5 *</a:t>
            </a:r>
          </a:p>
          <a:p>
            <a:r>
              <a:rPr kumimoji="1" lang="en-US" altLang="ja-JP" dirty="0"/>
              <a:t>*       63 *       14 *        -5 *</a:t>
            </a:r>
          </a:p>
          <a:p>
            <a:r>
              <a:rPr kumimoji="1" lang="en-US" altLang="ja-JP" dirty="0"/>
              <a:t>Type &lt;CR&gt; to continue or q to quit ==&gt;</a:t>
            </a:r>
          </a:p>
          <a:p>
            <a:r>
              <a:rPr kumimoji="1" lang="en-US" altLang="ja-JP" dirty="0"/>
              <a:t>*       63 *       15 *        94 *</a:t>
            </a:r>
          </a:p>
          <a:p>
            <a:r>
              <a:rPr kumimoji="1" lang="en-US" altLang="ja-JP" dirty="0"/>
              <a:t>*       63 *       16 *         5 *</a:t>
            </a:r>
          </a:p>
          <a:p>
            <a:r>
              <a:rPr kumimoji="1" lang="en-US" altLang="ja-JP" dirty="0"/>
              <a:t>*       63 *       17 *        -5 *</a:t>
            </a:r>
          </a:p>
          <a:p>
            <a:r>
              <a:rPr kumimoji="1" lang="en-US" altLang="ja-JP" dirty="0"/>
              <a:t>*       63 *       18 *         5 *</a:t>
            </a:r>
          </a:p>
          <a:p>
            <a:r>
              <a:rPr kumimoji="1" lang="en-US" altLang="ja-JP" dirty="0"/>
              <a:t>*       63 *       19 *        21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15 *</a:t>
            </a:r>
          </a:p>
          <a:p>
            <a:r>
              <a:rPr kumimoji="1" lang="en-US" altLang="ja-JP" dirty="0"/>
              <a:t>*       64 *        9 *       -15 *</a:t>
            </a:r>
          </a:p>
          <a:p>
            <a:r>
              <a:rPr kumimoji="1" lang="en-US" altLang="ja-JP" dirty="0"/>
              <a:t>*       64 *       10 *        25 *</a:t>
            </a:r>
          </a:p>
          <a:p>
            <a:r>
              <a:rPr kumimoji="1" lang="en-US" altLang="ja-JP" dirty="0"/>
              <a:t>*       64 *       11 *         5 *</a:t>
            </a:r>
          </a:p>
          <a:p>
            <a:r>
              <a:rPr kumimoji="1" lang="en-US" altLang="ja-JP" dirty="0"/>
              <a:t>*       64 *       12 *        -5 *</a:t>
            </a:r>
          </a:p>
          <a:p>
            <a:r>
              <a:rPr kumimoji="1" lang="en-US" altLang="ja-JP" dirty="0"/>
              <a:t>*       64 *       13 *         5 *</a:t>
            </a:r>
          </a:p>
          <a:p>
            <a:r>
              <a:rPr kumimoji="1" lang="en-US" altLang="ja-JP" dirty="0"/>
              <a:t>*       64 *       14 *        -5 *</a:t>
            </a:r>
          </a:p>
          <a:p>
            <a:r>
              <a:rPr kumimoji="1" lang="en-US" altLang="ja-JP" dirty="0"/>
              <a:t>*       64 *       15 *        94 *</a:t>
            </a:r>
          </a:p>
          <a:p>
            <a:r>
              <a:rPr kumimoji="1" lang="en-US" altLang="ja-JP" dirty="0"/>
              <a:t>*       64 *       16 *         5 *</a:t>
            </a:r>
          </a:p>
          <a:p>
            <a:r>
              <a:rPr kumimoji="1" lang="en-US" altLang="ja-JP" dirty="0"/>
              <a:t>*       64 *       17 *        -5 *</a:t>
            </a:r>
          </a:p>
          <a:p>
            <a:r>
              <a:rPr kumimoji="1" lang="en-US" altLang="ja-JP" dirty="0"/>
              <a:t>*       64 *       18 *         5 *</a:t>
            </a:r>
          </a:p>
          <a:p>
            <a:r>
              <a:rPr kumimoji="1" lang="en-US" altLang="ja-JP" dirty="0"/>
              <a:t>*       64 *       19 *        21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15 *</a:t>
            </a:r>
          </a:p>
          <a:p>
            <a:r>
              <a:rPr kumimoji="1" lang="en-US" altLang="ja-JP" dirty="0"/>
              <a:t>*       65 *        9 *       -15 *</a:t>
            </a:r>
          </a:p>
          <a:p>
            <a:r>
              <a:rPr kumimoji="1" lang="en-US" altLang="ja-JP" dirty="0"/>
              <a:t>*       65 *       10 *        25 *</a:t>
            </a:r>
          </a:p>
          <a:p>
            <a:r>
              <a:rPr kumimoji="1" lang="en-US" altLang="ja-JP" dirty="0"/>
              <a:t>*       65 *       11 *         5 *</a:t>
            </a:r>
          </a:p>
          <a:p>
            <a:r>
              <a:rPr kumimoji="1" lang="en-US" altLang="ja-JP" dirty="0"/>
              <a:t>*       65 *       12 *        -5 *</a:t>
            </a:r>
          </a:p>
          <a:p>
            <a:r>
              <a:rPr kumimoji="1" lang="en-US" altLang="ja-JP" dirty="0"/>
              <a:t>*       65 *       13 *         5 *</a:t>
            </a:r>
          </a:p>
          <a:p>
            <a:r>
              <a:rPr kumimoji="1" lang="en-US" altLang="ja-JP" dirty="0"/>
              <a:t>*       65 *       14 *        -5 *</a:t>
            </a:r>
          </a:p>
          <a:p>
            <a:r>
              <a:rPr kumimoji="1" lang="en-US" altLang="ja-JP" dirty="0"/>
              <a:t>*       65 *       15 *        94 *</a:t>
            </a:r>
          </a:p>
          <a:p>
            <a:r>
              <a:rPr kumimoji="1" lang="en-US" altLang="ja-JP" dirty="0"/>
              <a:t>*       65 *       16 *         5 *</a:t>
            </a:r>
          </a:p>
          <a:p>
            <a:r>
              <a:rPr kumimoji="1" lang="en-US" altLang="ja-JP" dirty="0"/>
              <a:t>*       65 *       17 *        -5 *</a:t>
            </a:r>
          </a:p>
          <a:p>
            <a:r>
              <a:rPr kumimoji="1" lang="en-US" altLang="ja-JP" dirty="0"/>
              <a:t>*       65 *       18 *         5 *</a:t>
            </a:r>
          </a:p>
          <a:p>
            <a:r>
              <a:rPr kumimoji="1" lang="en-US" altLang="ja-JP" dirty="0"/>
              <a:t>*       65 *       19 *        21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15 *</a:t>
            </a:r>
          </a:p>
          <a:p>
            <a:r>
              <a:rPr kumimoji="1" lang="en-US" altLang="ja-JP" dirty="0"/>
              <a:t>*       66 *        9 *       -15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94 *</a:t>
            </a:r>
          </a:p>
          <a:p>
            <a:r>
              <a:rPr kumimoji="1" lang="en-US" altLang="ja-JP" dirty="0"/>
              <a:t>*       66 *       14 *        15 *</a:t>
            </a:r>
          </a:p>
          <a:p>
            <a:r>
              <a:rPr kumimoji="1" lang="en-US" altLang="ja-JP" dirty="0"/>
              <a:t>*       66 *       15 *       -15 *</a:t>
            </a:r>
          </a:p>
          <a:p>
            <a:r>
              <a:rPr kumimoji="1" lang="en-US" altLang="ja-JP" dirty="0"/>
              <a:t>*       66 *       16 *        15 *</a:t>
            </a:r>
          </a:p>
          <a:p>
            <a:r>
              <a:rPr kumimoji="1" lang="en-US" altLang="ja-JP" dirty="0"/>
              <a:t>*       66 *       17 *        22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15 *</a:t>
            </a:r>
          </a:p>
          <a:p>
            <a:r>
              <a:rPr kumimoji="1" lang="en-US" altLang="ja-JP" dirty="0"/>
              <a:t>*       67 *        9 *       -15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5 *</a:t>
            </a:r>
          </a:p>
          <a:p>
            <a:r>
              <a:rPr kumimoji="1" lang="en-US" altLang="ja-JP" dirty="0"/>
              <a:t>*       67 *       14 *        -5 *</a:t>
            </a:r>
          </a:p>
          <a:p>
            <a:r>
              <a:rPr kumimoji="1" lang="en-US" altLang="ja-JP" dirty="0"/>
              <a:t>*       67 *       15 *        94 *</a:t>
            </a:r>
          </a:p>
          <a:p>
            <a:r>
              <a:rPr kumimoji="1" lang="en-US" altLang="ja-JP" dirty="0"/>
              <a:t>*       67 *       16 *         5 *</a:t>
            </a:r>
          </a:p>
          <a:p>
            <a:r>
              <a:rPr kumimoji="1" lang="en-US" altLang="ja-JP" dirty="0"/>
              <a:t>*       67 *       17 *        -5 *</a:t>
            </a:r>
          </a:p>
          <a:p>
            <a:r>
              <a:rPr kumimoji="1" lang="en-US" altLang="ja-JP" dirty="0"/>
              <a:t>*       67 *       18 *         5 *</a:t>
            </a:r>
          </a:p>
          <a:p>
            <a:r>
              <a:rPr kumimoji="1" lang="en-US" altLang="ja-JP" dirty="0"/>
              <a:t>*       67 *       19 *        21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15 *</a:t>
            </a:r>
          </a:p>
          <a:p>
            <a:r>
              <a:rPr kumimoji="1" lang="en-US" altLang="ja-JP" dirty="0"/>
              <a:t>*       68 *        9 *       -15 *</a:t>
            </a:r>
          </a:p>
          <a:p>
            <a:r>
              <a:rPr kumimoji="1" lang="en-US" altLang="ja-JP" dirty="0"/>
              <a:t>*       68 *       10 *        25 *</a:t>
            </a:r>
          </a:p>
          <a:p>
            <a:r>
              <a:rPr kumimoji="1" lang="en-US" altLang="ja-JP" dirty="0"/>
              <a:t>*       68 *       11 *         5 *</a:t>
            </a:r>
          </a:p>
          <a:p>
            <a:r>
              <a:rPr kumimoji="1" lang="en-US" altLang="ja-JP" dirty="0"/>
              <a:t>*       68 *       12 *        -5 *</a:t>
            </a:r>
          </a:p>
          <a:p>
            <a:r>
              <a:rPr kumimoji="1" lang="en-US" altLang="ja-JP" dirty="0"/>
              <a:t>*       68 *       13 *         5 *</a:t>
            </a:r>
          </a:p>
          <a:p>
            <a:r>
              <a:rPr kumimoji="1" lang="en-US" altLang="ja-JP" dirty="0"/>
              <a:t>*       68 *       14 *        -5 *</a:t>
            </a:r>
          </a:p>
          <a:p>
            <a:r>
              <a:rPr kumimoji="1" lang="en-US" altLang="ja-JP" dirty="0"/>
              <a:t>Type &lt;CR&gt; to continue or q to quit ==&gt;</a:t>
            </a:r>
          </a:p>
          <a:p>
            <a:r>
              <a:rPr kumimoji="1" lang="en-US" altLang="ja-JP" dirty="0"/>
              <a:t>*       68 *       15 *        94 *</a:t>
            </a:r>
          </a:p>
          <a:p>
            <a:r>
              <a:rPr kumimoji="1" lang="en-US" altLang="ja-JP" dirty="0"/>
              <a:t>*       68 *       16 *         5 *</a:t>
            </a:r>
          </a:p>
          <a:p>
            <a:r>
              <a:rPr kumimoji="1" lang="en-US" altLang="ja-JP" dirty="0"/>
              <a:t>*       68 *       17 *        -5 *</a:t>
            </a:r>
          </a:p>
          <a:p>
            <a:r>
              <a:rPr kumimoji="1" lang="en-US" altLang="ja-JP" dirty="0"/>
              <a:t>*       68 *       18 *         5 *</a:t>
            </a:r>
          </a:p>
          <a:p>
            <a:r>
              <a:rPr kumimoji="1" lang="en-US" altLang="ja-JP" dirty="0"/>
              <a:t>*       68 *       19 *        21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15 *</a:t>
            </a:r>
          </a:p>
          <a:p>
            <a:r>
              <a:rPr kumimoji="1" lang="en-US" altLang="ja-JP" dirty="0"/>
              <a:t>*       69 *        9 *       -15 *</a:t>
            </a:r>
          </a:p>
          <a:p>
            <a:r>
              <a:rPr kumimoji="1" lang="en-US" altLang="ja-JP" dirty="0"/>
              <a:t>*       69 *       10 *        25 *</a:t>
            </a:r>
          </a:p>
          <a:p>
            <a:r>
              <a:rPr kumimoji="1" lang="en-US" altLang="ja-JP" dirty="0"/>
              <a:t>*       69 *       11 *         5 *</a:t>
            </a:r>
          </a:p>
          <a:p>
            <a:r>
              <a:rPr kumimoji="1" lang="en-US" altLang="ja-JP" dirty="0"/>
              <a:t>*       69 *       12 *        -5 *</a:t>
            </a:r>
          </a:p>
          <a:p>
            <a:r>
              <a:rPr kumimoji="1" lang="en-US" altLang="ja-JP" dirty="0"/>
              <a:t>*       69 *       13 *         5 *</a:t>
            </a:r>
          </a:p>
          <a:p>
            <a:r>
              <a:rPr kumimoji="1" lang="en-US" altLang="ja-JP" dirty="0"/>
              <a:t>*       69 *       14 *        -5 *</a:t>
            </a:r>
          </a:p>
          <a:p>
            <a:r>
              <a:rPr kumimoji="1" lang="en-US" altLang="ja-JP" dirty="0"/>
              <a:t>*       69 *       15 *        94 *</a:t>
            </a:r>
          </a:p>
          <a:p>
            <a:r>
              <a:rPr kumimoji="1" lang="en-US" altLang="ja-JP" dirty="0"/>
              <a:t>*       69 *       16 *         5 *</a:t>
            </a:r>
          </a:p>
          <a:p>
            <a:r>
              <a:rPr kumimoji="1" lang="en-US" altLang="ja-JP" dirty="0"/>
              <a:t>*       69 *       17 *        -5 *</a:t>
            </a:r>
          </a:p>
          <a:p>
            <a:r>
              <a:rPr kumimoji="1" lang="en-US" altLang="ja-JP" dirty="0"/>
              <a:t>*       69 *       18 *         5 *</a:t>
            </a:r>
          </a:p>
          <a:p>
            <a:r>
              <a:rPr kumimoji="1" lang="en-US" altLang="ja-JP" dirty="0"/>
              <a:t>*       69 *       19 *        21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15 *</a:t>
            </a:r>
          </a:p>
          <a:p>
            <a:r>
              <a:rPr kumimoji="1" lang="en-US" altLang="ja-JP" dirty="0"/>
              <a:t>*       70 *        9 *       -15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5 *</a:t>
            </a:r>
          </a:p>
          <a:p>
            <a:r>
              <a:rPr kumimoji="1" lang="en-US" altLang="ja-JP" dirty="0"/>
              <a:t>*       70 *       14 *        -5 *</a:t>
            </a:r>
          </a:p>
          <a:p>
            <a:r>
              <a:rPr kumimoji="1" lang="en-US" altLang="ja-JP" dirty="0"/>
              <a:t>*       70 *       15 *        94 *</a:t>
            </a:r>
          </a:p>
          <a:p>
            <a:r>
              <a:rPr kumimoji="1" lang="en-US" altLang="ja-JP" dirty="0"/>
              <a:t>*       70 *       16 *         5 *</a:t>
            </a:r>
          </a:p>
          <a:p>
            <a:r>
              <a:rPr kumimoji="1" lang="en-US" altLang="ja-JP" dirty="0"/>
              <a:t>*       70 *       17 *        -5 *</a:t>
            </a:r>
          </a:p>
          <a:p>
            <a:r>
              <a:rPr kumimoji="1" lang="en-US" altLang="ja-JP" dirty="0"/>
              <a:t>*       70 *       18 *         5 *</a:t>
            </a:r>
          </a:p>
          <a:p>
            <a:r>
              <a:rPr kumimoji="1" lang="en-US" altLang="ja-JP" dirty="0"/>
              <a:t>*       70 *       19 *        21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15 *</a:t>
            </a:r>
          </a:p>
          <a:p>
            <a:r>
              <a:rPr kumimoji="1" lang="en-US" altLang="ja-JP" dirty="0"/>
              <a:t>*       71 *        9 *       -15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94 *</a:t>
            </a:r>
          </a:p>
          <a:p>
            <a:r>
              <a:rPr kumimoji="1" lang="en-US" altLang="ja-JP" dirty="0"/>
              <a:t>*       71 *       14 *        15 *</a:t>
            </a:r>
          </a:p>
          <a:p>
            <a:r>
              <a:rPr kumimoji="1" lang="en-US" altLang="ja-JP" dirty="0"/>
              <a:t>*       71 *       15 *       -15 *</a:t>
            </a:r>
          </a:p>
          <a:p>
            <a:r>
              <a:rPr kumimoji="1" lang="en-US" altLang="ja-JP" dirty="0"/>
              <a:t>*       71 *       16 *        15 *</a:t>
            </a:r>
          </a:p>
          <a:p>
            <a:r>
              <a:rPr kumimoji="1" lang="en-US" altLang="ja-JP" dirty="0"/>
              <a:t>*       71 *       17 *        22 *</a:t>
            </a:r>
          </a:p>
          <a:p>
            <a:r>
              <a:rPr kumimoji="1" lang="en-US" altLang="ja-JP" dirty="0"/>
              <a:t>*       71 *       18 *       -15 *</a:t>
            </a:r>
          </a:p>
          <a:p>
            <a:r>
              <a:rPr kumimoji="1" lang="en-US" altLang="ja-JP" dirty="0"/>
              <a:t>*       71 *       19 *        22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15 *</a:t>
            </a:r>
          </a:p>
          <a:p>
            <a:r>
              <a:rPr kumimoji="1" lang="en-US" altLang="ja-JP" dirty="0"/>
              <a:t>*       72 *        9 *       -15 *</a:t>
            </a:r>
          </a:p>
          <a:p>
            <a:r>
              <a:rPr kumimoji="1" lang="en-US" altLang="ja-JP" dirty="0"/>
              <a:t>Type &lt;CR&gt; to continue or q to quit ==&gt;</a:t>
            </a:r>
          </a:p>
          <a:p>
            <a:r>
              <a:rPr kumimoji="1" lang="en-US" altLang="ja-JP" dirty="0"/>
              <a:t>*       72 *       10 *        25 *</a:t>
            </a:r>
          </a:p>
          <a:p>
            <a:r>
              <a:rPr kumimoji="1" lang="en-US" altLang="ja-JP" dirty="0"/>
              <a:t>*       72 *       11 *         5 *</a:t>
            </a:r>
          </a:p>
          <a:p>
            <a:r>
              <a:rPr kumimoji="1" lang="en-US" altLang="ja-JP" dirty="0"/>
              <a:t>*       72 *       12 *        -5 *</a:t>
            </a:r>
          </a:p>
          <a:p>
            <a:r>
              <a:rPr kumimoji="1" lang="en-US" altLang="ja-JP" dirty="0"/>
              <a:t>*       72 *       13 *         5 *</a:t>
            </a:r>
          </a:p>
          <a:p>
            <a:r>
              <a:rPr kumimoji="1" lang="en-US" altLang="ja-JP" dirty="0"/>
              <a:t>*       72 *       14 *        -5 *</a:t>
            </a:r>
          </a:p>
          <a:p>
            <a:r>
              <a:rPr kumimoji="1" lang="en-US" altLang="ja-JP" dirty="0"/>
              <a:t>*       72 *       15 *        94 *</a:t>
            </a:r>
          </a:p>
          <a:p>
            <a:r>
              <a:rPr kumimoji="1" lang="en-US" altLang="ja-JP" dirty="0"/>
              <a:t>*       72 *       16 *         5 *</a:t>
            </a:r>
          </a:p>
          <a:p>
            <a:r>
              <a:rPr kumimoji="1" lang="en-US" altLang="ja-JP" dirty="0"/>
              <a:t>*       72 *       17 *        -5 *</a:t>
            </a:r>
          </a:p>
          <a:p>
            <a:r>
              <a:rPr kumimoji="1" lang="en-US" altLang="ja-JP" dirty="0"/>
              <a:t>*       72 *       18 *         5 *</a:t>
            </a:r>
          </a:p>
          <a:p>
            <a:r>
              <a:rPr kumimoji="1" lang="en-US" altLang="ja-JP" dirty="0"/>
              <a:t>*       72 *       19 *        21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15 *</a:t>
            </a:r>
          </a:p>
          <a:p>
            <a:r>
              <a:rPr kumimoji="1" lang="en-US" altLang="ja-JP" dirty="0"/>
              <a:t>*       73 *        9 *       -15 *</a:t>
            </a:r>
          </a:p>
          <a:p>
            <a:r>
              <a:rPr kumimoji="1" lang="en-US" altLang="ja-JP" dirty="0"/>
              <a:t>*       73 *       10 *        25 *</a:t>
            </a:r>
          </a:p>
          <a:p>
            <a:r>
              <a:rPr kumimoji="1" lang="en-US" altLang="ja-JP" dirty="0"/>
              <a:t>*       73 *       11 *         5 *</a:t>
            </a:r>
          </a:p>
          <a:p>
            <a:r>
              <a:rPr kumimoji="1" lang="en-US" altLang="ja-JP" dirty="0"/>
              <a:t>*       73 *       12 *        -5 *</a:t>
            </a:r>
          </a:p>
          <a:p>
            <a:r>
              <a:rPr kumimoji="1" lang="en-US" altLang="ja-JP" dirty="0"/>
              <a:t>*       73 *       13 *        94 *</a:t>
            </a:r>
          </a:p>
          <a:p>
            <a:r>
              <a:rPr kumimoji="1" lang="en-US" altLang="ja-JP" dirty="0"/>
              <a:t>*       73 *       14 *        15 *</a:t>
            </a:r>
          </a:p>
          <a:p>
            <a:r>
              <a:rPr kumimoji="1" lang="en-US" altLang="ja-JP" dirty="0"/>
              <a:t>Type &lt;CR&gt; to continue or q to quit ==&gt;</a:t>
            </a:r>
          </a:p>
          <a:p>
            <a:r>
              <a:rPr kumimoji="1" lang="en-US" altLang="ja-JP" dirty="0"/>
              <a:t>*       73 *       15 *       -15 *</a:t>
            </a:r>
          </a:p>
          <a:p>
            <a:r>
              <a:rPr kumimoji="1" lang="en-US" altLang="ja-JP" dirty="0"/>
              <a:t>*       73 *       16 *       -15 *</a:t>
            </a:r>
          </a:p>
          <a:p>
            <a:r>
              <a:rPr kumimoji="1" lang="en-US" altLang="ja-JP" dirty="0"/>
              <a:t>*       73 *       17 *        22 *</a:t>
            </a:r>
          </a:p>
          <a:p>
            <a:r>
              <a:rPr kumimoji="1" lang="en-US" altLang="ja-JP" dirty="0"/>
              <a:t>*       73 *       18 *         5 *</a:t>
            </a:r>
          </a:p>
          <a:p>
            <a:r>
              <a:rPr kumimoji="1" lang="en-US" altLang="ja-JP" dirty="0"/>
              <a:t>*       73 *       19 *        -5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15 *</a:t>
            </a:r>
          </a:p>
          <a:p>
            <a:r>
              <a:rPr kumimoji="1" lang="en-US" altLang="ja-JP" dirty="0"/>
              <a:t>*       74 *        9 *       -15 *</a:t>
            </a:r>
          </a:p>
          <a:p>
            <a:r>
              <a:rPr kumimoji="1" lang="en-US" altLang="ja-JP" dirty="0"/>
              <a:t>*       74 *       10 *        25 *</a:t>
            </a:r>
          </a:p>
          <a:p>
            <a:r>
              <a:rPr kumimoji="1" lang="en-US" altLang="ja-JP" dirty="0"/>
              <a:t>*       74 *       11 *        24 *</a:t>
            </a:r>
          </a:p>
          <a:p>
            <a:r>
              <a:rPr kumimoji="1" lang="en-US" altLang="ja-JP" dirty="0"/>
              <a:t>*       74 *       12 *       -24 *</a:t>
            </a:r>
          </a:p>
          <a:p>
            <a:r>
              <a:rPr kumimoji="1" lang="en-US" altLang="ja-JP" dirty="0"/>
              <a:t>*       74 *       13 *        -1 *</a:t>
            </a:r>
          </a:p>
          <a:p>
            <a:r>
              <a:rPr kumimoji="1" lang="en-US" altLang="ja-JP" dirty="0"/>
              <a:t>*       74 *       14 *         2 *</a:t>
            </a:r>
          </a:p>
          <a:p>
            <a:r>
              <a:rPr kumimoji="1" lang="en-US" altLang="ja-JP" dirty="0"/>
              <a:t>*       74 *       15 *         3 *</a:t>
            </a:r>
          </a:p>
          <a:p>
            <a:r>
              <a:rPr kumimoji="1" lang="en-US" altLang="ja-JP" dirty="0"/>
              <a:t>*       74 *       16 *        -4 *</a:t>
            </a:r>
          </a:p>
          <a:p>
            <a:r>
              <a:rPr kumimoji="1" lang="en-US" altLang="ja-JP" dirty="0"/>
              <a:t>*       74 *       17 *        94 *</a:t>
            </a:r>
          </a:p>
          <a:p>
            <a:r>
              <a:rPr kumimoji="1" lang="en-US" altLang="ja-JP" dirty="0"/>
              <a:t>*       74 *       18 *        15 *</a:t>
            </a:r>
          </a:p>
          <a:p>
            <a:r>
              <a:rPr kumimoji="1" lang="en-US" altLang="ja-JP" dirty="0"/>
              <a:t>*       74 *       19 *       -15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15 *</a:t>
            </a:r>
          </a:p>
          <a:p>
            <a:r>
              <a:rPr kumimoji="1" lang="en-US" altLang="ja-JP" dirty="0"/>
              <a:t>*       75 *        9 *       -15 *</a:t>
            </a:r>
          </a:p>
          <a:p>
            <a:r>
              <a:rPr kumimoji="1" lang="en-US" altLang="ja-JP" dirty="0"/>
              <a:t>*       75 *       10 *        25 *</a:t>
            </a:r>
          </a:p>
          <a:p>
            <a:r>
              <a:rPr kumimoji="1" lang="en-US" altLang="ja-JP" dirty="0"/>
              <a:t>*       75 *       11 *        24 *</a:t>
            </a:r>
          </a:p>
          <a:p>
            <a:r>
              <a:rPr kumimoji="1" lang="en-US" altLang="ja-JP" dirty="0"/>
              <a:t>*       75 *       12 *       -24 *</a:t>
            </a:r>
          </a:p>
          <a:p>
            <a:r>
              <a:rPr kumimoji="1" lang="en-US" altLang="ja-JP" dirty="0"/>
              <a:t>*       75 *       13 *        -1 *</a:t>
            </a:r>
          </a:p>
          <a:p>
            <a:r>
              <a:rPr kumimoji="1" lang="en-US" altLang="ja-JP" dirty="0"/>
              <a:t>*       75 *       14 *         2 *</a:t>
            </a:r>
          </a:p>
          <a:p>
            <a:r>
              <a:rPr kumimoji="1" lang="en-US" altLang="ja-JP" dirty="0"/>
              <a:t>*       75 *       15 *         1 *</a:t>
            </a:r>
          </a:p>
          <a:p>
            <a:r>
              <a:rPr kumimoji="1" lang="en-US" altLang="ja-JP" dirty="0"/>
              <a:t>*       75 *       16 *        -2 *</a:t>
            </a:r>
          </a:p>
          <a:p>
            <a:r>
              <a:rPr kumimoji="1" lang="en-US" altLang="ja-JP" dirty="0"/>
              <a:t>*       75 *       17 *        -1 *</a:t>
            </a:r>
          </a:p>
          <a:p>
            <a:r>
              <a:rPr kumimoji="1" lang="en-US" altLang="ja-JP" dirty="0"/>
              <a:t>*       75 *       18 *         2 *</a:t>
            </a:r>
          </a:p>
          <a:p>
            <a:r>
              <a:rPr kumimoji="1" lang="en-US" altLang="ja-JP" dirty="0"/>
              <a:t>*       75 *       19 *         1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15 *</a:t>
            </a:r>
          </a:p>
          <a:p>
            <a:r>
              <a:rPr kumimoji="1" lang="en-US" altLang="ja-JP" dirty="0"/>
              <a:t>*       76 *        9 *       -15 *</a:t>
            </a:r>
          </a:p>
          <a:p>
            <a:r>
              <a:rPr kumimoji="1" lang="en-US" altLang="ja-JP" dirty="0"/>
              <a:t>*       76 *       10 *        25 *</a:t>
            </a:r>
          </a:p>
          <a:p>
            <a:r>
              <a:rPr kumimoji="1" lang="en-US" altLang="ja-JP" dirty="0"/>
              <a:t>*       76 *       11 *        21 *</a:t>
            </a:r>
          </a:p>
          <a:p>
            <a:r>
              <a:rPr kumimoji="1" lang="en-US" altLang="ja-JP" dirty="0"/>
              <a:t>*       76 *       12 *        21 *</a:t>
            </a:r>
          </a:p>
          <a:p>
            <a:r>
              <a:rPr kumimoji="1" lang="en-US" altLang="ja-JP" dirty="0"/>
              <a:t>*       76 *       13 *        21 *</a:t>
            </a:r>
          </a:p>
          <a:p>
            <a:r>
              <a:rPr kumimoji="1" lang="en-US" altLang="ja-JP" dirty="0"/>
              <a:t>*       76 *       14 *        21 *</a:t>
            </a:r>
          </a:p>
          <a:p>
            <a:r>
              <a:rPr kumimoji="1" lang="en-US" altLang="ja-JP" dirty="0"/>
              <a:t>*       76 *       15 *        94 *</a:t>
            </a:r>
          </a:p>
          <a:p>
            <a:r>
              <a:rPr kumimoji="1" lang="en-US" altLang="ja-JP" dirty="0"/>
              <a:t>*       76 *       16 *        21 *</a:t>
            </a:r>
          </a:p>
          <a:p>
            <a:r>
              <a:rPr kumimoji="1" lang="en-US" altLang="ja-JP" dirty="0"/>
              <a:t>*       76 *       17 *        21 *</a:t>
            </a:r>
          </a:p>
          <a:p>
            <a:r>
              <a:rPr kumimoji="1" lang="en-US" altLang="ja-JP" dirty="0"/>
              <a:t>*       76 *       18 *         1 *</a:t>
            </a:r>
          </a:p>
          <a:p>
            <a:r>
              <a:rPr kumimoji="1" lang="en-US" altLang="ja-JP" dirty="0"/>
              <a:t>*       76 *       19 *        -1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15 *</a:t>
            </a:r>
          </a:p>
          <a:p>
            <a:r>
              <a:rPr kumimoji="1" lang="en-US" altLang="ja-JP" dirty="0"/>
              <a:t>*       77 *        9 *       -15 *</a:t>
            </a:r>
          </a:p>
          <a:p>
            <a:r>
              <a:rPr kumimoji="1" lang="en-US" altLang="ja-JP" dirty="0"/>
              <a:t>Type &lt;CR&gt; to continue or q to quit ==&gt;</a:t>
            </a:r>
          </a:p>
          <a:p>
            <a:r>
              <a:rPr kumimoji="1" lang="en-US" altLang="ja-JP" dirty="0"/>
              <a:t>*       77 *       10 *        25 *</a:t>
            </a:r>
          </a:p>
          <a:p>
            <a:r>
              <a:rPr kumimoji="1" lang="en-US" altLang="ja-JP" dirty="0"/>
              <a:t>*       77 *       11 *        24 *</a:t>
            </a:r>
          </a:p>
          <a:p>
            <a:r>
              <a:rPr kumimoji="1" lang="en-US" altLang="ja-JP" dirty="0"/>
              <a:t>*       77 *       12 *       -24 *</a:t>
            </a:r>
          </a:p>
          <a:p>
            <a:r>
              <a:rPr kumimoji="1" lang="en-US" altLang="ja-JP" dirty="0"/>
              <a:t>*       77 *       13 *        -1 *</a:t>
            </a:r>
          </a:p>
          <a:p>
            <a:r>
              <a:rPr kumimoji="1" lang="en-US" altLang="ja-JP" dirty="0"/>
              <a:t>*       77 *       14 *         2 *</a:t>
            </a:r>
          </a:p>
          <a:p>
            <a:r>
              <a:rPr kumimoji="1" lang="en-US" altLang="ja-JP" dirty="0"/>
              <a:t>*       77 *       15 *         1 *</a:t>
            </a:r>
          </a:p>
          <a:p>
            <a:r>
              <a:rPr kumimoji="1" lang="en-US" altLang="ja-JP" dirty="0"/>
              <a:t>*       77 *       16 *        -2 *</a:t>
            </a:r>
          </a:p>
          <a:p>
            <a:r>
              <a:rPr kumimoji="1" lang="en-US" altLang="ja-JP" dirty="0"/>
              <a:t>*       77 *       17 *        94 *</a:t>
            </a:r>
          </a:p>
          <a:p>
            <a:r>
              <a:rPr kumimoji="1" lang="en-US" altLang="ja-JP" dirty="0"/>
              <a:t>*       77 *       18 *        15 *</a:t>
            </a:r>
          </a:p>
          <a:p>
            <a:r>
              <a:rPr kumimoji="1" lang="en-US" altLang="ja-JP" dirty="0"/>
              <a:t>*       77 *       19 *       -15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15 *</a:t>
            </a:r>
          </a:p>
          <a:p>
            <a:r>
              <a:rPr kumimoji="1" lang="en-US" altLang="ja-JP" dirty="0"/>
              <a:t>*       78 *        9 *       -15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94 *</a:t>
            </a:r>
          </a:p>
          <a:p>
            <a:r>
              <a:rPr kumimoji="1" lang="en-US" altLang="ja-JP" dirty="0"/>
              <a:t>*       78 *       14 *        15 *</a:t>
            </a:r>
          </a:p>
          <a:p>
            <a:r>
              <a:rPr kumimoji="1" lang="en-US" altLang="ja-JP" dirty="0"/>
              <a:t>Type &lt;CR&gt; to continue or q to quit ==&gt;</a:t>
            </a:r>
          </a:p>
          <a:p>
            <a:r>
              <a:rPr kumimoji="1" lang="en-US" altLang="ja-JP" dirty="0"/>
              <a:t>*       78 *       15 *       -15 *</a:t>
            </a:r>
          </a:p>
          <a:p>
            <a:r>
              <a:rPr kumimoji="1" lang="en-US" altLang="ja-JP" dirty="0"/>
              <a:t>*       78 *       16 *        15 *</a:t>
            </a:r>
          </a:p>
          <a:p>
            <a:r>
              <a:rPr kumimoji="1" lang="en-US" altLang="ja-JP" dirty="0"/>
              <a:t>*       78 *       17 *        22 *</a:t>
            </a:r>
          </a:p>
          <a:p>
            <a:r>
              <a:rPr kumimoji="1" lang="en-US" altLang="ja-JP" dirty="0"/>
              <a:t>*       78 *       18 *        15 *</a:t>
            </a:r>
          </a:p>
          <a:p>
            <a:r>
              <a:rPr kumimoji="1" lang="en-US" altLang="ja-JP" dirty="0"/>
              <a:t>*       78 *       19 *        22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15 *</a:t>
            </a:r>
          </a:p>
          <a:p>
            <a:r>
              <a:rPr kumimoji="1" lang="en-US" altLang="ja-JP" dirty="0"/>
              <a:t>*       79 *        9 *       -15 *</a:t>
            </a:r>
          </a:p>
          <a:p>
            <a:r>
              <a:rPr kumimoji="1" lang="en-US" altLang="ja-JP" dirty="0"/>
              <a:t>*       79 *       10 *        25 *</a:t>
            </a:r>
          </a:p>
          <a:p>
            <a:r>
              <a:rPr kumimoji="1" lang="en-US" altLang="ja-JP" dirty="0"/>
              <a:t>*       79 *       11 *         5 *</a:t>
            </a:r>
          </a:p>
          <a:p>
            <a:r>
              <a:rPr kumimoji="1" lang="en-US" altLang="ja-JP" dirty="0"/>
              <a:t>*       79 *       12 *        -5 *</a:t>
            </a:r>
          </a:p>
          <a:p>
            <a:r>
              <a:rPr kumimoji="1" lang="en-US" altLang="ja-JP" dirty="0"/>
              <a:t>*       79 *       13 *         5 *</a:t>
            </a:r>
          </a:p>
          <a:p>
            <a:r>
              <a:rPr kumimoji="1" lang="en-US" altLang="ja-JP" dirty="0"/>
              <a:t>*       79 *       14 *        -5 *</a:t>
            </a:r>
          </a:p>
          <a:p>
            <a:r>
              <a:rPr kumimoji="1" lang="en-US" altLang="ja-JP" dirty="0"/>
              <a:t>*       79 *       15 *        94 *</a:t>
            </a:r>
          </a:p>
          <a:p>
            <a:r>
              <a:rPr kumimoji="1" lang="en-US" altLang="ja-JP" dirty="0"/>
              <a:t>*       79 *       16 *         5 *</a:t>
            </a:r>
          </a:p>
          <a:p>
            <a:r>
              <a:rPr kumimoji="1" lang="en-US" altLang="ja-JP" dirty="0"/>
              <a:t>*       79 *       17 *        -5 *</a:t>
            </a:r>
          </a:p>
          <a:p>
            <a:r>
              <a:rPr kumimoji="1" lang="en-US" altLang="ja-JP" dirty="0"/>
              <a:t>*       79 *       18 *         5 *</a:t>
            </a:r>
          </a:p>
          <a:p>
            <a:r>
              <a:rPr kumimoji="1" lang="en-US" altLang="ja-JP" dirty="0"/>
              <a:t>*       79 *       19 *        21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15 *</a:t>
            </a:r>
          </a:p>
          <a:p>
            <a:r>
              <a:rPr kumimoji="1" lang="en-US" altLang="ja-JP" dirty="0"/>
              <a:t>*       80 *        9 *       -15 *</a:t>
            </a:r>
          </a:p>
          <a:p>
            <a:r>
              <a:rPr kumimoji="1" lang="en-US" altLang="ja-JP" dirty="0"/>
              <a:t>*       80 *       10 *        25 *</a:t>
            </a:r>
          </a:p>
          <a:p>
            <a:r>
              <a:rPr kumimoji="1" lang="en-US" altLang="ja-JP" dirty="0"/>
              <a:t>*       80 *       11 *         5 *</a:t>
            </a:r>
          </a:p>
          <a:p>
            <a:r>
              <a:rPr kumimoji="1" lang="en-US" altLang="ja-JP" dirty="0"/>
              <a:t>*       80 *       12 *        -5 *</a:t>
            </a:r>
          </a:p>
          <a:p>
            <a:r>
              <a:rPr kumimoji="1" lang="en-US" altLang="ja-JP" dirty="0"/>
              <a:t>*       80 *       13 *         5 *</a:t>
            </a:r>
          </a:p>
          <a:p>
            <a:r>
              <a:rPr kumimoji="1" lang="en-US" altLang="ja-JP" dirty="0"/>
              <a:t>*       80 *       14 *        -5 *</a:t>
            </a:r>
          </a:p>
          <a:p>
            <a:r>
              <a:rPr kumimoji="1" lang="en-US" altLang="ja-JP" dirty="0"/>
              <a:t>*       80 *       15 *        94 *</a:t>
            </a:r>
          </a:p>
          <a:p>
            <a:r>
              <a:rPr kumimoji="1" lang="en-US" altLang="ja-JP" dirty="0"/>
              <a:t>*       80 *       16 *         5 *</a:t>
            </a:r>
          </a:p>
          <a:p>
            <a:r>
              <a:rPr kumimoji="1" lang="en-US" altLang="ja-JP" dirty="0"/>
              <a:t>*       80 *       17 *        -5 *</a:t>
            </a:r>
          </a:p>
          <a:p>
            <a:r>
              <a:rPr kumimoji="1" lang="en-US" altLang="ja-JP" dirty="0"/>
              <a:t>*       80 *       18 *         5 *</a:t>
            </a:r>
          </a:p>
          <a:p>
            <a:r>
              <a:rPr kumimoji="1" lang="en-US" altLang="ja-JP" dirty="0"/>
              <a:t>*       80 *       19 *        21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15 *</a:t>
            </a:r>
          </a:p>
          <a:p>
            <a:r>
              <a:rPr kumimoji="1" lang="en-US" altLang="ja-JP" dirty="0"/>
              <a:t>*       81 *        9 *       -15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94 *</a:t>
            </a:r>
          </a:p>
          <a:p>
            <a:r>
              <a:rPr kumimoji="1" lang="en-US" altLang="ja-JP" dirty="0"/>
              <a:t>*       81 *       14 *        15 *</a:t>
            </a:r>
          </a:p>
          <a:p>
            <a:r>
              <a:rPr kumimoji="1" lang="en-US" altLang="ja-JP" dirty="0"/>
              <a:t>*       81 *       15 *       -15 *</a:t>
            </a:r>
          </a:p>
          <a:p>
            <a:r>
              <a:rPr kumimoji="1" lang="en-US" altLang="ja-JP" dirty="0"/>
              <a:t>*       81 *       16 *        15 *</a:t>
            </a:r>
          </a:p>
          <a:p>
            <a:r>
              <a:rPr kumimoji="1" lang="en-US" altLang="ja-JP" dirty="0"/>
              <a:t>*       81 *       17 *        22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25 *</a:t>
            </a:r>
          </a:p>
          <a:p>
            <a:r>
              <a:rPr kumimoji="1" lang="en-US" altLang="ja-JP" dirty="0"/>
              <a:t>*       82 *       11 *         5 *</a:t>
            </a:r>
          </a:p>
          <a:p>
            <a:r>
              <a:rPr kumimoji="1" lang="en-US" altLang="ja-JP" dirty="0"/>
              <a:t>*       82 *       12 *        -5 *</a:t>
            </a:r>
          </a:p>
          <a:p>
            <a:r>
              <a:rPr kumimoji="1" lang="en-US" altLang="ja-JP" dirty="0"/>
              <a:t>*       82 *       13 *         5 *</a:t>
            </a:r>
          </a:p>
          <a:p>
            <a:r>
              <a:rPr kumimoji="1" lang="en-US" altLang="ja-JP" dirty="0"/>
              <a:t>*       82 *       14 *        -5 *</a:t>
            </a:r>
          </a:p>
          <a:p>
            <a:r>
              <a:rPr kumimoji="1" lang="en-US" altLang="ja-JP" dirty="0"/>
              <a:t>*       82 *       15 *        94 *</a:t>
            </a:r>
          </a:p>
          <a:p>
            <a:r>
              <a:rPr kumimoji="1" lang="en-US" altLang="ja-JP" dirty="0"/>
              <a:t>*       82 *       16 *         5 *</a:t>
            </a:r>
          </a:p>
          <a:p>
            <a:r>
              <a:rPr kumimoji="1" lang="en-US" altLang="ja-JP" dirty="0"/>
              <a:t>*       82 *       17 *        -5 *</a:t>
            </a:r>
          </a:p>
          <a:p>
            <a:r>
              <a:rPr kumimoji="1" lang="en-US" altLang="ja-JP" dirty="0"/>
              <a:t>*       82 *       18 *         5 *</a:t>
            </a:r>
          </a:p>
          <a:p>
            <a:r>
              <a:rPr kumimoji="1" lang="en-US" altLang="ja-JP" dirty="0"/>
              <a:t>*       82 *       19 *        21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15 *</a:t>
            </a:r>
          </a:p>
          <a:p>
            <a:r>
              <a:rPr kumimoji="1" lang="en-US" altLang="ja-JP" dirty="0"/>
              <a:t>*       83 *        9 *       -15 *</a:t>
            </a:r>
          </a:p>
          <a:p>
            <a:r>
              <a:rPr kumimoji="1" lang="en-US" altLang="ja-JP" dirty="0"/>
              <a:t>*       83 *       10 *        25 *</a:t>
            </a:r>
          </a:p>
          <a:p>
            <a:r>
              <a:rPr kumimoji="1" lang="en-US" altLang="ja-JP" dirty="0"/>
              <a:t>*       83 *       11 *        24 *</a:t>
            </a:r>
          </a:p>
          <a:p>
            <a:r>
              <a:rPr kumimoji="1" lang="en-US" altLang="ja-JP" dirty="0"/>
              <a:t>*       83 *       12 *       -24 *</a:t>
            </a:r>
          </a:p>
          <a:p>
            <a:r>
              <a:rPr kumimoji="1" lang="en-US" altLang="ja-JP" dirty="0"/>
              <a:t>*       83 *       13 *        -1 *</a:t>
            </a:r>
          </a:p>
          <a:p>
            <a:r>
              <a:rPr kumimoji="1" lang="en-US" altLang="ja-JP" dirty="0"/>
              <a:t>*       83 *       14 *         2 *</a:t>
            </a:r>
          </a:p>
          <a:p>
            <a:r>
              <a:rPr kumimoji="1" lang="en-US" altLang="ja-JP" dirty="0"/>
              <a:t>Type &lt;CR&gt; to continue or q to quit ==&gt;</a:t>
            </a:r>
          </a:p>
          <a:p>
            <a:r>
              <a:rPr kumimoji="1" lang="en-US" altLang="ja-JP" dirty="0"/>
              <a:t>*       83 *       15 *        13 *</a:t>
            </a:r>
          </a:p>
          <a:p>
            <a:r>
              <a:rPr kumimoji="1" lang="en-US" altLang="ja-JP" dirty="0"/>
              <a:t>*       83 *       16 *       -14 *</a:t>
            </a:r>
          </a:p>
          <a:p>
            <a:r>
              <a:rPr kumimoji="1" lang="en-US" altLang="ja-JP" dirty="0"/>
              <a:t>*       83 *       17 *        -1 *</a:t>
            </a:r>
          </a:p>
          <a:p>
            <a:r>
              <a:rPr kumimoji="1" lang="en-US" altLang="ja-JP" dirty="0"/>
              <a:t>*       83 *       18 *         2 *</a:t>
            </a:r>
          </a:p>
          <a:p>
            <a:r>
              <a:rPr kumimoji="1" lang="en-US" altLang="ja-JP" dirty="0"/>
              <a:t>*       83 *       19 *        13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15 *</a:t>
            </a:r>
          </a:p>
          <a:p>
            <a:r>
              <a:rPr kumimoji="1" lang="en-US" altLang="ja-JP" dirty="0"/>
              <a:t>*       84 *        9 *       -15 *</a:t>
            </a:r>
          </a:p>
          <a:p>
            <a:r>
              <a:rPr kumimoji="1" lang="en-US" altLang="ja-JP" dirty="0"/>
              <a:t>*       84 *       10 *        25 *</a:t>
            </a:r>
          </a:p>
          <a:p>
            <a:r>
              <a:rPr kumimoji="1" lang="en-US" altLang="ja-JP" dirty="0"/>
              <a:t>*       84 *       11 *         5 *</a:t>
            </a:r>
          </a:p>
          <a:p>
            <a:r>
              <a:rPr kumimoji="1" lang="en-US" altLang="ja-JP" dirty="0"/>
              <a:t>*       84 *       12 *        -5 *</a:t>
            </a:r>
          </a:p>
          <a:p>
            <a:r>
              <a:rPr kumimoji="1" lang="en-US" altLang="ja-JP" dirty="0"/>
              <a:t>*       84 *       13 *         5 *</a:t>
            </a:r>
          </a:p>
          <a:p>
            <a:r>
              <a:rPr kumimoji="1" lang="en-US" altLang="ja-JP" dirty="0"/>
              <a:t>*       84 *       14 *        -5 *</a:t>
            </a:r>
          </a:p>
          <a:p>
            <a:r>
              <a:rPr kumimoji="1" lang="en-US" altLang="ja-JP" dirty="0"/>
              <a:t>*       84 *       15 *        94 *</a:t>
            </a:r>
          </a:p>
          <a:p>
            <a:r>
              <a:rPr kumimoji="1" lang="en-US" altLang="ja-JP" dirty="0"/>
              <a:t>*       84 *       16 *         5 *</a:t>
            </a:r>
          </a:p>
          <a:p>
            <a:r>
              <a:rPr kumimoji="1" lang="en-US" altLang="ja-JP" dirty="0"/>
              <a:t>*       84 *       17 *        -5 *</a:t>
            </a:r>
          </a:p>
          <a:p>
            <a:r>
              <a:rPr kumimoji="1" lang="en-US" altLang="ja-JP" dirty="0"/>
              <a:t>*       84 *       18 *         5 *</a:t>
            </a:r>
          </a:p>
          <a:p>
            <a:r>
              <a:rPr kumimoji="1" lang="en-US" altLang="ja-JP" dirty="0"/>
              <a:t>*       84 *       19 *        21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15 *</a:t>
            </a:r>
          </a:p>
          <a:p>
            <a:r>
              <a:rPr kumimoji="1" lang="en-US" altLang="ja-JP" dirty="0"/>
              <a:t>*       85 *        9 *       -15 *</a:t>
            </a:r>
          </a:p>
          <a:p>
            <a:r>
              <a:rPr kumimoji="1" lang="en-US" altLang="ja-JP" dirty="0"/>
              <a:t>*       85 *       10 *        25 *</a:t>
            </a:r>
          </a:p>
          <a:p>
            <a:r>
              <a:rPr kumimoji="1" lang="en-US" altLang="ja-JP" dirty="0"/>
              <a:t>*       85 *       11 *        24 *</a:t>
            </a:r>
          </a:p>
          <a:p>
            <a:r>
              <a:rPr kumimoji="1" lang="en-US" altLang="ja-JP" dirty="0"/>
              <a:t>*       85 *       12 *       -24 *</a:t>
            </a:r>
          </a:p>
          <a:p>
            <a:r>
              <a:rPr kumimoji="1" lang="en-US" altLang="ja-JP" dirty="0"/>
              <a:t>*       85 *       13 *        -3 *</a:t>
            </a:r>
          </a:p>
          <a:p>
            <a:r>
              <a:rPr kumimoji="1" lang="en-US" altLang="ja-JP" dirty="0"/>
              <a:t>*       85 *       14 *         2 *</a:t>
            </a:r>
          </a:p>
          <a:p>
            <a:r>
              <a:rPr kumimoji="1" lang="en-US" altLang="ja-JP" dirty="0"/>
              <a:t>*       85 *       15 *         3 *</a:t>
            </a:r>
          </a:p>
          <a:p>
            <a:r>
              <a:rPr kumimoji="1" lang="en-US" altLang="ja-JP" dirty="0"/>
              <a:t>*       85 *       16 *        -4 *</a:t>
            </a:r>
          </a:p>
          <a:p>
            <a:r>
              <a:rPr kumimoji="1" lang="en-US" altLang="ja-JP" dirty="0"/>
              <a:t>*       85 *       17 *        94 *</a:t>
            </a:r>
          </a:p>
          <a:p>
            <a:r>
              <a:rPr kumimoji="1" lang="en-US" altLang="ja-JP" dirty="0"/>
              <a:t>*       85 *       18 *        15 *</a:t>
            </a:r>
          </a:p>
          <a:p>
            <a:r>
              <a:rPr kumimoji="1" lang="en-US" altLang="ja-JP" dirty="0"/>
              <a:t>*       85 *       19 *       -15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15 *</a:t>
            </a:r>
          </a:p>
          <a:p>
            <a:r>
              <a:rPr kumimoji="1" lang="en-US" altLang="ja-JP" dirty="0"/>
              <a:t>*       86 *        9 *       -15 *</a:t>
            </a:r>
          </a:p>
          <a:p>
            <a:r>
              <a:rPr kumimoji="1" lang="en-US" altLang="ja-JP" dirty="0"/>
              <a:t>*       86 *       10 *        25 *</a:t>
            </a:r>
          </a:p>
          <a:p>
            <a:r>
              <a:rPr kumimoji="1" lang="en-US" altLang="ja-JP" dirty="0"/>
              <a:t>*       86 *       11 *         5 *</a:t>
            </a:r>
          </a:p>
          <a:p>
            <a:r>
              <a:rPr kumimoji="1" lang="en-US" altLang="ja-JP" dirty="0"/>
              <a:t>*       86 *       12 *        -5 *</a:t>
            </a:r>
          </a:p>
          <a:p>
            <a:r>
              <a:rPr kumimoji="1" lang="en-US" altLang="ja-JP" dirty="0"/>
              <a:t>*       86 *       13 *        94 *</a:t>
            </a:r>
          </a:p>
          <a:p>
            <a:r>
              <a:rPr kumimoji="1" lang="en-US" altLang="ja-JP" dirty="0"/>
              <a:t>*       86 *       14 *        15 *</a:t>
            </a:r>
          </a:p>
          <a:p>
            <a:r>
              <a:rPr kumimoji="1" lang="en-US" altLang="ja-JP" dirty="0"/>
              <a:t>*       86 *       15 *       -15 *</a:t>
            </a:r>
          </a:p>
          <a:p>
            <a:r>
              <a:rPr kumimoji="1" lang="en-US" altLang="ja-JP" dirty="0"/>
              <a:t>*       86 *       16 *        15 *</a:t>
            </a:r>
          </a:p>
          <a:p>
            <a:r>
              <a:rPr kumimoji="1" lang="en-US" altLang="ja-JP" dirty="0"/>
              <a:t>*       86 *       17 *        22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15 *</a:t>
            </a:r>
          </a:p>
          <a:p>
            <a:r>
              <a:rPr kumimoji="1" lang="en-US" altLang="ja-JP" dirty="0"/>
              <a:t>*       87 *        9 *       -15 *</a:t>
            </a:r>
          </a:p>
          <a:p>
            <a:r>
              <a:rPr kumimoji="1" lang="en-US" altLang="ja-JP" dirty="0"/>
              <a:t>Type &lt;CR&gt; to continue or q to quit ==&gt;</a:t>
            </a:r>
          </a:p>
          <a:p>
            <a:r>
              <a:rPr kumimoji="1" lang="en-US" altLang="ja-JP" dirty="0"/>
              <a:t>*       87 *       10 *        25 *</a:t>
            </a:r>
          </a:p>
          <a:p>
            <a:r>
              <a:rPr kumimoji="1" lang="en-US" altLang="ja-JP" dirty="0"/>
              <a:t>*       87 *       11 *         5 *</a:t>
            </a:r>
          </a:p>
          <a:p>
            <a:r>
              <a:rPr kumimoji="1" lang="en-US" altLang="ja-JP" dirty="0"/>
              <a:t>*       87 *       12 *        -5 *</a:t>
            </a:r>
          </a:p>
          <a:p>
            <a:r>
              <a:rPr kumimoji="1" lang="en-US" altLang="ja-JP" dirty="0"/>
              <a:t>*       87 *       13 *         5 *</a:t>
            </a:r>
          </a:p>
          <a:p>
            <a:r>
              <a:rPr kumimoji="1" lang="en-US" altLang="ja-JP" dirty="0"/>
              <a:t>*       87 *       14 *        -5 *</a:t>
            </a:r>
          </a:p>
          <a:p>
            <a:r>
              <a:rPr kumimoji="1" lang="en-US" altLang="ja-JP" dirty="0"/>
              <a:t>*       87 *       15 *        94 *</a:t>
            </a:r>
          </a:p>
          <a:p>
            <a:r>
              <a:rPr kumimoji="1" lang="en-US" altLang="ja-JP" dirty="0"/>
              <a:t>*       87 *       16 *         5 *</a:t>
            </a:r>
          </a:p>
          <a:p>
            <a:r>
              <a:rPr kumimoji="1" lang="en-US" altLang="ja-JP" dirty="0"/>
              <a:t>*       87 *       17 *        -5 *</a:t>
            </a:r>
          </a:p>
          <a:p>
            <a:r>
              <a:rPr kumimoji="1" lang="en-US" altLang="ja-JP" dirty="0"/>
              <a:t>*       87 *       18 *         5 *</a:t>
            </a:r>
          </a:p>
          <a:p>
            <a:r>
              <a:rPr kumimoji="1" lang="en-US" altLang="ja-JP" dirty="0"/>
              <a:t>*       87 *       19 *        21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15 *</a:t>
            </a:r>
          </a:p>
          <a:p>
            <a:r>
              <a:rPr kumimoji="1" lang="en-US" altLang="ja-JP" dirty="0"/>
              <a:t>*       88 *        9 *       -15 *</a:t>
            </a:r>
          </a:p>
          <a:p>
            <a:r>
              <a:rPr kumimoji="1" lang="en-US" altLang="ja-JP" dirty="0"/>
              <a:t>*       88 *       10 *        25 *</a:t>
            </a:r>
          </a:p>
          <a:p>
            <a:r>
              <a:rPr kumimoji="1" lang="en-US" altLang="ja-JP" dirty="0"/>
              <a:t>*       88 *       11 *         5 *</a:t>
            </a:r>
          </a:p>
          <a:p>
            <a:r>
              <a:rPr kumimoji="1" lang="en-US" altLang="ja-JP" dirty="0"/>
              <a:t>*       88 *       12 *        -5 *</a:t>
            </a:r>
          </a:p>
          <a:p>
            <a:r>
              <a:rPr kumimoji="1" lang="en-US" altLang="ja-JP" dirty="0"/>
              <a:t>*       88 *       13 *         5 *</a:t>
            </a:r>
          </a:p>
          <a:p>
            <a:r>
              <a:rPr kumimoji="1" lang="en-US" altLang="ja-JP" dirty="0"/>
              <a:t>*       88 *       14 *        -5 *</a:t>
            </a:r>
          </a:p>
          <a:p>
            <a:r>
              <a:rPr kumimoji="1" lang="en-US" altLang="ja-JP" dirty="0"/>
              <a:t>Type &lt;CR&gt; to continue or q to quit ==&gt;</a:t>
            </a:r>
          </a:p>
          <a:p>
            <a:r>
              <a:rPr kumimoji="1" lang="en-US" altLang="ja-JP" dirty="0"/>
              <a:t>*       88 *       15 *        94 *</a:t>
            </a:r>
          </a:p>
          <a:p>
            <a:r>
              <a:rPr kumimoji="1" lang="en-US" altLang="ja-JP" dirty="0"/>
              <a:t>*       88 *       16 *         5 *</a:t>
            </a:r>
          </a:p>
          <a:p>
            <a:r>
              <a:rPr kumimoji="1" lang="en-US" altLang="ja-JP" dirty="0"/>
              <a:t>*       88 *       17 *        -5 *</a:t>
            </a:r>
          </a:p>
          <a:p>
            <a:r>
              <a:rPr kumimoji="1" lang="en-US" altLang="ja-JP" dirty="0"/>
              <a:t>*       88 *       18 *         5 *</a:t>
            </a:r>
          </a:p>
          <a:p>
            <a:r>
              <a:rPr kumimoji="1" lang="en-US" altLang="ja-JP" dirty="0"/>
              <a:t>*       88 *       19 *        21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15 *</a:t>
            </a:r>
          </a:p>
          <a:p>
            <a:r>
              <a:rPr kumimoji="1" lang="en-US" altLang="ja-JP" dirty="0"/>
              <a:t>*       89 *        9 *       -15 *</a:t>
            </a:r>
          </a:p>
          <a:p>
            <a:r>
              <a:rPr kumimoji="1" lang="en-US" altLang="ja-JP" dirty="0"/>
              <a:t>*       89 *       10 *        25 *</a:t>
            </a:r>
          </a:p>
          <a:p>
            <a:r>
              <a:rPr kumimoji="1" lang="en-US" altLang="ja-JP" dirty="0"/>
              <a:t>*       89 *       11 *        15 *</a:t>
            </a:r>
          </a:p>
          <a:p>
            <a:r>
              <a:rPr kumimoji="1" lang="en-US" altLang="ja-JP" dirty="0"/>
              <a:t>*       89 *       12 *       -15 *</a:t>
            </a:r>
          </a:p>
          <a:p>
            <a:r>
              <a:rPr kumimoji="1" lang="en-US" altLang="ja-JP" dirty="0"/>
              <a:t>*       89 *       13 *        15 *</a:t>
            </a:r>
          </a:p>
          <a:p>
            <a:r>
              <a:rPr kumimoji="1" lang="en-US" altLang="ja-JP" dirty="0"/>
              <a:t>*       89 *       14 *       -15 *</a:t>
            </a:r>
          </a:p>
          <a:p>
            <a:r>
              <a:rPr kumimoji="1" lang="en-US" altLang="ja-JP" dirty="0"/>
              <a:t>*       89 *       15 *        94 *</a:t>
            </a:r>
          </a:p>
          <a:p>
            <a:r>
              <a:rPr kumimoji="1" lang="en-US" altLang="ja-JP" dirty="0"/>
              <a:t>*       89 *       16 *        15 *</a:t>
            </a:r>
          </a:p>
          <a:p>
            <a:r>
              <a:rPr kumimoji="1" lang="en-US" altLang="ja-JP" dirty="0"/>
              <a:t>*       89 *       17 *       -15 *</a:t>
            </a:r>
          </a:p>
          <a:p>
            <a:r>
              <a:rPr kumimoji="1" lang="en-US" altLang="ja-JP" dirty="0"/>
              <a:t>*       89 *       18 *       -15 *</a:t>
            </a:r>
          </a:p>
          <a:p>
            <a:r>
              <a:rPr kumimoji="1" lang="en-US" altLang="ja-JP" dirty="0"/>
              <a:t>*       89 *       19 *        22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15 *</a:t>
            </a:r>
          </a:p>
          <a:p>
            <a:r>
              <a:rPr kumimoji="1" lang="en-US" altLang="ja-JP" dirty="0"/>
              <a:t>*       90 *        9 *       -15 *</a:t>
            </a:r>
          </a:p>
          <a:p>
            <a:r>
              <a:rPr kumimoji="1" lang="en-US" altLang="ja-JP" dirty="0"/>
              <a:t>*       90 *       10 *        25 *</a:t>
            </a:r>
          </a:p>
          <a:p>
            <a:r>
              <a:rPr kumimoji="1" lang="en-US" altLang="ja-JP" dirty="0"/>
              <a:t>*       90 *       11 *        15 *</a:t>
            </a:r>
          </a:p>
          <a:p>
            <a:r>
              <a:rPr kumimoji="1" lang="en-US" altLang="ja-JP" dirty="0"/>
              <a:t>*       90 *       12 *       -15 *</a:t>
            </a:r>
          </a:p>
          <a:p>
            <a:r>
              <a:rPr kumimoji="1" lang="en-US" altLang="ja-JP" dirty="0"/>
              <a:t>*       90 *       13 *        94 *</a:t>
            </a:r>
          </a:p>
          <a:p>
            <a:r>
              <a:rPr kumimoji="1" lang="en-US" altLang="ja-JP" dirty="0"/>
              <a:t>*       90 *       14 *        15 *</a:t>
            </a:r>
          </a:p>
          <a:p>
            <a:r>
              <a:rPr kumimoji="1" lang="en-US" altLang="ja-JP" dirty="0"/>
              <a:t>*       90 *       15 *       -15 *</a:t>
            </a:r>
          </a:p>
          <a:p>
            <a:r>
              <a:rPr kumimoji="1" lang="en-US" altLang="ja-JP" dirty="0"/>
              <a:t>*       90 *       16 *        15 *</a:t>
            </a:r>
          </a:p>
          <a:p>
            <a:r>
              <a:rPr kumimoji="1" lang="en-US" altLang="ja-JP" dirty="0"/>
              <a:t>*       90 *       17 *        22 *</a:t>
            </a:r>
          </a:p>
          <a:p>
            <a:r>
              <a:rPr kumimoji="1" lang="en-US" altLang="ja-JP" dirty="0"/>
              <a:t>*       90 *       18 *        15 *</a:t>
            </a:r>
          </a:p>
          <a:p>
            <a:r>
              <a:rPr kumimoji="1" lang="en-US" altLang="ja-JP" dirty="0"/>
              <a:t>*       90 *       19 *       -15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15 *</a:t>
            </a:r>
          </a:p>
          <a:p>
            <a:r>
              <a:rPr kumimoji="1" lang="en-US" altLang="ja-JP" dirty="0"/>
              <a:t>*       91 *        9 *       -15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94 *</a:t>
            </a:r>
          </a:p>
          <a:p>
            <a:r>
              <a:rPr kumimoji="1" lang="en-US" altLang="ja-JP" dirty="0"/>
              <a:t>*       91 *       14 *        15 *</a:t>
            </a:r>
          </a:p>
          <a:p>
            <a:r>
              <a:rPr kumimoji="1" lang="en-US" altLang="ja-JP" dirty="0"/>
              <a:t>*       91 *       15 *       -15 *</a:t>
            </a:r>
          </a:p>
          <a:p>
            <a:r>
              <a:rPr kumimoji="1" lang="en-US" altLang="ja-JP" dirty="0"/>
              <a:t>*       91 *       16 *       -15 *</a:t>
            </a:r>
          </a:p>
          <a:p>
            <a:r>
              <a:rPr kumimoji="1" lang="en-US" altLang="ja-JP" dirty="0"/>
              <a:t>*       91 *       17 *        22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15 *</a:t>
            </a:r>
          </a:p>
          <a:p>
            <a:r>
              <a:rPr kumimoji="1" lang="en-US" altLang="ja-JP" dirty="0"/>
              <a:t>*       92 *        9 *       -15 *</a:t>
            </a:r>
          </a:p>
          <a:p>
            <a:r>
              <a:rPr kumimoji="1" lang="en-US" altLang="ja-JP" dirty="0"/>
              <a:t>Type &lt;CR&gt; to continue or q to quit ==&gt;</a:t>
            </a:r>
          </a:p>
          <a:p>
            <a:r>
              <a:rPr kumimoji="1" lang="en-US" altLang="ja-JP" dirty="0"/>
              <a:t>*       92 *       10 *        25 *</a:t>
            </a:r>
          </a:p>
          <a:p>
            <a:r>
              <a:rPr kumimoji="1" lang="en-US" altLang="ja-JP" dirty="0"/>
              <a:t>*       92 *       11 *        24 *</a:t>
            </a:r>
          </a:p>
          <a:p>
            <a:r>
              <a:rPr kumimoji="1" lang="en-US" altLang="ja-JP" dirty="0"/>
              <a:t>*       92 *       12 *       -24 *</a:t>
            </a:r>
          </a:p>
          <a:p>
            <a:r>
              <a:rPr kumimoji="1" lang="en-US" altLang="ja-JP" dirty="0"/>
              <a:t>*       92 *       13 *        -3 *</a:t>
            </a:r>
          </a:p>
          <a:p>
            <a:r>
              <a:rPr kumimoji="1" lang="en-US" altLang="ja-JP" dirty="0"/>
              <a:t>*       92 *       14 *         4 *</a:t>
            </a:r>
          </a:p>
          <a:p>
            <a:r>
              <a:rPr kumimoji="1" lang="en-US" altLang="ja-JP" dirty="0"/>
              <a:t>*       92 *       15 *         3 *</a:t>
            </a:r>
          </a:p>
          <a:p>
            <a:r>
              <a:rPr kumimoji="1" lang="en-US" altLang="ja-JP" dirty="0"/>
              <a:t>*       92 *       16 *        -4 *</a:t>
            </a:r>
          </a:p>
          <a:p>
            <a:r>
              <a:rPr kumimoji="1" lang="en-US" altLang="ja-JP" dirty="0"/>
              <a:t>*       92 *       17 *        -3 *</a:t>
            </a:r>
          </a:p>
          <a:p>
            <a:r>
              <a:rPr kumimoji="1" lang="en-US" altLang="ja-JP" dirty="0"/>
              <a:t>*       92 *       18 *         4 *</a:t>
            </a:r>
          </a:p>
          <a:p>
            <a:r>
              <a:rPr kumimoji="1" lang="en-US" altLang="ja-JP" dirty="0"/>
              <a:t>*       92 *       19 *         3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15 *</a:t>
            </a:r>
          </a:p>
          <a:p>
            <a:r>
              <a:rPr kumimoji="1" lang="en-US" altLang="ja-JP" dirty="0"/>
              <a:t>*       93 *        9 *       -15 *</a:t>
            </a:r>
          </a:p>
          <a:p>
            <a:r>
              <a:rPr kumimoji="1" lang="en-US" altLang="ja-JP" dirty="0"/>
              <a:t>*       93 *       10 *        25 *</a:t>
            </a:r>
          </a:p>
          <a:p>
            <a:r>
              <a:rPr kumimoji="1" lang="en-US" altLang="ja-JP" dirty="0"/>
              <a:t>*       93 *       11 *         5 *</a:t>
            </a:r>
          </a:p>
          <a:p>
            <a:r>
              <a:rPr kumimoji="1" lang="en-US" altLang="ja-JP" dirty="0"/>
              <a:t>*       93 *       12 *        -5 *</a:t>
            </a:r>
          </a:p>
          <a:p>
            <a:r>
              <a:rPr kumimoji="1" lang="en-US" altLang="ja-JP" dirty="0"/>
              <a:t>*       93 *       13 *         5 *</a:t>
            </a:r>
          </a:p>
          <a:p>
            <a:r>
              <a:rPr kumimoji="1" lang="en-US" altLang="ja-JP" dirty="0"/>
              <a:t>*       93 *       14 *        -5 *</a:t>
            </a:r>
          </a:p>
          <a:p>
            <a:r>
              <a:rPr kumimoji="1" lang="en-US" altLang="ja-JP" dirty="0"/>
              <a:t>Type &lt;CR&gt; to continue or q to quit ==&gt;</a:t>
            </a:r>
          </a:p>
          <a:p>
            <a:r>
              <a:rPr kumimoji="1" lang="en-US" altLang="ja-JP" dirty="0"/>
              <a:t>*       93 *       15 *        94 *</a:t>
            </a:r>
          </a:p>
          <a:p>
            <a:r>
              <a:rPr kumimoji="1" lang="en-US" altLang="ja-JP" dirty="0"/>
              <a:t>*       93 *       16 *         5 *</a:t>
            </a:r>
          </a:p>
          <a:p>
            <a:r>
              <a:rPr kumimoji="1" lang="en-US" altLang="ja-JP" dirty="0"/>
              <a:t>*       93 *       17 *        -5 *</a:t>
            </a:r>
          </a:p>
          <a:p>
            <a:r>
              <a:rPr kumimoji="1" lang="en-US" altLang="ja-JP" dirty="0"/>
              <a:t>*       93 *       18 *         5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15 *</a:t>
            </a:r>
          </a:p>
          <a:p>
            <a:r>
              <a:rPr kumimoji="1" lang="en-US" altLang="ja-JP" dirty="0"/>
              <a:t>*       94 *        9 *       -15 *</a:t>
            </a:r>
          </a:p>
          <a:p>
            <a:r>
              <a:rPr kumimoji="1" lang="en-US" altLang="ja-JP" dirty="0"/>
              <a:t>*       94 *       10 *        25 *</a:t>
            </a:r>
          </a:p>
          <a:p>
            <a:r>
              <a:rPr kumimoji="1" lang="en-US" altLang="ja-JP" dirty="0"/>
              <a:t>*       94 *       11 *        24 *</a:t>
            </a:r>
          </a:p>
          <a:p>
            <a:r>
              <a:rPr kumimoji="1" lang="en-US" altLang="ja-JP" dirty="0"/>
              <a:t>*       94 *       12 *       -24 *</a:t>
            </a:r>
          </a:p>
          <a:p>
            <a:r>
              <a:rPr kumimoji="1" lang="en-US" altLang="ja-JP" dirty="0"/>
              <a:t>*       94 *       13 *        -3 *</a:t>
            </a:r>
          </a:p>
          <a:p>
            <a:r>
              <a:rPr kumimoji="1" lang="en-US" altLang="ja-JP" dirty="0"/>
              <a:t>*       94 *       14 *         4 *</a:t>
            </a:r>
          </a:p>
          <a:p>
            <a:r>
              <a:rPr kumimoji="1" lang="en-US" altLang="ja-JP" dirty="0"/>
              <a:t>*       94 *       15 *        13 *</a:t>
            </a:r>
          </a:p>
          <a:p>
            <a:r>
              <a:rPr kumimoji="1" lang="en-US" altLang="ja-JP" dirty="0"/>
              <a:t>*       94 *       16 *       -14 *</a:t>
            </a:r>
          </a:p>
          <a:p>
            <a:r>
              <a:rPr kumimoji="1" lang="en-US" altLang="ja-JP" dirty="0"/>
              <a:t>*       94 *       17 *        -3 *</a:t>
            </a:r>
          </a:p>
          <a:p>
            <a:r>
              <a:rPr kumimoji="1" lang="en-US" altLang="ja-JP" dirty="0"/>
              <a:t>*       94 *       18 *         4 *</a:t>
            </a:r>
          </a:p>
          <a:p>
            <a:r>
              <a:rPr kumimoji="1" lang="en-US" altLang="ja-JP" dirty="0"/>
              <a:t>*       94 *       19 *        13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15 *</a:t>
            </a:r>
          </a:p>
          <a:p>
            <a:r>
              <a:rPr kumimoji="1" lang="en-US" altLang="ja-JP" dirty="0"/>
              <a:t>*       95 *        9 *       -15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5 *</a:t>
            </a:r>
          </a:p>
          <a:p>
            <a:r>
              <a:rPr kumimoji="1" lang="en-US" altLang="ja-JP" dirty="0"/>
              <a:t>*       95 *       14 *        -5 *</a:t>
            </a:r>
          </a:p>
          <a:p>
            <a:r>
              <a:rPr kumimoji="1" lang="en-US" altLang="ja-JP" dirty="0"/>
              <a:t>*       95 *       15 *        94 *</a:t>
            </a:r>
          </a:p>
          <a:p>
            <a:r>
              <a:rPr kumimoji="1" lang="en-US" altLang="ja-JP" dirty="0"/>
              <a:t>*       95 *       16 *         5 *</a:t>
            </a:r>
          </a:p>
          <a:p>
            <a:r>
              <a:rPr kumimoji="1" lang="en-US" altLang="ja-JP" dirty="0"/>
              <a:t>*       95 *       17 *        -5 *</a:t>
            </a:r>
          </a:p>
          <a:p>
            <a:r>
              <a:rPr kumimoji="1" lang="en-US" altLang="ja-JP" dirty="0"/>
              <a:t>*       95 *       18 *         5 *</a:t>
            </a:r>
          </a:p>
          <a:p>
            <a:r>
              <a:rPr kumimoji="1" lang="en-US" altLang="ja-JP" dirty="0"/>
              <a:t>*       95 *       19 *        21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15 *</a:t>
            </a:r>
          </a:p>
          <a:p>
            <a:r>
              <a:rPr kumimoji="1" lang="en-US" altLang="ja-JP" dirty="0"/>
              <a:t>*       96 *        9 *       -15 *</a:t>
            </a:r>
          </a:p>
          <a:p>
            <a:r>
              <a:rPr kumimoji="1" lang="en-US" altLang="ja-JP" dirty="0"/>
              <a:t>*       96 *       10 *        25 *</a:t>
            </a:r>
          </a:p>
          <a:p>
            <a:r>
              <a:rPr kumimoji="1" lang="en-US" altLang="ja-JP" dirty="0"/>
              <a:t>*       96 *       11 *         5 *</a:t>
            </a:r>
          </a:p>
          <a:p>
            <a:r>
              <a:rPr kumimoji="1" lang="en-US" altLang="ja-JP" dirty="0"/>
              <a:t>*       96 *       12 *        -5 *</a:t>
            </a:r>
          </a:p>
          <a:p>
            <a:r>
              <a:rPr kumimoji="1" lang="en-US" altLang="ja-JP" dirty="0"/>
              <a:t>*       96 *       13 *         5 *</a:t>
            </a:r>
          </a:p>
          <a:p>
            <a:r>
              <a:rPr kumimoji="1" lang="en-US" altLang="ja-JP" dirty="0"/>
              <a:t>*       96 *       14 *        -5 *</a:t>
            </a:r>
          </a:p>
          <a:p>
            <a:r>
              <a:rPr kumimoji="1" lang="en-US" altLang="ja-JP" dirty="0"/>
              <a:t>*       96 *       15 *        94 *</a:t>
            </a:r>
          </a:p>
          <a:p>
            <a:r>
              <a:rPr kumimoji="1" lang="en-US" altLang="ja-JP" dirty="0"/>
              <a:t>*       96 *       16 *         5 *</a:t>
            </a:r>
          </a:p>
          <a:p>
            <a:r>
              <a:rPr kumimoji="1" lang="en-US" altLang="ja-JP" dirty="0"/>
              <a:t>*       96 *       17 *        -5 *</a:t>
            </a:r>
          </a:p>
          <a:p>
            <a:r>
              <a:rPr kumimoji="1" lang="en-US" altLang="ja-JP" dirty="0"/>
              <a:t>*       96 *       18 *         5 *</a:t>
            </a:r>
          </a:p>
          <a:p>
            <a:r>
              <a:rPr kumimoji="1" lang="en-US" altLang="ja-JP" dirty="0"/>
              <a:t>*       96 *       19 *        21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15 *</a:t>
            </a:r>
          </a:p>
          <a:p>
            <a:r>
              <a:rPr kumimoji="1" lang="en-US" altLang="ja-JP" dirty="0"/>
              <a:t>*       97 *        9 *       -15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5 *</a:t>
            </a:r>
          </a:p>
          <a:p>
            <a:r>
              <a:rPr kumimoji="1" lang="en-US" altLang="ja-JP" dirty="0"/>
              <a:t>*       97 *       14 *        -5 *</a:t>
            </a:r>
          </a:p>
          <a:p>
            <a:r>
              <a:rPr kumimoji="1" lang="en-US" altLang="ja-JP" dirty="0"/>
              <a:t>*       97 *       15 *        94 *</a:t>
            </a:r>
          </a:p>
          <a:p>
            <a:r>
              <a:rPr kumimoji="1" lang="en-US" altLang="ja-JP" dirty="0"/>
              <a:t>*       97 *       16 *         5 *</a:t>
            </a:r>
          </a:p>
          <a:p>
            <a:r>
              <a:rPr kumimoji="1" lang="en-US" altLang="ja-JP" dirty="0"/>
              <a:t>*       97 *       17 *        -5 *</a:t>
            </a:r>
          </a:p>
          <a:p>
            <a:r>
              <a:rPr kumimoji="1" lang="en-US" altLang="ja-JP" dirty="0"/>
              <a:t>*       97 *       18 *         5 *</a:t>
            </a:r>
          </a:p>
          <a:p>
            <a:r>
              <a:rPr kumimoji="1" lang="en-US" altLang="ja-JP" dirty="0"/>
              <a:t>*       97 *       19 *        21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15 *</a:t>
            </a:r>
          </a:p>
          <a:p>
            <a:r>
              <a:rPr kumimoji="1" lang="en-US" altLang="ja-JP" dirty="0"/>
              <a:t>*       98 *        9 *       -15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5 *</a:t>
            </a:r>
          </a:p>
          <a:p>
            <a:r>
              <a:rPr kumimoji="1" lang="en-US" altLang="ja-JP" dirty="0"/>
              <a:t>*       98 *       14 *        -5 *</a:t>
            </a:r>
          </a:p>
          <a:p>
            <a:r>
              <a:rPr kumimoji="1" lang="en-US" altLang="ja-JP" dirty="0"/>
              <a:t>Type &lt;CR&gt; to continue or q to quit ==&gt;</a:t>
            </a:r>
          </a:p>
          <a:p>
            <a:r>
              <a:rPr kumimoji="1" lang="en-US" altLang="ja-JP" dirty="0"/>
              <a:t>*       98 *       15 *        94 *</a:t>
            </a:r>
          </a:p>
          <a:p>
            <a:r>
              <a:rPr kumimoji="1" lang="en-US" altLang="ja-JP" dirty="0"/>
              <a:t>*       98 *       16 *         5 *</a:t>
            </a:r>
          </a:p>
          <a:p>
            <a:r>
              <a:rPr kumimoji="1" lang="en-US" altLang="ja-JP" dirty="0"/>
              <a:t>*       98 *       17 *        -5 *</a:t>
            </a:r>
          </a:p>
          <a:p>
            <a:r>
              <a:rPr kumimoji="1" lang="en-US" altLang="ja-JP" dirty="0"/>
              <a:t>*       98 *       18 *         5 *</a:t>
            </a:r>
          </a:p>
          <a:p>
            <a:r>
              <a:rPr kumimoji="1" lang="en-US" altLang="ja-JP" dirty="0"/>
              <a:t>*       98 *       19 *        21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21</a:t>
            </a:fld>
            <a:endParaRPr kumimoji="1" lang="ja-JP" altLang="en-US"/>
          </a:p>
        </p:txBody>
      </p:sp>
    </p:spTree>
    <p:extLst>
      <p:ext uri="{BB962C8B-B14F-4D97-AF65-F5344CB8AC3E}">
        <p14:creationId xmlns:p14="http://schemas.microsoft.com/office/powerpoint/2010/main" val="3061441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C0313-1ACE-2E1C-EDC7-FA335246295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F1B5AA8-BA4B-2B62-9934-7E19F6DE8DD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928752E-155C-87F1-C44D-0F0EB1DBE7E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4866B43-4D76-4AA3-9762-1DE38F3192DF}"/>
              </a:ext>
            </a:extLst>
          </p:cNvPr>
          <p:cNvSpPr>
            <a:spLocks noGrp="1"/>
          </p:cNvSpPr>
          <p:nvPr>
            <p:ph type="sldNum" sz="quarter" idx="5"/>
          </p:nvPr>
        </p:nvSpPr>
        <p:spPr/>
        <p:txBody>
          <a:bodyPr/>
          <a:lstStyle/>
          <a:p>
            <a:fld id="{52903DD7-282D-413F-9547-FFC08CBB92E1}" type="slidenum">
              <a:rPr kumimoji="1" lang="ja-JP" altLang="en-US" smtClean="0"/>
              <a:t>22</a:t>
            </a:fld>
            <a:endParaRPr kumimoji="1" lang="ja-JP" altLang="en-US"/>
          </a:p>
        </p:txBody>
      </p:sp>
    </p:spTree>
    <p:extLst>
      <p:ext uri="{BB962C8B-B14F-4D97-AF65-F5344CB8AC3E}">
        <p14:creationId xmlns:p14="http://schemas.microsoft.com/office/powerpoint/2010/main" val="200990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Tauchan_2</a:t>
            </a:r>
          </a:p>
          <a:p>
            <a:r>
              <a:rPr kumimoji="1" lang="en-US" altLang="ja-JP" dirty="0"/>
              <a:t>root [3]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11 *</a:t>
            </a:r>
          </a:p>
          <a:p>
            <a:r>
              <a:rPr kumimoji="1" lang="en-US" altLang="ja-JP" dirty="0"/>
              <a:t>*        0 *        1 *        11 *</a:t>
            </a:r>
          </a:p>
          <a:p>
            <a:r>
              <a:rPr kumimoji="1" lang="en-US" altLang="ja-JP" dirty="0"/>
              <a:t>*        0 *        2 *        25 *</a:t>
            </a:r>
          </a:p>
          <a:p>
            <a:r>
              <a:rPr kumimoji="1" lang="en-US" altLang="ja-JP" dirty="0"/>
              <a:t>*        0 *        3 *        25 *</a:t>
            </a:r>
          </a:p>
          <a:p>
            <a:r>
              <a:rPr kumimoji="1" lang="en-US" altLang="ja-JP" dirty="0"/>
              <a:t>*        0 *        4 *        15 *</a:t>
            </a:r>
          </a:p>
          <a:p>
            <a:r>
              <a:rPr kumimoji="1" lang="en-US" altLang="ja-JP" dirty="0"/>
              <a:t>*        0 *        5 *       -15 *</a:t>
            </a:r>
          </a:p>
          <a:p>
            <a:r>
              <a:rPr kumimoji="1" lang="en-US" altLang="ja-JP" dirty="0"/>
              <a:t>*        0 *        6 *        94 *</a:t>
            </a:r>
          </a:p>
          <a:p>
            <a:r>
              <a:rPr kumimoji="1" lang="en-US" altLang="ja-JP" dirty="0"/>
              <a:t>*        0 *        7 *        94 *</a:t>
            </a:r>
          </a:p>
          <a:p>
            <a:r>
              <a:rPr kumimoji="1" lang="en-US" altLang="ja-JP" dirty="0"/>
              <a:t>*        0 *        8 *       -15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2 *        2 *        94 *</a:t>
            </a:r>
          </a:p>
          <a:p>
            <a:r>
              <a:rPr kumimoji="1" lang="en-US" altLang="ja-JP" dirty="0"/>
              <a:t>*        2 *        3 *        94 *</a:t>
            </a:r>
          </a:p>
          <a:p>
            <a:r>
              <a:rPr kumimoji="1" lang="en-US" altLang="ja-JP" dirty="0"/>
              <a:t>*        2 *        4 *       -15 *</a:t>
            </a:r>
          </a:p>
          <a:p>
            <a:r>
              <a:rPr kumimoji="1" lang="en-US" altLang="ja-JP" dirty="0"/>
              <a:t>*        3 *        0 *        11 *</a:t>
            </a:r>
          </a:p>
          <a:p>
            <a:r>
              <a:rPr kumimoji="1" lang="en-US" altLang="ja-JP" dirty="0"/>
              <a:t>*        3 *        1 *        11 *</a:t>
            </a:r>
          </a:p>
          <a:p>
            <a:r>
              <a:rPr kumimoji="1" lang="en-US" altLang="ja-JP" dirty="0"/>
              <a:t>*        3 *        2 *       521 *</a:t>
            </a:r>
          </a:p>
          <a:p>
            <a:r>
              <a:rPr kumimoji="1" lang="en-US" altLang="ja-JP" dirty="0"/>
              <a:t>*        4 *        0 *        11 *</a:t>
            </a:r>
          </a:p>
          <a:p>
            <a:r>
              <a:rPr kumimoji="1" lang="en-US" altLang="ja-JP" dirty="0"/>
              <a:t>*        4 *        1 *        11 *</a:t>
            </a:r>
          </a:p>
          <a:p>
            <a:r>
              <a:rPr kumimoji="1" lang="en-US" altLang="ja-JP" dirty="0"/>
              <a:t>*        4 *        2 *        94 *</a:t>
            </a:r>
          </a:p>
          <a:p>
            <a:r>
              <a:rPr kumimoji="1" lang="en-US" altLang="ja-JP" dirty="0"/>
              <a:t>*        4 *        3 *        94 *</a:t>
            </a:r>
          </a:p>
          <a:p>
            <a:r>
              <a:rPr kumimoji="1" lang="en-US" altLang="ja-JP" dirty="0"/>
              <a:t>*        4 *        4 *       -15 *</a:t>
            </a:r>
          </a:p>
          <a:p>
            <a:r>
              <a:rPr kumimoji="1" lang="en-US" altLang="ja-JP" dirty="0"/>
              <a:t>*        5 *        0 *        11 *</a:t>
            </a:r>
          </a:p>
          <a:p>
            <a:r>
              <a:rPr kumimoji="1" lang="en-US" altLang="ja-JP" dirty="0"/>
              <a:t>Type &lt;CR&gt; to continue or q to quit ==&gt;</a:t>
            </a:r>
          </a:p>
          <a:p>
            <a:r>
              <a:rPr kumimoji="1" lang="en-US" altLang="ja-JP" dirty="0"/>
              <a:t>*        5 *        1 *        11 *</a:t>
            </a:r>
          </a:p>
          <a:p>
            <a:r>
              <a:rPr kumimoji="1" lang="en-US" altLang="ja-JP" dirty="0"/>
              <a:t>*        6 *        0 *        11 *</a:t>
            </a:r>
          </a:p>
          <a:p>
            <a:r>
              <a:rPr kumimoji="1" lang="en-US" altLang="ja-JP" dirty="0"/>
              <a:t>*        6 *        1 *        11 *</a:t>
            </a:r>
          </a:p>
          <a:p>
            <a:r>
              <a:rPr kumimoji="1" lang="en-US" altLang="ja-JP" dirty="0"/>
              <a:t>*        7 *        0 *        11 *</a:t>
            </a:r>
          </a:p>
          <a:p>
            <a:r>
              <a:rPr kumimoji="1" lang="en-US" altLang="ja-JP" dirty="0"/>
              <a:t>*        7 *        1 *        11 *</a:t>
            </a:r>
          </a:p>
          <a:p>
            <a:r>
              <a:rPr kumimoji="1" lang="en-US" altLang="ja-JP" dirty="0"/>
              <a:t>*        7 *        2 *       -24 *</a:t>
            </a:r>
          </a:p>
          <a:p>
            <a:r>
              <a:rPr kumimoji="1" lang="en-US" altLang="ja-JP" dirty="0"/>
              <a:t>*        7 *        3 *        15 *</a:t>
            </a:r>
          </a:p>
          <a:p>
            <a:r>
              <a:rPr kumimoji="1" lang="en-US" altLang="ja-JP" dirty="0"/>
              <a:t>*        8 *        0 *        11 *</a:t>
            </a:r>
          </a:p>
          <a:p>
            <a:r>
              <a:rPr kumimoji="1" lang="en-US" altLang="ja-JP" dirty="0"/>
              <a:t>*        8 *        1 *        11 *</a:t>
            </a:r>
          </a:p>
          <a:p>
            <a:r>
              <a:rPr kumimoji="1" lang="en-US" altLang="ja-JP" dirty="0"/>
              <a:t>*        8 *        2 *        94 *</a:t>
            </a:r>
          </a:p>
          <a:p>
            <a:r>
              <a:rPr kumimoji="1" lang="en-US" altLang="ja-JP" dirty="0"/>
              <a:t>*        8 *        3 *        94 *</a:t>
            </a:r>
          </a:p>
          <a:p>
            <a:r>
              <a:rPr kumimoji="1" lang="en-US" altLang="ja-JP" dirty="0"/>
              <a:t>*        8 *        4 *       -15 *</a:t>
            </a:r>
          </a:p>
          <a:p>
            <a:r>
              <a:rPr kumimoji="1" lang="en-US" altLang="ja-JP" dirty="0"/>
              <a:t>*        9 *        0 *        11 *</a:t>
            </a:r>
          </a:p>
          <a:p>
            <a:r>
              <a:rPr kumimoji="1" lang="en-US" altLang="ja-JP" dirty="0"/>
              <a:t>*        9 *        1 *        11 *</a:t>
            </a:r>
          </a:p>
          <a:p>
            <a:r>
              <a:rPr kumimoji="1" lang="en-US" altLang="ja-JP" dirty="0"/>
              <a:t>*       10 *        0 *        11 *</a:t>
            </a:r>
          </a:p>
          <a:p>
            <a:r>
              <a:rPr kumimoji="1" lang="en-US" altLang="ja-JP" dirty="0"/>
              <a:t>*       10 *        1 *        11 *</a:t>
            </a:r>
          </a:p>
          <a:p>
            <a:r>
              <a:rPr kumimoji="1" lang="en-US" altLang="ja-JP" dirty="0"/>
              <a:t>*       11 *        0 *        11 *</a:t>
            </a:r>
          </a:p>
          <a:p>
            <a:r>
              <a:rPr kumimoji="1" lang="en-US" altLang="ja-JP" dirty="0"/>
              <a:t>*       11 *        1 *        11 *</a:t>
            </a:r>
          </a:p>
          <a:p>
            <a:r>
              <a:rPr kumimoji="1" lang="en-US" altLang="ja-JP" dirty="0"/>
              <a:t>*       12 *        0 *        11 *</a:t>
            </a:r>
          </a:p>
          <a:p>
            <a:r>
              <a:rPr kumimoji="1" lang="en-US" altLang="ja-JP" dirty="0"/>
              <a:t>*       12 *        1 *        11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       14 *        2 *        94 *</a:t>
            </a:r>
          </a:p>
          <a:p>
            <a:r>
              <a:rPr kumimoji="1" lang="en-US" altLang="ja-JP" dirty="0"/>
              <a:t>Type &lt;CR&gt; to continue or q to quit ==&gt;</a:t>
            </a:r>
          </a:p>
          <a:p>
            <a:r>
              <a:rPr kumimoji="1" lang="en-US" altLang="ja-JP" dirty="0"/>
              <a:t>*       14 *        3 *        94 *</a:t>
            </a:r>
          </a:p>
          <a:p>
            <a:r>
              <a:rPr kumimoji="1" lang="en-US" altLang="ja-JP" dirty="0"/>
              <a:t>*       14 *        4 *       -15 *</a:t>
            </a:r>
          </a:p>
          <a:p>
            <a:r>
              <a:rPr kumimoji="1" lang="en-US" altLang="ja-JP" dirty="0"/>
              <a:t>*       15 *        0 *        11 *</a:t>
            </a:r>
          </a:p>
          <a:p>
            <a:r>
              <a:rPr kumimoji="1" lang="en-US" altLang="ja-JP" dirty="0"/>
              <a:t>*       15 *        1 *        11 *</a:t>
            </a:r>
          </a:p>
          <a:p>
            <a:r>
              <a:rPr kumimoji="1" lang="en-US" altLang="ja-JP" dirty="0"/>
              <a:t>*       16 *        0 *        11 *</a:t>
            </a:r>
          </a:p>
          <a:p>
            <a:r>
              <a:rPr kumimoji="1" lang="en-US" altLang="ja-JP" dirty="0"/>
              <a:t>*       16 *        1 *        11 *</a:t>
            </a:r>
          </a:p>
          <a:p>
            <a:r>
              <a:rPr kumimoji="1" lang="en-US" altLang="ja-JP" dirty="0"/>
              <a:t>*       17 *        0 *        11 *</a:t>
            </a:r>
          </a:p>
          <a:p>
            <a:r>
              <a:rPr kumimoji="1" lang="en-US" altLang="ja-JP" dirty="0"/>
              <a:t>*       17 *        1 *        11 *</a:t>
            </a:r>
          </a:p>
          <a:p>
            <a:r>
              <a:rPr kumimoji="1" lang="en-US" altLang="ja-JP" dirty="0"/>
              <a:t>*       18 *        0 *        11 *</a:t>
            </a:r>
          </a:p>
          <a:p>
            <a:r>
              <a:rPr kumimoji="1" lang="en-US" altLang="ja-JP" dirty="0"/>
              <a:t>*       18 *        1 *        11 *</a:t>
            </a:r>
          </a:p>
          <a:p>
            <a:r>
              <a:rPr kumimoji="1" lang="en-US" altLang="ja-JP" dirty="0"/>
              <a:t>*       19 *        0 *        11 *</a:t>
            </a:r>
          </a:p>
          <a:p>
            <a:r>
              <a:rPr kumimoji="1" lang="en-US" altLang="ja-JP" dirty="0"/>
              <a:t>*       19 *        1 *        11 *</a:t>
            </a:r>
          </a:p>
          <a:p>
            <a:r>
              <a:rPr kumimoji="1" lang="en-US" altLang="ja-JP" dirty="0"/>
              <a:t>*       19 *        2 *        23 *</a:t>
            </a:r>
          </a:p>
          <a:p>
            <a:r>
              <a:rPr kumimoji="1" lang="en-US" altLang="ja-JP" dirty="0"/>
              <a:t>*       19 *        3 *        23 *</a:t>
            </a:r>
          </a:p>
          <a:p>
            <a:r>
              <a:rPr kumimoji="1" lang="en-US" altLang="ja-JP" dirty="0"/>
              <a:t>*       19 *        4 *        94 *</a:t>
            </a:r>
          </a:p>
          <a:p>
            <a:r>
              <a:rPr kumimoji="1" lang="en-US" altLang="ja-JP" dirty="0"/>
              <a:t>*       19 *        5 *        94 *</a:t>
            </a:r>
          </a:p>
          <a:p>
            <a:r>
              <a:rPr kumimoji="1" lang="en-US" altLang="ja-JP" dirty="0"/>
              <a:t>*       19 *        6 *        15 *</a:t>
            </a:r>
          </a:p>
          <a:p>
            <a:r>
              <a:rPr kumimoji="1" lang="en-US" altLang="ja-JP" dirty="0"/>
              <a:t>*       19 *        7 *        15 *</a:t>
            </a:r>
          </a:p>
          <a:p>
            <a:r>
              <a:rPr kumimoji="1" lang="en-US" altLang="ja-JP" dirty="0"/>
              <a:t>*       19 *        8 *       -15 *</a:t>
            </a:r>
          </a:p>
          <a:p>
            <a:r>
              <a:rPr kumimoji="1" lang="en-US" altLang="ja-JP" dirty="0"/>
              <a:t>*       19 *        9 *        94 *</a:t>
            </a:r>
          </a:p>
          <a:p>
            <a:r>
              <a:rPr kumimoji="1" lang="en-US" altLang="ja-JP" dirty="0"/>
              <a:t>*       19 *       10 *        94 *</a:t>
            </a:r>
          </a:p>
          <a:p>
            <a:r>
              <a:rPr kumimoji="1" lang="en-US" altLang="ja-JP" dirty="0"/>
              <a:t>*       19 *       11 *        15 *</a:t>
            </a:r>
          </a:p>
          <a:p>
            <a:r>
              <a:rPr kumimoji="1" lang="en-US" altLang="ja-JP" dirty="0"/>
              <a:t>*       20 *        0 *        11 *</a:t>
            </a:r>
          </a:p>
          <a:p>
            <a:r>
              <a:rPr kumimoji="1" lang="en-US" altLang="ja-JP" dirty="0"/>
              <a:t>*       20 *        1 *        11 *</a:t>
            </a:r>
          </a:p>
          <a:p>
            <a:r>
              <a:rPr kumimoji="1" lang="en-US" altLang="ja-JP" dirty="0"/>
              <a:t>*       20 *        2 *        94 *</a:t>
            </a:r>
          </a:p>
          <a:p>
            <a:r>
              <a:rPr kumimoji="1" lang="en-US" altLang="ja-JP" dirty="0"/>
              <a:t>Type &lt;CR&gt; to continue or q to quit ==&gt;</a:t>
            </a:r>
          </a:p>
          <a:p>
            <a:r>
              <a:rPr kumimoji="1" lang="en-US" altLang="ja-JP" dirty="0"/>
              <a:t>*       20 *        3 *        94 *</a:t>
            </a:r>
          </a:p>
          <a:p>
            <a:r>
              <a:rPr kumimoji="1" lang="en-US" altLang="ja-JP" dirty="0"/>
              <a:t>*       20 *        4 *       -15 *</a:t>
            </a:r>
          </a:p>
          <a:p>
            <a:r>
              <a:rPr kumimoji="1" lang="en-US" altLang="ja-JP" dirty="0"/>
              <a:t>*       21 *        0 *        11 *</a:t>
            </a:r>
          </a:p>
          <a:p>
            <a:r>
              <a:rPr kumimoji="1" lang="en-US" altLang="ja-JP" dirty="0"/>
              <a:t>*       21 *        1 *        11 *</a:t>
            </a:r>
          </a:p>
          <a:p>
            <a:r>
              <a:rPr kumimoji="1" lang="en-US" altLang="ja-JP" dirty="0"/>
              <a:t>*       22 *        0 *        11 *</a:t>
            </a:r>
          </a:p>
          <a:p>
            <a:r>
              <a:rPr kumimoji="1" lang="en-US" altLang="ja-JP" dirty="0"/>
              <a:t>*       22 *        1 *        11 *</a:t>
            </a:r>
          </a:p>
          <a:p>
            <a:r>
              <a:rPr kumimoji="1" lang="en-US" altLang="ja-JP" dirty="0"/>
              <a:t>*       23 *        0 *        11 *</a:t>
            </a:r>
          </a:p>
          <a:p>
            <a:r>
              <a:rPr kumimoji="1" lang="en-US" altLang="ja-JP" dirty="0"/>
              <a:t>*       23 *        1 *        11 *</a:t>
            </a:r>
          </a:p>
          <a:p>
            <a:r>
              <a:rPr kumimoji="1" lang="en-US" altLang="ja-JP" dirty="0"/>
              <a:t>*       23 *        2 *        25 *</a:t>
            </a:r>
          </a:p>
          <a:p>
            <a:r>
              <a:rPr kumimoji="1" lang="en-US" altLang="ja-JP" dirty="0"/>
              <a:t>*       23 *        3 *        25 *</a:t>
            </a:r>
          </a:p>
          <a:p>
            <a:r>
              <a:rPr kumimoji="1" lang="en-US" altLang="ja-JP" dirty="0"/>
              <a:t>*       23 *        4 *        94 *</a:t>
            </a:r>
          </a:p>
          <a:p>
            <a:r>
              <a:rPr kumimoji="1" lang="en-US" altLang="ja-JP" dirty="0"/>
              <a:t>*       23 *        5 *        94 *</a:t>
            </a:r>
          </a:p>
          <a:p>
            <a:r>
              <a:rPr kumimoji="1" lang="en-US" altLang="ja-JP" dirty="0"/>
              <a:t>*       23 *        6 *        15 *</a:t>
            </a:r>
          </a:p>
          <a:p>
            <a:r>
              <a:rPr kumimoji="1" lang="en-US" altLang="ja-JP" dirty="0"/>
              <a:t>*       23 *        7 *       -15 *</a:t>
            </a:r>
          </a:p>
          <a:p>
            <a:r>
              <a:rPr kumimoji="1" lang="en-US" altLang="ja-JP" dirty="0"/>
              <a:t>*       23 *        8 *        15 *</a:t>
            </a:r>
          </a:p>
          <a:p>
            <a:r>
              <a:rPr kumimoji="1" lang="en-US" altLang="ja-JP" dirty="0"/>
              <a:t>*       23 *        9 *       -15 *</a:t>
            </a:r>
          </a:p>
          <a:p>
            <a:r>
              <a:rPr kumimoji="1" lang="en-US" altLang="ja-JP" dirty="0"/>
              <a:t>*       23 *       10 *        94 *</a:t>
            </a:r>
          </a:p>
          <a:p>
            <a:r>
              <a:rPr kumimoji="1" lang="en-US" altLang="ja-JP" dirty="0"/>
              <a:t>*       23 *       11 *        94 *</a:t>
            </a:r>
          </a:p>
          <a:p>
            <a:r>
              <a:rPr kumimoji="1" lang="en-US" altLang="ja-JP" dirty="0"/>
              <a:t>*       23 *       12 *       -15 *</a:t>
            </a:r>
          </a:p>
          <a:p>
            <a:r>
              <a:rPr kumimoji="1" lang="en-US" altLang="ja-JP" dirty="0"/>
              <a:t>*       23 *       13 *       -15 *</a:t>
            </a:r>
          </a:p>
          <a:p>
            <a:r>
              <a:rPr kumimoji="1" lang="en-US" altLang="ja-JP" dirty="0"/>
              <a:t>*       24 *        0 *        11 *</a:t>
            </a:r>
          </a:p>
          <a:p>
            <a:r>
              <a:rPr kumimoji="1" lang="en-US" altLang="ja-JP" dirty="0"/>
              <a:t>*       24 *        1 *        11 *</a:t>
            </a:r>
          </a:p>
          <a:p>
            <a:r>
              <a:rPr kumimoji="1" lang="en-US" altLang="ja-JP" dirty="0"/>
              <a:t>*       24 *        2 *       -24 *</a:t>
            </a:r>
          </a:p>
          <a:p>
            <a:r>
              <a:rPr kumimoji="1" lang="en-US" altLang="ja-JP" dirty="0"/>
              <a:t>*       24 *        3 *        15 *</a:t>
            </a:r>
          </a:p>
          <a:p>
            <a:r>
              <a:rPr kumimoji="1" lang="en-US" altLang="ja-JP" dirty="0"/>
              <a:t>*       25 *        0 *        11 *</a:t>
            </a:r>
          </a:p>
          <a:p>
            <a:r>
              <a:rPr kumimoji="1" lang="en-US" altLang="ja-JP" dirty="0"/>
              <a:t>Type &lt;CR&gt; to continue or q to quit ==&gt;</a:t>
            </a:r>
          </a:p>
          <a:p>
            <a:r>
              <a:rPr kumimoji="1" lang="en-US" altLang="ja-JP" dirty="0"/>
              <a:t>*       25 *        1 *        11 *</a:t>
            </a:r>
          </a:p>
          <a:p>
            <a:r>
              <a:rPr kumimoji="1" lang="en-US" altLang="ja-JP" dirty="0"/>
              <a:t>*       26 *        0 *        11 *</a:t>
            </a:r>
          </a:p>
          <a:p>
            <a:r>
              <a:rPr kumimoji="1" lang="en-US" altLang="ja-JP" dirty="0"/>
              <a:t>*       26 *        1 *        11 *</a:t>
            </a:r>
          </a:p>
          <a:p>
            <a:r>
              <a:rPr kumimoji="1" lang="en-US" altLang="ja-JP" dirty="0"/>
              <a:t>*       26 *        2 *        94 *</a:t>
            </a:r>
          </a:p>
          <a:p>
            <a:r>
              <a:rPr kumimoji="1" lang="en-US" altLang="ja-JP" dirty="0"/>
              <a:t>*       26 *        3 *        94 *</a:t>
            </a:r>
          </a:p>
          <a:p>
            <a:r>
              <a:rPr kumimoji="1" lang="en-US" altLang="ja-JP" dirty="0"/>
              <a:t>*       26 *        4 *       -15 *</a:t>
            </a:r>
          </a:p>
          <a:p>
            <a:r>
              <a:rPr kumimoji="1" lang="en-US" altLang="ja-JP" dirty="0"/>
              <a:t>*       27 *        0 *        11 *</a:t>
            </a:r>
          </a:p>
          <a:p>
            <a:r>
              <a:rPr kumimoji="1" lang="en-US" altLang="ja-JP" dirty="0"/>
              <a:t>*       27 *        1 *        11 *</a:t>
            </a:r>
          </a:p>
          <a:p>
            <a:r>
              <a:rPr kumimoji="1" lang="en-US" altLang="ja-JP" dirty="0"/>
              <a:t>*       27 *        2 *        94 *</a:t>
            </a:r>
          </a:p>
          <a:p>
            <a:r>
              <a:rPr kumimoji="1" lang="en-US" altLang="ja-JP" dirty="0"/>
              <a:t>*       27 *        3 *        94 *</a:t>
            </a:r>
          </a:p>
          <a:p>
            <a:r>
              <a:rPr kumimoji="1" lang="en-US" altLang="ja-JP" dirty="0"/>
              <a:t>*       27 *        4 *       -15 *</a:t>
            </a:r>
          </a:p>
          <a:p>
            <a:r>
              <a:rPr kumimoji="1" lang="en-US" altLang="ja-JP" dirty="0"/>
              <a:t>*       27 *        5 *       -15 *</a:t>
            </a:r>
          </a:p>
          <a:p>
            <a:r>
              <a:rPr kumimoji="1" lang="en-US" altLang="ja-JP" dirty="0"/>
              <a:t>*       28 *        0 *        11 *</a:t>
            </a:r>
          </a:p>
          <a:p>
            <a:r>
              <a:rPr kumimoji="1" lang="en-US" altLang="ja-JP" dirty="0"/>
              <a:t>*       28 *        1 *        11 *</a:t>
            </a:r>
          </a:p>
          <a:p>
            <a:r>
              <a:rPr kumimoji="1" lang="en-US" altLang="ja-JP" dirty="0"/>
              <a:t>*       28 *        2 *        94 *</a:t>
            </a:r>
          </a:p>
          <a:p>
            <a:r>
              <a:rPr kumimoji="1" lang="en-US" altLang="ja-JP" dirty="0"/>
              <a:t>*       28 *        3 *        94 *</a:t>
            </a:r>
          </a:p>
          <a:p>
            <a:r>
              <a:rPr kumimoji="1" lang="en-US" altLang="ja-JP" dirty="0"/>
              <a:t>*       28 *        4 *       -15 *</a:t>
            </a:r>
          </a:p>
          <a:p>
            <a:r>
              <a:rPr kumimoji="1" lang="en-US" altLang="ja-JP" dirty="0"/>
              <a:t>*       29 *        0 *        11 *</a:t>
            </a:r>
          </a:p>
          <a:p>
            <a:r>
              <a:rPr kumimoji="1" lang="en-US" altLang="ja-JP" dirty="0"/>
              <a:t>*       29 *        1 *        11 *</a:t>
            </a:r>
          </a:p>
          <a:p>
            <a:r>
              <a:rPr kumimoji="1" lang="en-US" altLang="ja-JP" dirty="0"/>
              <a:t>*       30 *        0 *        11 *</a:t>
            </a:r>
          </a:p>
          <a:p>
            <a:r>
              <a:rPr kumimoji="1" lang="en-US" altLang="ja-JP" dirty="0"/>
              <a:t>*       30 *        1 *        11 *</a:t>
            </a:r>
          </a:p>
          <a:p>
            <a:r>
              <a:rPr kumimoji="1" lang="en-US" altLang="ja-JP" dirty="0"/>
              <a:t>*       30 *        2 *        94 *</a:t>
            </a:r>
          </a:p>
          <a:p>
            <a:r>
              <a:rPr kumimoji="1" lang="en-US" altLang="ja-JP" dirty="0"/>
              <a:t>*       30 *        3 *        94 *</a:t>
            </a:r>
          </a:p>
          <a:p>
            <a:r>
              <a:rPr kumimoji="1" lang="en-US" altLang="ja-JP" dirty="0"/>
              <a:t>*       30 *        4 *        15 *</a:t>
            </a:r>
          </a:p>
          <a:p>
            <a:r>
              <a:rPr kumimoji="1" lang="en-US" altLang="ja-JP" dirty="0"/>
              <a:t>*       31 *        0 *        11 *</a:t>
            </a:r>
          </a:p>
          <a:p>
            <a:r>
              <a:rPr kumimoji="1" lang="en-US" altLang="ja-JP" dirty="0"/>
              <a:t>Type &lt;CR&gt; to continue or q to quit ==&gt;</a:t>
            </a:r>
          </a:p>
          <a:p>
            <a:r>
              <a:rPr kumimoji="1" lang="en-US" altLang="ja-JP" dirty="0"/>
              <a:t>*       31 *        1 *        11 *</a:t>
            </a:r>
          </a:p>
          <a:p>
            <a:r>
              <a:rPr kumimoji="1" lang="en-US" altLang="ja-JP" dirty="0"/>
              <a:t>*       31 *        2 *       511 *</a:t>
            </a:r>
          </a:p>
          <a:p>
            <a:r>
              <a:rPr kumimoji="1" lang="en-US" altLang="ja-JP" dirty="0"/>
              <a:t>*       32 *        0 *        11 *</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11 *</a:t>
            </a:r>
          </a:p>
          <a:p>
            <a:r>
              <a:rPr kumimoji="1" lang="en-US" altLang="ja-JP" dirty="0"/>
              <a:t>*       34 *        1 *        11 *</a:t>
            </a:r>
          </a:p>
          <a:p>
            <a:r>
              <a:rPr kumimoji="1" lang="en-US" altLang="ja-JP" dirty="0"/>
              <a:t>*       34 *        2 *        94 *</a:t>
            </a:r>
          </a:p>
          <a:p>
            <a:r>
              <a:rPr kumimoji="1" lang="en-US" altLang="ja-JP" dirty="0"/>
              <a:t>*       34 *        3 *        94 *</a:t>
            </a:r>
          </a:p>
          <a:p>
            <a:r>
              <a:rPr kumimoji="1" lang="en-US" altLang="ja-JP" dirty="0"/>
              <a:t>*       34 *        4 *       -15 *</a:t>
            </a:r>
          </a:p>
          <a:p>
            <a:r>
              <a:rPr kumimoji="1" lang="en-US" altLang="ja-JP" dirty="0"/>
              <a:t>*       35 *        0 *        11 *</a:t>
            </a:r>
          </a:p>
          <a:p>
            <a:r>
              <a:rPr kumimoji="1" lang="en-US" altLang="ja-JP" dirty="0"/>
              <a:t>*       35 *        1 *        11 *</a:t>
            </a:r>
          </a:p>
          <a:p>
            <a:r>
              <a:rPr kumimoji="1" lang="en-US" altLang="ja-JP" dirty="0"/>
              <a:t>*       35 *        2 *        94 *</a:t>
            </a:r>
          </a:p>
          <a:p>
            <a:r>
              <a:rPr kumimoji="1" lang="en-US" altLang="ja-JP" dirty="0"/>
              <a:t>*       35 *        3 *        94 *</a:t>
            </a:r>
          </a:p>
          <a:p>
            <a:r>
              <a:rPr kumimoji="1" lang="en-US" altLang="ja-JP" dirty="0"/>
              <a:t>*       35 *        4 *       -15 *</a:t>
            </a:r>
          </a:p>
          <a:p>
            <a:r>
              <a:rPr kumimoji="1" lang="en-US" altLang="ja-JP" dirty="0"/>
              <a:t>*       35 *        5 *       -15 *</a:t>
            </a:r>
          </a:p>
          <a:p>
            <a:r>
              <a:rPr kumimoji="1" lang="en-US" altLang="ja-JP" dirty="0"/>
              <a:t>*       36 *        0 *        11 *</a:t>
            </a:r>
          </a:p>
          <a:p>
            <a:r>
              <a:rPr kumimoji="1" lang="en-US" altLang="ja-JP" dirty="0"/>
              <a:t>*       36 *        1 *        11 *</a:t>
            </a:r>
          </a:p>
          <a:p>
            <a:r>
              <a:rPr kumimoji="1" lang="en-US" altLang="ja-JP" dirty="0"/>
              <a:t>*       36 *        2 *        25 *</a:t>
            </a:r>
          </a:p>
          <a:p>
            <a:r>
              <a:rPr kumimoji="1" lang="en-US" altLang="ja-JP" dirty="0"/>
              <a:t>*       36 *        3 *        25 *</a:t>
            </a:r>
          </a:p>
          <a:p>
            <a:r>
              <a:rPr kumimoji="1" lang="en-US" altLang="ja-JP" dirty="0"/>
              <a:t>*       36 *        4 *        15 *</a:t>
            </a:r>
          </a:p>
          <a:p>
            <a:r>
              <a:rPr kumimoji="1" lang="en-US" altLang="ja-JP" dirty="0"/>
              <a:t>*       36 *        5 *       -15 *</a:t>
            </a:r>
          </a:p>
          <a:p>
            <a:r>
              <a:rPr kumimoji="1" lang="en-US" altLang="ja-JP" dirty="0"/>
              <a:t>*       37 *        0 *        11 *</a:t>
            </a:r>
          </a:p>
          <a:p>
            <a:r>
              <a:rPr kumimoji="1" lang="en-US" altLang="ja-JP" dirty="0"/>
              <a:t>*       37 *        1 *        11 *</a:t>
            </a:r>
          </a:p>
          <a:p>
            <a:r>
              <a:rPr kumimoji="1" lang="en-US" altLang="ja-JP" dirty="0"/>
              <a:t>Type &lt;CR&gt; to continue or q to quit ==&gt;</a:t>
            </a:r>
          </a:p>
          <a:p>
            <a:r>
              <a:rPr kumimoji="1" lang="en-US" altLang="ja-JP" dirty="0"/>
              <a:t>*       38 *        0 *        11 *</a:t>
            </a:r>
          </a:p>
          <a:p>
            <a:r>
              <a:rPr kumimoji="1" lang="en-US" altLang="ja-JP" dirty="0"/>
              <a:t>*       38 *        1 *        11 *</a:t>
            </a:r>
          </a:p>
          <a:p>
            <a:r>
              <a:rPr kumimoji="1" lang="en-US" altLang="ja-JP" dirty="0"/>
              <a:t>*       39 *        0 *        11 *</a:t>
            </a:r>
          </a:p>
          <a:p>
            <a:r>
              <a:rPr kumimoji="1" lang="en-US" altLang="ja-JP" dirty="0"/>
              <a:t>*       39 *        1 *        11 *</a:t>
            </a:r>
          </a:p>
          <a:p>
            <a:r>
              <a:rPr kumimoji="1" lang="en-US" altLang="ja-JP" dirty="0"/>
              <a:t>*       40 *        0 *        11 *</a:t>
            </a:r>
          </a:p>
          <a:p>
            <a:r>
              <a:rPr kumimoji="1" lang="en-US" altLang="ja-JP" dirty="0"/>
              <a:t>*       40 *        1 *        11 *</a:t>
            </a:r>
          </a:p>
          <a:p>
            <a:r>
              <a:rPr kumimoji="1" lang="en-US" altLang="ja-JP" dirty="0"/>
              <a:t>*       41 *        0 *        11 *</a:t>
            </a:r>
          </a:p>
          <a:p>
            <a:r>
              <a:rPr kumimoji="1" lang="en-US" altLang="ja-JP" dirty="0"/>
              <a:t>*       41 *        1 *        11 *</a:t>
            </a:r>
          </a:p>
          <a:p>
            <a:r>
              <a:rPr kumimoji="1" lang="en-US" altLang="ja-JP" dirty="0"/>
              <a:t>*       41 *        2 *        94 *</a:t>
            </a:r>
          </a:p>
          <a:p>
            <a:r>
              <a:rPr kumimoji="1" lang="en-US" altLang="ja-JP" dirty="0"/>
              <a:t>*       41 *        3 *        94 *</a:t>
            </a:r>
          </a:p>
          <a:p>
            <a:r>
              <a:rPr kumimoji="1" lang="en-US" altLang="ja-JP" dirty="0"/>
              <a:t>*       41 *        4 *        15 *</a:t>
            </a:r>
          </a:p>
          <a:p>
            <a:r>
              <a:rPr kumimoji="1" lang="en-US" altLang="ja-JP" dirty="0"/>
              <a:t>*       41 *        5 *       -15 *</a:t>
            </a:r>
          </a:p>
          <a:p>
            <a:r>
              <a:rPr kumimoji="1" lang="en-US" altLang="ja-JP" dirty="0"/>
              <a:t>*       42 *        0 *        11 *</a:t>
            </a:r>
          </a:p>
          <a:p>
            <a:r>
              <a:rPr kumimoji="1" lang="en-US" altLang="ja-JP" dirty="0"/>
              <a:t>*       42 *        1 *        11 *</a:t>
            </a:r>
          </a:p>
          <a:p>
            <a:r>
              <a:rPr kumimoji="1" lang="en-US" altLang="ja-JP" dirty="0"/>
              <a:t>*       43 *        0 *        11 *</a:t>
            </a:r>
          </a:p>
          <a:p>
            <a:r>
              <a:rPr kumimoji="1" lang="en-US" altLang="ja-JP" dirty="0"/>
              <a:t>*       43 *        1 *        11 *</a:t>
            </a:r>
          </a:p>
          <a:p>
            <a:r>
              <a:rPr kumimoji="1" lang="en-US" altLang="ja-JP" dirty="0"/>
              <a:t>*       43 *        2 *        94 *</a:t>
            </a:r>
          </a:p>
          <a:p>
            <a:r>
              <a:rPr kumimoji="1" lang="en-US" altLang="ja-JP" dirty="0"/>
              <a:t>*       43 *        3 *        94 *</a:t>
            </a:r>
          </a:p>
          <a:p>
            <a:r>
              <a:rPr kumimoji="1" lang="en-US" altLang="ja-JP" dirty="0"/>
              <a:t>*       43 *        4 *        15 *</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11 *</a:t>
            </a:r>
          </a:p>
          <a:p>
            <a:r>
              <a:rPr kumimoji="1" lang="en-US" altLang="ja-JP" dirty="0"/>
              <a:t>*       46 *        1 *        11 *</a:t>
            </a:r>
          </a:p>
          <a:p>
            <a:r>
              <a:rPr kumimoji="1" lang="en-US" altLang="ja-JP" dirty="0"/>
              <a:t>Type &lt;CR&gt; to continue or q to quit ==&gt;</a:t>
            </a:r>
          </a:p>
          <a:p>
            <a:r>
              <a:rPr kumimoji="1" lang="en-US" altLang="ja-JP" dirty="0"/>
              <a:t>*       46 *        2 *        94 *</a:t>
            </a:r>
          </a:p>
          <a:p>
            <a:r>
              <a:rPr kumimoji="1" lang="en-US" altLang="ja-JP" dirty="0"/>
              <a:t>*       46 *        3 *        94 *</a:t>
            </a:r>
          </a:p>
          <a:p>
            <a:r>
              <a:rPr kumimoji="1" lang="en-US" altLang="ja-JP" dirty="0"/>
              <a:t>*       46 *        4 *       -15 *</a:t>
            </a:r>
          </a:p>
          <a:p>
            <a:r>
              <a:rPr kumimoji="1" lang="en-US" altLang="ja-JP" dirty="0"/>
              <a:t>*       46 *        5 *      -511 *</a:t>
            </a:r>
          </a:p>
          <a:p>
            <a:r>
              <a:rPr kumimoji="1" lang="en-US" altLang="ja-JP" dirty="0"/>
              <a:t>*       47 *        0 *        11 *</a:t>
            </a:r>
          </a:p>
          <a:p>
            <a:r>
              <a:rPr kumimoji="1" lang="en-US" altLang="ja-JP" dirty="0"/>
              <a:t>*       47 *        1 *        11 *</a:t>
            </a:r>
          </a:p>
          <a:p>
            <a:r>
              <a:rPr kumimoji="1" lang="en-US" altLang="ja-JP" dirty="0"/>
              <a:t>*       48 *        0 *        11 *</a:t>
            </a:r>
          </a:p>
          <a:p>
            <a:r>
              <a:rPr kumimoji="1" lang="en-US" altLang="ja-JP" dirty="0"/>
              <a:t>*       48 *        1 *        11 *</a:t>
            </a:r>
          </a:p>
          <a:p>
            <a:r>
              <a:rPr kumimoji="1" lang="en-US" altLang="ja-JP" dirty="0"/>
              <a:t>*       48 *        2 *        94 *</a:t>
            </a:r>
          </a:p>
          <a:p>
            <a:r>
              <a:rPr kumimoji="1" lang="en-US" altLang="ja-JP" dirty="0"/>
              <a:t>*       48 *        3 *        94 *</a:t>
            </a:r>
          </a:p>
          <a:p>
            <a:r>
              <a:rPr kumimoji="1" lang="en-US" altLang="ja-JP" dirty="0"/>
              <a:t>*       48 *        4 *       -15 *</a:t>
            </a:r>
          </a:p>
          <a:p>
            <a:r>
              <a:rPr kumimoji="1" lang="en-US" altLang="ja-JP" dirty="0"/>
              <a:t>*       48 *        5 *       -15 *</a:t>
            </a:r>
          </a:p>
          <a:p>
            <a:r>
              <a:rPr kumimoji="1" lang="en-US" altLang="ja-JP" dirty="0"/>
              <a:t>*       49 *        0 *        11 *</a:t>
            </a:r>
          </a:p>
          <a:p>
            <a:r>
              <a:rPr kumimoji="1" lang="en-US" altLang="ja-JP" dirty="0"/>
              <a:t>*       49 *        1 *        11 *</a:t>
            </a:r>
          </a:p>
          <a:p>
            <a:r>
              <a:rPr kumimoji="1" lang="en-US" altLang="ja-JP" dirty="0"/>
              <a:t>*       49 *        2 *      -511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94 *</a:t>
            </a:r>
          </a:p>
          <a:p>
            <a:r>
              <a:rPr kumimoji="1" lang="en-US" altLang="ja-JP" dirty="0"/>
              <a:t>*       50 *        4 *       -15 *</a:t>
            </a:r>
          </a:p>
          <a:p>
            <a:r>
              <a:rPr kumimoji="1" lang="en-US" altLang="ja-JP" dirty="0"/>
              <a:t>*       50 *        5 *      -521 *</a:t>
            </a:r>
          </a:p>
          <a:p>
            <a:r>
              <a:rPr kumimoji="1" lang="en-US" altLang="ja-JP" dirty="0"/>
              <a:t>*       51 *        0 *        11 *</a:t>
            </a:r>
          </a:p>
          <a:p>
            <a:r>
              <a:rPr kumimoji="1" lang="en-US" altLang="ja-JP" dirty="0"/>
              <a:t>*       51 *        1 *        11 *</a:t>
            </a:r>
          </a:p>
          <a:p>
            <a:r>
              <a:rPr kumimoji="1" lang="en-US" altLang="ja-JP" dirty="0"/>
              <a:t>*       52 *        0 *        11 *</a:t>
            </a:r>
          </a:p>
          <a:p>
            <a:r>
              <a:rPr kumimoji="1" lang="en-US" altLang="ja-JP" dirty="0"/>
              <a:t>*       52 *        1 *        11 *</a:t>
            </a:r>
          </a:p>
          <a:p>
            <a:r>
              <a:rPr kumimoji="1" lang="en-US" altLang="ja-JP" dirty="0"/>
              <a:t>Type &lt;CR&gt; to continue or q to quit ==&gt;</a:t>
            </a:r>
          </a:p>
          <a:p>
            <a:r>
              <a:rPr kumimoji="1" lang="en-US" altLang="ja-JP" dirty="0"/>
              <a:t>*       53 *        0 *        11 *</a:t>
            </a:r>
          </a:p>
          <a:p>
            <a:r>
              <a:rPr kumimoji="1" lang="en-US" altLang="ja-JP" dirty="0"/>
              <a:t>*       53 *        1 *        11 *</a:t>
            </a:r>
          </a:p>
          <a:p>
            <a:r>
              <a:rPr kumimoji="1" lang="en-US" altLang="ja-JP" dirty="0"/>
              <a:t>*       53 *        2 *        94 *</a:t>
            </a:r>
          </a:p>
          <a:p>
            <a:r>
              <a:rPr kumimoji="1" lang="en-US" altLang="ja-JP" dirty="0"/>
              <a:t>*       53 *        3 *        94 *</a:t>
            </a:r>
          </a:p>
          <a:p>
            <a:r>
              <a:rPr kumimoji="1" lang="en-US" altLang="ja-JP" dirty="0"/>
              <a:t>*       53 *        4 *       -15 *</a:t>
            </a:r>
          </a:p>
          <a:p>
            <a:r>
              <a:rPr kumimoji="1" lang="en-US" altLang="ja-JP" dirty="0"/>
              <a:t>*       54 *        0 *        11 *</a:t>
            </a:r>
          </a:p>
          <a:p>
            <a:r>
              <a:rPr kumimoji="1" lang="en-US" altLang="ja-JP" dirty="0"/>
              <a:t>*       54 *        1 *        11 *</a:t>
            </a:r>
          </a:p>
          <a:p>
            <a:r>
              <a:rPr kumimoji="1" lang="en-US" altLang="ja-JP" dirty="0"/>
              <a:t>*       54 *        2 *        94 *</a:t>
            </a:r>
          </a:p>
          <a:p>
            <a:r>
              <a:rPr kumimoji="1" lang="en-US" altLang="ja-JP" dirty="0"/>
              <a:t>*       54 *        3 *        94 *</a:t>
            </a:r>
          </a:p>
          <a:p>
            <a:r>
              <a:rPr kumimoji="1" lang="en-US" altLang="ja-JP" dirty="0"/>
              <a:t>*       54 *        4 *        15 *</a:t>
            </a:r>
          </a:p>
          <a:p>
            <a:r>
              <a:rPr kumimoji="1" lang="en-US" altLang="ja-JP" dirty="0"/>
              <a:t>*       54 *        5 *       -15 *</a:t>
            </a:r>
          </a:p>
          <a:p>
            <a:r>
              <a:rPr kumimoji="1" lang="en-US" altLang="ja-JP" dirty="0"/>
              <a:t>*       55 *        0 *        11 *</a:t>
            </a:r>
          </a:p>
          <a:p>
            <a:r>
              <a:rPr kumimoji="1" lang="en-US" altLang="ja-JP" dirty="0"/>
              <a:t>*       55 *        1 *        11 *</a:t>
            </a:r>
          </a:p>
          <a:p>
            <a:r>
              <a:rPr kumimoji="1" lang="en-US" altLang="ja-JP" dirty="0"/>
              <a:t>*       56 *        0 *        11 *</a:t>
            </a:r>
          </a:p>
          <a:p>
            <a:r>
              <a:rPr kumimoji="1" lang="en-US" altLang="ja-JP" dirty="0"/>
              <a:t>*       56 *        1 *        11 *</a:t>
            </a:r>
          </a:p>
          <a:p>
            <a:r>
              <a:rPr kumimoji="1" lang="en-US" altLang="ja-JP" dirty="0"/>
              <a:t>*       57 *        0 *        11 *</a:t>
            </a:r>
          </a:p>
          <a:p>
            <a:r>
              <a:rPr kumimoji="1" lang="en-US" altLang="ja-JP" dirty="0"/>
              <a:t>*       57 *        1 *        11 *</a:t>
            </a:r>
          </a:p>
          <a:p>
            <a:r>
              <a:rPr kumimoji="1" lang="en-US" altLang="ja-JP" dirty="0"/>
              <a:t>*       58 *        0 *        11 *</a:t>
            </a:r>
          </a:p>
          <a:p>
            <a:r>
              <a:rPr kumimoji="1" lang="en-US" altLang="ja-JP" dirty="0"/>
              <a:t>*       58 *        1 *        11 *</a:t>
            </a:r>
          </a:p>
          <a:p>
            <a:r>
              <a:rPr kumimoji="1" lang="en-US" altLang="ja-JP" dirty="0"/>
              <a:t>*       58 *        2 *        94 *</a:t>
            </a:r>
          </a:p>
          <a:p>
            <a:r>
              <a:rPr kumimoji="1" lang="en-US" altLang="ja-JP" dirty="0"/>
              <a:t>*       58 *        3 *        94 *</a:t>
            </a:r>
          </a:p>
          <a:p>
            <a:r>
              <a:rPr kumimoji="1" lang="en-US" altLang="ja-JP" dirty="0"/>
              <a:t>*       58 *        4 *        15 *</a:t>
            </a:r>
          </a:p>
          <a:p>
            <a:r>
              <a:rPr kumimoji="1" lang="en-US" altLang="ja-JP" dirty="0"/>
              <a:t>*       58 *        5 *       -15 *</a:t>
            </a:r>
          </a:p>
          <a:p>
            <a:r>
              <a:rPr kumimoji="1" lang="en-US" altLang="ja-JP" dirty="0"/>
              <a:t>*       59 *        0 *        11 *</a:t>
            </a:r>
          </a:p>
          <a:p>
            <a:r>
              <a:rPr kumimoji="1" lang="en-US" altLang="ja-JP" dirty="0"/>
              <a:t>*       59 *        1 *        11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94 *</a:t>
            </a:r>
          </a:p>
          <a:p>
            <a:r>
              <a:rPr kumimoji="1" lang="en-US" altLang="ja-JP" dirty="0"/>
              <a:t>*       60 *        3 *        94 *</a:t>
            </a:r>
          </a:p>
          <a:p>
            <a:r>
              <a:rPr kumimoji="1" lang="en-US" altLang="ja-JP" dirty="0"/>
              <a:t>*       60 *        4 *       -15 *</a:t>
            </a:r>
          </a:p>
          <a:p>
            <a:r>
              <a:rPr kumimoji="1" lang="en-US" altLang="ja-JP" dirty="0"/>
              <a:t>*       61 *        0 *        11 *</a:t>
            </a:r>
          </a:p>
          <a:p>
            <a:r>
              <a:rPr kumimoji="1" lang="en-US" altLang="ja-JP" dirty="0"/>
              <a:t>*       61 *        1 *        11 *</a:t>
            </a:r>
          </a:p>
          <a:p>
            <a:r>
              <a:rPr kumimoji="1" lang="en-US" altLang="ja-JP" dirty="0"/>
              <a:t>*       62 *        0 *        11 *</a:t>
            </a:r>
          </a:p>
          <a:p>
            <a:r>
              <a:rPr kumimoji="1" lang="en-US" altLang="ja-JP" dirty="0"/>
              <a:t>*       62 *        1 *        11 *</a:t>
            </a:r>
          </a:p>
          <a:p>
            <a:r>
              <a:rPr kumimoji="1" lang="en-US" altLang="ja-JP" dirty="0"/>
              <a:t>*       62 *        2 *        94 *</a:t>
            </a:r>
          </a:p>
          <a:p>
            <a:r>
              <a:rPr kumimoji="1" lang="en-US" altLang="ja-JP" dirty="0"/>
              <a:t>*       62 *        3 *        94 *</a:t>
            </a:r>
          </a:p>
          <a:p>
            <a:r>
              <a:rPr kumimoji="1" lang="en-US" altLang="ja-JP" dirty="0"/>
              <a:t>*       62 *        4 *       -15 *</a:t>
            </a:r>
          </a:p>
          <a:p>
            <a:r>
              <a:rPr kumimoji="1" lang="en-US" altLang="ja-JP" dirty="0"/>
              <a:t>*       63 *        0 *        11 *</a:t>
            </a:r>
          </a:p>
          <a:p>
            <a:r>
              <a:rPr kumimoji="1" lang="en-US" altLang="ja-JP" dirty="0"/>
              <a:t>*       63 *        1 *        11 *</a:t>
            </a:r>
          </a:p>
          <a:p>
            <a:r>
              <a:rPr kumimoji="1" lang="en-US" altLang="ja-JP" dirty="0"/>
              <a:t>*       64 *        0 *        11 *</a:t>
            </a:r>
          </a:p>
          <a:p>
            <a:r>
              <a:rPr kumimoji="1" lang="en-US" altLang="ja-JP" dirty="0"/>
              <a:t>*       64 *        1 *        11 *</a:t>
            </a:r>
          </a:p>
          <a:p>
            <a:r>
              <a:rPr kumimoji="1" lang="en-US" altLang="ja-JP" dirty="0"/>
              <a:t>*       65 *        0 *        11 *</a:t>
            </a:r>
          </a:p>
          <a:p>
            <a:r>
              <a:rPr kumimoji="1" lang="en-US" altLang="ja-JP" dirty="0"/>
              <a:t>*       65 *        1 *        11 *</a:t>
            </a:r>
          </a:p>
          <a:p>
            <a:r>
              <a:rPr kumimoji="1" lang="en-US" altLang="ja-JP" dirty="0"/>
              <a:t>*       66 *        0 *        11 *</a:t>
            </a:r>
          </a:p>
          <a:p>
            <a:r>
              <a:rPr kumimoji="1" lang="en-US" altLang="ja-JP" dirty="0"/>
              <a:t>*       66 *        1 *        11 *</a:t>
            </a:r>
          </a:p>
          <a:p>
            <a:r>
              <a:rPr kumimoji="1" lang="en-US" altLang="ja-JP" dirty="0"/>
              <a:t>*       66 *        2 *        94 *</a:t>
            </a:r>
          </a:p>
          <a:p>
            <a:r>
              <a:rPr kumimoji="1" lang="en-US" altLang="ja-JP" dirty="0"/>
              <a:t>*       66 *        3 *        94 *</a:t>
            </a:r>
          </a:p>
          <a:p>
            <a:r>
              <a:rPr kumimoji="1" lang="en-US" altLang="ja-JP" dirty="0"/>
              <a:t>*       66 *        4 *        15 *</a:t>
            </a:r>
          </a:p>
          <a:p>
            <a:r>
              <a:rPr kumimoji="1" lang="en-US" altLang="ja-JP" dirty="0"/>
              <a:t>*       67 *        0 *        11 *</a:t>
            </a:r>
          </a:p>
          <a:p>
            <a:r>
              <a:rPr kumimoji="1" lang="en-US" altLang="ja-JP" dirty="0"/>
              <a:t>*       67 *        1 *        11 *</a:t>
            </a:r>
          </a:p>
          <a:p>
            <a:r>
              <a:rPr kumimoji="1" lang="en-US" altLang="ja-JP" dirty="0"/>
              <a:t>Type &lt;CR&gt; to continue or q to quit ==&gt;</a:t>
            </a:r>
          </a:p>
          <a:p>
            <a:r>
              <a:rPr kumimoji="1" lang="en-US" altLang="ja-JP" dirty="0"/>
              <a:t>*       68 *        0 *        11 *</a:t>
            </a:r>
          </a:p>
          <a:p>
            <a:r>
              <a:rPr kumimoji="1" lang="en-US" altLang="ja-JP" dirty="0"/>
              <a:t>*       68 *        1 *        11 *</a:t>
            </a:r>
          </a:p>
          <a:p>
            <a:r>
              <a:rPr kumimoji="1" lang="en-US" altLang="ja-JP" dirty="0"/>
              <a:t>*       69 *        0 *        11 *</a:t>
            </a:r>
          </a:p>
          <a:p>
            <a:r>
              <a:rPr kumimoji="1" lang="en-US" altLang="ja-JP" dirty="0"/>
              <a:t>*       69 *        1 *        11 *</a:t>
            </a:r>
          </a:p>
          <a:p>
            <a:r>
              <a:rPr kumimoji="1" lang="en-US" altLang="ja-JP" dirty="0"/>
              <a:t>*       70 *        0 *        11 *</a:t>
            </a:r>
          </a:p>
          <a:p>
            <a:r>
              <a:rPr kumimoji="1" lang="en-US" altLang="ja-JP" dirty="0"/>
              <a:t>*       70 *        1 *        11 *</a:t>
            </a:r>
          </a:p>
          <a:p>
            <a:r>
              <a:rPr kumimoji="1" lang="en-US" altLang="ja-JP" dirty="0"/>
              <a:t>*       71 *        0 *        11 *</a:t>
            </a:r>
          </a:p>
          <a:p>
            <a:r>
              <a:rPr kumimoji="1" lang="en-US" altLang="ja-JP" dirty="0"/>
              <a:t>*       71 *        1 *        11 *</a:t>
            </a:r>
          </a:p>
          <a:p>
            <a:r>
              <a:rPr kumimoji="1" lang="en-US" altLang="ja-JP" dirty="0"/>
              <a:t>*       71 *        2 *        94 *</a:t>
            </a:r>
          </a:p>
          <a:p>
            <a:r>
              <a:rPr kumimoji="1" lang="en-US" altLang="ja-JP" dirty="0"/>
              <a:t>*       71 *        3 *        94 *</a:t>
            </a:r>
          </a:p>
          <a:p>
            <a:r>
              <a:rPr kumimoji="1" lang="en-US" altLang="ja-JP" dirty="0"/>
              <a:t>*       71 *        4 *        15 *</a:t>
            </a:r>
          </a:p>
          <a:p>
            <a:r>
              <a:rPr kumimoji="1" lang="en-US" altLang="ja-JP" dirty="0"/>
              <a:t>*       71 *        5 *       -15 *</a:t>
            </a:r>
          </a:p>
          <a:p>
            <a:r>
              <a:rPr kumimoji="1" lang="en-US" altLang="ja-JP" dirty="0"/>
              <a:t>*       71 *        6 *      -511 *</a:t>
            </a:r>
          </a:p>
          <a:p>
            <a:r>
              <a:rPr kumimoji="1" lang="en-US" altLang="ja-JP" dirty="0"/>
              <a:t>*       72 *        0 *        11 *</a:t>
            </a:r>
          </a:p>
          <a:p>
            <a:r>
              <a:rPr kumimoji="1" lang="en-US" altLang="ja-JP" dirty="0"/>
              <a:t>*       72 *        1 *        11 *</a:t>
            </a:r>
          </a:p>
          <a:p>
            <a:r>
              <a:rPr kumimoji="1" lang="en-US" altLang="ja-JP" dirty="0"/>
              <a:t>*       72 *        2 *      -511 *</a:t>
            </a:r>
          </a:p>
          <a:p>
            <a:r>
              <a:rPr kumimoji="1" lang="en-US" altLang="ja-JP" dirty="0"/>
              <a:t>*       73 *        0 *        11 *</a:t>
            </a:r>
          </a:p>
          <a:p>
            <a:r>
              <a:rPr kumimoji="1" lang="en-US" altLang="ja-JP" dirty="0"/>
              <a:t>*       73 *        1 *        11 *</a:t>
            </a:r>
          </a:p>
          <a:p>
            <a:r>
              <a:rPr kumimoji="1" lang="en-US" altLang="ja-JP" dirty="0"/>
              <a:t>*       73 *        2 *        94 *</a:t>
            </a:r>
          </a:p>
          <a:p>
            <a:r>
              <a:rPr kumimoji="1" lang="en-US" altLang="ja-JP" dirty="0"/>
              <a:t>*       73 *        3 *        94 *</a:t>
            </a:r>
          </a:p>
          <a:p>
            <a:r>
              <a:rPr kumimoji="1" lang="en-US" altLang="ja-JP" dirty="0"/>
              <a:t>*       73 *        4 *       -15 *</a:t>
            </a:r>
          </a:p>
          <a:p>
            <a:r>
              <a:rPr kumimoji="1" lang="en-US" altLang="ja-JP" dirty="0"/>
              <a:t>*       74 *        0 *        11 *</a:t>
            </a:r>
          </a:p>
          <a:p>
            <a:r>
              <a:rPr kumimoji="1" lang="en-US" altLang="ja-JP" dirty="0"/>
              <a:t>*       74 *        1 *        11 *</a:t>
            </a:r>
          </a:p>
          <a:p>
            <a:r>
              <a:rPr kumimoji="1" lang="en-US" altLang="ja-JP" dirty="0"/>
              <a:t>*       74 *        2 *        94 *</a:t>
            </a:r>
          </a:p>
          <a:p>
            <a:r>
              <a:rPr kumimoji="1" lang="en-US" altLang="ja-JP" dirty="0"/>
              <a:t>*       74 *        3 *        94 *</a:t>
            </a:r>
          </a:p>
          <a:p>
            <a:r>
              <a:rPr kumimoji="1" lang="en-US" altLang="ja-JP" dirty="0"/>
              <a:t>Type &lt;CR&gt; to continue or q to quit ==&gt;</a:t>
            </a:r>
          </a:p>
          <a:p>
            <a:r>
              <a:rPr kumimoji="1" lang="en-US" altLang="ja-JP" dirty="0"/>
              <a:t>*       74 *        4 *        15 *</a:t>
            </a:r>
          </a:p>
          <a:p>
            <a:r>
              <a:rPr kumimoji="1" lang="en-US" altLang="ja-JP" dirty="0"/>
              <a:t>*       75 *        0 *        11 *</a:t>
            </a:r>
          </a:p>
          <a:p>
            <a:r>
              <a:rPr kumimoji="1" lang="en-US" altLang="ja-JP" dirty="0"/>
              <a:t>*       75 *        1 *        11 *</a:t>
            </a:r>
          </a:p>
          <a:p>
            <a:r>
              <a:rPr kumimoji="1" lang="en-US" altLang="ja-JP" dirty="0"/>
              <a:t>*       76 *        0 *        11 *</a:t>
            </a:r>
          </a:p>
          <a:p>
            <a:r>
              <a:rPr kumimoji="1" lang="en-US" altLang="ja-JP" dirty="0"/>
              <a:t>*       76 *        1 *        11 *</a:t>
            </a:r>
          </a:p>
          <a:p>
            <a:r>
              <a:rPr kumimoji="1" lang="en-US" altLang="ja-JP" dirty="0"/>
              <a:t>*       77 *        0 *        11 *</a:t>
            </a:r>
          </a:p>
          <a:p>
            <a:r>
              <a:rPr kumimoji="1" lang="en-US" altLang="ja-JP" dirty="0"/>
              <a:t>*       77 *        1 *        11 *</a:t>
            </a:r>
          </a:p>
          <a:p>
            <a:r>
              <a:rPr kumimoji="1" lang="en-US" altLang="ja-JP" dirty="0"/>
              <a:t>*       77 *        2 *        94 *</a:t>
            </a:r>
          </a:p>
          <a:p>
            <a:r>
              <a:rPr kumimoji="1" lang="en-US" altLang="ja-JP" dirty="0"/>
              <a:t>*       77 *        3 *        94 *</a:t>
            </a:r>
          </a:p>
          <a:p>
            <a:r>
              <a:rPr kumimoji="1" lang="en-US" altLang="ja-JP" dirty="0"/>
              <a:t>*       77 *        4 *        15 *</a:t>
            </a:r>
          </a:p>
          <a:p>
            <a:r>
              <a:rPr kumimoji="1" lang="en-US" altLang="ja-JP" dirty="0"/>
              <a:t>*       77 *        5 *        15 *</a:t>
            </a:r>
          </a:p>
          <a:p>
            <a:r>
              <a:rPr kumimoji="1" lang="en-US" altLang="ja-JP" dirty="0"/>
              <a:t>*       78 *        0 *        11 *</a:t>
            </a:r>
          </a:p>
          <a:p>
            <a:r>
              <a:rPr kumimoji="1" lang="en-US" altLang="ja-JP" dirty="0"/>
              <a:t>*       78 *        1 *        11 *</a:t>
            </a:r>
          </a:p>
          <a:p>
            <a:r>
              <a:rPr kumimoji="1" lang="en-US" altLang="ja-JP" dirty="0"/>
              <a:t>*       78 *        2 *        94 *</a:t>
            </a:r>
          </a:p>
          <a:p>
            <a:r>
              <a:rPr kumimoji="1" lang="en-US" altLang="ja-JP" dirty="0"/>
              <a:t>*       78 *        3 *        94 *</a:t>
            </a:r>
          </a:p>
          <a:p>
            <a:r>
              <a:rPr kumimoji="1" lang="en-US" altLang="ja-JP" dirty="0"/>
              <a:t>*       78 *        4 *        15 *</a:t>
            </a:r>
          </a:p>
          <a:p>
            <a:r>
              <a:rPr kumimoji="1" lang="en-US" altLang="ja-JP" dirty="0"/>
              <a:t>*       78 *        5 *        15 *</a:t>
            </a:r>
          </a:p>
          <a:p>
            <a:r>
              <a:rPr kumimoji="1" lang="en-US" altLang="ja-JP" dirty="0"/>
              <a:t>*       79 *        0 *        11 *</a:t>
            </a:r>
          </a:p>
          <a:p>
            <a:r>
              <a:rPr kumimoji="1" lang="en-US" altLang="ja-JP" dirty="0"/>
              <a:t>*       79 *        1 *        11 *</a:t>
            </a:r>
          </a:p>
          <a:p>
            <a:r>
              <a:rPr kumimoji="1" lang="en-US" altLang="ja-JP" dirty="0"/>
              <a:t>*       80 *        0 *        11 *</a:t>
            </a:r>
          </a:p>
          <a:p>
            <a:r>
              <a:rPr kumimoji="1" lang="en-US" altLang="ja-JP" dirty="0"/>
              <a:t>*       80 *        1 *        11 *</a:t>
            </a:r>
          </a:p>
          <a:p>
            <a:r>
              <a:rPr kumimoji="1" lang="en-US" altLang="ja-JP" dirty="0"/>
              <a:t>*       81 *        0 *        11 *</a:t>
            </a:r>
          </a:p>
          <a:p>
            <a:r>
              <a:rPr kumimoji="1" lang="en-US" altLang="ja-JP" dirty="0"/>
              <a:t>*       81 *        1 *        11 *</a:t>
            </a:r>
          </a:p>
          <a:p>
            <a:r>
              <a:rPr kumimoji="1" lang="en-US" altLang="ja-JP" dirty="0"/>
              <a:t>*       81 *        2 *        94 *</a:t>
            </a:r>
          </a:p>
          <a:p>
            <a:r>
              <a:rPr kumimoji="1" lang="en-US" altLang="ja-JP" dirty="0"/>
              <a:t>*       81 *        3 *        94 *</a:t>
            </a:r>
          </a:p>
          <a:p>
            <a:r>
              <a:rPr kumimoji="1" lang="en-US" altLang="ja-JP" dirty="0"/>
              <a:t>Type &lt;CR&gt; to continue or q to quit ==&gt;</a:t>
            </a:r>
          </a:p>
          <a:p>
            <a:r>
              <a:rPr kumimoji="1" lang="en-US" altLang="ja-JP" dirty="0"/>
              <a:t>*       81 *        4 *        15 *</a:t>
            </a:r>
          </a:p>
          <a:p>
            <a:r>
              <a:rPr kumimoji="1" lang="en-US" altLang="ja-JP" dirty="0"/>
              <a:t>*       82 *        0 *        11 *</a:t>
            </a:r>
          </a:p>
          <a:p>
            <a:r>
              <a:rPr kumimoji="1" lang="en-US" altLang="ja-JP" dirty="0"/>
              <a:t>*       82 *        1 *        11 *</a:t>
            </a:r>
          </a:p>
          <a:p>
            <a:r>
              <a:rPr kumimoji="1" lang="en-US" altLang="ja-JP" dirty="0"/>
              <a:t>*       83 *        0 *        11 *</a:t>
            </a:r>
          </a:p>
          <a:p>
            <a:r>
              <a:rPr kumimoji="1" lang="en-US" altLang="ja-JP" dirty="0"/>
              <a:t>*       83 *        1 *        11 *</a:t>
            </a:r>
          </a:p>
          <a:p>
            <a:r>
              <a:rPr kumimoji="1" lang="en-US" altLang="ja-JP" dirty="0"/>
              <a:t>*       84 *        0 *        11 *</a:t>
            </a:r>
          </a:p>
          <a:p>
            <a:r>
              <a:rPr kumimoji="1" lang="en-US" altLang="ja-JP" dirty="0"/>
              <a:t>*       84 *        1 *        11 *</a:t>
            </a:r>
          </a:p>
          <a:p>
            <a:r>
              <a:rPr kumimoji="1" lang="en-US" altLang="ja-JP" dirty="0"/>
              <a:t>*       85 *        0 *        11 *</a:t>
            </a:r>
          </a:p>
          <a:p>
            <a:r>
              <a:rPr kumimoji="1" lang="en-US" altLang="ja-JP" dirty="0"/>
              <a:t>*       85 *        1 *        11 *</a:t>
            </a:r>
          </a:p>
          <a:p>
            <a:r>
              <a:rPr kumimoji="1" lang="en-US" altLang="ja-JP" dirty="0"/>
              <a:t>*       85 *        2 *        94 *</a:t>
            </a:r>
          </a:p>
          <a:p>
            <a:r>
              <a:rPr kumimoji="1" lang="en-US" altLang="ja-JP" dirty="0"/>
              <a:t>*       85 *        3 *        94 *</a:t>
            </a:r>
          </a:p>
          <a:p>
            <a:r>
              <a:rPr kumimoji="1" lang="en-US" altLang="ja-JP" dirty="0"/>
              <a:t>*       85 *        4 *        15 *</a:t>
            </a:r>
          </a:p>
          <a:p>
            <a:r>
              <a:rPr kumimoji="1" lang="en-US" altLang="ja-JP" dirty="0"/>
              <a:t>*       86 *        0 *        11 *</a:t>
            </a:r>
          </a:p>
          <a:p>
            <a:r>
              <a:rPr kumimoji="1" lang="en-US" altLang="ja-JP" dirty="0"/>
              <a:t>*       86 *        1 *        11 *</a:t>
            </a:r>
          </a:p>
          <a:p>
            <a:r>
              <a:rPr kumimoji="1" lang="en-US" altLang="ja-JP" dirty="0"/>
              <a:t>*       86 *        2 *        94 *</a:t>
            </a:r>
          </a:p>
          <a:p>
            <a:r>
              <a:rPr kumimoji="1" lang="en-US" altLang="ja-JP" dirty="0"/>
              <a:t>*       86 *        3 *        94 *</a:t>
            </a:r>
          </a:p>
          <a:p>
            <a:r>
              <a:rPr kumimoji="1" lang="en-US" altLang="ja-JP" dirty="0"/>
              <a:t>*       86 *        4 *        15 *</a:t>
            </a:r>
          </a:p>
          <a:p>
            <a:r>
              <a:rPr kumimoji="1" lang="en-US" altLang="ja-JP" dirty="0"/>
              <a:t>*       87 *        0 *        11 *</a:t>
            </a:r>
          </a:p>
          <a:p>
            <a:r>
              <a:rPr kumimoji="1" lang="en-US" altLang="ja-JP" dirty="0"/>
              <a:t>*       87 *        1 *        11 *</a:t>
            </a:r>
          </a:p>
          <a:p>
            <a:r>
              <a:rPr kumimoji="1" lang="en-US" altLang="ja-JP" dirty="0"/>
              <a:t>*       87 *        2 *      -511 *</a:t>
            </a:r>
          </a:p>
          <a:p>
            <a:r>
              <a:rPr kumimoji="1" lang="en-US" altLang="ja-JP" dirty="0"/>
              <a:t>*       88 *        0 *        11 *</a:t>
            </a:r>
          </a:p>
          <a:p>
            <a:r>
              <a:rPr kumimoji="1" lang="en-US" altLang="ja-JP" dirty="0"/>
              <a:t>*       88 *        1 *        11 *</a:t>
            </a:r>
          </a:p>
          <a:p>
            <a:r>
              <a:rPr kumimoji="1" lang="en-US" altLang="ja-JP" dirty="0"/>
              <a:t>*       89 *        0 *        11 *</a:t>
            </a:r>
          </a:p>
          <a:p>
            <a:r>
              <a:rPr kumimoji="1" lang="en-US" altLang="ja-JP" dirty="0"/>
              <a:t>*       89 *        1 *        11 *</a:t>
            </a:r>
          </a:p>
          <a:p>
            <a:r>
              <a:rPr kumimoji="1" lang="en-US" altLang="ja-JP" dirty="0"/>
              <a:t>*       89 *        2 *        25 *</a:t>
            </a:r>
          </a:p>
          <a:p>
            <a:r>
              <a:rPr kumimoji="1" lang="en-US" altLang="ja-JP" dirty="0"/>
              <a:t>Type &lt;CR&gt; to continue or q to quit ==&gt;</a:t>
            </a:r>
          </a:p>
          <a:p>
            <a:r>
              <a:rPr kumimoji="1" lang="en-US" altLang="ja-JP" dirty="0"/>
              <a:t>*       89 *        3 *        25 *</a:t>
            </a:r>
          </a:p>
          <a:p>
            <a:r>
              <a:rPr kumimoji="1" lang="en-US" altLang="ja-JP" dirty="0"/>
              <a:t>*       89 *        4 *        15 *</a:t>
            </a:r>
          </a:p>
          <a:p>
            <a:r>
              <a:rPr kumimoji="1" lang="en-US" altLang="ja-JP" dirty="0"/>
              <a:t>*       89 *        5 *       -15 *</a:t>
            </a:r>
          </a:p>
          <a:p>
            <a:r>
              <a:rPr kumimoji="1" lang="en-US" altLang="ja-JP" dirty="0"/>
              <a:t>*       89 *        6 *        94 *</a:t>
            </a:r>
          </a:p>
          <a:p>
            <a:r>
              <a:rPr kumimoji="1" lang="en-US" altLang="ja-JP" dirty="0"/>
              <a:t>*       89 *        7 *        94 *</a:t>
            </a:r>
          </a:p>
          <a:p>
            <a:r>
              <a:rPr kumimoji="1" lang="en-US" altLang="ja-JP" dirty="0"/>
              <a:t>*       89 *        8 *       -15 *</a:t>
            </a:r>
          </a:p>
          <a:p>
            <a:r>
              <a:rPr kumimoji="1" lang="en-US" altLang="ja-JP" dirty="0"/>
              <a:t>*       90 *        0 *        11 *</a:t>
            </a:r>
          </a:p>
          <a:p>
            <a:r>
              <a:rPr kumimoji="1" lang="en-US" altLang="ja-JP" dirty="0"/>
              <a:t>*       90 *        1 *        11 *</a:t>
            </a:r>
          </a:p>
          <a:p>
            <a:r>
              <a:rPr kumimoji="1" lang="en-US" altLang="ja-JP" dirty="0"/>
              <a:t>*       90 *        2 *        25 *</a:t>
            </a:r>
          </a:p>
          <a:p>
            <a:r>
              <a:rPr kumimoji="1" lang="en-US" altLang="ja-JP" dirty="0"/>
              <a:t>*       90 *        3 *        25 *</a:t>
            </a:r>
          </a:p>
          <a:p>
            <a:r>
              <a:rPr kumimoji="1" lang="en-US" altLang="ja-JP" dirty="0"/>
              <a:t>*       90 *        4 *        94 *</a:t>
            </a:r>
          </a:p>
          <a:p>
            <a:r>
              <a:rPr kumimoji="1" lang="en-US" altLang="ja-JP" dirty="0"/>
              <a:t>*       90 *        5 *        94 *</a:t>
            </a:r>
          </a:p>
          <a:p>
            <a:r>
              <a:rPr kumimoji="1" lang="en-US" altLang="ja-JP" dirty="0"/>
              <a:t>*       90 *        6 *        15 *</a:t>
            </a:r>
          </a:p>
          <a:p>
            <a:r>
              <a:rPr kumimoji="1" lang="en-US" altLang="ja-JP" dirty="0"/>
              <a:t>*       90 *        7 *        15 *</a:t>
            </a:r>
          </a:p>
          <a:p>
            <a:r>
              <a:rPr kumimoji="1" lang="en-US" altLang="ja-JP" dirty="0"/>
              <a:t>*       90 *        8 *       -15 *</a:t>
            </a:r>
          </a:p>
          <a:p>
            <a:r>
              <a:rPr kumimoji="1" lang="en-US" altLang="ja-JP" dirty="0"/>
              <a:t>*       91 *        0 *        11 *</a:t>
            </a:r>
          </a:p>
          <a:p>
            <a:r>
              <a:rPr kumimoji="1" lang="en-US" altLang="ja-JP" dirty="0"/>
              <a:t>*       91 *        1 *        11 *</a:t>
            </a:r>
          </a:p>
          <a:p>
            <a:r>
              <a:rPr kumimoji="1" lang="en-US" altLang="ja-JP" dirty="0"/>
              <a:t>*       91 *        2 *        94 *</a:t>
            </a:r>
          </a:p>
          <a:p>
            <a:r>
              <a:rPr kumimoji="1" lang="en-US" altLang="ja-JP" dirty="0"/>
              <a:t>*       91 *        3 *        94 *</a:t>
            </a:r>
          </a:p>
          <a:p>
            <a:r>
              <a:rPr kumimoji="1" lang="en-US" altLang="ja-JP" dirty="0"/>
              <a:t>*       91 *        4 *       -15 *</a:t>
            </a:r>
          </a:p>
          <a:p>
            <a:r>
              <a:rPr kumimoji="1" lang="en-US" altLang="ja-JP" dirty="0"/>
              <a:t>*       92 *        0 *        11 *</a:t>
            </a:r>
          </a:p>
          <a:p>
            <a:r>
              <a:rPr kumimoji="1" lang="en-US" altLang="ja-JP" dirty="0"/>
              <a:t>*       92 *        1 *        11 *</a:t>
            </a:r>
          </a:p>
          <a:p>
            <a:r>
              <a:rPr kumimoji="1" lang="en-US" altLang="ja-JP" dirty="0"/>
              <a:t>*       93 *        0 *        11 *</a:t>
            </a:r>
          </a:p>
          <a:p>
            <a:r>
              <a:rPr kumimoji="1" lang="en-US" altLang="ja-JP" dirty="0"/>
              <a:t>*       93 *        1 *        11 *</a:t>
            </a:r>
          </a:p>
          <a:p>
            <a:r>
              <a:rPr kumimoji="1" lang="en-US" altLang="ja-JP" dirty="0"/>
              <a:t>*       94 *        0 *        11 *</a:t>
            </a:r>
          </a:p>
          <a:p>
            <a:r>
              <a:rPr kumimoji="1" lang="en-US" altLang="ja-JP" dirty="0"/>
              <a:t>Type &lt;CR&gt; to continue or q to quit ==&gt;</a:t>
            </a:r>
          </a:p>
          <a:p>
            <a:r>
              <a:rPr kumimoji="1" lang="en-US" altLang="ja-JP" dirty="0"/>
              <a:t>*       94 *        1 *        11 *</a:t>
            </a:r>
          </a:p>
          <a:p>
            <a:r>
              <a:rPr kumimoji="1" lang="en-US" altLang="ja-JP" dirty="0"/>
              <a:t>*       95 *        0 *        11 *</a:t>
            </a:r>
          </a:p>
          <a:p>
            <a:r>
              <a:rPr kumimoji="1" lang="en-US" altLang="ja-JP" dirty="0"/>
              <a:t>*       95 *        1 *        11 *</a:t>
            </a:r>
          </a:p>
          <a:p>
            <a:r>
              <a:rPr kumimoji="1" lang="en-US" altLang="ja-JP" dirty="0"/>
              <a:t>*       96 *        0 *        11 *</a:t>
            </a:r>
          </a:p>
          <a:p>
            <a:r>
              <a:rPr kumimoji="1" lang="en-US" altLang="ja-JP" dirty="0"/>
              <a:t>*       96 *        1 *        11 *</a:t>
            </a:r>
          </a:p>
          <a:p>
            <a:r>
              <a:rPr kumimoji="1" lang="en-US" altLang="ja-JP" dirty="0"/>
              <a:t>*       97 *        0 *        11 *</a:t>
            </a:r>
          </a:p>
          <a:p>
            <a:r>
              <a:rPr kumimoji="1" lang="en-US" altLang="ja-JP" dirty="0"/>
              <a:t>*       97 *        1 *        11 *</a:t>
            </a:r>
          </a:p>
          <a:p>
            <a:r>
              <a:rPr kumimoji="1" lang="en-US" altLang="ja-JP" dirty="0"/>
              <a:t>*       98 *        0 *        11 *</a:t>
            </a:r>
          </a:p>
          <a:p>
            <a:r>
              <a:rPr kumimoji="1" lang="en-US" altLang="ja-JP" dirty="0"/>
              <a:t>*       98 *        1 *        11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23</a:t>
            </a:fld>
            <a:endParaRPr kumimoji="1" lang="ja-JP" altLang="en-US"/>
          </a:p>
        </p:txBody>
      </p:sp>
    </p:spTree>
    <p:extLst>
      <p:ext uri="{BB962C8B-B14F-4D97-AF65-F5344CB8AC3E}">
        <p14:creationId xmlns:p14="http://schemas.microsoft.com/office/powerpoint/2010/main" val="471887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Tauchan_2</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24</a:t>
            </a:fld>
            <a:endParaRPr kumimoji="1" lang="ja-JP" altLang="en-US"/>
          </a:p>
        </p:txBody>
      </p:sp>
    </p:spTree>
    <p:extLst>
      <p:ext uri="{BB962C8B-B14F-4D97-AF65-F5344CB8AC3E}">
        <p14:creationId xmlns:p14="http://schemas.microsoft.com/office/powerpoint/2010/main" val="433840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https://ftx.desy.de/research/dta/basics/particle_flow/</a:t>
            </a:r>
          </a:p>
          <a:p>
            <a:r>
              <a:rPr kumimoji="1" lang="en-US" altLang="ja-JP" dirty="0"/>
              <a:t>2026/05/17</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6</a:t>
            </a:fld>
            <a:endParaRPr kumimoji="1" lang="ja-JP" altLang="en-US"/>
          </a:p>
        </p:txBody>
      </p:sp>
    </p:spTree>
    <p:extLst>
      <p:ext uri="{BB962C8B-B14F-4D97-AF65-F5344CB8AC3E}">
        <p14:creationId xmlns:p14="http://schemas.microsoft.com/office/powerpoint/2010/main" val="448587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b="0" i="0" kern="1200" dirty="0">
                <a:solidFill>
                  <a:schemeClr val="tx1"/>
                </a:solidFill>
                <a:effectLst/>
                <a:latin typeface="+mn-lt"/>
                <a:ea typeface="+mn-ea"/>
                <a:cs typeface="+mn-cs"/>
              </a:rPr>
              <a:t>dumpevent /group/ilc/grid/storm/prod/ilc/mc-2020/ild/dst-merged/250-SetA/higgs/ILD_l5_o1_v02/v02-02/rv02-02.sv02-02.mILD_l5_o1_v02.E250-SetA.I402005.Pe3e3h.eL.pR.n000.d_dstm_15089_1.slcio 1 | less</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25</a:t>
            </a:fld>
            <a:endParaRPr kumimoji="1" lang="ja-JP" altLang="en-US"/>
          </a:p>
        </p:txBody>
      </p:sp>
    </p:spTree>
    <p:extLst>
      <p:ext uri="{BB962C8B-B14F-4D97-AF65-F5344CB8AC3E}">
        <p14:creationId xmlns:p14="http://schemas.microsoft.com/office/powerpoint/2010/main" val="3624308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b="0" kern="1200" dirty="0">
                <a:solidFill>
                  <a:schemeClr val="tx1"/>
                </a:solidFill>
                <a:effectLst/>
                <a:latin typeface="+mn-lt"/>
                <a:ea typeface="+mn-ea"/>
                <a:cs typeface="+mn-cs"/>
              </a:rPr>
              <a:t>    int trueTauCount = 0;</a:t>
            </a:r>
          </a:p>
          <a:p>
            <a:r>
              <a:rPr kumimoji="1" lang="ja-JP" altLang="ja-JP" sz="1200" b="0" kern="1200" dirty="0">
                <a:solidFill>
                  <a:schemeClr val="tx1"/>
                </a:solidFill>
                <a:effectLst/>
                <a:latin typeface="+mn-lt"/>
                <a:ea typeface="+mn-ea"/>
                <a:cs typeface="+mn-cs"/>
              </a:rPr>
              <a:t>    if(mccol){</a:t>
            </a:r>
          </a:p>
          <a:p>
            <a:r>
              <a:rPr kumimoji="1" lang="ja-JP" altLang="ja-JP" sz="1200" b="0" kern="1200" dirty="0">
                <a:solidFill>
                  <a:schemeClr val="tx1"/>
                </a:solidFill>
                <a:effectLst/>
                <a:latin typeface="+mn-lt"/>
                <a:ea typeface="+mn-ea"/>
                <a:cs typeface="+mn-cs"/>
              </a:rPr>
              <a:t>        int nMCP = mccol-&gt;getNumberOfElements();</a:t>
            </a:r>
          </a:p>
          <a:p>
            <a:r>
              <a:rPr kumimoji="1" lang="ja-JP" altLang="ja-JP" sz="1200" b="0" kern="1200" dirty="0">
                <a:solidFill>
                  <a:schemeClr val="tx1"/>
                </a:solidFill>
                <a:effectLst/>
                <a:latin typeface="+mn-lt"/>
                <a:ea typeface="+mn-ea"/>
                <a:cs typeface="+mn-cs"/>
              </a:rPr>
              <a:t>        for(int i = 0; i &lt; nMCP; ++i){</a:t>
            </a:r>
          </a:p>
          <a:p>
            <a:r>
              <a:rPr kumimoji="1" lang="ja-JP" altLang="ja-JP" sz="1200" b="0" kern="1200" dirty="0">
                <a:solidFill>
                  <a:schemeClr val="tx1"/>
                </a:solidFill>
                <a:effectLst/>
                <a:latin typeface="+mn-lt"/>
                <a:ea typeface="+mn-ea"/>
                <a:cs typeface="+mn-cs"/>
              </a:rPr>
              <a:t>            MCParticle* mcp = dynamic_cast&lt;MCParticle*&gt;(mccol-&gt;getElementAt(i));</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if(mcp &amp;&amp; std::abs(mcp-&gt;getPDG()) == 15){</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 ★【FSR 二重カウント防止】</a:t>
            </a:r>
          </a:p>
          <a:p>
            <a:r>
              <a:rPr kumimoji="1" lang="ja-JP" altLang="ja-JP" sz="1200" b="0" kern="1200" dirty="0">
                <a:solidFill>
                  <a:schemeClr val="tx1"/>
                </a:solidFill>
                <a:effectLst/>
                <a:latin typeface="+mn-lt"/>
                <a:ea typeface="+mn-ea"/>
                <a:cs typeface="+mn-cs"/>
              </a:rPr>
              <a:t>                // 自分がさらにタウ(15)に崩壊しているかチェックする。</a:t>
            </a:r>
          </a:p>
          <a:p>
            <a:r>
              <a:rPr kumimoji="1" lang="ja-JP" altLang="ja-JP" sz="1200" b="0" kern="1200" dirty="0">
                <a:solidFill>
                  <a:schemeClr val="tx1"/>
                </a:solidFill>
                <a:effectLst/>
                <a:latin typeface="+mn-lt"/>
                <a:ea typeface="+mn-ea"/>
                <a:cs typeface="+mn-cs"/>
              </a:rPr>
              <a:t>                // 崩壊先にタウが含まれている場合、それはFSRの「途中経過」のタウなので数えない。</a:t>
            </a:r>
          </a:p>
          <a:p>
            <a:r>
              <a:rPr kumimoji="1" lang="ja-JP" altLang="ja-JP" sz="1200" b="0" kern="1200" dirty="0">
                <a:solidFill>
                  <a:schemeClr val="tx1"/>
                </a:solidFill>
                <a:effectLst/>
                <a:latin typeface="+mn-lt"/>
                <a:ea typeface="+mn-ea"/>
                <a:cs typeface="+mn-cs"/>
              </a:rPr>
              <a:t>                bool has_tau_daughter = false;</a:t>
            </a:r>
          </a:p>
          <a:p>
            <a:r>
              <a:rPr kumimoji="1" lang="ja-JP" altLang="ja-JP" sz="1200" b="0" kern="1200" dirty="0">
                <a:solidFill>
                  <a:schemeClr val="tx1"/>
                </a:solidFill>
                <a:effectLst/>
                <a:latin typeface="+mn-lt"/>
                <a:ea typeface="+mn-ea"/>
                <a:cs typeface="+mn-cs"/>
              </a:rPr>
              <a:t>                const EVENT::MCParticleVec&amp; daughters = mcp-&gt;getDaughters();</a:t>
            </a:r>
          </a:p>
          <a:p>
            <a:r>
              <a:rPr kumimoji="1" lang="ja-JP" altLang="ja-JP" sz="1200" b="0" kern="1200" dirty="0">
                <a:solidFill>
                  <a:schemeClr val="tx1"/>
                </a:solidFill>
                <a:effectLst/>
                <a:latin typeface="+mn-lt"/>
                <a:ea typeface="+mn-ea"/>
                <a:cs typeface="+mn-cs"/>
              </a:rPr>
              <a:t>                for(unsigned int d_idx = 0; d_idx &lt; daughters.size(); ++d_idx){</a:t>
            </a:r>
          </a:p>
          <a:p>
            <a:r>
              <a:rPr kumimoji="1" lang="ja-JP" altLang="ja-JP" sz="1200" b="0" kern="1200" dirty="0">
                <a:solidFill>
                  <a:schemeClr val="tx1"/>
                </a:solidFill>
                <a:effectLst/>
                <a:latin typeface="+mn-lt"/>
                <a:ea typeface="+mn-ea"/>
                <a:cs typeface="+mn-cs"/>
              </a:rPr>
              <a:t>                    if(std::abs(daughters[d_idx]-&gt;getPDG()) == 15){</a:t>
            </a:r>
          </a:p>
          <a:p>
            <a:r>
              <a:rPr kumimoji="1" lang="ja-JP" altLang="ja-JP" sz="1200" b="0" kern="1200" dirty="0">
                <a:solidFill>
                  <a:schemeClr val="tx1"/>
                </a:solidFill>
                <a:effectLst/>
                <a:latin typeface="+mn-lt"/>
                <a:ea typeface="+mn-ea"/>
                <a:cs typeface="+mn-cs"/>
              </a:rPr>
              <a:t>                        has_tau_daughter = true;</a:t>
            </a:r>
          </a:p>
          <a:p>
            <a:r>
              <a:rPr kumimoji="1" lang="ja-JP" altLang="ja-JP" sz="1200" b="0" kern="1200" dirty="0">
                <a:solidFill>
                  <a:schemeClr val="tx1"/>
                </a:solidFill>
                <a:effectLst/>
                <a:latin typeface="+mn-lt"/>
                <a:ea typeface="+mn-ea"/>
                <a:cs typeface="+mn-cs"/>
              </a:rPr>
              <a:t>                        break;</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if(has_tau_daughter) continue; // 途中経過のタウならスキップして次へ！</a:t>
            </a:r>
          </a:p>
          <a:p>
            <a:br>
              <a:rPr kumimoji="1" lang="ja-JP" altLang="ja-JP" sz="1200" b="0" kern="1200" dirty="0">
                <a:solidFill>
                  <a:schemeClr val="tx1"/>
                </a:solidFill>
                <a:effectLst/>
                <a:latin typeface="+mn-lt"/>
                <a:ea typeface="+mn-ea"/>
                <a:cs typeface="+mn-cs"/>
              </a:rPr>
            </a:br>
            <a:endParaRPr kumimoji="1" lang="ja-JP" altLang="ja-JP" sz="1200" b="0" kern="1200" dirty="0">
              <a:solidFill>
                <a:schemeClr val="tx1"/>
              </a:solidFill>
              <a:effectLst/>
              <a:latin typeface="+mn-lt"/>
              <a:ea typeface="+mn-ea"/>
              <a:cs typeface="+mn-cs"/>
            </a:endParaRPr>
          </a:p>
          <a:p>
            <a:r>
              <a:rPr kumimoji="1" lang="ja-JP" altLang="ja-JP" sz="1200" b="0" kern="1200" dirty="0">
                <a:solidFill>
                  <a:schemeClr val="tx1"/>
                </a:solidFill>
                <a:effectLst/>
                <a:latin typeface="+mn-lt"/>
                <a:ea typeface="+mn-ea"/>
                <a:cs typeface="+mn-cs"/>
              </a:rPr>
              <a:t>                // ここから下は「最終形態のタウ」だけが処理される</a:t>
            </a:r>
          </a:p>
          <a:p>
            <a:r>
              <a:rPr kumimoji="1" lang="ja-JP" altLang="ja-JP" sz="1200" b="0" kern="1200" dirty="0">
                <a:solidFill>
                  <a:schemeClr val="tx1"/>
                </a:solidFill>
                <a:effectLst/>
                <a:latin typeface="+mn-lt"/>
                <a:ea typeface="+mn-ea"/>
                <a:cs typeface="+mn-cs"/>
              </a:rPr>
              <a:t>                trueTauCount++;</a:t>
            </a:r>
          </a:p>
          <a:p>
            <a:r>
              <a:rPr kumimoji="1" lang="ja-JP" altLang="ja-JP" sz="1200" b="0" kern="1200" dirty="0">
                <a:solidFill>
                  <a:schemeClr val="tx1"/>
                </a:solidFill>
                <a:effectLst/>
                <a:latin typeface="+mn-lt"/>
                <a:ea typeface="+mn-ea"/>
                <a:cs typeface="+mn-cs"/>
              </a:rPr>
              <a:t>                _data.true_tau_E.push_back( mcp-&gt;getEnergy() );</a:t>
            </a:r>
          </a:p>
          <a:p>
            <a:r>
              <a:rPr kumimoji="1" lang="ja-JP" altLang="ja-JP" sz="1200" b="0" kern="1200" dirty="0">
                <a:solidFill>
                  <a:schemeClr val="tx1"/>
                </a:solidFill>
                <a:effectLst/>
                <a:latin typeface="+mn-lt"/>
                <a:ea typeface="+mn-ea"/>
                <a:cs typeface="+mn-cs"/>
              </a:rPr>
              <a:t>                _data.true_tau_charge.push_back( mcp-&gt;getCharge() );</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const double* p = mcp-&gt;getMomentum();</a:t>
            </a:r>
          </a:p>
          <a:p>
            <a:r>
              <a:rPr kumimoji="1" lang="ja-JP" altLang="ja-JP" sz="1200" b="0" kern="1200" dirty="0">
                <a:solidFill>
                  <a:schemeClr val="tx1"/>
                </a:solidFill>
                <a:effectLst/>
                <a:latin typeface="+mn-lt"/>
                <a:ea typeface="+mn-ea"/>
                <a:cs typeface="+mn-cs"/>
              </a:rPr>
              <a:t>                float pT = std::sqrt( p[0]*p[0] + p[1]*p[1] );</a:t>
            </a:r>
          </a:p>
          <a:p>
            <a:r>
              <a:rPr kumimoji="1" lang="ja-JP" altLang="ja-JP" sz="1200" b="0" kern="1200" dirty="0">
                <a:solidFill>
                  <a:schemeClr val="tx1"/>
                </a:solidFill>
                <a:effectLst/>
                <a:latin typeface="+mn-lt"/>
                <a:ea typeface="+mn-ea"/>
                <a:cs typeface="+mn-cs"/>
              </a:rPr>
              <a:t>                _data.true_tau_pT.push_back( pT );</a:t>
            </a:r>
          </a:p>
          <a:p>
            <a:br>
              <a:rPr kumimoji="1" lang="ja-JP" altLang="ja-JP" sz="1200" b="0" kern="1200" dirty="0">
                <a:solidFill>
                  <a:schemeClr val="tx1"/>
                </a:solidFill>
                <a:effectLst/>
                <a:latin typeface="+mn-lt"/>
                <a:ea typeface="+mn-ea"/>
                <a:cs typeface="+mn-cs"/>
              </a:rPr>
            </a:br>
            <a:endParaRPr kumimoji="1" lang="ja-JP" altLang="ja-JP" sz="1200" b="0" kern="1200" dirty="0">
              <a:solidFill>
                <a:schemeClr val="tx1"/>
              </a:solidFill>
              <a:effectLst/>
              <a:latin typeface="+mn-lt"/>
              <a:ea typeface="+mn-ea"/>
              <a:cs typeface="+mn-cs"/>
            </a:endParaRPr>
          </a:p>
          <a:p>
            <a:r>
              <a:rPr kumimoji="1" lang="ja-JP" altLang="ja-JP" sz="1200" b="0" kern="1200" dirty="0">
                <a:solidFill>
                  <a:schemeClr val="tx1"/>
                </a:solidFill>
                <a:effectLst/>
                <a:latin typeface="+mn-lt"/>
                <a:ea typeface="+mn-ea"/>
                <a:cs typeface="+mn-cs"/>
              </a:rPr>
              <a:t>                // ★【複数の親の取得】</a:t>
            </a:r>
          </a:p>
          <a:p>
            <a:r>
              <a:rPr kumimoji="1" lang="ja-JP" altLang="ja-JP" sz="1200" b="0" kern="1200" dirty="0">
                <a:solidFill>
                  <a:schemeClr val="tx1"/>
                </a:solidFill>
                <a:effectLst/>
                <a:latin typeface="+mn-lt"/>
                <a:ea typeface="+mn-ea"/>
                <a:cs typeface="+mn-cs"/>
              </a:rPr>
              <a:t>                int parent1 = 0; </a:t>
            </a:r>
          </a:p>
          <a:p>
            <a:r>
              <a:rPr kumimoji="1" lang="ja-JP" altLang="ja-JP" sz="1200" b="0" kern="1200" dirty="0">
                <a:solidFill>
                  <a:schemeClr val="tx1"/>
                </a:solidFill>
                <a:effectLst/>
                <a:latin typeface="+mn-lt"/>
                <a:ea typeface="+mn-ea"/>
                <a:cs typeface="+mn-cs"/>
              </a:rPr>
              <a:t>                int parent2 = 0;</a:t>
            </a:r>
          </a:p>
          <a:p>
            <a:r>
              <a:rPr kumimoji="1" lang="ja-JP" altLang="ja-JP" sz="1200" b="0" kern="1200" dirty="0">
                <a:solidFill>
                  <a:schemeClr val="tx1"/>
                </a:solidFill>
                <a:effectLst/>
                <a:latin typeface="+mn-lt"/>
                <a:ea typeface="+mn-ea"/>
                <a:cs typeface="+mn-cs"/>
              </a:rPr>
              <a:t>                const EVENT::MCParticleVec&amp; parents = mcp-&gt;getParents();</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if(parents.size() &gt; 0){</a:t>
            </a:r>
          </a:p>
          <a:p>
            <a:r>
              <a:rPr kumimoji="1" lang="ja-JP" altLang="ja-JP" sz="1200" b="0" kern="1200" dirty="0">
                <a:solidFill>
                  <a:schemeClr val="tx1"/>
                </a:solidFill>
                <a:effectLst/>
                <a:latin typeface="+mn-lt"/>
                <a:ea typeface="+mn-ea"/>
                <a:cs typeface="+mn-cs"/>
              </a:rPr>
              <a:t>                    parent1 = parents[0]-&gt;getPDG(); </a:t>
            </a:r>
          </a:p>
          <a:p>
            <a:r>
              <a:rPr kumimoji="1" lang="ja-JP" altLang="ja-JP" sz="1200" b="0" kern="1200" dirty="0">
                <a:solidFill>
                  <a:schemeClr val="tx1"/>
                </a:solidFill>
                <a:effectLst/>
                <a:latin typeface="+mn-lt"/>
                <a:ea typeface="+mn-ea"/>
                <a:cs typeface="+mn-cs"/>
              </a:rPr>
              <a:t>                    if(parents.size() &gt; 1){</a:t>
            </a:r>
          </a:p>
          <a:p>
            <a:r>
              <a:rPr kumimoji="1" lang="ja-JP" altLang="ja-JP" sz="1200" b="0" kern="1200" dirty="0">
                <a:solidFill>
                  <a:schemeClr val="tx1"/>
                </a:solidFill>
                <a:effectLst/>
                <a:latin typeface="+mn-lt"/>
                <a:ea typeface="+mn-ea"/>
                <a:cs typeface="+mn-cs"/>
              </a:rPr>
              <a:t>                        parent2 = parents[1]-&gt;getPDG();</a:t>
            </a:r>
          </a:p>
          <a:p>
            <a:r>
              <a:rPr kumimoji="1" lang="ja-JP" altLang="ja-JP" sz="1200" b="0" kern="1200" dirty="0">
                <a:solidFill>
                  <a:schemeClr val="tx1"/>
                </a:solidFill>
                <a:effectLst/>
                <a:latin typeface="+mn-lt"/>
                <a:ea typeface="+mn-ea"/>
                <a:cs typeface="+mn-cs"/>
              </a:rPr>
              <a:t>                    }</a:t>
            </a:r>
          </a:p>
          <a:p>
            <a:r>
              <a:rPr kumimoji="1" lang="ja-JP" altLang="ja-JP" sz="1200" b="0" kern="1200" dirty="0">
                <a:solidFill>
                  <a:schemeClr val="tx1"/>
                </a:solidFill>
                <a:effectLst/>
                <a:latin typeface="+mn-lt"/>
                <a:ea typeface="+mn-ea"/>
                <a:cs typeface="+mn-cs"/>
              </a:rPr>
              <a:t>                }</a:t>
            </a:r>
          </a:p>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26</a:t>
            </a:fld>
            <a:endParaRPr kumimoji="1" lang="ja-JP" altLang="en-US"/>
          </a:p>
        </p:txBody>
      </p:sp>
    </p:spTree>
    <p:extLst>
      <p:ext uri="{BB962C8B-B14F-4D97-AF65-F5344CB8AC3E}">
        <p14:creationId xmlns:p14="http://schemas.microsoft.com/office/powerpoint/2010/main" val="9506958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Tauchan_6</a:t>
            </a:r>
          </a:p>
          <a:p>
            <a:r>
              <a:rPr kumimoji="1" lang="en-US" altLang="ja-JP" dirty="0"/>
              <a:t>root [4] Tree-&gt;Scan("true_tau_parent1_pdg");</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11 *</a:t>
            </a:r>
          </a:p>
          <a:p>
            <a:r>
              <a:rPr kumimoji="1" lang="en-US" altLang="ja-JP" dirty="0"/>
              <a:t>*        0 *        1 *        11 *</a:t>
            </a:r>
          </a:p>
          <a:p>
            <a:r>
              <a:rPr kumimoji="1" lang="en-US" altLang="ja-JP" dirty="0"/>
              <a:t>*        0 *        2 *        15 *</a:t>
            </a:r>
          </a:p>
          <a:p>
            <a:r>
              <a:rPr kumimoji="1" lang="en-US" altLang="ja-JP" dirty="0"/>
              <a:t>*        0 *        3 *       -15 *</a:t>
            </a:r>
          </a:p>
          <a:p>
            <a:r>
              <a:rPr kumimoji="1" lang="en-US" altLang="ja-JP" dirty="0"/>
              <a:t>*        0 *        4 *        94 *</a:t>
            </a:r>
          </a:p>
          <a:p>
            <a:r>
              <a:rPr kumimoji="1" lang="en-US" altLang="ja-JP" dirty="0"/>
              <a:t>*        0 *        5 *       -15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2 *        2 *        94 *</a:t>
            </a:r>
          </a:p>
          <a:p>
            <a:r>
              <a:rPr kumimoji="1" lang="en-US" altLang="ja-JP" dirty="0"/>
              <a:t>*        2 *        3 *       -15 *</a:t>
            </a:r>
          </a:p>
          <a:p>
            <a:r>
              <a:rPr kumimoji="1" lang="en-US" altLang="ja-JP" dirty="0"/>
              <a:t>*        3 *        0 *        11 *</a:t>
            </a:r>
          </a:p>
          <a:p>
            <a:r>
              <a:rPr kumimoji="1" lang="en-US" altLang="ja-JP" dirty="0"/>
              <a:t>*        3 *        1 *        11 *</a:t>
            </a:r>
          </a:p>
          <a:p>
            <a:r>
              <a:rPr kumimoji="1" lang="en-US" altLang="ja-JP" dirty="0"/>
              <a:t>*        3 *        2 *       521 *</a:t>
            </a:r>
          </a:p>
          <a:p>
            <a:r>
              <a:rPr kumimoji="1" lang="en-US" altLang="ja-JP" dirty="0"/>
              <a:t>*        4 *        0 *        11 *</a:t>
            </a:r>
          </a:p>
          <a:p>
            <a:r>
              <a:rPr kumimoji="1" lang="en-US" altLang="ja-JP" dirty="0"/>
              <a:t>*        4 *        1 *        11 *</a:t>
            </a:r>
          </a:p>
          <a:p>
            <a:r>
              <a:rPr kumimoji="1" lang="en-US" altLang="ja-JP" dirty="0"/>
              <a:t>*        4 *        2 *        94 *</a:t>
            </a:r>
          </a:p>
          <a:p>
            <a:r>
              <a:rPr kumimoji="1" lang="en-US" altLang="ja-JP" dirty="0"/>
              <a:t>*        4 *        3 *       -15 *</a:t>
            </a:r>
          </a:p>
          <a:p>
            <a:r>
              <a:rPr kumimoji="1" lang="en-US" altLang="ja-JP" dirty="0"/>
              <a:t>*        5 *        0 *        11 *</a:t>
            </a:r>
          </a:p>
          <a:p>
            <a:r>
              <a:rPr kumimoji="1" lang="en-US" altLang="ja-JP" dirty="0"/>
              <a:t>*        5 *        1 *        11 *</a:t>
            </a:r>
          </a:p>
          <a:p>
            <a:r>
              <a:rPr kumimoji="1" lang="en-US" altLang="ja-JP" dirty="0"/>
              <a:t>*        6 *        0 *        11 *</a:t>
            </a:r>
          </a:p>
          <a:p>
            <a:r>
              <a:rPr kumimoji="1" lang="en-US" altLang="ja-JP" dirty="0"/>
              <a:t>*        6 *        1 *        11 *</a:t>
            </a:r>
          </a:p>
          <a:p>
            <a:r>
              <a:rPr kumimoji="1" lang="en-US" altLang="ja-JP" dirty="0"/>
              <a:t>*        7 *        0 *        11 *</a:t>
            </a:r>
          </a:p>
          <a:p>
            <a:r>
              <a:rPr kumimoji="1" lang="en-US" altLang="ja-JP" dirty="0"/>
              <a:t>*        7 *        1 *        11 *</a:t>
            </a:r>
          </a:p>
          <a:p>
            <a:r>
              <a:rPr kumimoji="1" lang="en-US" altLang="ja-JP" dirty="0"/>
              <a:t>Type &lt;CR&gt; to continue or q to quit ==&gt;</a:t>
            </a:r>
          </a:p>
          <a:p>
            <a:r>
              <a:rPr kumimoji="1" lang="en-US" altLang="ja-JP" dirty="0"/>
              <a:t>*        7 *        2 *        15 *</a:t>
            </a:r>
          </a:p>
          <a:p>
            <a:r>
              <a:rPr kumimoji="1" lang="en-US" altLang="ja-JP" dirty="0"/>
              <a:t>*        8 *        0 *        11 *</a:t>
            </a:r>
          </a:p>
          <a:p>
            <a:r>
              <a:rPr kumimoji="1" lang="en-US" altLang="ja-JP" dirty="0"/>
              <a:t>*        8 *        1 *        11 *</a:t>
            </a:r>
          </a:p>
          <a:p>
            <a:r>
              <a:rPr kumimoji="1" lang="en-US" altLang="ja-JP" dirty="0"/>
              <a:t>*        8 *        2 *        94 *</a:t>
            </a:r>
          </a:p>
          <a:p>
            <a:r>
              <a:rPr kumimoji="1" lang="en-US" altLang="ja-JP" dirty="0"/>
              <a:t>*        8 *        3 *       -15 *</a:t>
            </a:r>
          </a:p>
          <a:p>
            <a:r>
              <a:rPr kumimoji="1" lang="en-US" altLang="ja-JP" dirty="0"/>
              <a:t>*        9 *        0 *        11 *</a:t>
            </a:r>
          </a:p>
          <a:p>
            <a:r>
              <a:rPr kumimoji="1" lang="en-US" altLang="ja-JP" dirty="0"/>
              <a:t>*        9 *        1 *        11 *</a:t>
            </a:r>
          </a:p>
          <a:p>
            <a:r>
              <a:rPr kumimoji="1" lang="en-US" altLang="ja-JP" dirty="0"/>
              <a:t>*       10 *        0 *        11 *</a:t>
            </a:r>
          </a:p>
          <a:p>
            <a:r>
              <a:rPr kumimoji="1" lang="en-US" altLang="ja-JP" dirty="0"/>
              <a:t>*       10 *        1 *        11 *</a:t>
            </a:r>
          </a:p>
          <a:p>
            <a:r>
              <a:rPr kumimoji="1" lang="en-US" altLang="ja-JP" dirty="0"/>
              <a:t>*       11 *        0 *        11 *</a:t>
            </a:r>
          </a:p>
          <a:p>
            <a:r>
              <a:rPr kumimoji="1" lang="en-US" altLang="ja-JP" dirty="0"/>
              <a:t>*       11 *        1 *        11 *</a:t>
            </a:r>
          </a:p>
          <a:p>
            <a:r>
              <a:rPr kumimoji="1" lang="en-US" altLang="ja-JP" dirty="0"/>
              <a:t>*       12 *        0 *        11 *</a:t>
            </a:r>
          </a:p>
          <a:p>
            <a:r>
              <a:rPr kumimoji="1" lang="en-US" altLang="ja-JP" dirty="0"/>
              <a:t>*       12 *        1 *        11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       14 *        2 *        94 *</a:t>
            </a:r>
          </a:p>
          <a:p>
            <a:r>
              <a:rPr kumimoji="1" lang="en-US" altLang="ja-JP" dirty="0"/>
              <a:t>*       14 *        3 *       -15 *</a:t>
            </a:r>
          </a:p>
          <a:p>
            <a:r>
              <a:rPr kumimoji="1" lang="en-US" altLang="ja-JP" dirty="0"/>
              <a:t>*       15 *        0 *        11 *</a:t>
            </a:r>
          </a:p>
          <a:p>
            <a:r>
              <a:rPr kumimoji="1" lang="en-US" altLang="ja-JP" dirty="0"/>
              <a:t>*       15 *        1 *        11 *</a:t>
            </a:r>
          </a:p>
          <a:p>
            <a:r>
              <a:rPr kumimoji="1" lang="en-US" altLang="ja-JP" dirty="0"/>
              <a:t>*       16 *        0 *        11 *</a:t>
            </a:r>
          </a:p>
          <a:p>
            <a:r>
              <a:rPr kumimoji="1" lang="en-US" altLang="ja-JP" dirty="0"/>
              <a:t>*       16 *        1 *        11 *</a:t>
            </a:r>
          </a:p>
          <a:p>
            <a:r>
              <a:rPr kumimoji="1" lang="en-US" altLang="ja-JP" dirty="0"/>
              <a:t>*       17 *        0 *        11 *</a:t>
            </a:r>
          </a:p>
          <a:p>
            <a:r>
              <a:rPr kumimoji="1" lang="en-US" altLang="ja-JP" dirty="0"/>
              <a:t>*       17 *        1 *        11 *</a:t>
            </a:r>
          </a:p>
          <a:p>
            <a:r>
              <a:rPr kumimoji="1" lang="en-US" altLang="ja-JP" dirty="0"/>
              <a:t>Type &lt;CR&gt; to continue or q to quit ==&gt;</a:t>
            </a:r>
          </a:p>
          <a:p>
            <a:r>
              <a:rPr kumimoji="1" lang="en-US" altLang="ja-JP" dirty="0"/>
              <a:t>*       18 *        0 *        11 *</a:t>
            </a:r>
          </a:p>
          <a:p>
            <a:r>
              <a:rPr kumimoji="1" lang="en-US" altLang="ja-JP" dirty="0"/>
              <a:t>*       18 *        1 *        11 *</a:t>
            </a:r>
          </a:p>
          <a:p>
            <a:r>
              <a:rPr kumimoji="1" lang="en-US" altLang="ja-JP" dirty="0"/>
              <a:t>*       19 *        0 *        11 *</a:t>
            </a:r>
          </a:p>
          <a:p>
            <a:r>
              <a:rPr kumimoji="1" lang="en-US" altLang="ja-JP" dirty="0"/>
              <a:t>*       19 *        1 *        11 *</a:t>
            </a:r>
          </a:p>
          <a:p>
            <a:r>
              <a:rPr kumimoji="1" lang="en-US" altLang="ja-JP" dirty="0"/>
              <a:t>*       19 *        2 *        94 *</a:t>
            </a:r>
          </a:p>
          <a:p>
            <a:r>
              <a:rPr kumimoji="1" lang="en-US" altLang="ja-JP" dirty="0"/>
              <a:t>*       19 *        3 *        15 *</a:t>
            </a:r>
          </a:p>
          <a:p>
            <a:r>
              <a:rPr kumimoji="1" lang="en-US" altLang="ja-JP" dirty="0"/>
              <a:t>*       19 *        4 *        15 *</a:t>
            </a:r>
          </a:p>
          <a:p>
            <a:r>
              <a:rPr kumimoji="1" lang="en-US" altLang="ja-JP" dirty="0"/>
              <a:t>*       19 *        5 *       -15 *</a:t>
            </a:r>
          </a:p>
          <a:p>
            <a:r>
              <a:rPr kumimoji="1" lang="en-US" altLang="ja-JP" dirty="0"/>
              <a:t>*       19 *        6 *        94 *</a:t>
            </a:r>
          </a:p>
          <a:p>
            <a:r>
              <a:rPr kumimoji="1" lang="en-US" altLang="ja-JP" dirty="0"/>
              <a:t>*       19 *        7 *        15 *</a:t>
            </a:r>
          </a:p>
          <a:p>
            <a:r>
              <a:rPr kumimoji="1" lang="en-US" altLang="ja-JP" dirty="0"/>
              <a:t>*       20 *        0 *        11 *</a:t>
            </a:r>
          </a:p>
          <a:p>
            <a:r>
              <a:rPr kumimoji="1" lang="en-US" altLang="ja-JP" dirty="0"/>
              <a:t>*       20 *        1 *        11 *</a:t>
            </a:r>
          </a:p>
          <a:p>
            <a:r>
              <a:rPr kumimoji="1" lang="en-US" altLang="ja-JP" dirty="0"/>
              <a:t>*       20 *        2 *        94 *</a:t>
            </a:r>
          </a:p>
          <a:p>
            <a:r>
              <a:rPr kumimoji="1" lang="en-US" altLang="ja-JP" dirty="0"/>
              <a:t>*       20 *        3 *       -15 *</a:t>
            </a:r>
          </a:p>
          <a:p>
            <a:r>
              <a:rPr kumimoji="1" lang="en-US" altLang="ja-JP" dirty="0"/>
              <a:t>*       21 *        0 *        11 *</a:t>
            </a:r>
          </a:p>
          <a:p>
            <a:r>
              <a:rPr kumimoji="1" lang="en-US" altLang="ja-JP" dirty="0"/>
              <a:t>*       21 *        1 *        11 *</a:t>
            </a:r>
          </a:p>
          <a:p>
            <a:r>
              <a:rPr kumimoji="1" lang="en-US" altLang="ja-JP" dirty="0"/>
              <a:t>*       22 *        0 *        11 *</a:t>
            </a:r>
          </a:p>
          <a:p>
            <a:r>
              <a:rPr kumimoji="1" lang="en-US" altLang="ja-JP" dirty="0"/>
              <a:t>*       22 *        1 *        11 *</a:t>
            </a:r>
          </a:p>
          <a:p>
            <a:r>
              <a:rPr kumimoji="1" lang="en-US" altLang="ja-JP" dirty="0"/>
              <a:t>*       23 *        0 *        11 *</a:t>
            </a:r>
          </a:p>
          <a:p>
            <a:r>
              <a:rPr kumimoji="1" lang="en-US" altLang="ja-JP" dirty="0"/>
              <a:t>*       23 *        1 *        11 *</a:t>
            </a:r>
          </a:p>
          <a:p>
            <a:r>
              <a:rPr kumimoji="1" lang="en-US" altLang="ja-JP" dirty="0"/>
              <a:t>*       23 *        2 *        15 *</a:t>
            </a:r>
          </a:p>
          <a:p>
            <a:r>
              <a:rPr kumimoji="1" lang="en-US" altLang="ja-JP" dirty="0"/>
              <a:t>*       23 *        3 *       -15 *</a:t>
            </a:r>
          </a:p>
          <a:p>
            <a:r>
              <a:rPr kumimoji="1" lang="en-US" altLang="ja-JP" dirty="0"/>
              <a:t>*       23 *        4 *        15 *</a:t>
            </a:r>
          </a:p>
          <a:p>
            <a:r>
              <a:rPr kumimoji="1" lang="en-US" altLang="ja-JP" dirty="0"/>
              <a:t>*       23 *        5 *       -15 *</a:t>
            </a:r>
          </a:p>
          <a:p>
            <a:r>
              <a:rPr kumimoji="1" lang="en-US" altLang="ja-JP" dirty="0"/>
              <a:t>*       23 *        6 *        94 *</a:t>
            </a:r>
          </a:p>
          <a:p>
            <a:r>
              <a:rPr kumimoji="1" lang="en-US" altLang="ja-JP" dirty="0"/>
              <a:t>Type &lt;CR&gt; to continue or q to quit ==&gt;</a:t>
            </a:r>
          </a:p>
          <a:p>
            <a:r>
              <a:rPr kumimoji="1" lang="en-US" altLang="ja-JP" dirty="0"/>
              <a:t>*       23 *        7 *       -15 *</a:t>
            </a:r>
          </a:p>
          <a:p>
            <a:r>
              <a:rPr kumimoji="1" lang="en-US" altLang="ja-JP" dirty="0"/>
              <a:t>*       24 *        0 *        11 *</a:t>
            </a:r>
          </a:p>
          <a:p>
            <a:r>
              <a:rPr kumimoji="1" lang="en-US" altLang="ja-JP" dirty="0"/>
              <a:t>*       24 *        1 *        11 *</a:t>
            </a:r>
          </a:p>
          <a:p>
            <a:r>
              <a:rPr kumimoji="1" lang="en-US" altLang="ja-JP" dirty="0"/>
              <a:t>*       24 *        2 *        15 *</a:t>
            </a:r>
          </a:p>
          <a:p>
            <a:r>
              <a:rPr kumimoji="1" lang="en-US" altLang="ja-JP" dirty="0"/>
              <a:t>*       25 *        0 *        11 *</a:t>
            </a:r>
          </a:p>
          <a:p>
            <a:r>
              <a:rPr kumimoji="1" lang="en-US" altLang="ja-JP" dirty="0"/>
              <a:t>*       25 *        1 *        11 *</a:t>
            </a:r>
          </a:p>
          <a:p>
            <a:r>
              <a:rPr kumimoji="1" lang="en-US" altLang="ja-JP" dirty="0"/>
              <a:t>*       26 *        0 *        11 *</a:t>
            </a:r>
          </a:p>
          <a:p>
            <a:r>
              <a:rPr kumimoji="1" lang="en-US" altLang="ja-JP" dirty="0"/>
              <a:t>*       26 *        1 *        11 *</a:t>
            </a:r>
          </a:p>
          <a:p>
            <a:r>
              <a:rPr kumimoji="1" lang="en-US" altLang="ja-JP" dirty="0"/>
              <a:t>*       26 *        2 *        94 *</a:t>
            </a:r>
          </a:p>
          <a:p>
            <a:r>
              <a:rPr kumimoji="1" lang="en-US" altLang="ja-JP" dirty="0"/>
              <a:t>*       26 *        3 *       -15 *</a:t>
            </a:r>
          </a:p>
          <a:p>
            <a:r>
              <a:rPr kumimoji="1" lang="en-US" altLang="ja-JP" dirty="0"/>
              <a:t>*       27 *        0 *        11 *</a:t>
            </a:r>
          </a:p>
          <a:p>
            <a:r>
              <a:rPr kumimoji="1" lang="en-US" altLang="ja-JP" dirty="0"/>
              <a:t>*       27 *        1 *        11 *</a:t>
            </a:r>
          </a:p>
          <a:p>
            <a:r>
              <a:rPr kumimoji="1" lang="en-US" altLang="ja-JP" dirty="0"/>
              <a:t>*       27 *        2 *        94 *</a:t>
            </a:r>
          </a:p>
          <a:p>
            <a:r>
              <a:rPr kumimoji="1" lang="en-US" altLang="ja-JP" dirty="0"/>
              <a:t>*       27 *        3 *       -15 *</a:t>
            </a:r>
          </a:p>
          <a:p>
            <a:r>
              <a:rPr kumimoji="1" lang="en-US" altLang="ja-JP" dirty="0"/>
              <a:t>*       28 *        0 *        11 *</a:t>
            </a:r>
          </a:p>
          <a:p>
            <a:r>
              <a:rPr kumimoji="1" lang="en-US" altLang="ja-JP" dirty="0"/>
              <a:t>*       28 *        1 *        11 *</a:t>
            </a:r>
          </a:p>
          <a:p>
            <a:r>
              <a:rPr kumimoji="1" lang="en-US" altLang="ja-JP" dirty="0"/>
              <a:t>*       28 *        2 *        94 *</a:t>
            </a:r>
          </a:p>
          <a:p>
            <a:r>
              <a:rPr kumimoji="1" lang="en-US" altLang="ja-JP" dirty="0"/>
              <a:t>*       28 *        3 *       -15 *</a:t>
            </a:r>
          </a:p>
          <a:p>
            <a:r>
              <a:rPr kumimoji="1" lang="en-US" altLang="ja-JP" dirty="0"/>
              <a:t>*       29 *        0 *        11 *</a:t>
            </a:r>
          </a:p>
          <a:p>
            <a:r>
              <a:rPr kumimoji="1" lang="en-US" altLang="ja-JP" dirty="0"/>
              <a:t>*       29 *        1 *        11 *</a:t>
            </a:r>
          </a:p>
          <a:p>
            <a:r>
              <a:rPr kumimoji="1" lang="en-US" altLang="ja-JP" dirty="0"/>
              <a:t>*       30 *        0 *        11 *</a:t>
            </a:r>
          </a:p>
          <a:p>
            <a:r>
              <a:rPr kumimoji="1" lang="en-US" altLang="ja-JP" dirty="0"/>
              <a:t>*       30 *        1 *        11 *</a:t>
            </a:r>
          </a:p>
          <a:p>
            <a:r>
              <a:rPr kumimoji="1" lang="en-US" altLang="ja-JP" dirty="0"/>
              <a:t>*       30 *        2 *        94 *</a:t>
            </a:r>
          </a:p>
          <a:p>
            <a:r>
              <a:rPr kumimoji="1" lang="en-US" altLang="ja-JP" dirty="0"/>
              <a:t>*       30 *        3 *        15 *</a:t>
            </a:r>
          </a:p>
          <a:p>
            <a:r>
              <a:rPr kumimoji="1" lang="en-US" altLang="ja-JP" dirty="0"/>
              <a:t>*       31 *        0 *        11 *</a:t>
            </a:r>
          </a:p>
          <a:p>
            <a:r>
              <a:rPr kumimoji="1" lang="en-US" altLang="ja-JP" dirty="0"/>
              <a:t>Type &lt;CR&gt; to continue or q to quit ==&gt;</a:t>
            </a:r>
          </a:p>
          <a:p>
            <a:r>
              <a:rPr kumimoji="1" lang="en-US" altLang="ja-JP" dirty="0"/>
              <a:t>*       31 *        1 *        11 *</a:t>
            </a:r>
          </a:p>
          <a:p>
            <a:r>
              <a:rPr kumimoji="1" lang="en-US" altLang="ja-JP" dirty="0"/>
              <a:t>*       31 *        2 *       511 *</a:t>
            </a:r>
          </a:p>
          <a:p>
            <a:r>
              <a:rPr kumimoji="1" lang="en-US" altLang="ja-JP" dirty="0"/>
              <a:t>*       32 *        0 *        11 *</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11 *</a:t>
            </a:r>
          </a:p>
          <a:p>
            <a:r>
              <a:rPr kumimoji="1" lang="en-US" altLang="ja-JP" dirty="0"/>
              <a:t>*       34 *        1 *        11 *</a:t>
            </a:r>
          </a:p>
          <a:p>
            <a:r>
              <a:rPr kumimoji="1" lang="en-US" altLang="ja-JP" dirty="0"/>
              <a:t>*       34 *        2 *        94 *</a:t>
            </a:r>
          </a:p>
          <a:p>
            <a:r>
              <a:rPr kumimoji="1" lang="en-US" altLang="ja-JP" dirty="0"/>
              <a:t>*       34 *        3 *       -15 *</a:t>
            </a:r>
          </a:p>
          <a:p>
            <a:r>
              <a:rPr kumimoji="1" lang="en-US" altLang="ja-JP" dirty="0"/>
              <a:t>*       35 *        0 *        11 *</a:t>
            </a:r>
          </a:p>
          <a:p>
            <a:r>
              <a:rPr kumimoji="1" lang="en-US" altLang="ja-JP" dirty="0"/>
              <a:t>*       35 *        1 *        11 *</a:t>
            </a:r>
          </a:p>
          <a:p>
            <a:r>
              <a:rPr kumimoji="1" lang="en-US" altLang="ja-JP" dirty="0"/>
              <a:t>*       35 *        2 *        94 *</a:t>
            </a:r>
          </a:p>
          <a:p>
            <a:r>
              <a:rPr kumimoji="1" lang="en-US" altLang="ja-JP" dirty="0"/>
              <a:t>*       35 *        3 *       -15 *</a:t>
            </a:r>
          </a:p>
          <a:p>
            <a:r>
              <a:rPr kumimoji="1" lang="en-US" altLang="ja-JP" dirty="0"/>
              <a:t>*       36 *        0 *        11 *</a:t>
            </a:r>
          </a:p>
          <a:p>
            <a:r>
              <a:rPr kumimoji="1" lang="en-US" altLang="ja-JP" dirty="0"/>
              <a:t>*       36 *        1 *        11 *</a:t>
            </a:r>
          </a:p>
          <a:p>
            <a:r>
              <a:rPr kumimoji="1" lang="en-US" altLang="ja-JP" dirty="0"/>
              <a:t>*       36 *        2 *        15 *</a:t>
            </a:r>
          </a:p>
          <a:p>
            <a:r>
              <a:rPr kumimoji="1" lang="en-US" altLang="ja-JP" dirty="0"/>
              <a:t>*       36 *        3 *       -15 *</a:t>
            </a:r>
          </a:p>
          <a:p>
            <a:r>
              <a:rPr kumimoji="1" lang="en-US" altLang="ja-JP" dirty="0"/>
              <a:t>*       37 *        0 *        11 *</a:t>
            </a:r>
          </a:p>
          <a:p>
            <a:r>
              <a:rPr kumimoji="1" lang="en-US" altLang="ja-JP" dirty="0"/>
              <a:t>*       37 *        1 *        11 *</a:t>
            </a:r>
          </a:p>
          <a:p>
            <a:r>
              <a:rPr kumimoji="1" lang="en-US" altLang="ja-JP" dirty="0"/>
              <a:t>*       38 *        0 *        11 *</a:t>
            </a:r>
          </a:p>
          <a:p>
            <a:r>
              <a:rPr kumimoji="1" lang="en-US" altLang="ja-JP" dirty="0"/>
              <a:t>*       38 *        1 *        11 *</a:t>
            </a:r>
          </a:p>
          <a:p>
            <a:r>
              <a:rPr kumimoji="1" lang="en-US" altLang="ja-JP" dirty="0"/>
              <a:t>*       39 *        0 *        11 *</a:t>
            </a:r>
          </a:p>
          <a:p>
            <a:r>
              <a:rPr kumimoji="1" lang="en-US" altLang="ja-JP" dirty="0"/>
              <a:t>*       39 *        1 *        11 *</a:t>
            </a:r>
          </a:p>
          <a:p>
            <a:r>
              <a:rPr kumimoji="1" lang="en-US" altLang="ja-JP" dirty="0"/>
              <a:t>*       40 *        0 *        11 *</a:t>
            </a:r>
          </a:p>
          <a:p>
            <a:r>
              <a:rPr kumimoji="1" lang="en-US" altLang="ja-JP" dirty="0"/>
              <a:t>Type &lt;CR&gt; to continue or q to quit ==&gt;</a:t>
            </a:r>
          </a:p>
          <a:p>
            <a:r>
              <a:rPr kumimoji="1" lang="en-US" altLang="ja-JP" dirty="0"/>
              <a:t>*       40 *        1 *        11 *</a:t>
            </a:r>
          </a:p>
          <a:p>
            <a:r>
              <a:rPr kumimoji="1" lang="en-US" altLang="ja-JP" dirty="0"/>
              <a:t>*       41 *        0 *        11 *</a:t>
            </a:r>
          </a:p>
          <a:p>
            <a:r>
              <a:rPr kumimoji="1" lang="en-US" altLang="ja-JP" dirty="0"/>
              <a:t>*       41 *        1 *        11 *</a:t>
            </a:r>
          </a:p>
          <a:p>
            <a:r>
              <a:rPr kumimoji="1" lang="en-US" altLang="ja-JP" dirty="0"/>
              <a:t>*       41 *        2 *        15 *</a:t>
            </a:r>
          </a:p>
          <a:p>
            <a:r>
              <a:rPr kumimoji="1" lang="en-US" altLang="ja-JP" dirty="0"/>
              <a:t>*       41 *        3 *       -15 *</a:t>
            </a:r>
          </a:p>
          <a:p>
            <a:r>
              <a:rPr kumimoji="1" lang="en-US" altLang="ja-JP" dirty="0"/>
              <a:t>*       42 *        0 *        11 *</a:t>
            </a:r>
          </a:p>
          <a:p>
            <a:r>
              <a:rPr kumimoji="1" lang="en-US" altLang="ja-JP" dirty="0"/>
              <a:t>*       42 *        1 *        11 *</a:t>
            </a:r>
          </a:p>
          <a:p>
            <a:r>
              <a:rPr kumimoji="1" lang="en-US" altLang="ja-JP" dirty="0"/>
              <a:t>*       43 *        0 *        11 *</a:t>
            </a:r>
          </a:p>
          <a:p>
            <a:r>
              <a:rPr kumimoji="1" lang="en-US" altLang="ja-JP" dirty="0"/>
              <a:t>*       43 *        1 *        11 *</a:t>
            </a:r>
          </a:p>
          <a:p>
            <a:r>
              <a:rPr kumimoji="1" lang="en-US" altLang="ja-JP" dirty="0"/>
              <a:t>*       43 *        2 *        94 *</a:t>
            </a:r>
          </a:p>
          <a:p>
            <a:r>
              <a:rPr kumimoji="1" lang="en-US" altLang="ja-JP" dirty="0"/>
              <a:t>*       43 *        3 *        15 *</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11 *</a:t>
            </a:r>
          </a:p>
          <a:p>
            <a:r>
              <a:rPr kumimoji="1" lang="en-US" altLang="ja-JP" dirty="0"/>
              <a:t>*       46 *        1 *        11 *</a:t>
            </a:r>
          </a:p>
          <a:p>
            <a:r>
              <a:rPr kumimoji="1" lang="en-US" altLang="ja-JP" dirty="0"/>
              <a:t>*       46 *        2 *        94 *</a:t>
            </a:r>
          </a:p>
          <a:p>
            <a:r>
              <a:rPr kumimoji="1" lang="en-US" altLang="ja-JP" dirty="0"/>
              <a:t>*       46 *        3 *       -15 *</a:t>
            </a:r>
          </a:p>
          <a:p>
            <a:r>
              <a:rPr kumimoji="1" lang="en-US" altLang="ja-JP" dirty="0"/>
              <a:t>*       46 *        4 *      -511 *</a:t>
            </a:r>
          </a:p>
          <a:p>
            <a:r>
              <a:rPr kumimoji="1" lang="en-US" altLang="ja-JP" dirty="0"/>
              <a:t>*       47 *        0 *        11 *</a:t>
            </a:r>
          </a:p>
          <a:p>
            <a:r>
              <a:rPr kumimoji="1" lang="en-US" altLang="ja-JP" dirty="0"/>
              <a:t>*       47 *        1 *        11 *</a:t>
            </a:r>
          </a:p>
          <a:p>
            <a:r>
              <a:rPr kumimoji="1" lang="en-US" altLang="ja-JP" dirty="0"/>
              <a:t>*       48 *        0 *        11 *</a:t>
            </a:r>
          </a:p>
          <a:p>
            <a:r>
              <a:rPr kumimoji="1" lang="en-US" altLang="ja-JP" dirty="0"/>
              <a:t>*       48 *        1 *        11 *</a:t>
            </a:r>
          </a:p>
          <a:p>
            <a:r>
              <a:rPr kumimoji="1" lang="en-US" altLang="ja-JP" dirty="0"/>
              <a:t>*       48 *        2 *        94 *</a:t>
            </a:r>
          </a:p>
          <a:p>
            <a:r>
              <a:rPr kumimoji="1" lang="en-US" altLang="ja-JP" dirty="0"/>
              <a:t>Type &lt;CR&gt; to continue or q to quit ==&gt;</a:t>
            </a:r>
          </a:p>
          <a:p>
            <a:r>
              <a:rPr kumimoji="1" lang="en-US" altLang="ja-JP" dirty="0"/>
              <a:t>*       48 *        3 *       -15 *</a:t>
            </a:r>
          </a:p>
          <a:p>
            <a:r>
              <a:rPr kumimoji="1" lang="en-US" altLang="ja-JP" dirty="0"/>
              <a:t>*       49 *        0 *        11 *</a:t>
            </a:r>
          </a:p>
          <a:p>
            <a:r>
              <a:rPr kumimoji="1" lang="en-US" altLang="ja-JP" dirty="0"/>
              <a:t>*       49 *        1 *        11 *</a:t>
            </a:r>
          </a:p>
          <a:p>
            <a:r>
              <a:rPr kumimoji="1" lang="en-US" altLang="ja-JP" dirty="0"/>
              <a:t>*       49 *        2 *      -511 *</a:t>
            </a:r>
          </a:p>
          <a:p>
            <a:r>
              <a:rPr kumimoji="1" lang="en-US" altLang="ja-JP" dirty="0"/>
              <a:t>*       50 *        0 *        11 *</a:t>
            </a:r>
          </a:p>
          <a:p>
            <a:r>
              <a:rPr kumimoji="1" lang="en-US" altLang="ja-JP" dirty="0"/>
              <a:t>*       50 *        1 *        11 *</a:t>
            </a:r>
          </a:p>
          <a:p>
            <a:r>
              <a:rPr kumimoji="1" lang="en-US" altLang="ja-JP" dirty="0"/>
              <a:t>*       50 *        2 *        94 *</a:t>
            </a:r>
          </a:p>
          <a:p>
            <a:r>
              <a:rPr kumimoji="1" lang="en-US" altLang="ja-JP" dirty="0"/>
              <a:t>*       50 *        3 *       -15 *</a:t>
            </a:r>
          </a:p>
          <a:p>
            <a:r>
              <a:rPr kumimoji="1" lang="en-US" altLang="ja-JP" dirty="0"/>
              <a:t>*       50 *        4 *      -521 *</a:t>
            </a:r>
          </a:p>
          <a:p>
            <a:r>
              <a:rPr kumimoji="1" lang="en-US" altLang="ja-JP" dirty="0"/>
              <a:t>*       51 *        0 *        11 *</a:t>
            </a:r>
          </a:p>
          <a:p>
            <a:r>
              <a:rPr kumimoji="1" lang="en-US" altLang="ja-JP" dirty="0"/>
              <a:t>*       51 *        1 *        11 *</a:t>
            </a:r>
          </a:p>
          <a:p>
            <a:r>
              <a:rPr kumimoji="1" lang="en-US" altLang="ja-JP" dirty="0"/>
              <a:t>*       52 *        0 *        11 *</a:t>
            </a:r>
          </a:p>
          <a:p>
            <a:r>
              <a:rPr kumimoji="1" lang="en-US" altLang="ja-JP" dirty="0"/>
              <a:t>*       52 *        1 *        11 *</a:t>
            </a:r>
          </a:p>
          <a:p>
            <a:r>
              <a:rPr kumimoji="1" lang="en-US" altLang="ja-JP" dirty="0"/>
              <a:t>*       53 *        0 *        11 *</a:t>
            </a:r>
          </a:p>
          <a:p>
            <a:r>
              <a:rPr kumimoji="1" lang="en-US" altLang="ja-JP" dirty="0"/>
              <a:t>*       53 *        1 *        11 *</a:t>
            </a:r>
          </a:p>
          <a:p>
            <a:r>
              <a:rPr kumimoji="1" lang="en-US" altLang="ja-JP" dirty="0"/>
              <a:t>*       53 *        2 *        94 *</a:t>
            </a:r>
          </a:p>
          <a:p>
            <a:r>
              <a:rPr kumimoji="1" lang="en-US" altLang="ja-JP" dirty="0"/>
              <a:t>*       53 *        3 *       -15 *</a:t>
            </a:r>
          </a:p>
          <a:p>
            <a:r>
              <a:rPr kumimoji="1" lang="en-US" altLang="ja-JP" dirty="0"/>
              <a:t>*       54 *        0 *        11 *</a:t>
            </a:r>
          </a:p>
          <a:p>
            <a:r>
              <a:rPr kumimoji="1" lang="en-US" altLang="ja-JP" dirty="0"/>
              <a:t>*       54 *        1 *        11 *</a:t>
            </a:r>
          </a:p>
          <a:p>
            <a:r>
              <a:rPr kumimoji="1" lang="en-US" altLang="ja-JP" dirty="0"/>
              <a:t>*       54 *        2 *        15 *</a:t>
            </a:r>
          </a:p>
          <a:p>
            <a:r>
              <a:rPr kumimoji="1" lang="en-US" altLang="ja-JP" dirty="0"/>
              <a:t>*       54 *        3 *       -15 *</a:t>
            </a:r>
          </a:p>
          <a:p>
            <a:r>
              <a:rPr kumimoji="1" lang="en-US" altLang="ja-JP" dirty="0"/>
              <a:t>*       55 *        0 *        11 *</a:t>
            </a:r>
          </a:p>
          <a:p>
            <a:r>
              <a:rPr kumimoji="1" lang="en-US" altLang="ja-JP" dirty="0"/>
              <a:t>*       55 *        1 *        11 *</a:t>
            </a:r>
          </a:p>
          <a:p>
            <a:r>
              <a:rPr kumimoji="1" lang="en-US" altLang="ja-JP" dirty="0"/>
              <a:t>*       56 *        0 *        11 *</a:t>
            </a:r>
          </a:p>
          <a:p>
            <a:r>
              <a:rPr kumimoji="1" lang="en-US" altLang="ja-JP" dirty="0"/>
              <a:t>*       56 *        1 *        11 *</a:t>
            </a:r>
          </a:p>
          <a:p>
            <a:r>
              <a:rPr kumimoji="1" lang="en-US" altLang="ja-JP" dirty="0"/>
              <a:t>Type &lt;CR&gt; to continue or q to quit ==&gt;</a:t>
            </a:r>
          </a:p>
          <a:p>
            <a:r>
              <a:rPr kumimoji="1" lang="en-US" altLang="ja-JP" dirty="0"/>
              <a:t>*       57 *        0 *        11 *</a:t>
            </a:r>
          </a:p>
          <a:p>
            <a:r>
              <a:rPr kumimoji="1" lang="en-US" altLang="ja-JP" dirty="0"/>
              <a:t>*       57 *        1 *        11 *</a:t>
            </a:r>
          </a:p>
          <a:p>
            <a:r>
              <a:rPr kumimoji="1" lang="en-US" altLang="ja-JP" dirty="0"/>
              <a:t>*       58 *        0 *        11 *</a:t>
            </a:r>
          </a:p>
          <a:p>
            <a:r>
              <a:rPr kumimoji="1" lang="en-US" altLang="ja-JP" dirty="0"/>
              <a:t>*       58 *        1 *        11 *</a:t>
            </a:r>
          </a:p>
          <a:p>
            <a:r>
              <a:rPr kumimoji="1" lang="en-US" altLang="ja-JP" dirty="0"/>
              <a:t>*       58 *        2 *        15 *</a:t>
            </a:r>
          </a:p>
          <a:p>
            <a:r>
              <a:rPr kumimoji="1" lang="en-US" altLang="ja-JP" dirty="0"/>
              <a:t>*       58 *        3 *       -15 *</a:t>
            </a:r>
          </a:p>
          <a:p>
            <a:r>
              <a:rPr kumimoji="1" lang="en-US" altLang="ja-JP" dirty="0"/>
              <a:t>*       59 *        0 *        11 *</a:t>
            </a:r>
          </a:p>
          <a:p>
            <a:r>
              <a:rPr kumimoji="1" lang="en-US" altLang="ja-JP" dirty="0"/>
              <a:t>*       59 *        1 *        11 *</a:t>
            </a:r>
          </a:p>
          <a:p>
            <a:r>
              <a:rPr kumimoji="1" lang="en-US" altLang="ja-JP" dirty="0"/>
              <a:t>*       60 *        0 *        11 *</a:t>
            </a:r>
          </a:p>
          <a:p>
            <a:r>
              <a:rPr kumimoji="1" lang="en-US" altLang="ja-JP" dirty="0"/>
              <a:t>*       60 *        1 *        11 *</a:t>
            </a:r>
          </a:p>
          <a:p>
            <a:r>
              <a:rPr kumimoji="1" lang="en-US" altLang="ja-JP" dirty="0"/>
              <a:t>*       60 *        2 *        94 *</a:t>
            </a:r>
          </a:p>
          <a:p>
            <a:r>
              <a:rPr kumimoji="1" lang="en-US" altLang="ja-JP" dirty="0"/>
              <a:t>*       60 *        3 *       -15 *</a:t>
            </a:r>
          </a:p>
          <a:p>
            <a:r>
              <a:rPr kumimoji="1" lang="en-US" altLang="ja-JP" dirty="0"/>
              <a:t>*       61 *        0 *        11 *</a:t>
            </a:r>
          </a:p>
          <a:p>
            <a:r>
              <a:rPr kumimoji="1" lang="en-US" altLang="ja-JP" dirty="0"/>
              <a:t>*       61 *        1 *        11 *</a:t>
            </a:r>
          </a:p>
          <a:p>
            <a:r>
              <a:rPr kumimoji="1" lang="en-US" altLang="ja-JP" dirty="0"/>
              <a:t>*       62 *        0 *        11 *</a:t>
            </a:r>
          </a:p>
          <a:p>
            <a:r>
              <a:rPr kumimoji="1" lang="en-US" altLang="ja-JP" dirty="0"/>
              <a:t>*       62 *        1 *        11 *</a:t>
            </a:r>
          </a:p>
          <a:p>
            <a:r>
              <a:rPr kumimoji="1" lang="en-US" altLang="ja-JP" dirty="0"/>
              <a:t>*       62 *        2 *        94 *</a:t>
            </a:r>
          </a:p>
          <a:p>
            <a:r>
              <a:rPr kumimoji="1" lang="en-US" altLang="ja-JP" dirty="0"/>
              <a:t>*       62 *        3 *       -15 *</a:t>
            </a:r>
          </a:p>
          <a:p>
            <a:r>
              <a:rPr kumimoji="1" lang="en-US" altLang="ja-JP" dirty="0"/>
              <a:t>*       63 *        0 *        11 *</a:t>
            </a:r>
          </a:p>
          <a:p>
            <a:r>
              <a:rPr kumimoji="1" lang="en-US" altLang="ja-JP" dirty="0"/>
              <a:t>*       63 *        1 *        11 *</a:t>
            </a:r>
          </a:p>
          <a:p>
            <a:r>
              <a:rPr kumimoji="1" lang="en-US" altLang="ja-JP" dirty="0"/>
              <a:t>*       64 *        0 *        11 *</a:t>
            </a:r>
          </a:p>
          <a:p>
            <a:r>
              <a:rPr kumimoji="1" lang="en-US" altLang="ja-JP" dirty="0"/>
              <a:t>*       64 *        1 *        11 *</a:t>
            </a:r>
          </a:p>
          <a:p>
            <a:r>
              <a:rPr kumimoji="1" lang="en-US" altLang="ja-JP" dirty="0"/>
              <a:t>*       65 *        0 *        11 *</a:t>
            </a:r>
          </a:p>
          <a:p>
            <a:r>
              <a:rPr kumimoji="1" lang="en-US" altLang="ja-JP" dirty="0"/>
              <a:t>*       65 *        1 *        11 *</a:t>
            </a:r>
          </a:p>
          <a:p>
            <a:r>
              <a:rPr kumimoji="1" lang="en-US" altLang="ja-JP" dirty="0"/>
              <a:t>*       66 *        0 *        11 *</a:t>
            </a:r>
          </a:p>
          <a:p>
            <a:r>
              <a:rPr kumimoji="1" lang="en-US" altLang="ja-JP" dirty="0"/>
              <a:t>Type &lt;CR&gt; to continue or q to quit ==&gt;</a:t>
            </a:r>
          </a:p>
          <a:p>
            <a:r>
              <a:rPr kumimoji="1" lang="en-US" altLang="ja-JP" dirty="0"/>
              <a:t>*       66 *        1 *        11 *</a:t>
            </a:r>
          </a:p>
          <a:p>
            <a:r>
              <a:rPr kumimoji="1" lang="en-US" altLang="ja-JP" dirty="0"/>
              <a:t>*       66 *        2 *        94 *</a:t>
            </a:r>
          </a:p>
          <a:p>
            <a:r>
              <a:rPr kumimoji="1" lang="en-US" altLang="ja-JP" dirty="0"/>
              <a:t>*       66 *        3 *        15 *</a:t>
            </a:r>
          </a:p>
          <a:p>
            <a:r>
              <a:rPr kumimoji="1" lang="en-US" altLang="ja-JP" dirty="0"/>
              <a:t>*       67 *        0 *        11 *</a:t>
            </a:r>
          </a:p>
          <a:p>
            <a:r>
              <a:rPr kumimoji="1" lang="en-US" altLang="ja-JP" dirty="0"/>
              <a:t>*       67 *        1 *        11 *</a:t>
            </a:r>
          </a:p>
          <a:p>
            <a:r>
              <a:rPr kumimoji="1" lang="en-US" altLang="ja-JP" dirty="0"/>
              <a:t>*       68 *        0 *        11 *</a:t>
            </a:r>
          </a:p>
          <a:p>
            <a:r>
              <a:rPr kumimoji="1" lang="en-US" altLang="ja-JP" dirty="0"/>
              <a:t>*       68 *        1 *        11 *</a:t>
            </a:r>
          </a:p>
          <a:p>
            <a:r>
              <a:rPr kumimoji="1" lang="en-US" altLang="ja-JP" dirty="0"/>
              <a:t>*       69 *        0 *        11 *</a:t>
            </a:r>
          </a:p>
          <a:p>
            <a:r>
              <a:rPr kumimoji="1" lang="en-US" altLang="ja-JP" dirty="0"/>
              <a:t>*       69 *        1 *        11 *</a:t>
            </a:r>
          </a:p>
          <a:p>
            <a:r>
              <a:rPr kumimoji="1" lang="en-US" altLang="ja-JP" dirty="0"/>
              <a:t>*       70 *        0 *        11 *</a:t>
            </a:r>
          </a:p>
          <a:p>
            <a:r>
              <a:rPr kumimoji="1" lang="en-US" altLang="ja-JP" dirty="0"/>
              <a:t>*       70 *        1 *        11 *</a:t>
            </a:r>
          </a:p>
          <a:p>
            <a:r>
              <a:rPr kumimoji="1" lang="en-US" altLang="ja-JP" dirty="0"/>
              <a:t>*       71 *        0 *        11 *</a:t>
            </a:r>
          </a:p>
          <a:p>
            <a:r>
              <a:rPr kumimoji="1" lang="en-US" altLang="ja-JP" dirty="0"/>
              <a:t>*       71 *        1 *        11 *</a:t>
            </a:r>
          </a:p>
          <a:p>
            <a:r>
              <a:rPr kumimoji="1" lang="en-US" altLang="ja-JP" dirty="0"/>
              <a:t>*       71 *        2 *        15 *</a:t>
            </a:r>
          </a:p>
          <a:p>
            <a:r>
              <a:rPr kumimoji="1" lang="en-US" altLang="ja-JP" dirty="0"/>
              <a:t>*       71 *        3 *       -15 *</a:t>
            </a:r>
          </a:p>
          <a:p>
            <a:r>
              <a:rPr kumimoji="1" lang="en-US" altLang="ja-JP" dirty="0"/>
              <a:t>*       71 *        4 *      -511 *</a:t>
            </a:r>
          </a:p>
          <a:p>
            <a:r>
              <a:rPr kumimoji="1" lang="en-US" altLang="ja-JP" dirty="0"/>
              <a:t>*       72 *        0 *        11 *</a:t>
            </a:r>
          </a:p>
          <a:p>
            <a:r>
              <a:rPr kumimoji="1" lang="en-US" altLang="ja-JP" dirty="0"/>
              <a:t>*       72 *        1 *        11 *</a:t>
            </a:r>
          </a:p>
          <a:p>
            <a:r>
              <a:rPr kumimoji="1" lang="en-US" altLang="ja-JP" dirty="0"/>
              <a:t>*       72 *        2 *      -511 *</a:t>
            </a:r>
          </a:p>
          <a:p>
            <a:r>
              <a:rPr kumimoji="1" lang="en-US" altLang="ja-JP" dirty="0"/>
              <a:t>*       73 *        0 *        11 *</a:t>
            </a:r>
          </a:p>
          <a:p>
            <a:r>
              <a:rPr kumimoji="1" lang="en-US" altLang="ja-JP" dirty="0"/>
              <a:t>*       73 *        1 *        11 *</a:t>
            </a:r>
          </a:p>
          <a:p>
            <a:r>
              <a:rPr kumimoji="1" lang="en-US" altLang="ja-JP" dirty="0"/>
              <a:t>*       73 *        2 *        94 *</a:t>
            </a:r>
          </a:p>
          <a:p>
            <a:r>
              <a:rPr kumimoji="1" lang="en-US" altLang="ja-JP" dirty="0"/>
              <a:t>*       73 *        3 *       -15 *</a:t>
            </a:r>
          </a:p>
          <a:p>
            <a:r>
              <a:rPr kumimoji="1" lang="en-US" altLang="ja-JP" dirty="0"/>
              <a:t>*       74 *        0 *        11 *</a:t>
            </a:r>
          </a:p>
          <a:p>
            <a:r>
              <a:rPr kumimoji="1" lang="en-US" altLang="ja-JP" dirty="0"/>
              <a:t>*       74 *        1 *        11 *</a:t>
            </a:r>
          </a:p>
          <a:p>
            <a:r>
              <a:rPr kumimoji="1" lang="en-US" altLang="ja-JP" dirty="0"/>
              <a:t>Type &lt;CR&gt; to continue or q to quit ==&gt;</a:t>
            </a:r>
          </a:p>
          <a:p>
            <a:r>
              <a:rPr kumimoji="1" lang="en-US" altLang="ja-JP" dirty="0"/>
              <a:t>*       74 *        2 *        94 *</a:t>
            </a:r>
          </a:p>
          <a:p>
            <a:r>
              <a:rPr kumimoji="1" lang="en-US" altLang="ja-JP" dirty="0"/>
              <a:t>*       74 *        3 *        15 *</a:t>
            </a:r>
          </a:p>
          <a:p>
            <a:r>
              <a:rPr kumimoji="1" lang="en-US" altLang="ja-JP" dirty="0"/>
              <a:t>*       75 *        0 *        11 *</a:t>
            </a:r>
          </a:p>
          <a:p>
            <a:r>
              <a:rPr kumimoji="1" lang="en-US" altLang="ja-JP" dirty="0"/>
              <a:t>*       75 *        1 *        11 *</a:t>
            </a:r>
          </a:p>
          <a:p>
            <a:r>
              <a:rPr kumimoji="1" lang="en-US" altLang="ja-JP" dirty="0"/>
              <a:t>*       76 *        0 *        11 *</a:t>
            </a:r>
          </a:p>
          <a:p>
            <a:r>
              <a:rPr kumimoji="1" lang="en-US" altLang="ja-JP" dirty="0"/>
              <a:t>*       76 *        1 *        11 *</a:t>
            </a:r>
          </a:p>
          <a:p>
            <a:r>
              <a:rPr kumimoji="1" lang="en-US" altLang="ja-JP" dirty="0"/>
              <a:t>*       77 *        0 *        11 *</a:t>
            </a:r>
          </a:p>
          <a:p>
            <a:r>
              <a:rPr kumimoji="1" lang="en-US" altLang="ja-JP" dirty="0"/>
              <a:t>*       77 *        1 *        11 *</a:t>
            </a:r>
          </a:p>
          <a:p>
            <a:r>
              <a:rPr kumimoji="1" lang="en-US" altLang="ja-JP" dirty="0"/>
              <a:t>*       77 *        2 *        94 *</a:t>
            </a:r>
          </a:p>
          <a:p>
            <a:r>
              <a:rPr kumimoji="1" lang="en-US" altLang="ja-JP" dirty="0"/>
              <a:t>*       77 *        3 *        15 *</a:t>
            </a:r>
          </a:p>
          <a:p>
            <a:r>
              <a:rPr kumimoji="1" lang="en-US" altLang="ja-JP" dirty="0"/>
              <a:t>*       78 *        0 *        11 *</a:t>
            </a:r>
          </a:p>
          <a:p>
            <a:r>
              <a:rPr kumimoji="1" lang="en-US" altLang="ja-JP" dirty="0"/>
              <a:t>*       78 *        1 *        11 *</a:t>
            </a:r>
          </a:p>
          <a:p>
            <a:r>
              <a:rPr kumimoji="1" lang="en-US" altLang="ja-JP" dirty="0"/>
              <a:t>*       78 *        2 *        94 *</a:t>
            </a:r>
          </a:p>
          <a:p>
            <a:r>
              <a:rPr kumimoji="1" lang="en-US" altLang="ja-JP" dirty="0"/>
              <a:t>*       78 *        3 *        15 *</a:t>
            </a:r>
          </a:p>
          <a:p>
            <a:r>
              <a:rPr kumimoji="1" lang="en-US" altLang="ja-JP" dirty="0"/>
              <a:t>*       79 *        0 *        11 *</a:t>
            </a:r>
          </a:p>
          <a:p>
            <a:r>
              <a:rPr kumimoji="1" lang="en-US" altLang="ja-JP" dirty="0"/>
              <a:t>*       79 *        1 *        11 *</a:t>
            </a:r>
          </a:p>
          <a:p>
            <a:r>
              <a:rPr kumimoji="1" lang="en-US" altLang="ja-JP" dirty="0"/>
              <a:t>*       80 *        0 *        11 *</a:t>
            </a:r>
          </a:p>
          <a:p>
            <a:r>
              <a:rPr kumimoji="1" lang="en-US" altLang="ja-JP" dirty="0"/>
              <a:t>*       80 *        1 *        11 *</a:t>
            </a:r>
          </a:p>
          <a:p>
            <a:r>
              <a:rPr kumimoji="1" lang="en-US" altLang="ja-JP" dirty="0"/>
              <a:t>*       81 *        0 *        11 *</a:t>
            </a:r>
          </a:p>
          <a:p>
            <a:r>
              <a:rPr kumimoji="1" lang="en-US" altLang="ja-JP" dirty="0"/>
              <a:t>*       81 *        1 *        11 *</a:t>
            </a:r>
          </a:p>
          <a:p>
            <a:r>
              <a:rPr kumimoji="1" lang="en-US" altLang="ja-JP" dirty="0"/>
              <a:t>*       81 *        2 *        94 *</a:t>
            </a:r>
          </a:p>
          <a:p>
            <a:r>
              <a:rPr kumimoji="1" lang="en-US" altLang="ja-JP" dirty="0"/>
              <a:t>*       81 *        3 *        15 *</a:t>
            </a:r>
          </a:p>
          <a:p>
            <a:r>
              <a:rPr kumimoji="1" lang="en-US" altLang="ja-JP" dirty="0"/>
              <a:t>*       82 *        0 *        11 *</a:t>
            </a:r>
          </a:p>
          <a:p>
            <a:r>
              <a:rPr kumimoji="1" lang="en-US" altLang="ja-JP" dirty="0"/>
              <a:t>*       82 *        1 *        11 *</a:t>
            </a:r>
          </a:p>
          <a:p>
            <a:r>
              <a:rPr kumimoji="1" lang="en-US" altLang="ja-JP" dirty="0"/>
              <a:t>*       83 *        0 *        11 *</a:t>
            </a:r>
          </a:p>
          <a:p>
            <a:r>
              <a:rPr kumimoji="1" lang="en-US" altLang="ja-JP" dirty="0"/>
              <a:t>Type &lt;CR&gt; to continue or q to quit ==&gt;</a:t>
            </a:r>
          </a:p>
          <a:p>
            <a:r>
              <a:rPr kumimoji="1" lang="en-US" altLang="ja-JP" dirty="0"/>
              <a:t>*       83 *        1 *        11 *</a:t>
            </a:r>
          </a:p>
          <a:p>
            <a:r>
              <a:rPr kumimoji="1" lang="en-US" altLang="ja-JP" dirty="0"/>
              <a:t>*       84 *        0 *        11 *</a:t>
            </a:r>
          </a:p>
          <a:p>
            <a:r>
              <a:rPr kumimoji="1" lang="en-US" altLang="ja-JP" dirty="0"/>
              <a:t>*       84 *        1 *        11 *</a:t>
            </a:r>
          </a:p>
          <a:p>
            <a:r>
              <a:rPr kumimoji="1" lang="en-US" altLang="ja-JP" dirty="0"/>
              <a:t>*       85 *        0 *        11 *</a:t>
            </a:r>
          </a:p>
          <a:p>
            <a:r>
              <a:rPr kumimoji="1" lang="en-US" altLang="ja-JP" dirty="0"/>
              <a:t>*       85 *        1 *        11 *</a:t>
            </a:r>
          </a:p>
          <a:p>
            <a:r>
              <a:rPr kumimoji="1" lang="en-US" altLang="ja-JP" dirty="0"/>
              <a:t>*       85 *        2 *        94 *</a:t>
            </a:r>
          </a:p>
          <a:p>
            <a:r>
              <a:rPr kumimoji="1" lang="en-US" altLang="ja-JP" dirty="0"/>
              <a:t>*       85 *        3 *        15 *</a:t>
            </a:r>
          </a:p>
          <a:p>
            <a:r>
              <a:rPr kumimoji="1" lang="en-US" altLang="ja-JP" dirty="0"/>
              <a:t>*       86 *        0 *        11 *</a:t>
            </a:r>
          </a:p>
          <a:p>
            <a:r>
              <a:rPr kumimoji="1" lang="en-US" altLang="ja-JP" dirty="0"/>
              <a:t>*       86 *        1 *        11 *</a:t>
            </a:r>
          </a:p>
          <a:p>
            <a:r>
              <a:rPr kumimoji="1" lang="en-US" altLang="ja-JP" dirty="0"/>
              <a:t>*       86 *        2 *        94 *</a:t>
            </a:r>
          </a:p>
          <a:p>
            <a:r>
              <a:rPr kumimoji="1" lang="en-US" altLang="ja-JP" dirty="0"/>
              <a:t>*       86 *        3 *        15 *</a:t>
            </a:r>
          </a:p>
          <a:p>
            <a:r>
              <a:rPr kumimoji="1" lang="en-US" altLang="ja-JP" dirty="0"/>
              <a:t>*       87 *        0 *        11 *</a:t>
            </a:r>
          </a:p>
          <a:p>
            <a:r>
              <a:rPr kumimoji="1" lang="en-US" altLang="ja-JP" dirty="0"/>
              <a:t>*       87 *        1 *        11 *</a:t>
            </a:r>
          </a:p>
          <a:p>
            <a:r>
              <a:rPr kumimoji="1" lang="en-US" altLang="ja-JP" dirty="0"/>
              <a:t>*       87 *        2 *      -511 *</a:t>
            </a:r>
          </a:p>
          <a:p>
            <a:r>
              <a:rPr kumimoji="1" lang="en-US" altLang="ja-JP" dirty="0"/>
              <a:t>*       88 *        0 *        11 *</a:t>
            </a:r>
          </a:p>
          <a:p>
            <a:r>
              <a:rPr kumimoji="1" lang="en-US" altLang="ja-JP" dirty="0"/>
              <a:t>*       88 *        1 *        11 *</a:t>
            </a:r>
          </a:p>
          <a:p>
            <a:r>
              <a:rPr kumimoji="1" lang="en-US" altLang="ja-JP" dirty="0"/>
              <a:t>*       89 *        0 *        11 *</a:t>
            </a:r>
          </a:p>
          <a:p>
            <a:r>
              <a:rPr kumimoji="1" lang="en-US" altLang="ja-JP" dirty="0"/>
              <a:t>*       89 *        1 *        11 *</a:t>
            </a:r>
          </a:p>
          <a:p>
            <a:r>
              <a:rPr kumimoji="1" lang="en-US" altLang="ja-JP" dirty="0"/>
              <a:t>*       89 *        2 *        15 *</a:t>
            </a:r>
          </a:p>
          <a:p>
            <a:r>
              <a:rPr kumimoji="1" lang="en-US" altLang="ja-JP" dirty="0"/>
              <a:t>*       89 *        3 *       -15 *</a:t>
            </a:r>
          </a:p>
          <a:p>
            <a:r>
              <a:rPr kumimoji="1" lang="en-US" altLang="ja-JP" dirty="0"/>
              <a:t>*       89 *        4 *        94 *</a:t>
            </a:r>
          </a:p>
          <a:p>
            <a:r>
              <a:rPr kumimoji="1" lang="en-US" altLang="ja-JP" dirty="0"/>
              <a:t>*       89 *        5 *       -15 *</a:t>
            </a:r>
          </a:p>
          <a:p>
            <a:r>
              <a:rPr kumimoji="1" lang="en-US" altLang="ja-JP" dirty="0"/>
              <a:t>*       90 *        0 *        11 *</a:t>
            </a:r>
          </a:p>
          <a:p>
            <a:r>
              <a:rPr kumimoji="1" lang="en-US" altLang="ja-JP" dirty="0"/>
              <a:t>*       90 *        1 *        11 *</a:t>
            </a:r>
          </a:p>
          <a:p>
            <a:r>
              <a:rPr kumimoji="1" lang="en-US" altLang="ja-JP" dirty="0"/>
              <a:t>*       90 *        2 *        94 *</a:t>
            </a:r>
          </a:p>
          <a:p>
            <a:r>
              <a:rPr kumimoji="1" lang="en-US" altLang="ja-JP" dirty="0"/>
              <a:t>Type &lt;CR&gt; to continue or q to quit ==&gt;</a:t>
            </a:r>
          </a:p>
          <a:p>
            <a:r>
              <a:rPr kumimoji="1" lang="en-US" altLang="ja-JP" dirty="0"/>
              <a:t>*       90 *        3 *        15 *</a:t>
            </a:r>
          </a:p>
          <a:p>
            <a:r>
              <a:rPr kumimoji="1" lang="en-US" altLang="ja-JP" dirty="0"/>
              <a:t>*       90 *        4 *        15 *</a:t>
            </a:r>
          </a:p>
          <a:p>
            <a:r>
              <a:rPr kumimoji="1" lang="en-US" altLang="ja-JP" dirty="0"/>
              <a:t>*       90 *        5 *       -15 *</a:t>
            </a:r>
          </a:p>
          <a:p>
            <a:r>
              <a:rPr kumimoji="1" lang="en-US" altLang="ja-JP" dirty="0"/>
              <a:t>*       91 *        0 *        11 *</a:t>
            </a:r>
          </a:p>
          <a:p>
            <a:r>
              <a:rPr kumimoji="1" lang="en-US" altLang="ja-JP" dirty="0"/>
              <a:t>*       91 *        1 *        11 *</a:t>
            </a:r>
          </a:p>
          <a:p>
            <a:r>
              <a:rPr kumimoji="1" lang="en-US" altLang="ja-JP" dirty="0"/>
              <a:t>*       91 *        2 *        94 *</a:t>
            </a:r>
          </a:p>
          <a:p>
            <a:r>
              <a:rPr kumimoji="1" lang="en-US" altLang="ja-JP" dirty="0"/>
              <a:t>*       91 *        3 *       -15 *</a:t>
            </a:r>
          </a:p>
          <a:p>
            <a:r>
              <a:rPr kumimoji="1" lang="en-US" altLang="ja-JP" dirty="0"/>
              <a:t>*       92 *        0 *        11 *</a:t>
            </a:r>
          </a:p>
          <a:p>
            <a:r>
              <a:rPr kumimoji="1" lang="en-US" altLang="ja-JP" dirty="0"/>
              <a:t>*       92 *        1 *        11 *</a:t>
            </a:r>
          </a:p>
          <a:p>
            <a:r>
              <a:rPr kumimoji="1" lang="en-US" altLang="ja-JP" dirty="0"/>
              <a:t>*       93 *        0 *        11 *</a:t>
            </a:r>
          </a:p>
          <a:p>
            <a:r>
              <a:rPr kumimoji="1" lang="en-US" altLang="ja-JP" dirty="0"/>
              <a:t>*       93 *        1 *        11 *</a:t>
            </a:r>
          </a:p>
          <a:p>
            <a:r>
              <a:rPr kumimoji="1" lang="en-US" altLang="ja-JP" dirty="0"/>
              <a:t>*       94 *        0 *        11 *</a:t>
            </a:r>
          </a:p>
          <a:p>
            <a:r>
              <a:rPr kumimoji="1" lang="en-US" altLang="ja-JP" dirty="0"/>
              <a:t>*       94 *        1 *        11 *</a:t>
            </a:r>
          </a:p>
          <a:p>
            <a:r>
              <a:rPr kumimoji="1" lang="en-US" altLang="ja-JP" dirty="0"/>
              <a:t>*       95 *        0 *        11 *</a:t>
            </a:r>
          </a:p>
          <a:p>
            <a:r>
              <a:rPr kumimoji="1" lang="en-US" altLang="ja-JP" dirty="0"/>
              <a:t>*       95 *        1 *        11 *</a:t>
            </a:r>
          </a:p>
          <a:p>
            <a:r>
              <a:rPr kumimoji="1" lang="en-US" altLang="ja-JP" dirty="0"/>
              <a:t>*       96 *        0 *        11 *</a:t>
            </a:r>
          </a:p>
          <a:p>
            <a:r>
              <a:rPr kumimoji="1" lang="en-US" altLang="ja-JP" dirty="0"/>
              <a:t>*       96 *        1 *        11 *</a:t>
            </a:r>
          </a:p>
          <a:p>
            <a:r>
              <a:rPr kumimoji="1" lang="en-US" altLang="ja-JP" dirty="0"/>
              <a:t>*       97 *        0 *        11 *</a:t>
            </a:r>
          </a:p>
          <a:p>
            <a:r>
              <a:rPr kumimoji="1" lang="en-US" altLang="ja-JP" dirty="0"/>
              <a:t>*       97 *        1 *        11 *</a:t>
            </a:r>
          </a:p>
          <a:p>
            <a:r>
              <a:rPr kumimoji="1" lang="en-US" altLang="ja-JP" dirty="0"/>
              <a:t>*       98 *        0 *        11 *</a:t>
            </a:r>
          </a:p>
          <a:p>
            <a:r>
              <a:rPr kumimoji="1" lang="en-US" altLang="ja-JP" dirty="0"/>
              <a:t>*       98 *        1 *        11 *</a:t>
            </a:r>
          </a:p>
          <a:p>
            <a:r>
              <a:rPr kumimoji="1" lang="en-US" altLang="ja-JP" dirty="0"/>
              <a:t>***********************************</a:t>
            </a:r>
          </a:p>
          <a:p>
            <a:r>
              <a:rPr kumimoji="1" lang="en-US" altLang="ja-JP" dirty="0"/>
              <a:t>root [5] Tree-&gt;Scan("true_tau_parent2_pdg");</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-11 *</a:t>
            </a:r>
          </a:p>
          <a:p>
            <a:r>
              <a:rPr kumimoji="1" lang="en-US" altLang="ja-JP" dirty="0"/>
              <a:t>*        0 *        1 *       -11 *</a:t>
            </a:r>
          </a:p>
          <a:p>
            <a:r>
              <a:rPr kumimoji="1" lang="en-US" altLang="ja-JP" dirty="0"/>
              <a:t>*        0 *        2 *         0 *</a:t>
            </a:r>
          </a:p>
          <a:p>
            <a:r>
              <a:rPr kumimoji="1" lang="en-US" altLang="ja-JP" dirty="0"/>
              <a:t>*        0 *        3 *         0 *</a:t>
            </a:r>
          </a:p>
          <a:p>
            <a:r>
              <a:rPr kumimoji="1" lang="en-US" altLang="ja-JP" dirty="0"/>
              <a:t>*        0 *        4 *         0 *</a:t>
            </a:r>
          </a:p>
          <a:p>
            <a:r>
              <a:rPr kumimoji="1" lang="en-US" altLang="ja-JP" dirty="0"/>
              <a:t>*        0 *        5 *         0 *</a:t>
            </a:r>
          </a:p>
          <a:p>
            <a:r>
              <a:rPr kumimoji="1" lang="en-US" altLang="ja-JP" dirty="0"/>
              <a:t>*        1 *        0 *       -11 *</a:t>
            </a:r>
          </a:p>
          <a:p>
            <a:r>
              <a:rPr kumimoji="1" lang="en-US" altLang="ja-JP" dirty="0"/>
              <a:t>*        1 *        1 *       -11 *</a:t>
            </a:r>
          </a:p>
          <a:p>
            <a:r>
              <a:rPr kumimoji="1" lang="en-US" altLang="ja-JP" dirty="0"/>
              <a:t>*        2 *        0 *       -11 *</a:t>
            </a:r>
          </a:p>
          <a:p>
            <a:r>
              <a:rPr kumimoji="1" lang="en-US" altLang="ja-JP" dirty="0"/>
              <a:t>*        2 *        1 *       -11 *</a:t>
            </a:r>
          </a:p>
          <a:p>
            <a:r>
              <a:rPr kumimoji="1" lang="en-US" altLang="ja-JP" dirty="0"/>
              <a:t>*        2 *        2 *         0 *</a:t>
            </a:r>
          </a:p>
          <a:p>
            <a:r>
              <a:rPr kumimoji="1" lang="en-US" altLang="ja-JP" dirty="0"/>
              <a:t>*        2 *        3 *         0 *</a:t>
            </a:r>
          </a:p>
          <a:p>
            <a:r>
              <a:rPr kumimoji="1" lang="en-US" altLang="ja-JP" dirty="0"/>
              <a:t>*        3 *        0 *       -11 *</a:t>
            </a:r>
          </a:p>
          <a:p>
            <a:r>
              <a:rPr kumimoji="1" lang="en-US" altLang="ja-JP" dirty="0"/>
              <a:t>*        3 *        1 *       -11 *</a:t>
            </a:r>
          </a:p>
          <a:p>
            <a:r>
              <a:rPr kumimoji="1" lang="en-US" altLang="ja-JP" dirty="0"/>
              <a:t>*        3 *        2 *         0 *</a:t>
            </a:r>
          </a:p>
          <a:p>
            <a:r>
              <a:rPr kumimoji="1" lang="en-US" altLang="ja-JP" dirty="0"/>
              <a:t>*        4 *        0 *       -11 *</a:t>
            </a:r>
          </a:p>
          <a:p>
            <a:r>
              <a:rPr kumimoji="1" lang="en-US" altLang="ja-JP" dirty="0"/>
              <a:t>*        4 *        1 *       -11 *</a:t>
            </a:r>
          </a:p>
          <a:p>
            <a:r>
              <a:rPr kumimoji="1" lang="en-US" altLang="ja-JP" dirty="0"/>
              <a:t>*        4 *        2 *         0 *</a:t>
            </a:r>
          </a:p>
          <a:p>
            <a:r>
              <a:rPr kumimoji="1" lang="en-US" altLang="ja-JP" dirty="0"/>
              <a:t>*        4 *        3 *         0 *</a:t>
            </a:r>
          </a:p>
          <a:p>
            <a:r>
              <a:rPr kumimoji="1" lang="en-US" altLang="ja-JP" dirty="0"/>
              <a:t>*        5 *        0 *       -11 *</a:t>
            </a:r>
          </a:p>
          <a:p>
            <a:r>
              <a:rPr kumimoji="1" lang="en-US" altLang="ja-JP" dirty="0"/>
              <a:t>*        5 *        1 *       -11 *</a:t>
            </a:r>
          </a:p>
          <a:p>
            <a:r>
              <a:rPr kumimoji="1" lang="en-US" altLang="ja-JP" dirty="0"/>
              <a:t>*        6 *        0 *       -11 *</a:t>
            </a:r>
          </a:p>
          <a:p>
            <a:r>
              <a:rPr kumimoji="1" lang="en-US" altLang="ja-JP" dirty="0"/>
              <a:t>*        6 *        1 *       -11 *</a:t>
            </a:r>
          </a:p>
          <a:p>
            <a:r>
              <a:rPr kumimoji="1" lang="en-US" altLang="ja-JP" dirty="0"/>
              <a:t>*        7 *        0 *       -11 *</a:t>
            </a:r>
          </a:p>
          <a:p>
            <a:r>
              <a:rPr kumimoji="1" lang="en-US" altLang="ja-JP" dirty="0"/>
              <a:t>*        7 *        1 *       -11 *</a:t>
            </a:r>
          </a:p>
          <a:p>
            <a:r>
              <a:rPr kumimoji="1" lang="en-US" altLang="ja-JP" dirty="0"/>
              <a:t>Type &lt;CR&gt; to continue or q to quit ==&gt;</a:t>
            </a:r>
          </a:p>
          <a:p>
            <a:r>
              <a:rPr kumimoji="1" lang="en-US" altLang="ja-JP" dirty="0"/>
              <a:t>*        7 *        2 *         0 *</a:t>
            </a:r>
          </a:p>
          <a:p>
            <a:r>
              <a:rPr kumimoji="1" lang="en-US" altLang="ja-JP" dirty="0"/>
              <a:t>*        8 *        0 *       -11 *</a:t>
            </a:r>
          </a:p>
          <a:p>
            <a:r>
              <a:rPr kumimoji="1" lang="en-US" altLang="ja-JP" dirty="0"/>
              <a:t>*        8 *        1 *       -11 *</a:t>
            </a:r>
          </a:p>
          <a:p>
            <a:r>
              <a:rPr kumimoji="1" lang="en-US" altLang="ja-JP" dirty="0"/>
              <a:t>*        8 *        2 *         0 *</a:t>
            </a:r>
          </a:p>
          <a:p>
            <a:r>
              <a:rPr kumimoji="1" lang="en-US" altLang="ja-JP" dirty="0"/>
              <a:t>*        8 *        3 *         0 *</a:t>
            </a:r>
          </a:p>
          <a:p>
            <a:r>
              <a:rPr kumimoji="1" lang="en-US" altLang="ja-JP" dirty="0"/>
              <a:t>*        9 *        0 *       -11 *</a:t>
            </a:r>
          </a:p>
          <a:p>
            <a:r>
              <a:rPr kumimoji="1" lang="en-US" altLang="ja-JP" dirty="0"/>
              <a:t>*        9 *        1 *       -11 *</a:t>
            </a:r>
          </a:p>
          <a:p>
            <a:r>
              <a:rPr kumimoji="1" lang="en-US" altLang="ja-JP" dirty="0"/>
              <a:t>*       10 *        0 *       -11 *</a:t>
            </a:r>
          </a:p>
          <a:p>
            <a:r>
              <a:rPr kumimoji="1" lang="en-US" altLang="ja-JP" dirty="0"/>
              <a:t>*       10 *        1 *       -11 *</a:t>
            </a:r>
          </a:p>
          <a:p>
            <a:r>
              <a:rPr kumimoji="1" lang="en-US" altLang="ja-JP" dirty="0"/>
              <a:t>*       11 *        0 *       -11 *</a:t>
            </a:r>
          </a:p>
          <a:p>
            <a:r>
              <a:rPr kumimoji="1" lang="en-US" altLang="ja-JP" dirty="0"/>
              <a:t>*       11 *        1 *       -11 *</a:t>
            </a:r>
          </a:p>
          <a:p>
            <a:r>
              <a:rPr kumimoji="1" lang="en-US" altLang="ja-JP" dirty="0"/>
              <a:t>*       12 *        0 *       -11 *</a:t>
            </a:r>
          </a:p>
          <a:p>
            <a:r>
              <a:rPr kumimoji="1" lang="en-US" altLang="ja-JP" dirty="0"/>
              <a:t>*       12 *        1 *       -11 *</a:t>
            </a:r>
          </a:p>
          <a:p>
            <a:r>
              <a:rPr kumimoji="1" lang="en-US" altLang="ja-JP" dirty="0"/>
              <a:t>*       13 *        0 *       -11 *</a:t>
            </a:r>
          </a:p>
          <a:p>
            <a:r>
              <a:rPr kumimoji="1" lang="en-US" altLang="ja-JP" dirty="0"/>
              <a:t>*       13 *        1 *       -11 *</a:t>
            </a:r>
          </a:p>
          <a:p>
            <a:r>
              <a:rPr kumimoji="1" lang="en-US" altLang="ja-JP" dirty="0"/>
              <a:t>*       14 *        0 *       -11 *</a:t>
            </a:r>
          </a:p>
          <a:p>
            <a:r>
              <a:rPr kumimoji="1" lang="en-US" altLang="ja-JP" dirty="0"/>
              <a:t>*       14 *        1 *       -11 *</a:t>
            </a:r>
          </a:p>
          <a:p>
            <a:r>
              <a:rPr kumimoji="1" lang="en-US" altLang="ja-JP" dirty="0"/>
              <a:t>*       14 *        2 *         0 *</a:t>
            </a:r>
          </a:p>
          <a:p>
            <a:r>
              <a:rPr kumimoji="1" lang="en-US" altLang="ja-JP" dirty="0"/>
              <a:t>*       14 *        3 *         0 *</a:t>
            </a:r>
          </a:p>
          <a:p>
            <a:r>
              <a:rPr kumimoji="1" lang="en-US" altLang="ja-JP" dirty="0"/>
              <a:t>*       15 *        0 *       -11 *</a:t>
            </a:r>
          </a:p>
          <a:p>
            <a:r>
              <a:rPr kumimoji="1" lang="en-US" altLang="ja-JP" dirty="0"/>
              <a:t>*       15 *        1 *       -11 *</a:t>
            </a:r>
          </a:p>
          <a:p>
            <a:r>
              <a:rPr kumimoji="1" lang="en-US" altLang="ja-JP" dirty="0"/>
              <a:t>*       16 *        0 *       -11 *</a:t>
            </a:r>
          </a:p>
          <a:p>
            <a:r>
              <a:rPr kumimoji="1" lang="en-US" altLang="ja-JP" dirty="0"/>
              <a:t>*       16 *        1 *       -11 *</a:t>
            </a:r>
          </a:p>
          <a:p>
            <a:r>
              <a:rPr kumimoji="1" lang="en-US" altLang="ja-JP" dirty="0"/>
              <a:t>*       17 *        0 *       -11 *</a:t>
            </a:r>
          </a:p>
          <a:p>
            <a:r>
              <a:rPr kumimoji="1" lang="en-US" altLang="ja-JP" dirty="0"/>
              <a:t>*       17 *        1 *       -11 *</a:t>
            </a:r>
          </a:p>
          <a:p>
            <a:r>
              <a:rPr kumimoji="1" lang="en-US" altLang="ja-JP" dirty="0"/>
              <a:t>Type &lt;CR&gt; to continue or q to quit ==&gt;</a:t>
            </a:r>
          </a:p>
          <a:p>
            <a:r>
              <a:rPr kumimoji="1" lang="en-US" altLang="ja-JP" dirty="0"/>
              <a:t>*       18 *        0 *       -11 *</a:t>
            </a:r>
          </a:p>
          <a:p>
            <a:r>
              <a:rPr kumimoji="1" lang="en-US" altLang="ja-JP" dirty="0"/>
              <a:t>*       18 *        1 *       -11 *</a:t>
            </a:r>
          </a:p>
          <a:p>
            <a:r>
              <a:rPr kumimoji="1" lang="en-US" altLang="ja-JP" dirty="0"/>
              <a:t>*       19 *        0 *       -11 *</a:t>
            </a:r>
          </a:p>
          <a:p>
            <a:r>
              <a:rPr kumimoji="1" lang="en-US" altLang="ja-JP" dirty="0"/>
              <a:t>*       19 *        1 *       -11 *</a:t>
            </a:r>
          </a:p>
          <a:p>
            <a:r>
              <a:rPr kumimoji="1" lang="en-US" altLang="ja-JP" dirty="0"/>
              <a:t>*       19 *        2 *         0 *</a:t>
            </a:r>
          </a:p>
          <a:p>
            <a:r>
              <a:rPr kumimoji="1" lang="en-US" altLang="ja-JP" dirty="0"/>
              <a:t>*       19 *        3 *         0 *</a:t>
            </a:r>
          </a:p>
          <a:p>
            <a:r>
              <a:rPr kumimoji="1" lang="en-US" altLang="ja-JP" dirty="0"/>
              <a:t>*       19 *        4 *         0 *</a:t>
            </a:r>
          </a:p>
          <a:p>
            <a:r>
              <a:rPr kumimoji="1" lang="en-US" altLang="ja-JP" dirty="0"/>
              <a:t>*       19 *        5 *         0 *</a:t>
            </a:r>
          </a:p>
          <a:p>
            <a:r>
              <a:rPr kumimoji="1" lang="en-US" altLang="ja-JP" dirty="0"/>
              <a:t>*       19 *        6 *         0 *</a:t>
            </a:r>
          </a:p>
          <a:p>
            <a:r>
              <a:rPr kumimoji="1" lang="en-US" altLang="ja-JP" dirty="0"/>
              <a:t>*       19 *        7 *         0 *</a:t>
            </a:r>
          </a:p>
          <a:p>
            <a:r>
              <a:rPr kumimoji="1" lang="en-US" altLang="ja-JP" dirty="0"/>
              <a:t>*       20 *        0 *       -11 *</a:t>
            </a:r>
          </a:p>
          <a:p>
            <a:r>
              <a:rPr kumimoji="1" lang="en-US" altLang="ja-JP" dirty="0"/>
              <a:t>*       20 *        1 *       -11 *</a:t>
            </a:r>
          </a:p>
          <a:p>
            <a:r>
              <a:rPr kumimoji="1" lang="en-US" altLang="ja-JP" dirty="0"/>
              <a:t>*       20 *        2 *         0 *</a:t>
            </a:r>
          </a:p>
          <a:p>
            <a:r>
              <a:rPr kumimoji="1" lang="en-US" altLang="ja-JP" dirty="0"/>
              <a:t>*       20 *        3 *         0 *</a:t>
            </a:r>
          </a:p>
          <a:p>
            <a:r>
              <a:rPr kumimoji="1" lang="en-US" altLang="ja-JP" dirty="0"/>
              <a:t>*       21 *        0 *       -11 *</a:t>
            </a:r>
          </a:p>
          <a:p>
            <a:r>
              <a:rPr kumimoji="1" lang="en-US" altLang="ja-JP" dirty="0"/>
              <a:t>*       21 *        1 *       -11 *</a:t>
            </a:r>
          </a:p>
          <a:p>
            <a:r>
              <a:rPr kumimoji="1" lang="en-US" altLang="ja-JP" dirty="0"/>
              <a:t>*       22 *        0 *       -11 *</a:t>
            </a:r>
          </a:p>
          <a:p>
            <a:r>
              <a:rPr kumimoji="1" lang="en-US" altLang="ja-JP" dirty="0"/>
              <a:t>*       22 *        1 *       -11 *</a:t>
            </a:r>
          </a:p>
          <a:p>
            <a:r>
              <a:rPr kumimoji="1" lang="en-US" altLang="ja-JP" dirty="0"/>
              <a:t>*       23 *        0 *       -11 *</a:t>
            </a:r>
          </a:p>
          <a:p>
            <a:r>
              <a:rPr kumimoji="1" lang="en-US" altLang="ja-JP" dirty="0"/>
              <a:t>*       23 *        1 *       -11 *</a:t>
            </a:r>
          </a:p>
          <a:p>
            <a:r>
              <a:rPr kumimoji="1" lang="en-US" altLang="ja-JP" dirty="0"/>
              <a:t>*       23 *        2 *         0 *</a:t>
            </a:r>
          </a:p>
          <a:p>
            <a:r>
              <a:rPr kumimoji="1" lang="en-US" altLang="ja-JP" dirty="0"/>
              <a:t>*       23 *        3 *         0 *</a:t>
            </a:r>
          </a:p>
          <a:p>
            <a:r>
              <a:rPr kumimoji="1" lang="en-US" altLang="ja-JP" dirty="0"/>
              <a:t>*       23 *        4 *         0 *</a:t>
            </a:r>
          </a:p>
          <a:p>
            <a:r>
              <a:rPr kumimoji="1" lang="en-US" altLang="ja-JP" dirty="0"/>
              <a:t>*       23 *        5 *         0 *</a:t>
            </a:r>
          </a:p>
          <a:p>
            <a:r>
              <a:rPr kumimoji="1" lang="en-US" altLang="ja-JP" dirty="0"/>
              <a:t>*       23 *        6 *         0 *</a:t>
            </a:r>
          </a:p>
          <a:p>
            <a:r>
              <a:rPr kumimoji="1" lang="en-US" altLang="ja-JP" dirty="0"/>
              <a:t>Type &lt;CR&gt; to continue or q to quit ==&gt;</a:t>
            </a:r>
          </a:p>
          <a:p>
            <a:r>
              <a:rPr kumimoji="1" lang="en-US" altLang="ja-JP" dirty="0"/>
              <a:t>*       23 *        7 *         0 *</a:t>
            </a:r>
          </a:p>
          <a:p>
            <a:r>
              <a:rPr kumimoji="1" lang="en-US" altLang="ja-JP" dirty="0"/>
              <a:t>*       24 *        0 *       -11 *</a:t>
            </a:r>
          </a:p>
          <a:p>
            <a:r>
              <a:rPr kumimoji="1" lang="en-US" altLang="ja-JP" dirty="0"/>
              <a:t>*       24 *        1 *       -11 *</a:t>
            </a:r>
          </a:p>
          <a:p>
            <a:r>
              <a:rPr kumimoji="1" lang="en-US" altLang="ja-JP" dirty="0"/>
              <a:t>*       24 *        2 *         0 *</a:t>
            </a:r>
          </a:p>
          <a:p>
            <a:r>
              <a:rPr kumimoji="1" lang="en-US" altLang="ja-JP" dirty="0"/>
              <a:t>*       25 *        0 *       -11 *</a:t>
            </a:r>
          </a:p>
          <a:p>
            <a:r>
              <a:rPr kumimoji="1" lang="en-US" altLang="ja-JP" dirty="0"/>
              <a:t>*       25 *        1 *       -11 *</a:t>
            </a:r>
          </a:p>
          <a:p>
            <a:r>
              <a:rPr kumimoji="1" lang="en-US" altLang="ja-JP" dirty="0"/>
              <a:t>*       26 *        0 *       -11 *</a:t>
            </a:r>
          </a:p>
          <a:p>
            <a:r>
              <a:rPr kumimoji="1" lang="en-US" altLang="ja-JP" dirty="0"/>
              <a:t>*       26 *        1 *       -11 *</a:t>
            </a:r>
          </a:p>
          <a:p>
            <a:r>
              <a:rPr kumimoji="1" lang="en-US" altLang="ja-JP" dirty="0"/>
              <a:t>*       26 *        2 *         0 *</a:t>
            </a:r>
          </a:p>
          <a:p>
            <a:r>
              <a:rPr kumimoji="1" lang="en-US" altLang="ja-JP" dirty="0"/>
              <a:t>*       26 *        3 *         0 *</a:t>
            </a:r>
          </a:p>
          <a:p>
            <a:r>
              <a:rPr kumimoji="1" lang="en-US" altLang="ja-JP" dirty="0"/>
              <a:t>*       27 *        0 *       -11 *</a:t>
            </a:r>
          </a:p>
          <a:p>
            <a:r>
              <a:rPr kumimoji="1" lang="en-US" altLang="ja-JP" dirty="0"/>
              <a:t>*       27 *        1 *       -11 *</a:t>
            </a:r>
          </a:p>
          <a:p>
            <a:r>
              <a:rPr kumimoji="1" lang="en-US" altLang="ja-JP" dirty="0"/>
              <a:t>*       27 *        2 *         0 *</a:t>
            </a:r>
          </a:p>
          <a:p>
            <a:r>
              <a:rPr kumimoji="1" lang="en-US" altLang="ja-JP" dirty="0"/>
              <a:t>*       27 *        3 *         0 *</a:t>
            </a:r>
          </a:p>
          <a:p>
            <a:r>
              <a:rPr kumimoji="1" lang="en-US" altLang="ja-JP" dirty="0"/>
              <a:t>*       28 *        0 *       -11 *</a:t>
            </a:r>
          </a:p>
          <a:p>
            <a:r>
              <a:rPr kumimoji="1" lang="en-US" altLang="ja-JP" dirty="0"/>
              <a:t>*       28 *        1 *       -11 *</a:t>
            </a:r>
          </a:p>
          <a:p>
            <a:r>
              <a:rPr kumimoji="1" lang="en-US" altLang="ja-JP" dirty="0"/>
              <a:t>*       28 *        2 *         0 *</a:t>
            </a:r>
          </a:p>
          <a:p>
            <a:r>
              <a:rPr kumimoji="1" lang="en-US" altLang="ja-JP" dirty="0"/>
              <a:t>*       28 *        3 *         0 *</a:t>
            </a:r>
          </a:p>
          <a:p>
            <a:r>
              <a:rPr kumimoji="1" lang="en-US" altLang="ja-JP" dirty="0"/>
              <a:t>*       29 *        0 *       -11 *</a:t>
            </a:r>
          </a:p>
          <a:p>
            <a:r>
              <a:rPr kumimoji="1" lang="en-US" altLang="ja-JP" dirty="0"/>
              <a:t>*       29 *        1 *       -11 *</a:t>
            </a:r>
          </a:p>
          <a:p>
            <a:r>
              <a:rPr kumimoji="1" lang="en-US" altLang="ja-JP" dirty="0"/>
              <a:t>*       30 *        0 *       -11 *</a:t>
            </a:r>
          </a:p>
          <a:p>
            <a:r>
              <a:rPr kumimoji="1" lang="en-US" altLang="ja-JP" dirty="0"/>
              <a:t>*       30 *        1 *       -11 *</a:t>
            </a:r>
          </a:p>
          <a:p>
            <a:r>
              <a:rPr kumimoji="1" lang="en-US" altLang="ja-JP" dirty="0"/>
              <a:t>*       30 *        2 *         0 *</a:t>
            </a:r>
          </a:p>
          <a:p>
            <a:r>
              <a:rPr kumimoji="1" lang="en-US" altLang="ja-JP" dirty="0"/>
              <a:t>*       30 *        3 *         0 *</a:t>
            </a:r>
          </a:p>
          <a:p>
            <a:r>
              <a:rPr kumimoji="1" lang="en-US" altLang="ja-JP" dirty="0"/>
              <a:t>*       31 *        0 *       -11 *</a:t>
            </a:r>
          </a:p>
          <a:p>
            <a:r>
              <a:rPr kumimoji="1" lang="en-US" altLang="ja-JP" dirty="0"/>
              <a:t>Type &lt;CR&gt; to continue or q to quit ==&gt;</a:t>
            </a:r>
          </a:p>
          <a:p>
            <a:r>
              <a:rPr kumimoji="1" lang="en-US" altLang="ja-JP" dirty="0"/>
              <a:t>*       31 *        1 *       -11 *</a:t>
            </a:r>
          </a:p>
          <a:p>
            <a:r>
              <a:rPr kumimoji="1" lang="en-US" altLang="ja-JP" dirty="0"/>
              <a:t>*       31 *        2 *         0 *</a:t>
            </a:r>
          </a:p>
          <a:p>
            <a:r>
              <a:rPr kumimoji="1" lang="en-US" altLang="ja-JP" dirty="0"/>
              <a:t>*       32 *        0 *       -11 *</a:t>
            </a:r>
          </a:p>
          <a:p>
            <a:r>
              <a:rPr kumimoji="1" lang="en-US" altLang="ja-JP" dirty="0"/>
              <a:t>*       32 *        1 *       -11 *</a:t>
            </a:r>
          </a:p>
          <a:p>
            <a:r>
              <a:rPr kumimoji="1" lang="en-US" altLang="ja-JP" dirty="0"/>
              <a:t>*       33 *        0 *       -11 *</a:t>
            </a:r>
          </a:p>
          <a:p>
            <a:r>
              <a:rPr kumimoji="1" lang="en-US" altLang="ja-JP" dirty="0"/>
              <a:t>*       33 *        1 *       -11 *</a:t>
            </a:r>
          </a:p>
          <a:p>
            <a:r>
              <a:rPr kumimoji="1" lang="en-US" altLang="ja-JP" dirty="0"/>
              <a:t>*       34 *        0 *       -11 *</a:t>
            </a:r>
          </a:p>
          <a:p>
            <a:r>
              <a:rPr kumimoji="1" lang="en-US" altLang="ja-JP" dirty="0"/>
              <a:t>*       34 *        1 *       -11 *</a:t>
            </a:r>
          </a:p>
          <a:p>
            <a:r>
              <a:rPr kumimoji="1" lang="en-US" altLang="ja-JP" dirty="0"/>
              <a:t>*       34 *        2 *         0 *</a:t>
            </a:r>
          </a:p>
          <a:p>
            <a:r>
              <a:rPr kumimoji="1" lang="en-US" altLang="ja-JP" dirty="0"/>
              <a:t>*       34 *        3 *         0 *</a:t>
            </a:r>
          </a:p>
          <a:p>
            <a:r>
              <a:rPr kumimoji="1" lang="en-US" altLang="ja-JP" dirty="0"/>
              <a:t>*       35 *        0 *       -11 *</a:t>
            </a:r>
          </a:p>
          <a:p>
            <a:r>
              <a:rPr kumimoji="1" lang="en-US" altLang="ja-JP" dirty="0"/>
              <a:t>*       35 *        1 *       -11 *</a:t>
            </a:r>
          </a:p>
          <a:p>
            <a:r>
              <a:rPr kumimoji="1" lang="en-US" altLang="ja-JP" dirty="0"/>
              <a:t>*       35 *        2 *         0 *</a:t>
            </a:r>
          </a:p>
          <a:p>
            <a:r>
              <a:rPr kumimoji="1" lang="en-US" altLang="ja-JP" dirty="0"/>
              <a:t>*       35 *        3 *         0 *</a:t>
            </a:r>
          </a:p>
          <a:p>
            <a:r>
              <a:rPr kumimoji="1" lang="en-US" altLang="ja-JP" dirty="0"/>
              <a:t>*       36 *        0 *       -11 *</a:t>
            </a:r>
          </a:p>
          <a:p>
            <a:r>
              <a:rPr kumimoji="1" lang="en-US" altLang="ja-JP" dirty="0"/>
              <a:t>*       36 *        1 *       -11 *</a:t>
            </a:r>
          </a:p>
          <a:p>
            <a:r>
              <a:rPr kumimoji="1" lang="en-US" altLang="ja-JP" dirty="0"/>
              <a:t>*       36 *        2 *         0 *</a:t>
            </a:r>
          </a:p>
          <a:p>
            <a:r>
              <a:rPr kumimoji="1" lang="en-US" altLang="ja-JP" dirty="0"/>
              <a:t>*       36 *        3 *         0 *</a:t>
            </a:r>
          </a:p>
          <a:p>
            <a:r>
              <a:rPr kumimoji="1" lang="en-US" altLang="ja-JP" dirty="0"/>
              <a:t>*       37 *        0 *       -11 *</a:t>
            </a:r>
          </a:p>
          <a:p>
            <a:r>
              <a:rPr kumimoji="1" lang="en-US" altLang="ja-JP" dirty="0"/>
              <a:t>*       37 *        1 *       -11 *</a:t>
            </a:r>
          </a:p>
          <a:p>
            <a:r>
              <a:rPr kumimoji="1" lang="en-US" altLang="ja-JP" dirty="0"/>
              <a:t>*       38 *        0 *       -11 *</a:t>
            </a:r>
          </a:p>
          <a:p>
            <a:r>
              <a:rPr kumimoji="1" lang="en-US" altLang="ja-JP" dirty="0"/>
              <a:t>*       38 *        1 *       -11 *</a:t>
            </a:r>
          </a:p>
          <a:p>
            <a:r>
              <a:rPr kumimoji="1" lang="en-US" altLang="ja-JP" dirty="0"/>
              <a:t>*       39 *        0 *       -11 *</a:t>
            </a:r>
          </a:p>
          <a:p>
            <a:r>
              <a:rPr kumimoji="1" lang="en-US" altLang="ja-JP" dirty="0"/>
              <a:t>*       39 *        1 *       -11 *</a:t>
            </a:r>
          </a:p>
          <a:p>
            <a:r>
              <a:rPr kumimoji="1" lang="en-US" altLang="ja-JP" dirty="0"/>
              <a:t>*       40 *        0 *       -11 *</a:t>
            </a:r>
          </a:p>
          <a:p>
            <a:r>
              <a:rPr kumimoji="1" lang="en-US" altLang="ja-JP" dirty="0"/>
              <a:t>Type &lt;CR&gt; to continue or q to quit ==&gt;</a:t>
            </a:r>
          </a:p>
          <a:p>
            <a:r>
              <a:rPr kumimoji="1" lang="en-US" altLang="ja-JP" dirty="0"/>
              <a:t>*       40 *        1 *       -11 *</a:t>
            </a:r>
          </a:p>
          <a:p>
            <a:r>
              <a:rPr kumimoji="1" lang="en-US" altLang="ja-JP" dirty="0"/>
              <a:t>*       41 *        0 *       -11 *</a:t>
            </a:r>
          </a:p>
          <a:p>
            <a:r>
              <a:rPr kumimoji="1" lang="en-US" altLang="ja-JP" dirty="0"/>
              <a:t>*       41 *        1 *       -11 *</a:t>
            </a:r>
          </a:p>
          <a:p>
            <a:r>
              <a:rPr kumimoji="1" lang="en-US" altLang="ja-JP" dirty="0"/>
              <a:t>*       41 *        2 *         0 *</a:t>
            </a:r>
          </a:p>
          <a:p>
            <a:r>
              <a:rPr kumimoji="1" lang="en-US" altLang="ja-JP" dirty="0"/>
              <a:t>*       41 *        3 *         0 *</a:t>
            </a:r>
          </a:p>
          <a:p>
            <a:r>
              <a:rPr kumimoji="1" lang="en-US" altLang="ja-JP" dirty="0"/>
              <a:t>*       42 *        0 *       -11 *</a:t>
            </a:r>
          </a:p>
          <a:p>
            <a:r>
              <a:rPr kumimoji="1" lang="en-US" altLang="ja-JP" dirty="0"/>
              <a:t>*       42 *        1 *       -11 *</a:t>
            </a:r>
          </a:p>
          <a:p>
            <a:r>
              <a:rPr kumimoji="1" lang="en-US" altLang="ja-JP" dirty="0"/>
              <a:t>*       43 *        0 *       -11 *</a:t>
            </a:r>
          </a:p>
          <a:p>
            <a:r>
              <a:rPr kumimoji="1" lang="en-US" altLang="ja-JP" dirty="0"/>
              <a:t>*       43 *        1 *       -11 *</a:t>
            </a:r>
          </a:p>
          <a:p>
            <a:r>
              <a:rPr kumimoji="1" lang="en-US" altLang="ja-JP" dirty="0"/>
              <a:t>*       43 *        2 *         0 *</a:t>
            </a:r>
          </a:p>
          <a:p>
            <a:r>
              <a:rPr kumimoji="1" lang="en-US" altLang="ja-JP" dirty="0"/>
              <a:t>*       43 *        3 *         0 *</a:t>
            </a:r>
          </a:p>
          <a:p>
            <a:r>
              <a:rPr kumimoji="1" lang="en-US" altLang="ja-JP" dirty="0"/>
              <a:t>*       44 *        0 *       -11 *</a:t>
            </a:r>
          </a:p>
          <a:p>
            <a:r>
              <a:rPr kumimoji="1" lang="en-US" altLang="ja-JP" dirty="0"/>
              <a:t>*       44 *        1 *       -11 *</a:t>
            </a:r>
          </a:p>
          <a:p>
            <a:r>
              <a:rPr kumimoji="1" lang="en-US" altLang="ja-JP" dirty="0"/>
              <a:t>*       45 *        0 *       -11 *</a:t>
            </a:r>
          </a:p>
          <a:p>
            <a:r>
              <a:rPr kumimoji="1" lang="en-US" altLang="ja-JP" dirty="0"/>
              <a:t>*       45 *        1 *       -11 *</a:t>
            </a:r>
          </a:p>
          <a:p>
            <a:r>
              <a:rPr kumimoji="1" lang="en-US" altLang="ja-JP" dirty="0"/>
              <a:t>*       46 *        0 *       -11 *</a:t>
            </a:r>
          </a:p>
          <a:p>
            <a:r>
              <a:rPr kumimoji="1" lang="en-US" altLang="ja-JP" dirty="0"/>
              <a:t>*       46 *        1 *       -11 *</a:t>
            </a:r>
          </a:p>
          <a:p>
            <a:r>
              <a:rPr kumimoji="1" lang="en-US" altLang="ja-JP" dirty="0"/>
              <a:t>*       46 *        2 *         0 *</a:t>
            </a:r>
          </a:p>
          <a:p>
            <a:r>
              <a:rPr kumimoji="1" lang="en-US" altLang="ja-JP" dirty="0"/>
              <a:t>*       46 *        3 *         0 *</a:t>
            </a:r>
          </a:p>
          <a:p>
            <a:r>
              <a:rPr kumimoji="1" lang="en-US" altLang="ja-JP" dirty="0"/>
              <a:t>*       46 *        4 *         0 *</a:t>
            </a:r>
          </a:p>
          <a:p>
            <a:r>
              <a:rPr kumimoji="1" lang="en-US" altLang="ja-JP" dirty="0"/>
              <a:t>*       47 *        0 *       -11 *</a:t>
            </a:r>
          </a:p>
          <a:p>
            <a:r>
              <a:rPr kumimoji="1" lang="en-US" altLang="ja-JP" dirty="0"/>
              <a:t>*       47 *        1 *       -11 *</a:t>
            </a:r>
          </a:p>
          <a:p>
            <a:r>
              <a:rPr kumimoji="1" lang="en-US" altLang="ja-JP" dirty="0"/>
              <a:t>*       48 *        0 *       -11 *</a:t>
            </a:r>
          </a:p>
          <a:p>
            <a:r>
              <a:rPr kumimoji="1" lang="en-US" altLang="ja-JP" dirty="0"/>
              <a:t>*       48 *        1 *       -11 *</a:t>
            </a:r>
          </a:p>
          <a:p>
            <a:r>
              <a:rPr kumimoji="1" lang="en-US" altLang="ja-JP" dirty="0"/>
              <a:t>*       48 *        2 *         0 *</a:t>
            </a:r>
          </a:p>
          <a:p>
            <a:r>
              <a:rPr kumimoji="1" lang="en-US" altLang="ja-JP" dirty="0"/>
              <a:t>Type &lt;CR&gt; to continue or q to quit ==&gt;</a:t>
            </a:r>
          </a:p>
          <a:p>
            <a:r>
              <a:rPr kumimoji="1" lang="en-US" altLang="ja-JP" dirty="0"/>
              <a:t>*       48 *        3 *         0 *</a:t>
            </a:r>
          </a:p>
          <a:p>
            <a:r>
              <a:rPr kumimoji="1" lang="en-US" altLang="ja-JP" dirty="0"/>
              <a:t>*       49 *        0 *       -11 *</a:t>
            </a:r>
          </a:p>
          <a:p>
            <a:r>
              <a:rPr kumimoji="1" lang="en-US" altLang="ja-JP" dirty="0"/>
              <a:t>*       49 *        1 *       -11 *</a:t>
            </a:r>
          </a:p>
          <a:p>
            <a:r>
              <a:rPr kumimoji="1" lang="en-US" altLang="ja-JP" dirty="0"/>
              <a:t>*       49 *        2 *         0 *</a:t>
            </a:r>
          </a:p>
          <a:p>
            <a:r>
              <a:rPr kumimoji="1" lang="en-US" altLang="ja-JP" dirty="0"/>
              <a:t>*       50 *        0 *       -11 *</a:t>
            </a:r>
          </a:p>
          <a:p>
            <a:r>
              <a:rPr kumimoji="1" lang="en-US" altLang="ja-JP" dirty="0"/>
              <a:t>*       50 *        1 *       -11 *</a:t>
            </a:r>
          </a:p>
          <a:p>
            <a:r>
              <a:rPr kumimoji="1" lang="en-US" altLang="ja-JP" dirty="0"/>
              <a:t>*       50 *        2 *         0 *</a:t>
            </a:r>
          </a:p>
          <a:p>
            <a:r>
              <a:rPr kumimoji="1" lang="en-US" altLang="ja-JP" dirty="0"/>
              <a:t>*       50 *        3 *         0 *</a:t>
            </a:r>
          </a:p>
          <a:p>
            <a:r>
              <a:rPr kumimoji="1" lang="en-US" altLang="ja-JP" dirty="0"/>
              <a:t>*       50 *        4 *         0 *</a:t>
            </a:r>
          </a:p>
          <a:p>
            <a:r>
              <a:rPr kumimoji="1" lang="en-US" altLang="ja-JP" dirty="0"/>
              <a:t>*       51 *        0 *       -11 *</a:t>
            </a:r>
          </a:p>
          <a:p>
            <a:r>
              <a:rPr kumimoji="1" lang="en-US" altLang="ja-JP" dirty="0"/>
              <a:t>*       51 *        1 *       -11 *</a:t>
            </a:r>
          </a:p>
          <a:p>
            <a:r>
              <a:rPr kumimoji="1" lang="en-US" altLang="ja-JP" dirty="0"/>
              <a:t>*       52 *        0 *       -11 *</a:t>
            </a:r>
          </a:p>
          <a:p>
            <a:r>
              <a:rPr kumimoji="1" lang="en-US" altLang="ja-JP" dirty="0"/>
              <a:t>*       52 *        1 *       -11 *</a:t>
            </a:r>
          </a:p>
          <a:p>
            <a:r>
              <a:rPr kumimoji="1" lang="en-US" altLang="ja-JP" dirty="0"/>
              <a:t>*       53 *        0 *       -11 *</a:t>
            </a:r>
          </a:p>
          <a:p>
            <a:r>
              <a:rPr kumimoji="1" lang="en-US" altLang="ja-JP" dirty="0"/>
              <a:t>*       53 *        1 *       -11 *</a:t>
            </a:r>
          </a:p>
          <a:p>
            <a:r>
              <a:rPr kumimoji="1" lang="en-US" altLang="ja-JP" dirty="0"/>
              <a:t>*       53 *        2 *         0 *</a:t>
            </a:r>
          </a:p>
          <a:p>
            <a:r>
              <a:rPr kumimoji="1" lang="en-US" altLang="ja-JP" dirty="0"/>
              <a:t>*       53 *        3 *         0 *</a:t>
            </a:r>
          </a:p>
          <a:p>
            <a:r>
              <a:rPr kumimoji="1" lang="en-US" altLang="ja-JP" dirty="0"/>
              <a:t>*       54 *        0 *       -11 *</a:t>
            </a:r>
          </a:p>
          <a:p>
            <a:r>
              <a:rPr kumimoji="1" lang="en-US" altLang="ja-JP" dirty="0"/>
              <a:t>*       54 *        1 *       -11 *</a:t>
            </a:r>
          </a:p>
          <a:p>
            <a:r>
              <a:rPr kumimoji="1" lang="en-US" altLang="ja-JP" dirty="0"/>
              <a:t>*       54 *        2 *         0 *</a:t>
            </a:r>
          </a:p>
          <a:p>
            <a:r>
              <a:rPr kumimoji="1" lang="en-US" altLang="ja-JP" dirty="0"/>
              <a:t>*       54 *        3 *         0 *</a:t>
            </a:r>
          </a:p>
          <a:p>
            <a:r>
              <a:rPr kumimoji="1" lang="en-US" altLang="ja-JP" dirty="0"/>
              <a:t>*       55 *        0 *       -11 *</a:t>
            </a:r>
          </a:p>
          <a:p>
            <a:r>
              <a:rPr kumimoji="1" lang="en-US" altLang="ja-JP" dirty="0"/>
              <a:t>*       55 *        1 *       -11 *</a:t>
            </a:r>
          </a:p>
          <a:p>
            <a:r>
              <a:rPr kumimoji="1" lang="en-US" altLang="ja-JP" dirty="0"/>
              <a:t>*       56 *        0 *       -11 *</a:t>
            </a:r>
          </a:p>
          <a:p>
            <a:r>
              <a:rPr kumimoji="1" lang="en-US" altLang="ja-JP" dirty="0"/>
              <a:t>*       56 *        1 *       -11 *</a:t>
            </a:r>
          </a:p>
          <a:p>
            <a:r>
              <a:rPr kumimoji="1" lang="en-US" altLang="ja-JP" dirty="0"/>
              <a:t>Type &lt;CR&gt; to continue or q to quit ==&gt;</a:t>
            </a:r>
          </a:p>
          <a:p>
            <a:r>
              <a:rPr kumimoji="1" lang="en-US" altLang="ja-JP" dirty="0"/>
              <a:t>*       57 *        0 *       -11 *</a:t>
            </a:r>
          </a:p>
          <a:p>
            <a:r>
              <a:rPr kumimoji="1" lang="en-US" altLang="ja-JP" dirty="0"/>
              <a:t>*       57 *        1 *       -11 *</a:t>
            </a:r>
          </a:p>
          <a:p>
            <a:r>
              <a:rPr kumimoji="1" lang="en-US" altLang="ja-JP" dirty="0"/>
              <a:t>*       58 *        0 *       -11 *</a:t>
            </a:r>
          </a:p>
          <a:p>
            <a:r>
              <a:rPr kumimoji="1" lang="en-US" altLang="ja-JP" dirty="0"/>
              <a:t>*       58 *        1 *       -11 *</a:t>
            </a:r>
          </a:p>
          <a:p>
            <a:r>
              <a:rPr kumimoji="1" lang="en-US" altLang="ja-JP" dirty="0"/>
              <a:t>*       58 *        2 *         0 *</a:t>
            </a:r>
          </a:p>
          <a:p>
            <a:r>
              <a:rPr kumimoji="1" lang="en-US" altLang="ja-JP" dirty="0"/>
              <a:t>*       58 *        3 *         0 *</a:t>
            </a:r>
          </a:p>
          <a:p>
            <a:r>
              <a:rPr kumimoji="1" lang="en-US" altLang="ja-JP" dirty="0"/>
              <a:t>*       59 *        0 *       -11 *</a:t>
            </a:r>
          </a:p>
          <a:p>
            <a:r>
              <a:rPr kumimoji="1" lang="en-US" altLang="ja-JP" dirty="0"/>
              <a:t>*       59 *        1 *       -11 *</a:t>
            </a:r>
          </a:p>
          <a:p>
            <a:r>
              <a:rPr kumimoji="1" lang="en-US" altLang="ja-JP" dirty="0"/>
              <a:t>*       60 *        0 *       -11 *</a:t>
            </a:r>
          </a:p>
          <a:p>
            <a:r>
              <a:rPr kumimoji="1" lang="en-US" altLang="ja-JP" dirty="0"/>
              <a:t>*       60 *        1 *       -11 *</a:t>
            </a:r>
          </a:p>
          <a:p>
            <a:r>
              <a:rPr kumimoji="1" lang="en-US" altLang="ja-JP" dirty="0"/>
              <a:t>*       60 *        2 *         0 *</a:t>
            </a:r>
          </a:p>
          <a:p>
            <a:r>
              <a:rPr kumimoji="1" lang="en-US" altLang="ja-JP" dirty="0"/>
              <a:t>*       60 *        3 *         0 *</a:t>
            </a:r>
          </a:p>
          <a:p>
            <a:r>
              <a:rPr kumimoji="1" lang="en-US" altLang="ja-JP" dirty="0"/>
              <a:t>*       61 *        0 *       -11 *</a:t>
            </a:r>
          </a:p>
          <a:p>
            <a:r>
              <a:rPr kumimoji="1" lang="en-US" altLang="ja-JP" dirty="0"/>
              <a:t>*       61 *        1 *       -11 *</a:t>
            </a:r>
          </a:p>
          <a:p>
            <a:r>
              <a:rPr kumimoji="1" lang="en-US" altLang="ja-JP" dirty="0"/>
              <a:t>*       62 *        0 *       -11 *</a:t>
            </a:r>
          </a:p>
          <a:p>
            <a:r>
              <a:rPr kumimoji="1" lang="en-US" altLang="ja-JP" dirty="0"/>
              <a:t>*       62 *        1 *       -11 *</a:t>
            </a:r>
          </a:p>
          <a:p>
            <a:r>
              <a:rPr kumimoji="1" lang="en-US" altLang="ja-JP" dirty="0"/>
              <a:t>*       62 *        2 *         0 *</a:t>
            </a:r>
          </a:p>
          <a:p>
            <a:r>
              <a:rPr kumimoji="1" lang="en-US" altLang="ja-JP" dirty="0"/>
              <a:t>*       62 *        3 *         0 *</a:t>
            </a:r>
          </a:p>
          <a:p>
            <a:r>
              <a:rPr kumimoji="1" lang="en-US" altLang="ja-JP" dirty="0"/>
              <a:t>*       63 *        0 *       -11 *</a:t>
            </a:r>
          </a:p>
          <a:p>
            <a:r>
              <a:rPr kumimoji="1" lang="en-US" altLang="ja-JP" dirty="0"/>
              <a:t>*       63 *        1 *       -11 *</a:t>
            </a:r>
          </a:p>
          <a:p>
            <a:r>
              <a:rPr kumimoji="1" lang="en-US" altLang="ja-JP" dirty="0"/>
              <a:t>*       64 *        0 *       -11 *</a:t>
            </a:r>
          </a:p>
          <a:p>
            <a:r>
              <a:rPr kumimoji="1" lang="en-US" altLang="ja-JP" dirty="0"/>
              <a:t>*       64 *        1 *       -11 *</a:t>
            </a:r>
          </a:p>
          <a:p>
            <a:r>
              <a:rPr kumimoji="1" lang="en-US" altLang="ja-JP" dirty="0"/>
              <a:t>*       65 *        0 *       -11 *</a:t>
            </a:r>
          </a:p>
          <a:p>
            <a:r>
              <a:rPr kumimoji="1" lang="en-US" altLang="ja-JP" dirty="0"/>
              <a:t>*       65 *        1 *       -11 *</a:t>
            </a:r>
          </a:p>
          <a:p>
            <a:r>
              <a:rPr kumimoji="1" lang="en-US" altLang="ja-JP" dirty="0"/>
              <a:t>*       66 *        0 *       -11 *</a:t>
            </a:r>
          </a:p>
          <a:p>
            <a:r>
              <a:rPr kumimoji="1" lang="en-US" altLang="ja-JP" dirty="0"/>
              <a:t>Type &lt;CR&gt; to continue or q to quit ==&gt;</a:t>
            </a:r>
          </a:p>
          <a:p>
            <a:r>
              <a:rPr kumimoji="1" lang="en-US" altLang="ja-JP" dirty="0"/>
              <a:t>*       66 *        1 *       -11 *</a:t>
            </a:r>
          </a:p>
          <a:p>
            <a:r>
              <a:rPr kumimoji="1" lang="en-US" altLang="ja-JP" dirty="0"/>
              <a:t>*       66 *        2 *         0 *</a:t>
            </a:r>
          </a:p>
          <a:p>
            <a:r>
              <a:rPr kumimoji="1" lang="en-US" altLang="ja-JP" dirty="0"/>
              <a:t>*       66 *        3 *         0 *</a:t>
            </a:r>
          </a:p>
          <a:p>
            <a:r>
              <a:rPr kumimoji="1" lang="en-US" altLang="ja-JP" dirty="0"/>
              <a:t>*       67 *        0 *       -11 *</a:t>
            </a:r>
          </a:p>
          <a:p>
            <a:r>
              <a:rPr kumimoji="1" lang="en-US" altLang="ja-JP" dirty="0"/>
              <a:t>*       67 *        1 *       -11 *</a:t>
            </a:r>
          </a:p>
          <a:p>
            <a:r>
              <a:rPr kumimoji="1" lang="en-US" altLang="ja-JP" dirty="0"/>
              <a:t>*       68 *        0 *       -11 *</a:t>
            </a:r>
          </a:p>
          <a:p>
            <a:r>
              <a:rPr kumimoji="1" lang="en-US" altLang="ja-JP" dirty="0"/>
              <a:t>*       68 *        1 *       -11 *</a:t>
            </a:r>
          </a:p>
          <a:p>
            <a:r>
              <a:rPr kumimoji="1" lang="en-US" altLang="ja-JP" dirty="0"/>
              <a:t>*       69 *        0 *       -11 *</a:t>
            </a:r>
          </a:p>
          <a:p>
            <a:r>
              <a:rPr kumimoji="1" lang="en-US" altLang="ja-JP" dirty="0"/>
              <a:t>*       69 *        1 *       -11 *</a:t>
            </a:r>
          </a:p>
          <a:p>
            <a:r>
              <a:rPr kumimoji="1" lang="en-US" altLang="ja-JP" dirty="0"/>
              <a:t>*       70 *        0 *       -11 *</a:t>
            </a:r>
          </a:p>
          <a:p>
            <a:r>
              <a:rPr kumimoji="1" lang="en-US" altLang="ja-JP" dirty="0"/>
              <a:t>*       70 *        1 *       -11 *</a:t>
            </a:r>
          </a:p>
          <a:p>
            <a:r>
              <a:rPr kumimoji="1" lang="en-US" altLang="ja-JP" dirty="0"/>
              <a:t>*       71 *        0 *       -11 *</a:t>
            </a:r>
          </a:p>
          <a:p>
            <a:r>
              <a:rPr kumimoji="1" lang="en-US" altLang="ja-JP" dirty="0"/>
              <a:t>*       71 *        1 *       -11 *</a:t>
            </a:r>
          </a:p>
          <a:p>
            <a:r>
              <a:rPr kumimoji="1" lang="en-US" altLang="ja-JP" dirty="0"/>
              <a:t>*       71 *        2 *         0 *</a:t>
            </a:r>
          </a:p>
          <a:p>
            <a:r>
              <a:rPr kumimoji="1" lang="en-US" altLang="ja-JP" dirty="0"/>
              <a:t>*       71 *        3 *         0 *</a:t>
            </a:r>
          </a:p>
          <a:p>
            <a:r>
              <a:rPr kumimoji="1" lang="en-US" altLang="ja-JP" dirty="0"/>
              <a:t>*       71 *        4 *         0 *</a:t>
            </a:r>
          </a:p>
          <a:p>
            <a:r>
              <a:rPr kumimoji="1" lang="en-US" altLang="ja-JP" dirty="0"/>
              <a:t>*       72 *        0 *       -11 *</a:t>
            </a:r>
          </a:p>
          <a:p>
            <a:r>
              <a:rPr kumimoji="1" lang="en-US" altLang="ja-JP" dirty="0"/>
              <a:t>*       72 *        1 *       -11 *</a:t>
            </a:r>
          </a:p>
          <a:p>
            <a:r>
              <a:rPr kumimoji="1" lang="en-US" altLang="ja-JP" dirty="0"/>
              <a:t>*       72 *        2 *         0 *</a:t>
            </a:r>
          </a:p>
          <a:p>
            <a:r>
              <a:rPr kumimoji="1" lang="en-US" altLang="ja-JP" dirty="0"/>
              <a:t>*       73 *        0 *       -11 *</a:t>
            </a:r>
          </a:p>
          <a:p>
            <a:r>
              <a:rPr kumimoji="1" lang="en-US" altLang="ja-JP" dirty="0"/>
              <a:t>*       73 *        1 *       -11 *</a:t>
            </a:r>
          </a:p>
          <a:p>
            <a:r>
              <a:rPr kumimoji="1" lang="en-US" altLang="ja-JP" dirty="0"/>
              <a:t>*       73 *        2 *         0 *</a:t>
            </a:r>
          </a:p>
          <a:p>
            <a:r>
              <a:rPr kumimoji="1" lang="en-US" altLang="ja-JP" dirty="0"/>
              <a:t>*       73 *        3 *         0 *</a:t>
            </a:r>
          </a:p>
          <a:p>
            <a:r>
              <a:rPr kumimoji="1" lang="en-US" altLang="ja-JP" dirty="0"/>
              <a:t>*       74 *        0 *       -11 *</a:t>
            </a:r>
          </a:p>
          <a:p>
            <a:r>
              <a:rPr kumimoji="1" lang="en-US" altLang="ja-JP" dirty="0"/>
              <a:t>*       74 *        1 *       -11 *</a:t>
            </a:r>
          </a:p>
          <a:p>
            <a:r>
              <a:rPr kumimoji="1" lang="en-US" altLang="ja-JP" dirty="0"/>
              <a:t>Type &lt;CR&gt; to continue or q to quit ==&gt;</a:t>
            </a:r>
          </a:p>
          <a:p>
            <a:r>
              <a:rPr kumimoji="1" lang="en-US" altLang="ja-JP" dirty="0"/>
              <a:t>*       74 *        2 *         0 *</a:t>
            </a:r>
          </a:p>
          <a:p>
            <a:r>
              <a:rPr kumimoji="1" lang="en-US" altLang="ja-JP" dirty="0"/>
              <a:t>*       74 *        3 *         0 *</a:t>
            </a:r>
          </a:p>
          <a:p>
            <a:r>
              <a:rPr kumimoji="1" lang="en-US" altLang="ja-JP" dirty="0"/>
              <a:t>*       75 *        0 *       -11 *</a:t>
            </a:r>
          </a:p>
          <a:p>
            <a:r>
              <a:rPr kumimoji="1" lang="en-US" altLang="ja-JP" dirty="0"/>
              <a:t>*       75 *        1 *       -11 *</a:t>
            </a:r>
          </a:p>
          <a:p>
            <a:r>
              <a:rPr kumimoji="1" lang="en-US" altLang="ja-JP" dirty="0"/>
              <a:t>*       76 *        0 *       -11 *</a:t>
            </a:r>
          </a:p>
          <a:p>
            <a:r>
              <a:rPr kumimoji="1" lang="en-US" altLang="ja-JP" dirty="0"/>
              <a:t>*       76 *        1 *       -11 *</a:t>
            </a:r>
          </a:p>
          <a:p>
            <a:r>
              <a:rPr kumimoji="1" lang="en-US" altLang="ja-JP" dirty="0"/>
              <a:t>*       77 *        0 *       -11 *</a:t>
            </a:r>
          </a:p>
          <a:p>
            <a:r>
              <a:rPr kumimoji="1" lang="en-US" altLang="ja-JP" dirty="0"/>
              <a:t>*       77 *        1 *       -11 *</a:t>
            </a:r>
          </a:p>
          <a:p>
            <a:r>
              <a:rPr kumimoji="1" lang="en-US" altLang="ja-JP" dirty="0"/>
              <a:t>*       77 *        2 *         0 *</a:t>
            </a:r>
          </a:p>
          <a:p>
            <a:r>
              <a:rPr kumimoji="1" lang="en-US" altLang="ja-JP" dirty="0"/>
              <a:t>*       77 *        3 *         0 *</a:t>
            </a:r>
          </a:p>
          <a:p>
            <a:r>
              <a:rPr kumimoji="1" lang="en-US" altLang="ja-JP" dirty="0"/>
              <a:t>*       78 *        0 *       -11 *</a:t>
            </a:r>
          </a:p>
          <a:p>
            <a:r>
              <a:rPr kumimoji="1" lang="en-US" altLang="ja-JP" dirty="0"/>
              <a:t>*       78 *        1 *       -11 *</a:t>
            </a:r>
          </a:p>
          <a:p>
            <a:r>
              <a:rPr kumimoji="1" lang="en-US" altLang="ja-JP" dirty="0"/>
              <a:t>*       78 *        2 *         0 *</a:t>
            </a:r>
          </a:p>
          <a:p>
            <a:r>
              <a:rPr kumimoji="1" lang="en-US" altLang="ja-JP" dirty="0"/>
              <a:t>*       78 *        3 *         0 *</a:t>
            </a:r>
          </a:p>
          <a:p>
            <a:r>
              <a:rPr kumimoji="1" lang="en-US" altLang="ja-JP" dirty="0"/>
              <a:t>*       79 *        0 *       -11 *</a:t>
            </a:r>
          </a:p>
          <a:p>
            <a:r>
              <a:rPr kumimoji="1" lang="en-US" altLang="ja-JP" dirty="0"/>
              <a:t>*       79 *        1 *       -11 *</a:t>
            </a:r>
          </a:p>
          <a:p>
            <a:r>
              <a:rPr kumimoji="1" lang="en-US" altLang="ja-JP" dirty="0"/>
              <a:t>*       80 *        0 *       -11 *</a:t>
            </a:r>
          </a:p>
          <a:p>
            <a:r>
              <a:rPr kumimoji="1" lang="en-US" altLang="ja-JP" dirty="0"/>
              <a:t>*       80 *        1 *       -11 *</a:t>
            </a:r>
          </a:p>
          <a:p>
            <a:r>
              <a:rPr kumimoji="1" lang="en-US" altLang="ja-JP" dirty="0"/>
              <a:t>*       81 *        0 *       -11 *</a:t>
            </a:r>
          </a:p>
          <a:p>
            <a:r>
              <a:rPr kumimoji="1" lang="en-US" altLang="ja-JP" dirty="0"/>
              <a:t>*       81 *        1 *       -11 *</a:t>
            </a:r>
          </a:p>
          <a:p>
            <a:r>
              <a:rPr kumimoji="1" lang="en-US" altLang="ja-JP" dirty="0"/>
              <a:t>*       81 *        2 *         0 *</a:t>
            </a:r>
          </a:p>
          <a:p>
            <a:r>
              <a:rPr kumimoji="1" lang="en-US" altLang="ja-JP" dirty="0"/>
              <a:t>*       81 *        3 *         0 *</a:t>
            </a:r>
          </a:p>
          <a:p>
            <a:r>
              <a:rPr kumimoji="1" lang="en-US" altLang="ja-JP" dirty="0"/>
              <a:t>*       82 *        0 *       -11 *</a:t>
            </a:r>
          </a:p>
          <a:p>
            <a:r>
              <a:rPr kumimoji="1" lang="en-US" altLang="ja-JP" dirty="0"/>
              <a:t>*       82 *        1 *       -11 *</a:t>
            </a:r>
          </a:p>
          <a:p>
            <a:r>
              <a:rPr kumimoji="1" lang="en-US" altLang="ja-JP" dirty="0"/>
              <a:t>*       83 *        0 *       -11 *</a:t>
            </a:r>
          </a:p>
          <a:p>
            <a:r>
              <a:rPr kumimoji="1" lang="en-US" altLang="ja-JP" dirty="0"/>
              <a:t>Type &lt;CR&gt; to continue or q to quit ==&gt;</a:t>
            </a:r>
          </a:p>
          <a:p>
            <a:r>
              <a:rPr kumimoji="1" lang="en-US" altLang="ja-JP" dirty="0"/>
              <a:t>*       83 *        1 *       -11 *</a:t>
            </a:r>
          </a:p>
          <a:p>
            <a:r>
              <a:rPr kumimoji="1" lang="en-US" altLang="ja-JP" dirty="0"/>
              <a:t>*       84 *        0 *       -11 *</a:t>
            </a:r>
          </a:p>
          <a:p>
            <a:r>
              <a:rPr kumimoji="1" lang="en-US" altLang="ja-JP" dirty="0"/>
              <a:t>*       84 *        1 *       -11 *</a:t>
            </a:r>
          </a:p>
          <a:p>
            <a:r>
              <a:rPr kumimoji="1" lang="en-US" altLang="ja-JP" dirty="0"/>
              <a:t>*       85 *        0 *       -11 *</a:t>
            </a:r>
          </a:p>
          <a:p>
            <a:r>
              <a:rPr kumimoji="1" lang="en-US" altLang="ja-JP" dirty="0"/>
              <a:t>*       85 *        1 *       -11 *</a:t>
            </a:r>
          </a:p>
          <a:p>
            <a:r>
              <a:rPr kumimoji="1" lang="en-US" altLang="ja-JP" dirty="0"/>
              <a:t>*       85 *        2 *         0 *</a:t>
            </a:r>
          </a:p>
          <a:p>
            <a:r>
              <a:rPr kumimoji="1" lang="en-US" altLang="ja-JP" dirty="0"/>
              <a:t>*       85 *        3 *         0 *</a:t>
            </a:r>
          </a:p>
          <a:p>
            <a:r>
              <a:rPr kumimoji="1" lang="en-US" altLang="ja-JP" dirty="0"/>
              <a:t>*       86 *        0 *       -11 *</a:t>
            </a:r>
          </a:p>
          <a:p>
            <a:r>
              <a:rPr kumimoji="1" lang="en-US" altLang="ja-JP" dirty="0"/>
              <a:t>*       86 *        1 *       -11 *</a:t>
            </a:r>
          </a:p>
          <a:p>
            <a:r>
              <a:rPr kumimoji="1" lang="en-US" altLang="ja-JP" dirty="0"/>
              <a:t>*       86 *        2 *         0 *</a:t>
            </a:r>
          </a:p>
          <a:p>
            <a:r>
              <a:rPr kumimoji="1" lang="en-US" altLang="ja-JP" dirty="0"/>
              <a:t>*       86 *        3 *         0 *</a:t>
            </a:r>
          </a:p>
          <a:p>
            <a:r>
              <a:rPr kumimoji="1" lang="en-US" altLang="ja-JP" dirty="0"/>
              <a:t>*       87 *        0 *       -11 *</a:t>
            </a:r>
          </a:p>
          <a:p>
            <a:r>
              <a:rPr kumimoji="1" lang="en-US" altLang="ja-JP" dirty="0"/>
              <a:t>*       87 *        1 *       -11 *</a:t>
            </a:r>
          </a:p>
          <a:p>
            <a:r>
              <a:rPr kumimoji="1" lang="en-US" altLang="ja-JP" dirty="0"/>
              <a:t>*       87 *        2 *         0 *</a:t>
            </a:r>
          </a:p>
          <a:p>
            <a:r>
              <a:rPr kumimoji="1" lang="en-US" altLang="ja-JP" dirty="0"/>
              <a:t>*       88 *        0 *       -11 *</a:t>
            </a:r>
          </a:p>
          <a:p>
            <a:r>
              <a:rPr kumimoji="1" lang="en-US" altLang="ja-JP" dirty="0"/>
              <a:t>*       88 *        1 *       -11 *</a:t>
            </a:r>
          </a:p>
          <a:p>
            <a:r>
              <a:rPr kumimoji="1" lang="en-US" altLang="ja-JP" dirty="0"/>
              <a:t>*       89 *        0 *       -11 *</a:t>
            </a:r>
          </a:p>
          <a:p>
            <a:r>
              <a:rPr kumimoji="1" lang="en-US" altLang="ja-JP" dirty="0"/>
              <a:t>*       89 *        1 *       -11 *</a:t>
            </a:r>
          </a:p>
          <a:p>
            <a:r>
              <a:rPr kumimoji="1" lang="en-US" altLang="ja-JP" dirty="0"/>
              <a:t>*       89 *        2 *         0 *</a:t>
            </a:r>
          </a:p>
          <a:p>
            <a:r>
              <a:rPr kumimoji="1" lang="en-US" altLang="ja-JP" dirty="0"/>
              <a:t>*       89 *        3 *         0 *</a:t>
            </a:r>
          </a:p>
          <a:p>
            <a:r>
              <a:rPr kumimoji="1" lang="en-US" altLang="ja-JP" dirty="0"/>
              <a:t>*       89 *        4 *         0 *</a:t>
            </a:r>
          </a:p>
          <a:p>
            <a:r>
              <a:rPr kumimoji="1" lang="en-US" altLang="ja-JP" dirty="0"/>
              <a:t>*       89 *        5 *         0 *</a:t>
            </a:r>
          </a:p>
          <a:p>
            <a:r>
              <a:rPr kumimoji="1" lang="en-US" altLang="ja-JP" dirty="0"/>
              <a:t>*       90 *        0 *       -11 *</a:t>
            </a:r>
          </a:p>
          <a:p>
            <a:r>
              <a:rPr kumimoji="1" lang="en-US" altLang="ja-JP" dirty="0"/>
              <a:t>*       90 *        1 *       -11 *</a:t>
            </a:r>
          </a:p>
          <a:p>
            <a:r>
              <a:rPr kumimoji="1" lang="en-US" altLang="ja-JP" dirty="0"/>
              <a:t>*       90 *        2 *         0 *</a:t>
            </a:r>
          </a:p>
          <a:p>
            <a:r>
              <a:rPr kumimoji="1" lang="en-US" altLang="ja-JP" dirty="0"/>
              <a:t>Type &lt;CR&gt; to continue or q to quit ==&gt;</a:t>
            </a:r>
          </a:p>
          <a:p>
            <a:r>
              <a:rPr kumimoji="1" lang="en-US" altLang="ja-JP" dirty="0"/>
              <a:t>*       90 *        3 *         0 *</a:t>
            </a:r>
          </a:p>
          <a:p>
            <a:r>
              <a:rPr kumimoji="1" lang="en-US" altLang="ja-JP" dirty="0"/>
              <a:t>*       90 *        4 *         0 *</a:t>
            </a:r>
          </a:p>
          <a:p>
            <a:r>
              <a:rPr kumimoji="1" lang="en-US" altLang="ja-JP" dirty="0"/>
              <a:t>*       90 *        5 *         0 *</a:t>
            </a:r>
          </a:p>
          <a:p>
            <a:r>
              <a:rPr kumimoji="1" lang="en-US" altLang="ja-JP" dirty="0"/>
              <a:t>*       91 *        0 *       -11 *</a:t>
            </a:r>
          </a:p>
          <a:p>
            <a:r>
              <a:rPr kumimoji="1" lang="en-US" altLang="ja-JP" dirty="0"/>
              <a:t>*       91 *        1 *       -11 *</a:t>
            </a:r>
          </a:p>
          <a:p>
            <a:r>
              <a:rPr kumimoji="1" lang="en-US" altLang="ja-JP" dirty="0"/>
              <a:t>*       91 *        2 *         0 *</a:t>
            </a:r>
          </a:p>
          <a:p>
            <a:r>
              <a:rPr kumimoji="1" lang="en-US" altLang="ja-JP" dirty="0"/>
              <a:t>*       91 *        3 *         0 *</a:t>
            </a:r>
          </a:p>
          <a:p>
            <a:r>
              <a:rPr kumimoji="1" lang="en-US" altLang="ja-JP" dirty="0"/>
              <a:t>*       92 *        0 *       -11 *</a:t>
            </a:r>
          </a:p>
          <a:p>
            <a:r>
              <a:rPr kumimoji="1" lang="en-US" altLang="ja-JP" dirty="0"/>
              <a:t>*       92 *        1 *       -11 *</a:t>
            </a:r>
          </a:p>
          <a:p>
            <a:r>
              <a:rPr kumimoji="1" lang="en-US" altLang="ja-JP" dirty="0"/>
              <a:t>*       93 *        0 *       -11 *</a:t>
            </a:r>
          </a:p>
          <a:p>
            <a:r>
              <a:rPr kumimoji="1" lang="en-US" altLang="ja-JP" dirty="0"/>
              <a:t>*       93 *        1 *       -11 *</a:t>
            </a:r>
          </a:p>
          <a:p>
            <a:r>
              <a:rPr kumimoji="1" lang="en-US" altLang="ja-JP" dirty="0"/>
              <a:t>*       94 *        0 *       -11 *</a:t>
            </a:r>
          </a:p>
          <a:p>
            <a:r>
              <a:rPr kumimoji="1" lang="en-US" altLang="ja-JP" dirty="0"/>
              <a:t>*       94 *        1 *       -11 *</a:t>
            </a:r>
          </a:p>
          <a:p>
            <a:r>
              <a:rPr kumimoji="1" lang="en-US" altLang="ja-JP" dirty="0"/>
              <a:t>*       95 *        0 *       -11 *</a:t>
            </a:r>
          </a:p>
          <a:p>
            <a:r>
              <a:rPr kumimoji="1" lang="en-US" altLang="ja-JP" dirty="0"/>
              <a:t>*       95 *        1 *       -11 *</a:t>
            </a:r>
          </a:p>
          <a:p>
            <a:r>
              <a:rPr kumimoji="1" lang="en-US" altLang="ja-JP" dirty="0"/>
              <a:t>*       96 *        0 *       -11 *</a:t>
            </a:r>
          </a:p>
          <a:p>
            <a:r>
              <a:rPr kumimoji="1" lang="en-US" altLang="ja-JP" dirty="0"/>
              <a:t>*       96 *        1 *       -11 *</a:t>
            </a:r>
          </a:p>
          <a:p>
            <a:r>
              <a:rPr kumimoji="1" lang="en-US" altLang="ja-JP" dirty="0"/>
              <a:t>*       97 *        0 *       -11 *</a:t>
            </a:r>
          </a:p>
          <a:p>
            <a:r>
              <a:rPr kumimoji="1" lang="en-US" altLang="ja-JP" dirty="0"/>
              <a:t>*       97 *        1 *       -11 *</a:t>
            </a:r>
          </a:p>
          <a:p>
            <a:r>
              <a:rPr kumimoji="1" lang="en-US" altLang="ja-JP" dirty="0"/>
              <a:t>*       98 *        0 *       -11 *</a:t>
            </a:r>
          </a:p>
          <a:p>
            <a:r>
              <a:rPr kumimoji="1" lang="en-US" altLang="ja-JP" dirty="0"/>
              <a:t>*       98 *        1 *       -11 *</a:t>
            </a:r>
          </a:p>
          <a:p>
            <a:r>
              <a:rPr kumimoji="1" lang="en-US" altLang="ja-JP" dirty="0"/>
              <a:t>***********************************</a:t>
            </a:r>
          </a:p>
          <a:p>
            <a:r>
              <a:rPr kumimoji="1" lang="en-US" altLang="ja-JP" dirty="0"/>
              <a:t>root [6]</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27</a:t>
            </a:fld>
            <a:endParaRPr kumimoji="1" lang="ja-JP" altLang="en-US"/>
          </a:p>
        </p:txBody>
      </p:sp>
    </p:spTree>
    <p:extLst>
      <p:ext uri="{BB962C8B-B14F-4D97-AF65-F5344CB8AC3E}">
        <p14:creationId xmlns:p14="http://schemas.microsoft.com/office/powerpoint/2010/main" val="4219352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Tauchan_2</a:t>
            </a:r>
          </a:p>
          <a:p>
            <a:r>
              <a:rPr kumimoji="1" lang="en-US" altLang="ja-JP" dirty="0"/>
              <a:t>Tree-&gt;Draw("</a:t>
            </a:r>
            <a:r>
              <a:rPr kumimoji="1" lang="en-US" altLang="ja-JP" dirty="0" err="1"/>
              <a:t>tau_true_pdg</a:t>
            </a:r>
            <a:r>
              <a:rPr kumimoji="1" lang="en-US" altLang="ja-JP" dirty="0"/>
              <a:t> &gt;&gt; h1(100, -400, 400)");</a:t>
            </a:r>
          </a:p>
          <a:p>
            <a:r>
              <a:rPr kumimoji="1" lang="en-US" altLang="ja-JP" dirty="0"/>
              <a:t>root [3] Tree-&gt;Scan("</a:t>
            </a:r>
            <a:r>
              <a:rPr kumimoji="1" lang="en-US" altLang="ja-JP" dirty="0" err="1"/>
              <a:t>tau_true_pdg</a:t>
            </a:r>
            <a:r>
              <a:rPr kumimoji="1" lang="en-US" altLang="ja-JP" dirty="0"/>
              <a:t>");</a:t>
            </a:r>
          </a:p>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0 *        1 *      -211 *</a:t>
            </a:r>
          </a:p>
          <a:p>
            <a:r>
              <a:rPr kumimoji="1" lang="en-US" altLang="ja-JP" dirty="0"/>
              <a:t>*        0 *        2 *       211 *</a:t>
            </a:r>
          </a:p>
          <a:p>
            <a:r>
              <a:rPr kumimoji="1" lang="en-US" altLang="ja-JP" dirty="0"/>
              <a:t>*        0 *        3 *       211 *</a:t>
            </a:r>
          </a:p>
          <a:p>
            <a:r>
              <a:rPr kumimoji="1" lang="en-US" altLang="ja-JP" dirty="0"/>
              <a:t>*        1 *        0 *       211 *</a:t>
            </a:r>
          </a:p>
          <a:p>
            <a:r>
              <a:rPr kumimoji="1" lang="en-US" altLang="ja-JP" dirty="0"/>
              <a:t>*        1 *        1 *        13 *</a:t>
            </a:r>
          </a:p>
          <a:p>
            <a:r>
              <a:rPr kumimoji="1" lang="en-US" altLang="ja-JP" dirty="0"/>
              <a:t>*        2 *        0 *       211 *</a:t>
            </a:r>
          </a:p>
          <a:p>
            <a:r>
              <a:rPr kumimoji="1" lang="en-US" altLang="ja-JP" dirty="0"/>
              <a:t>*        2 *        1 *      -211 *</a:t>
            </a:r>
          </a:p>
          <a:p>
            <a:r>
              <a:rPr kumimoji="1" lang="en-US" altLang="ja-JP" dirty="0"/>
              <a:t>*        2 *        2 *       321 *</a:t>
            </a:r>
          </a:p>
          <a:p>
            <a:r>
              <a:rPr kumimoji="1" lang="en-US" altLang="ja-JP" dirty="0"/>
              <a:t>*        2 *        3 *       211 *</a:t>
            </a:r>
          </a:p>
          <a:p>
            <a:r>
              <a:rPr kumimoji="1" lang="en-US" altLang="ja-JP" dirty="0"/>
              <a:t>*        2 *        4 *      -211 *</a:t>
            </a:r>
          </a:p>
          <a:p>
            <a:r>
              <a:rPr kumimoji="1" lang="en-US" altLang="ja-JP" dirty="0"/>
              <a:t>*        3 *        0 *       -13 *</a:t>
            </a:r>
          </a:p>
          <a:p>
            <a:r>
              <a:rPr kumimoji="1" lang="en-US" altLang="ja-JP" dirty="0"/>
              <a:t>*        3 *        1 *      -211 *</a:t>
            </a:r>
          </a:p>
          <a:p>
            <a:r>
              <a:rPr kumimoji="1" lang="en-US" altLang="ja-JP" dirty="0"/>
              <a:t>*        4 *        0 *        11 *</a:t>
            </a:r>
          </a:p>
          <a:p>
            <a:r>
              <a:rPr kumimoji="1" lang="en-US" altLang="ja-JP" dirty="0"/>
              <a:t>*        4 *        1 *       211 *</a:t>
            </a:r>
          </a:p>
          <a:p>
            <a:r>
              <a:rPr kumimoji="1" lang="en-US" altLang="ja-JP" dirty="0"/>
              <a:t>*        5 *        0 *      -321 *</a:t>
            </a:r>
          </a:p>
          <a:p>
            <a:r>
              <a:rPr kumimoji="1" lang="en-US" altLang="ja-JP" dirty="0"/>
              <a:t>*        5 *        1 *      -211 *</a:t>
            </a:r>
          </a:p>
          <a:p>
            <a:r>
              <a:rPr kumimoji="1" lang="en-US" altLang="ja-JP" dirty="0"/>
              <a:t>*        5 *        2 *      2112 *</a:t>
            </a:r>
          </a:p>
          <a:p>
            <a:r>
              <a:rPr kumimoji="1" lang="en-US" altLang="ja-JP" dirty="0"/>
              <a:t>*        6 *        0 *      -211 *</a:t>
            </a:r>
          </a:p>
          <a:p>
            <a:r>
              <a:rPr kumimoji="1" lang="en-US" altLang="ja-JP" dirty="0"/>
              <a:t>*        6 *        1 *      -211 *</a:t>
            </a:r>
          </a:p>
          <a:p>
            <a:r>
              <a:rPr kumimoji="1" lang="en-US" altLang="ja-JP" dirty="0"/>
              <a:t>*        7 *        0 *        11 *</a:t>
            </a:r>
          </a:p>
          <a:p>
            <a:r>
              <a:rPr kumimoji="1" lang="en-US" altLang="ja-JP" dirty="0"/>
              <a:t>*        7 *        1 *        22 *</a:t>
            </a:r>
          </a:p>
          <a:p>
            <a:r>
              <a:rPr kumimoji="1" lang="en-US" altLang="ja-JP" dirty="0"/>
              <a:t>*        7 *        2 *       -13 *</a:t>
            </a:r>
          </a:p>
          <a:p>
            <a:r>
              <a:rPr kumimoji="1" lang="en-US" altLang="ja-JP" dirty="0"/>
              <a:t>*        7 *        3 *        13 *</a:t>
            </a:r>
          </a:p>
          <a:p>
            <a:r>
              <a:rPr kumimoji="1" lang="en-US" altLang="ja-JP" dirty="0"/>
              <a:t>*        8 *        0 *        22 *</a:t>
            </a:r>
          </a:p>
          <a:p>
            <a:r>
              <a:rPr kumimoji="1" lang="en-US" altLang="ja-JP" dirty="0"/>
              <a:t>Type &lt;CR&gt; to continue or q to quit ==&gt;</a:t>
            </a:r>
          </a:p>
          <a:p>
            <a:r>
              <a:rPr kumimoji="1" lang="en-US" altLang="ja-JP" dirty="0"/>
              <a:t>*        8 *        1 *        22 *</a:t>
            </a:r>
          </a:p>
          <a:p>
            <a:r>
              <a:rPr kumimoji="1" lang="en-US" altLang="ja-JP" dirty="0"/>
              <a:t>*        8 *        2 *      -211 *</a:t>
            </a:r>
          </a:p>
          <a:p>
            <a:r>
              <a:rPr kumimoji="1" lang="en-US" altLang="ja-JP" dirty="0"/>
              <a:t>*        9 *        0 *       211 *</a:t>
            </a:r>
          </a:p>
          <a:p>
            <a:r>
              <a:rPr kumimoji="1" lang="en-US" altLang="ja-JP" dirty="0"/>
              <a:t>*        9 *        1 *      -211 *</a:t>
            </a:r>
          </a:p>
          <a:p>
            <a:r>
              <a:rPr kumimoji="1" lang="en-US" altLang="ja-JP" dirty="0"/>
              <a:t>*        9 *        2 *       211 *</a:t>
            </a:r>
          </a:p>
          <a:p>
            <a:r>
              <a:rPr kumimoji="1" lang="en-US" altLang="ja-JP" dirty="0"/>
              <a:t>*        9 *        3 *       211 *</a:t>
            </a:r>
          </a:p>
          <a:p>
            <a:r>
              <a:rPr kumimoji="1" lang="en-US" altLang="ja-JP" dirty="0"/>
              <a:t>*        9 *        4 *       211 *</a:t>
            </a:r>
          </a:p>
          <a:p>
            <a:r>
              <a:rPr kumimoji="1" lang="en-US" altLang="ja-JP" dirty="0"/>
              <a:t>*       10 *        0 *      -211 *</a:t>
            </a:r>
          </a:p>
          <a:p>
            <a:r>
              <a:rPr kumimoji="1" lang="en-US" altLang="ja-JP" dirty="0"/>
              <a:t>*       10 *        1 *      -211 *</a:t>
            </a:r>
          </a:p>
          <a:p>
            <a:r>
              <a:rPr kumimoji="1" lang="en-US" altLang="ja-JP" dirty="0"/>
              <a:t>*       10 *        2 *       211 *</a:t>
            </a:r>
          </a:p>
          <a:p>
            <a:r>
              <a:rPr kumimoji="1" lang="en-US" altLang="ja-JP" dirty="0"/>
              <a:t>*       11 *        0 *        13 *</a:t>
            </a:r>
          </a:p>
          <a:p>
            <a:r>
              <a:rPr kumimoji="1" lang="en-US" altLang="ja-JP" dirty="0"/>
              <a:t>*       11 *        1 *        22 *</a:t>
            </a:r>
          </a:p>
          <a:p>
            <a:r>
              <a:rPr kumimoji="1" lang="en-US" altLang="ja-JP" dirty="0"/>
              <a:t>*       11 *        2 *      -211 *</a:t>
            </a:r>
          </a:p>
          <a:p>
            <a:r>
              <a:rPr kumimoji="1" lang="en-US" altLang="ja-JP" dirty="0"/>
              <a:t>*       12 *        0 *       211 *</a:t>
            </a:r>
          </a:p>
          <a:p>
            <a:r>
              <a:rPr kumimoji="1" lang="en-US" altLang="ja-JP" dirty="0"/>
              <a:t>*       12 *        1 *        22 *</a:t>
            </a:r>
          </a:p>
          <a:p>
            <a:r>
              <a:rPr kumimoji="1" lang="en-US" altLang="ja-JP" dirty="0"/>
              <a:t>*       13 *        0 *       -11 *</a:t>
            </a:r>
          </a:p>
          <a:p>
            <a:r>
              <a:rPr kumimoji="1" lang="en-US" altLang="ja-JP" dirty="0"/>
              <a:t>*       13 *        1 *      -211 *</a:t>
            </a:r>
          </a:p>
          <a:p>
            <a:r>
              <a:rPr kumimoji="1" lang="en-US" altLang="ja-JP" dirty="0"/>
              <a:t>*       13 *        2 *      2212 *</a:t>
            </a:r>
          </a:p>
          <a:p>
            <a:r>
              <a:rPr kumimoji="1" lang="en-US" altLang="ja-JP" dirty="0"/>
              <a:t>*       14 *        0 *      -211 *</a:t>
            </a:r>
          </a:p>
          <a:p>
            <a:r>
              <a:rPr kumimoji="1" lang="en-US" altLang="ja-JP" dirty="0"/>
              <a:t>*       14 *        1 *     -2212 *</a:t>
            </a:r>
          </a:p>
          <a:p>
            <a:r>
              <a:rPr kumimoji="1" lang="en-US" altLang="ja-JP" dirty="0"/>
              <a:t>*       14 *        2 *      -211 *</a:t>
            </a:r>
          </a:p>
          <a:p>
            <a:r>
              <a:rPr kumimoji="1" lang="en-US" altLang="ja-JP" dirty="0"/>
              <a:t>*       14 *        3 *       211 *</a:t>
            </a:r>
          </a:p>
          <a:p>
            <a:r>
              <a:rPr kumimoji="1" lang="en-US" altLang="ja-JP" dirty="0"/>
              <a:t>*       14 *        4 *      -211 *</a:t>
            </a:r>
          </a:p>
          <a:p>
            <a:r>
              <a:rPr kumimoji="1" lang="en-US" altLang="ja-JP" dirty="0"/>
              <a:t>*       15 *        0 *        22 *</a:t>
            </a:r>
          </a:p>
          <a:p>
            <a:r>
              <a:rPr kumimoji="1" lang="en-US" altLang="ja-JP" dirty="0"/>
              <a:t>*       15 *        1 *       -13 *</a:t>
            </a:r>
          </a:p>
          <a:p>
            <a:r>
              <a:rPr kumimoji="1" lang="en-US" altLang="ja-JP" dirty="0"/>
              <a:t>Type &lt;CR&gt; to continue or q to quit ==&gt;</a:t>
            </a:r>
          </a:p>
          <a:p>
            <a:r>
              <a:rPr kumimoji="1" lang="en-US" altLang="ja-JP" dirty="0"/>
              <a:t>*       16 *        0 *       211 *</a:t>
            </a:r>
          </a:p>
          <a:p>
            <a:r>
              <a:rPr kumimoji="1" lang="en-US" altLang="ja-JP" dirty="0"/>
              <a:t>*       16 *        1 *      -211 *</a:t>
            </a:r>
          </a:p>
          <a:p>
            <a:r>
              <a:rPr kumimoji="1" lang="en-US" altLang="ja-JP" dirty="0"/>
              <a:t>*       17 *        0 *       211 *</a:t>
            </a:r>
          </a:p>
          <a:p>
            <a:r>
              <a:rPr kumimoji="1" lang="en-US" altLang="ja-JP" dirty="0"/>
              <a:t>*       17 *        1 *       -11 *</a:t>
            </a:r>
          </a:p>
          <a:p>
            <a:r>
              <a:rPr kumimoji="1" lang="en-US" altLang="ja-JP" dirty="0"/>
              <a:t>*       17 *        2 *       211 *</a:t>
            </a:r>
          </a:p>
          <a:p>
            <a:r>
              <a:rPr kumimoji="1" lang="en-US" altLang="ja-JP" dirty="0"/>
              <a:t>*       18 *        0 *       211 *</a:t>
            </a:r>
          </a:p>
          <a:p>
            <a:r>
              <a:rPr kumimoji="1" lang="en-US" altLang="ja-JP" dirty="0"/>
              <a:t>*       19 *        0 *      -211 *</a:t>
            </a:r>
          </a:p>
          <a:p>
            <a:r>
              <a:rPr kumimoji="1" lang="en-US" altLang="ja-JP" dirty="0"/>
              <a:t>*       19 *        1 *       -11 *</a:t>
            </a:r>
          </a:p>
          <a:p>
            <a:r>
              <a:rPr kumimoji="1" lang="en-US" altLang="ja-JP" dirty="0"/>
              <a:t>*       19 *        2 *       211 *</a:t>
            </a:r>
          </a:p>
          <a:p>
            <a:r>
              <a:rPr kumimoji="1" lang="en-US" altLang="ja-JP" dirty="0"/>
              <a:t>*       20 *        0 *       211 *</a:t>
            </a:r>
          </a:p>
          <a:p>
            <a:r>
              <a:rPr kumimoji="1" lang="en-US" altLang="ja-JP" dirty="0"/>
              <a:t>*       20 *        1 *        11 *</a:t>
            </a:r>
          </a:p>
          <a:p>
            <a:r>
              <a:rPr kumimoji="1" lang="en-US" altLang="ja-JP" dirty="0"/>
              <a:t>*       21 *        0 *       -13 *</a:t>
            </a:r>
          </a:p>
          <a:p>
            <a:r>
              <a:rPr kumimoji="1" lang="en-US" altLang="ja-JP" dirty="0"/>
              <a:t>*       21 *        1 *      -211 *</a:t>
            </a:r>
          </a:p>
          <a:p>
            <a:r>
              <a:rPr kumimoji="1" lang="en-US" altLang="ja-JP" dirty="0"/>
              <a:t>*       22 *        0 *        22 *</a:t>
            </a:r>
          </a:p>
          <a:p>
            <a:r>
              <a:rPr kumimoji="1" lang="en-US" altLang="ja-JP" dirty="0"/>
              <a:t>*       22 *        1 *       211 *</a:t>
            </a:r>
          </a:p>
          <a:p>
            <a:r>
              <a:rPr kumimoji="1" lang="en-US" altLang="ja-JP" dirty="0"/>
              <a:t>*       23 *        0 *        22 *</a:t>
            </a:r>
          </a:p>
          <a:p>
            <a:r>
              <a:rPr kumimoji="1" lang="en-US" altLang="ja-JP" dirty="0"/>
              <a:t>*       23 *        1 *        22 *</a:t>
            </a:r>
          </a:p>
          <a:p>
            <a:r>
              <a:rPr kumimoji="1" lang="en-US" altLang="ja-JP" dirty="0"/>
              <a:t>*       24 *        0 *      -211 *</a:t>
            </a:r>
          </a:p>
          <a:p>
            <a:r>
              <a:rPr kumimoji="1" lang="en-US" altLang="ja-JP" dirty="0"/>
              <a:t>*       25 *        0 *        22 *</a:t>
            </a:r>
          </a:p>
          <a:p>
            <a:r>
              <a:rPr kumimoji="1" lang="en-US" altLang="ja-JP" dirty="0"/>
              <a:t>*       25 *        1 *       211 *</a:t>
            </a:r>
          </a:p>
          <a:p>
            <a:r>
              <a:rPr kumimoji="1" lang="en-US" altLang="ja-JP" dirty="0"/>
              <a:t>*       26 *        0 *       -13 *</a:t>
            </a:r>
          </a:p>
          <a:p>
            <a:r>
              <a:rPr kumimoji="1" lang="en-US" altLang="ja-JP" dirty="0"/>
              <a:t>*       26 *        1 *      -211 *</a:t>
            </a:r>
          </a:p>
          <a:p>
            <a:r>
              <a:rPr kumimoji="1" lang="en-US" altLang="ja-JP" dirty="0"/>
              <a:t>*       27 *        0 *       211 *</a:t>
            </a:r>
          </a:p>
          <a:p>
            <a:r>
              <a:rPr kumimoji="1" lang="en-US" altLang="ja-JP" dirty="0"/>
              <a:t>*       27 *        1 *       130 *</a:t>
            </a:r>
          </a:p>
          <a:p>
            <a:r>
              <a:rPr kumimoji="1" lang="en-US" altLang="ja-JP" dirty="0"/>
              <a:t>*       27 *        2 *      -211 *</a:t>
            </a:r>
          </a:p>
          <a:p>
            <a:r>
              <a:rPr kumimoji="1" lang="en-US" altLang="ja-JP" dirty="0"/>
              <a:t>Type &lt;CR&gt; to continue or q to quit ==&gt;</a:t>
            </a:r>
          </a:p>
          <a:p>
            <a:r>
              <a:rPr kumimoji="1" lang="en-US" altLang="ja-JP" dirty="0"/>
              <a:t>*       28 *        0 *       -11 *</a:t>
            </a:r>
          </a:p>
          <a:p>
            <a:r>
              <a:rPr kumimoji="1" lang="en-US" altLang="ja-JP" dirty="0"/>
              <a:t>*       28 *        1 *      -211 *</a:t>
            </a:r>
          </a:p>
          <a:p>
            <a:r>
              <a:rPr kumimoji="1" lang="en-US" altLang="ja-JP" dirty="0"/>
              <a:t>*       28 *        2 *      -321 *</a:t>
            </a:r>
          </a:p>
          <a:p>
            <a:r>
              <a:rPr kumimoji="1" lang="en-US" altLang="ja-JP" dirty="0"/>
              <a:t>*       29 *        0 *        22 *</a:t>
            </a:r>
          </a:p>
          <a:p>
            <a:r>
              <a:rPr kumimoji="1" lang="en-US" altLang="ja-JP" dirty="0"/>
              <a:t>*       29 *        1 *        22 *</a:t>
            </a:r>
          </a:p>
          <a:p>
            <a:r>
              <a:rPr kumimoji="1" lang="en-US" altLang="ja-JP" dirty="0"/>
              <a:t>*       30 *        0 *      -211 *</a:t>
            </a:r>
          </a:p>
          <a:p>
            <a:r>
              <a:rPr kumimoji="1" lang="en-US" altLang="ja-JP" dirty="0"/>
              <a:t>*       31 *        0 *        13 *</a:t>
            </a:r>
          </a:p>
          <a:p>
            <a:r>
              <a:rPr kumimoji="1" lang="en-US" altLang="ja-JP" dirty="0"/>
              <a:t>*       32 *        0 *        22 *</a:t>
            </a:r>
          </a:p>
          <a:p>
            <a:r>
              <a:rPr kumimoji="1" lang="en-US" altLang="ja-JP" dirty="0"/>
              <a:t>*       33 *        0 *       -11 *</a:t>
            </a:r>
          </a:p>
          <a:p>
            <a:r>
              <a:rPr kumimoji="1" lang="en-US" altLang="ja-JP" dirty="0"/>
              <a:t>*       33 *        1 *      -211 *</a:t>
            </a:r>
          </a:p>
          <a:p>
            <a:r>
              <a:rPr kumimoji="1" lang="en-US" altLang="ja-JP" dirty="0"/>
              <a:t>*       34 *        0 *        22 *</a:t>
            </a:r>
          </a:p>
          <a:p>
            <a:r>
              <a:rPr kumimoji="1" lang="en-US" altLang="ja-JP" dirty="0"/>
              <a:t>*       34 *        1 *       -11 *</a:t>
            </a:r>
          </a:p>
          <a:p>
            <a:r>
              <a:rPr kumimoji="1" lang="en-US" altLang="ja-JP" dirty="0"/>
              <a:t>*       34 *        2 *      -211 *</a:t>
            </a:r>
          </a:p>
          <a:p>
            <a:r>
              <a:rPr kumimoji="1" lang="en-US" altLang="ja-JP" dirty="0"/>
              <a:t>*       34 *        3 *       211 *</a:t>
            </a:r>
          </a:p>
          <a:p>
            <a:r>
              <a:rPr kumimoji="1" lang="en-US" altLang="ja-JP" dirty="0"/>
              <a:t>*       35 *        0 *      -211 *</a:t>
            </a:r>
          </a:p>
          <a:p>
            <a:r>
              <a:rPr kumimoji="1" lang="en-US" altLang="ja-JP" dirty="0"/>
              <a:t>*       35 *        1 *       211 *</a:t>
            </a:r>
          </a:p>
          <a:p>
            <a:r>
              <a:rPr kumimoji="1" lang="en-US" altLang="ja-JP" dirty="0"/>
              <a:t>*       35 *        2 *        11 *</a:t>
            </a:r>
          </a:p>
          <a:p>
            <a:r>
              <a:rPr kumimoji="1" lang="en-US" altLang="ja-JP" dirty="0"/>
              <a:t>*       35 *        3 *       321 *</a:t>
            </a:r>
          </a:p>
          <a:p>
            <a:r>
              <a:rPr kumimoji="1" lang="en-US" altLang="ja-JP" dirty="0"/>
              <a:t>*       35 *        4 *     -2212 *</a:t>
            </a:r>
          </a:p>
          <a:p>
            <a:r>
              <a:rPr kumimoji="1" lang="en-US" altLang="ja-JP" dirty="0"/>
              <a:t>*       36 *        0 *       211 *</a:t>
            </a:r>
          </a:p>
          <a:p>
            <a:r>
              <a:rPr kumimoji="1" lang="en-US" altLang="ja-JP" dirty="0"/>
              <a:t>*       36 *        1 *       211 *</a:t>
            </a:r>
          </a:p>
          <a:p>
            <a:r>
              <a:rPr kumimoji="1" lang="en-US" altLang="ja-JP" dirty="0"/>
              <a:t>*       36 *        2 *       211 *</a:t>
            </a:r>
          </a:p>
          <a:p>
            <a:r>
              <a:rPr kumimoji="1" lang="en-US" altLang="ja-JP" dirty="0"/>
              <a:t>*       37 *        0 *       211 *</a:t>
            </a:r>
          </a:p>
          <a:p>
            <a:r>
              <a:rPr kumimoji="1" lang="en-US" altLang="ja-JP" dirty="0"/>
              <a:t>*       38 *        0 *        22 *</a:t>
            </a:r>
          </a:p>
          <a:p>
            <a:r>
              <a:rPr kumimoji="1" lang="en-US" altLang="ja-JP" dirty="0"/>
              <a:t>*       38 *        1 *        11 *</a:t>
            </a:r>
          </a:p>
          <a:p>
            <a:r>
              <a:rPr kumimoji="1" lang="en-US" altLang="ja-JP" dirty="0"/>
              <a:t>Type &lt;CR&gt; to continue or q to quit ==&gt;</a:t>
            </a:r>
          </a:p>
          <a:p>
            <a:r>
              <a:rPr kumimoji="1" lang="en-US" altLang="ja-JP" dirty="0"/>
              <a:t>*       38 *        2 *       -11 *</a:t>
            </a:r>
          </a:p>
          <a:p>
            <a:r>
              <a:rPr kumimoji="1" lang="en-US" altLang="ja-JP" dirty="0"/>
              <a:t>*       38 *        3 *       130 *</a:t>
            </a:r>
          </a:p>
          <a:p>
            <a:r>
              <a:rPr kumimoji="1" lang="en-US" altLang="ja-JP" dirty="0"/>
              <a:t>*       39 *        0 *       -13 *</a:t>
            </a:r>
          </a:p>
          <a:p>
            <a:r>
              <a:rPr kumimoji="1" lang="en-US" altLang="ja-JP" dirty="0"/>
              <a:t>*       39 *        1 *       211 *</a:t>
            </a:r>
          </a:p>
          <a:p>
            <a:r>
              <a:rPr kumimoji="1" lang="en-US" altLang="ja-JP" dirty="0"/>
              <a:t>*       40 *        0 *       211 *</a:t>
            </a:r>
          </a:p>
          <a:p>
            <a:r>
              <a:rPr kumimoji="1" lang="en-US" altLang="ja-JP" dirty="0"/>
              <a:t>*       40 *        1 *       -11 *</a:t>
            </a:r>
          </a:p>
          <a:p>
            <a:r>
              <a:rPr kumimoji="1" lang="en-US" altLang="ja-JP" dirty="0"/>
              <a:t>*       40 *        2 *       211 *</a:t>
            </a:r>
          </a:p>
          <a:p>
            <a:r>
              <a:rPr kumimoji="1" lang="en-US" altLang="ja-JP" dirty="0"/>
              <a:t>*       41 *        0 *        11 *</a:t>
            </a:r>
          </a:p>
          <a:p>
            <a:r>
              <a:rPr kumimoji="1" lang="en-US" altLang="ja-JP" dirty="0"/>
              <a:t>*       42 *        0 *       211 *</a:t>
            </a:r>
          </a:p>
          <a:p>
            <a:r>
              <a:rPr kumimoji="1" lang="en-US" altLang="ja-JP" dirty="0"/>
              <a:t>*       42 *        1 *        11 *</a:t>
            </a:r>
          </a:p>
          <a:p>
            <a:r>
              <a:rPr kumimoji="1" lang="en-US" altLang="ja-JP" dirty="0"/>
              <a:t>*       43 *        0 *      -211 *</a:t>
            </a:r>
          </a:p>
          <a:p>
            <a:r>
              <a:rPr kumimoji="1" lang="en-US" altLang="ja-JP" dirty="0"/>
              <a:t>*       44 *        0 *       -11 *</a:t>
            </a:r>
          </a:p>
          <a:p>
            <a:r>
              <a:rPr kumimoji="1" lang="en-US" altLang="ja-JP" dirty="0"/>
              <a:t>*       44 *        1 *       211 *</a:t>
            </a:r>
          </a:p>
          <a:p>
            <a:r>
              <a:rPr kumimoji="1" lang="en-US" altLang="ja-JP" dirty="0"/>
              <a:t>*       44 *        2 *      -211 *</a:t>
            </a:r>
          </a:p>
          <a:p>
            <a:r>
              <a:rPr kumimoji="1" lang="en-US" altLang="ja-JP" dirty="0"/>
              <a:t>*       45 *        0 *      -211 *</a:t>
            </a:r>
          </a:p>
          <a:p>
            <a:r>
              <a:rPr kumimoji="1" lang="en-US" altLang="ja-JP" dirty="0"/>
              <a:t>*       45 *        1 *        22 *</a:t>
            </a:r>
          </a:p>
          <a:p>
            <a:r>
              <a:rPr kumimoji="1" lang="en-US" altLang="ja-JP" dirty="0"/>
              <a:t>*       46 *        0 *       -13 *</a:t>
            </a:r>
          </a:p>
          <a:p>
            <a:r>
              <a:rPr kumimoji="1" lang="en-US" altLang="ja-JP" dirty="0"/>
              <a:t>*       46 *        1 *        22 *</a:t>
            </a:r>
          </a:p>
          <a:p>
            <a:r>
              <a:rPr kumimoji="1" lang="en-US" altLang="ja-JP" dirty="0"/>
              <a:t>*       47 *        0 *       211 *</a:t>
            </a:r>
          </a:p>
          <a:p>
            <a:r>
              <a:rPr kumimoji="1" lang="en-US" altLang="ja-JP" dirty="0"/>
              <a:t>*       47 *        1 *     -2212 *</a:t>
            </a:r>
          </a:p>
          <a:p>
            <a:r>
              <a:rPr kumimoji="1" lang="en-US" altLang="ja-JP" dirty="0"/>
              <a:t>*       47 *        2 *        11 *</a:t>
            </a:r>
          </a:p>
          <a:p>
            <a:r>
              <a:rPr kumimoji="1" lang="en-US" altLang="ja-JP" dirty="0"/>
              <a:t>*       48 *        0 *        13 *</a:t>
            </a:r>
          </a:p>
          <a:p>
            <a:r>
              <a:rPr kumimoji="1" lang="en-US" altLang="ja-JP" dirty="0"/>
              <a:t>*       48 *        1 *       211 *</a:t>
            </a:r>
          </a:p>
          <a:p>
            <a:r>
              <a:rPr kumimoji="1" lang="en-US" altLang="ja-JP" dirty="0"/>
              <a:t>*       49 *        0 *       211 *</a:t>
            </a:r>
          </a:p>
          <a:p>
            <a:r>
              <a:rPr kumimoji="1" lang="en-US" altLang="ja-JP" dirty="0"/>
              <a:t>*       50 *        0 *      -211 *</a:t>
            </a:r>
          </a:p>
          <a:p>
            <a:r>
              <a:rPr kumimoji="1" lang="en-US" altLang="ja-JP" dirty="0"/>
              <a:t>Type &lt;CR&gt; to continue or q to quit ==&gt;</a:t>
            </a:r>
          </a:p>
          <a:p>
            <a:r>
              <a:rPr kumimoji="1" lang="en-US" altLang="ja-JP" dirty="0"/>
              <a:t>*       50 *        1 *       130 *</a:t>
            </a:r>
          </a:p>
          <a:p>
            <a:r>
              <a:rPr kumimoji="1" lang="en-US" altLang="ja-JP" dirty="0"/>
              <a:t>*       50 *        2 *      -321 *</a:t>
            </a:r>
          </a:p>
          <a:p>
            <a:r>
              <a:rPr kumimoji="1" lang="en-US" altLang="ja-JP" dirty="0"/>
              <a:t>*       50 *        3 *       211 *</a:t>
            </a:r>
          </a:p>
          <a:p>
            <a:r>
              <a:rPr kumimoji="1" lang="en-US" altLang="ja-JP" dirty="0"/>
              <a:t>*       50 *        4 *      -211 *</a:t>
            </a:r>
          </a:p>
          <a:p>
            <a:r>
              <a:rPr kumimoji="1" lang="en-US" altLang="ja-JP" dirty="0"/>
              <a:t>*       50 *        5 *      -211 *</a:t>
            </a:r>
          </a:p>
          <a:p>
            <a:r>
              <a:rPr kumimoji="1" lang="en-US" altLang="ja-JP" dirty="0"/>
              <a:t>*       51 *        0 *       321 *</a:t>
            </a:r>
          </a:p>
          <a:p>
            <a:r>
              <a:rPr kumimoji="1" lang="en-US" altLang="ja-JP" dirty="0"/>
              <a:t>*       51 *        1 *        22 *</a:t>
            </a:r>
          </a:p>
          <a:p>
            <a:r>
              <a:rPr kumimoji="1" lang="en-US" altLang="ja-JP" dirty="0"/>
              <a:t>*       51 *        2 *      -211 *</a:t>
            </a:r>
          </a:p>
          <a:p>
            <a:r>
              <a:rPr kumimoji="1" lang="en-US" altLang="ja-JP" dirty="0"/>
              <a:t>*       52 *        0 *        22 *</a:t>
            </a:r>
          </a:p>
          <a:p>
            <a:r>
              <a:rPr kumimoji="1" lang="en-US" altLang="ja-JP" dirty="0"/>
              <a:t>*       52 *        1 *        22 *</a:t>
            </a:r>
          </a:p>
          <a:p>
            <a:r>
              <a:rPr kumimoji="1" lang="en-US" altLang="ja-JP" dirty="0"/>
              <a:t>*       52 *        2 *      -321 *</a:t>
            </a:r>
          </a:p>
          <a:p>
            <a:r>
              <a:rPr kumimoji="1" lang="en-US" altLang="ja-JP" dirty="0"/>
              <a:t>*       52 *        3 *       211 *</a:t>
            </a:r>
          </a:p>
          <a:p>
            <a:r>
              <a:rPr kumimoji="1" lang="en-US" altLang="ja-JP" dirty="0"/>
              <a:t>*       52 *        4 *      -211 *</a:t>
            </a:r>
          </a:p>
          <a:p>
            <a:r>
              <a:rPr kumimoji="1" lang="en-US" altLang="ja-JP" dirty="0"/>
              <a:t>*       52 *        5 *       211 *</a:t>
            </a:r>
          </a:p>
          <a:p>
            <a:r>
              <a:rPr kumimoji="1" lang="en-US" altLang="ja-JP" dirty="0"/>
              <a:t>*       53 *        0 *        22 *</a:t>
            </a:r>
          </a:p>
          <a:p>
            <a:r>
              <a:rPr kumimoji="1" lang="en-US" altLang="ja-JP" dirty="0"/>
              <a:t>*       53 *        1 *      -211 *</a:t>
            </a:r>
          </a:p>
          <a:p>
            <a:r>
              <a:rPr kumimoji="1" lang="en-US" altLang="ja-JP" dirty="0"/>
              <a:t>*       54 *        0 *        11 *</a:t>
            </a:r>
          </a:p>
          <a:p>
            <a:r>
              <a:rPr kumimoji="1" lang="en-US" altLang="ja-JP" dirty="0"/>
              <a:t>*       54 *        1 *       -13 *</a:t>
            </a:r>
          </a:p>
          <a:p>
            <a:r>
              <a:rPr kumimoji="1" lang="en-US" altLang="ja-JP" dirty="0"/>
              <a:t>*       55 *        0 *       -13 *</a:t>
            </a:r>
          </a:p>
          <a:p>
            <a:r>
              <a:rPr kumimoji="1" lang="en-US" altLang="ja-JP" dirty="0"/>
              <a:t>*       55 *        1 *       211 *</a:t>
            </a:r>
          </a:p>
          <a:p>
            <a:r>
              <a:rPr kumimoji="1" lang="en-US" altLang="ja-JP" dirty="0"/>
              <a:t>*       55 *        2 *     -2212 *</a:t>
            </a:r>
          </a:p>
          <a:p>
            <a:r>
              <a:rPr kumimoji="1" lang="en-US" altLang="ja-JP" dirty="0"/>
              <a:t>*       55 *        3 *        11 *</a:t>
            </a:r>
          </a:p>
          <a:p>
            <a:r>
              <a:rPr kumimoji="1" lang="en-US" altLang="ja-JP" dirty="0"/>
              <a:t>*       55 *        4 *      2212 *</a:t>
            </a:r>
          </a:p>
          <a:p>
            <a:r>
              <a:rPr kumimoji="1" lang="en-US" altLang="ja-JP" dirty="0"/>
              <a:t>*       56 *        0 *      -211 *</a:t>
            </a:r>
          </a:p>
          <a:p>
            <a:r>
              <a:rPr kumimoji="1" lang="en-US" altLang="ja-JP" dirty="0"/>
              <a:t>*       56 *        1 *       211 *</a:t>
            </a:r>
          </a:p>
          <a:p>
            <a:r>
              <a:rPr kumimoji="1" lang="en-US" altLang="ja-JP" dirty="0"/>
              <a:t>Type &lt;CR&gt; to continue or q to quit ==&gt;</a:t>
            </a:r>
          </a:p>
          <a:p>
            <a:r>
              <a:rPr kumimoji="1" lang="en-US" altLang="ja-JP" dirty="0"/>
              <a:t>*       57 *        0 *       -11 *</a:t>
            </a:r>
          </a:p>
          <a:p>
            <a:r>
              <a:rPr kumimoji="1" lang="en-US" altLang="ja-JP" dirty="0"/>
              <a:t>*       58 *        0 *      -321 *</a:t>
            </a:r>
          </a:p>
          <a:p>
            <a:r>
              <a:rPr kumimoji="1" lang="en-US" altLang="ja-JP" dirty="0"/>
              <a:t>*       58 *        1 *       130 *</a:t>
            </a:r>
          </a:p>
          <a:p>
            <a:r>
              <a:rPr kumimoji="1" lang="en-US" altLang="ja-JP" dirty="0"/>
              <a:t>*       58 *        2 *        22 *</a:t>
            </a:r>
          </a:p>
          <a:p>
            <a:r>
              <a:rPr kumimoji="1" lang="en-US" altLang="ja-JP" dirty="0"/>
              <a:t>*       58 *        3 *       130 *</a:t>
            </a:r>
          </a:p>
          <a:p>
            <a:r>
              <a:rPr kumimoji="1" lang="en-US" altLang="ja-JP" dirty="0"/>
              <a:t>*       59 *        0 *      -321 *</a:t>
            </a:r>
          </a:p>
          <a:p>
            <a:r>
              <a:rPr kumimoji="1" lang="en-US" altLang="ja-JP" dirty="0"/>
              <a:t>*       59 *        1 *        22 *</a:t>
            </a:r>
          </a:p>
          <a:p>
            <a:r>
              <a:rPr kumimoji="1" lang="en-US" altLang="ja-JP" dirty="0"/>
              <a:t>*       59 *        2 *        22 *</a:t>
            </a:r>
          </a:p>
          <a:p>
            <a:r>
              <a:rPr kumimoji="1" lang="en-US" altLang="ja-JP" dirty="0"/>
              <a:t>*       59 *        3 *      -211 *</a:t>
            </a:r>
          </a:p>
          <a:p>
            <a:r>
              <a:rPr kumimoji="1" lang="en-US" altLang="ja-JP" dirty="0"/>
              <a:t>*       59 *        4 *      -321 *</a:t>
            </a:r>
          </a:p>
          <a:p>
            <a:r>
              <a:rPr kumimoji="1" lang="en-US" altLang="ja-JP" dirty="0"/>
              <a:t>*       59 *        5 *      -211 *</a:t>
            </a:r>
          </a:p>
          <a:p>
            <a:r>
              <a:rPr kumimoji="1" lang="en-US" altLang="ja-JP" dirty="0"/>
              <a:t>*       59 *        6 *      -211 *</a:t>
            </a:r>
          </a:p>
          <a:p>
            <a:r>
              <a:rPr kumimoji="1" lang="en-US" altLang="ja-JP" dirty="0"/>
              <a:t>*       60 *        0 *           *</a:t>
            </a:r>
          </a:p>
          <a:p>
            <a:r>
              <a:rPr kumimoji="1" lang="en-US" altLang="ja-JP" dirty="0"/>
              <a:t>*       61 *        0 *       -11 *</a:t>
            </a:r>
          </a:p>
          <a:p>
            <a:r>
              <a:rPr kumimoji="1" lang="en-US" altLang="ja-JP" dirty="0"/>
              <a:t>*       61 *        1 *       211 *</a:t>
            </a:r>
          </a:p>
          <a:p>
            <a:r>
              <a:rPr kumimoji="1" lang="en-US" altLang="ja-JP" dirty="0"/>
              <a:t>*       62 *        0 *       211 *</a:t>
            </a:r>
          </a:p>
          <a:p>
            <a:r>
              <a:rPr kumimoji="1" lang="en-US" altLang="ja-JP" dirty="0"/>
              <a:t>*       62 *        1 *        13 *</a:t>
            </a:r>
          </a:p>
          <a:p>
            <a:r>
              <a:rPr kumimoji="1" lang="en-US" altLang="ja-JP" dirty="0"/>
              <a:t>*       62 *        2 *        22 *</a:t>
            </a:r>
          </a:p>
          <a:p>
            <a:r>
              <a:rPr kumimoji="1" lang="en-US" altLang="ja-JP" dirty="0"/>
              <a:t>*       63 *        0 *      -211 *</a:t>
            </a:r>
          </a:p>
          <a:p>
            <a:r>
              <a:rPr kumimoji="1" lang="en-US" altLang="ja-JP" dirty="0"/>
              <a:t>*       63 *        1 *        11 *</a:t>
            </a:r>
          </a:p>
          <a:p>
            <a:r>
              <a:rPr kumimoji="1" lang="en-US" altLang="ja-JP" dirty="0"/>
              <a:t>*       64 *        0 *           *</a:t>
            </a:r>
          </a:p>
          <a:p>
            <a:r>
              <a:rPr kumimoji="1" lang="en-US" altLang="ja-JP" dirty="0"/>
              <a:t>*       65 *        0 *        13 *</a:t>
            </a:r>
          </a:p>
          <a:p>
            <a:r>
              <a:rPr kumimoji="1" lang="en-US" altLang="ja-JP" dirty="0"/>
              <a:t>*       65 *        1 *       211 *</a:t>
            </a:r>
          </a:p>
          <a:p>
            <a:r>
              <a:rPr kumimoji="1" lang="en-US" altLang="ja-JP" dirty="0"/>
              <a:t>*       65 *        2 *       211 *</a:t>
            </a:r>
          </a:p>
          <a:p>
            <a:r>
              <a:rPr kumimoji="1" lang="en-US" altLang="ja-JP" dirty="0"/>
              <a:t>*       66 *        0 *        22 *</a:t>
            </a:r>
          </a:p>
          <a:p>
            <a:r>
              <a:rPr kumimoji="1" lang="en-US" altLang="ja-JP" dirty="0"/>
              <a:t>Type &lt;CR&gt; to continue or q to quit ==&gt;</a:t>
            </a:r>
          </a:p>
          <a:p>
            <a:r>
              <a:rPr kumimoji="1" lang="en-US" altLang="ja-JP" dirty="0"/>
              <a:t>*       66 *        1 *      -211 *</a:t>
            </a:r>
          </a:p>
          <a:p>
            <a:r>
              <a:rPr kumimoji="1" lang="en-US" altLang="ja-JP" dirty="0"/>
              <a:t>*       66 *        2 *      -321 *</a:t>
            </a:r>
          </a:p>
          <a:p>
            <a:r>
              <a:rPr kumimoji="1" lang="en-US" altLang="ja-JP" dirty="0"/>
              <a:t>*       67 *        0 *        22 *</a:t>
            </a:r>
          </a:p>
          <a:p>
            <a:r>
              <a:rPr kumimoji="1" lang="en-US" altLang="ja-JP" dirty="0"/>
              <a:t>*       67 *        1 *        13 *</a:t>
            </a:r>
          </a:p>
          <a:p>
            <a:r>
              <a:rPr kumimoji="1" lang="en-US" altLang="ja-JP" dirty="0"/>
              <a:t>*       67 *        2 *       -11 *</a:t>
            </a:r>
          </a:p>
          <a:p>
            <a:r>
              <a:rPr kumimoji="1" lang="en-US" altLang="ja-JP" dirty="0"/>
              <a:t>*       67 *        3 *     -2212 *</a:t>
            </a:r>
          </a:p>
          <a:p>
            <a:r>
              <a:rPr kumimoji="1" lang="en-US" altLang="ja-JP" dirty="0"/>
              <a:t>*       68 *        0 *       211 *</a:t>
            </a:r>
          </a:p>
          <a:p>
            <a:r>
              <a:rPr kumimoji="1" lang="en-US" altLang="ja-JP" dirty="0"/>
              <a:t>*       68 *        1 *       130 *</a:t>
            </a:r>
          </a:p>
          <a:p>
            <a:r>
              <a:rPr kumimoji="1" lang="en-US" altLang="ja-JP" dirty="0"/>
              <a:t>*       69 *        0 *       -11 *</a:t>
            </a:r>
          </a:p>
          <a:p>
            <a:r>
              <a:rPr kumimoji="1" lang="en-US" altLang="ja-JP" dirty="0"/>
              <a:t>*       69 *        1 *      -321 *</a:t>
            </a:r>
          </a:p>
          <a:p>
            <a:r>
              <a:rPr kumimoji="1" lang="en-US" altLang="ja-JP" dirty="0"/>
              <a:t>*       69 *        2 *       211 *</a:t>
            </a:r>
          </a:p>
          <a:p>
            <a:r>
              <a:rPr kumimoji="1" lang="en-US" altLang="ja-JP" dirty="0"/>
              <a:t>*       69 *        3 *       211 *</a:t>
            </a:r>
          </a:p>
          <a:p>
            <a:r>
              <a:rPr kumimoji="1" lang="en-US" altLang="ja-JP" dirty="0"/>
              <a:t>*       70 *        0 *        22 *</a:t>
            </a:r>
          </a:p>
          <a:p>
            <a:r>
              <a:rPr kumimoji="1" lang="en-US" altLang="ja-JP" dirty="0"/>
              <a:t>*       70 *        1 *        22 *</a:t>
            </a:r>
          </a:p>
          <a:p>
            <a:r>
              <a:rPr kumimoji="1" lang="en-US" altLang="ja-JP" dirty="0"/>
              <a:t>*       71 *        0 *      -211 *</a:t>
            </a:r>
          </a:p>
          <a:p>
            <a:r>
              <a:rPr kumimoji="1" lang="en-US" altLang="ja-JP" dirty="0"/>
              <a:t>*       72 *        0 *      -211 *</a:t>
            </a:r>
          </a:p>
          <a:p>
            <a:r>
              <a:rPr kumimoji="1" lang="en-US" altLang="ja-JP" dirty="0"/>
              <a:t>*       72 *        1 *       321 *</a:t>
            </a:r>
          </a:p>
          <a:p>
            <a:r>
              <a:rPr kumimoji="1" lang="en-US" altLang="ja-JP" dirty="0"/>
              <a:t>*       72 *        2 *       -11 *</a:t>
            </a:r>
          </a:p>
          <a:p>
            <a:r>
              <a:rPr kumimoji="1" lang="en-US" altLang="ja-JP" dirty="0"/>
              <a:t>*       72 *        3 *       211 *</a:t>
            </a:r>
          </a:p>
          <a:p>
            <a:r>
              <a:rPr kumimoji="1" lang="en-US" altLang="ja-JP" dirty="0"/>
              <a:t>*       73 *        0 *        22 *</a:t>
            </a:r>
          </a:p>
          <a:p>
            <a:r>
              <a:rPr kumimoji="1" lang="en-US" altLang="ja-JP" dirty="0"/>
              <a:t>*       73 *        1 *        13 *</a:t>
            </a:r>
          </a:p>
          <a:p>
            <a:r>
              <a:rPr kumimoji="1" lang="en-US" altLang="ja-JP" dirty="0"/>
              <a:t>*       73 *        2 *     -2212 *</a:t>
            </a:r>
          </a:p>
          <a:p>
            <a:r>
              <a:rPr kumimoji="1" lang="en-US" altLang="ja-JP" dirty="0"/>
              <a:t>*       74 *        0 *        22 *</a:t>
            </a:r>
          </a:p>
          <a:p>
            <a:r>
              <a:rPr kumimoji="1" lang="en-US" altLang="ja-JP" dirty="0"/>
              <a:t>*       74 *        1 *      -211 *</a:t>
            </a:r>
          </a:p>
          <a:p>
            <a:r>
              <a:rPr kumimoji="1" lang="en-US" altLang="ja-JP" dirty="0"/>
              <a:t>*       75 *        0 *       -11 *</a:t>
            </a:r>
          </a:p>
          <a:p>
            <a:r>
              <a:rPr kumimoji="1" lang="en-US" altLang="ja-JP" dirty="0"/>
              <a:t>Type &lt;CR&gt; to continue or q to quit ==&gt;</a:t>
            </a:r>
          </a:p>
          <a:p>
            <a:r>
              <a:rPr kumimoji="1" lang="en-US" altLang="ja-JP" dirty="0"/>
              <a:t>*       75 *        1 *       211 *</a:t>
            </a:r>
          </a:p>
          <a:p>
            <a:r>
              <a:rPr kumimoji="1" lang="en-US" altLang="ja-JP" dirty="0"/>
              <a:t>*       75 *        2 *       211 *</a:t>
            </a:r>
          </a:p>
          <a:p>
            <a:r>
              <a:rPr kumimoji="1" lang="en-US" altLang="ja-JP" dirty="0"/>
              <a:t>*       75 *        3 *       211 *</a:t>
            </a:r>
          </a:p>
          <a:p>
            <a:r>
              <a:rPr kumimoji="1" lang="en-US" altLang="ja-JP" dirty="0"/>
              <a:t>*       76 *        0 *      -211 *</a:t>
            </a:r>
          </a:p>
          <a:p>
            <a:r>
              <a:rPr kumimoji="1" lang="en-US" altLang="ja-JP" dirty="0"/>
              <a:t>*       76 *        1 *       -13 *</a:t>
            </a:r>
          </a:p>
          <a:p>
            <a:r>
              <a:rPr kumimoji="1" lang="en-US" altLang="ja-JP" dirty="0"/>
              <a:t>*       76 *        2 *      -211 *</a:t>
            </a:r>
          </a:p>
          <a:p>
            <a:r>
              <a:rPr kumimoji="1" lang="en-US" altLang="ja-JP" dirty="0"/>
              <a:t>*       77 *        0 *       211 *</a:t>
            </a:r>
          </a:p>
          <a:p>
            <a:r>
              <a:rPr kumimoji="1" lang="en-US" altLang="ja-JP" dirty="0"/>
              <a:t>*       77 *        1 *      2112 *</a:t>
            </a:r>
          </a:p>
          <a:p>
            <a:r>
              <a:rPr kumimoji="1" lang="en-US" altLang="ja-JP" dirty="0"/>
              <a:t>*       77 *        2 *      -211 *</a:t>
            </a:r>
          </a:p>
          <a:p>
            <a:r>
              <a:rPr kumimoji="1" lang="en-US" altLang="ja-JP" dirty="0"/>
              <a:t>*       77 *        3 *       211 *</a:t>
            </a:r>
          </a:p>
          <a:p>
            <a:r>
              <a:rPr kumimoji="1" lang="en-US" altLang="ja-JP" dirty="0"/>
              <a:t>*       78 *        0 *       211 *</a:t>
            </a:r>
          </a:p>
          <a:p>
            <a:r>
              <a:rPr kumimoji="1" lang="en-US" altLang="ja-JP" dirty="0"/>
              <a:t>*       78 *        1 *        11 *</a:t>
            </a:r>
          </a:p>
          <a:p>
            <a:r>
              <a:rPr kumimoji="1" lang="en-US" altLang="ja-JP" dirty="0"/>
              <a:t>*       78 *        2 *       211 *</a:t>
            </a:r>
          </a:p>
          <a:p>
            <a:r>
              <a:rPr kumimoji="1" lang="en-US" altLang="ja-JP" dirty="0"/>
              <a:t>*       79 *        0 *           *</a:t>
            </a:r>
          </a:p>
          <a:p>
            <a:r>
              <a:rPr kumimoji="1" lang="en-US" altLang="ja-JP" dirty="0"/>
              <a:t>*       80 *        0 *       211 *</a:t>
            </a:r>
          </a:p>
          <a:p>
            <a:r>
              <a:rPr kumimoji="1" lang="en-US" altLang="ja-JP" dirty="0"/>
              <a:t>*       80 *        1 *        22 *</a:t>
            </a:r>
          </a:p>
          <a:p>
            <a:r>
              <a:rPr kumimoji="1" lang="en-US" altLang="ja-JP" dirty="0"/>
              <a:t>*       80 *        2 *       211 *</a:t>
            </a:r>
          </a:p>
          <a:p>
            <a:r>
              <a:rPr kumimoji="1" lang="en-US" altLang="ja-JP" dirty="0"/>
              <a:t>*       80 *        3 *      -211 *</a:t>
            </a:r>
          </a:p>
          <a:p>
            <a:r>
              <a:rPr kumimoji="1" lang="en-US" altLang="ja-JP" dirty="0"/>
              <a:t>*       80 *        4 *       211 *</a:t>
            </a:r>
          </a:p>
          <a:p>
            <a:r>
              <a:rPr kumimoji="1" lang="en-US" altLang="ja-JP" dirty="0"/>
              <a:t>*       81 *        0 *           *</a:t>
            </a:r>
          </a:p>
          <a:p>
            <a:r>
              <a:rPr kumimoji="1" lang="en-US" altLang="ja-JP" dirty="0"/>
              <a:t>*       82 *        0 *       211 *</a:t>
            </a:r>
          </a:p>
          <a:p>
            <a:r>
              <a:rPr kumimoji="1" lang="en-US" altLang="ja-JP" dirty="0"/>
              <a:t>*       83 *        0 *       211 *</a:t>
            </a:r>
          </a:p>
          <a:p>
            <a:r>
              <a:rPr kumimoji="1" lang="en-US" altLang="ja-JP" dirty="0"/>
              <a:t>*       83 *        1 *        22 *</a:t>
            </a:r>
          </a:p>
          <a:p>
            <a:r>
              <a:rPr kumimoji="1" lang="en-US" altLang="ja-JP" dirty="0"/>
              <a:t>*       83 *        2 *        22 *</a:t>
            </a:r>
          </a:p>
          <a:p>
            <a:r>
              <a:rPr kumimoji="1" lang="en-US" altLang="ja-JP" dirty="0"/>
              <a:t>*       83 *        3 *        22 *</a:t>
            </a:r>
          </a:p>
          <a:p>
            <a:r>
              <a:rPr kumimoji="1" lang="en-US" altLang="ja-JP" dirty="0"/>
              <a:t>Type &lt;CR&gt; to continue or q to quit ==&gt;</a:t>
            </a:r>
          </a:p>
          <a:p>
            <a:r>
              <a:rPr kumimoji="1" lang="en-US" altLang="ja-JP" dirty="0"/>
              <a:t>*       84 *        0 *      -211 *</a:t>
            </a:r>
          </a:p>
          <a:p>
            <a:r>
              <a:rPr kumimoji="1" lang="en-US" altLang="ja-JP" dirty="0"/>
              <a:t>*       84 *        1 *       -13 *</a:t>
            </a:r>
          </a:p>
          <a:p>
            <a:r>
              <a:rPr kumimoji="1" lang="en-US" altLang="ja-JP" dirty="0"/>
              <a:t>*       84 *        2 *        11 *</a:t>
            </a:r>
          </a:p>
          <a:p>
            <a:r>
              <a:rPr kumimoji="1" lang="en-US" altLang="ja-JP" dirty="0"/>
              <a:t>*       84 *        3 *        22 *</a:t>
            </a:r>
          </a:p>
          <a:p>
            <a:r>
              <a:rPr kumimoji="1" lang="en-US" altLang="ja-JP" dirty="0"/>
              <a:t>*       84 *        4 *        22 *</a:t>
            </a:r>
          </a:p>
          <a:p>
            <a:r>
              <a:rPr kumimoji="1" lang="en-US" altLang="ja-JP" dirty="0"/>
              <a:t>*       84 *        5 *       211 *</a:t>
            </a:r>
          </a:p>
          <a:p>
            <a:r>
              <a:rPr kumimoji="1" lang="en-US" altLang="ja-JP" dirty="0"/>
              <a:t>*       84 *        6 *      -211 *</a:t>
            </a:r>
          </a:p>
          <a:p>
            <a:r>
              <a:rPr kumimoji="1" lang="en-US" altLang="ja-JP" dirty="0"/>
              <a:t>*       84 *        7 *      -211 *</a:t>
            </a:r>
          </a:p>
          <a:p>
            <a:r>
              <a:rPr kumimoji="1" lang="en-US" altLang="ja-JP" dirty="0"/>
              <a:t>*       85 *        0 *       -11 *</a:t>
            </a:r>
          </a:p>
          <a:p>
            <a:r>
              <a:rPr kumimoji="1" lang="en-US" altLang="ja-JP" dirty="0"/>
              <a:t>*       85 *        1 *      2212 *</a:t>
            </a:r>
          </a:p>
          <a:p>
            <a:r>
              <a:rPr kumimoji="1" lang="en-US" altLang="ja-JP" dirty="0"/>
              <a:t>*       85 *        2 *      -211 *</a:t>
            </a:r>
          </a:p>
          <a:p>
            <a:r>
              <a:rPr kumimoji="1" lang="en-US" altLang="ja-JP" dirty="0"/>
              <a:t>*       86 *        0 *      -211 *</a:t>
            </a:r>
          </a:p>
          <a:p>
            <a:r>
              <a:rPr kumimoji="1" lang="en-US" altLang="ja-JP" dirty="0"/>
              <a:t>*       87 *        0 *        11 *</a:t>
            </a:r>
          </a:p>
          <a:p>
            <a:r>
              <a:rPr kumimoji="1" lang="en-US" altLang="ja-JP" dirty="0"/>
              <a:t>*       87 *        1 *       -11 *</a:t>
            </a:r>
          </a:p>
          <a:p>
            <a:r>
              <a:rPr kumimoji="1" lang="en-US" altLang="ja-JP" dirty="0"/>
              <a:t>*       88 *        0 *       211 *</a:t>
            </a:r>
          </a:p>
          <a:p>
            <a:r>
              <a:rPr kumimoji="1" lang="en-US" altLang="ja-JP" dirty="0"/>
              <a:t>*       88 *        1 *       -13 *</a:t>
            </a:r>
          </a:p>
          <a:p>
            <a:r>
              <a:rPr kumimoji="1" lang="en-US" altLang="ja-JP" dirty="0"/>
              <a:t>*       88 *        2 *      -211 *</a:t>
            </a:r>
          </a:p>
          <a:p>
            <a:r>
              <a:rPr kumimoji="1" lang="en-US" altLang="ja-JP" dirty="0"/>
              <a:t>*       88 *        3 *       211 *</a:t>
            </a:r>
          </a:p>
          <a:p>
            <a:r>
              <a:rPr kumimoji="1" lang="en-US" altLang="ja-JP" dirty="0"/>
              <a:t>*       89 *        0 *        22 *</a:t>
            </a:r>
          </a:p>
          <a:p>
            <a:r>
              <a:rPr kumimoji="1" lang="en-US" altLang="ja-JP" dirty="0"/>
              <a:t>*       89 *        1 *      -321 *</a:t>
            </a:r>
          </a:p>
          <a:p>
            <a:r>
              <a:rPr kumimoji="1" lang="en-US" altLang="ja-JP" dirty="0"/>
              <a:t>*       89 *        2 *        13 *</a:t>
            </a:r>
          </a:p>
          <a:p>
            <a:r>
              <a:rPr kumimoji="1" lang="en-US" altLang="ja-JP" dirty="0"/>
              <a:t>*       89 *        3 *       211 *</a:t>
            </a:r>
          </a:p>
          <a:p>
            <a:r>
              <a:rPr kumimoji="1" lang="en-US" altLang="ja-JP" dirty="0"/>
              <a:t>*       90 *        0 *      -211 *</a:t>
            </a:r>
          </a:p>
          <a:p>
            <a:r>
              <a:rPr kumimoji="1" lang="en-US" altLang="ja-JP" dirty="0"/>
              <a:t>*       90 *        1 *      -211 *</a:t>
            </a:r>
          </a:p>
          <a:p>
            <a:r>
              <a:rPr kumimoji="1" lang="en-US" altLang="ja-JP" dirty="0"/>
              <a:t>*       90 *        2 *      2212 *</a:t>
            </a:r>
          </a:p>
          <a:p>
            <a:r>
              <a:rPr kumimoji="1" lang="en-US" altLang="ja-JP" dirty="0"/>
              <a:t>Type &lt;CR&gt; to continue or q to quit ==&gt;</a:t>
            </a:r>
          </a:p>
          <a:p>
            <a:r>
              <a:rPr kumimoji="1" lang="en-US" altLang="ja-JP" dirty="0"/>
              <a:t>*       91 *        0 *        22 *</a:t>
            </a:r>
          </a:p>
          <a:p>
            <a:r>
              <a:rPr kumimoji="1" lang="en-US" altLang="ja-JP" dirty="0"/>
              <a:t>*       91 *        1 *       211 *</a:t>
            </a:r>
          </a:p>
          <a:p>
            <a:r>
              <a:rPr kumimoji="1" lang="en-US" altLang="ja-JP" dirty="0"/>
              <a:t>*       91 *        2 *       211 *</a:t>
            </a:r>
          </a:p>
          <a:p>
            <a:r>
              <a:rPr kumimoji="1" lang="en-US" altLang="ja-JP" dirty="0"/>
              <a:t>*       91 *        3 *        11 *</a:t>
            </a:r>
          </a:p>
          <a:p>
            <a:r>
              <a:rPr kumimoji="1" lang="en-US" altLang="ja-JP" dirty="0"/>
              <a:t>*       92 *        0 *      -211 *</a:t>
            </a:r>
          </a:p>
          <a:p>
            <a:r>
              <a:rPr kumimoji="1" lang="en-US" altLang="ja-JP" dirty="0"/>
              <a:t>*       92 *        1 *      -211 *</a:t>
            </a:r>
          </a:p>
          <a:p>
            <a:r>
              <a:rPr kumimoji="1" lang="en-US" altLang="ja-JP" dirty="0"/>
              <a:t>*       93 *        0 *        22 *</a:t>
            </a:r>
          </a:p>
          <a:p>
            <a:r>
              <a:rPr kumimoji="1" lang="en-US" altLang="ja-JP" dirty="0"/>
              <a:t>*       94 *        0 *        22 *</a:t>
            </a:r>
          </a:p>
          <a:p>
            <a:r>
              <a:rPr kumimoji="1" lang="en-US" altLang="ja-JP" dirty="0"/>
              <a:t>*       94 *        1 *      -211 *</a:t>
            </a:r>
          </a:p>
          <a:p>
            <a:r>
              <a:rPr kumimoji="1" lang="en-US" altLang="ja-JP" dirty="0"/>
              <a:t>*       94 *        2 *       211 *</a:t>
            </a:r>
          </a:p>
          <a:p>
            <a:r>
              <a:rPr kumimoji="1" lang="en-US" altLang="ja-JP" dirty="0"/>
              <a:t>*       95 *        0 *        13 *</a:t>
            </a:r>
          </a:p>
          <a:p>
            <a:r>
              <a:rPr kumimoji="1" lang="en-US" altLang="ja-JP" dirty="0"/>
              <a:t>*       96 *        0 *      2212 *</a:t>
            </a:r>
          </a:p>
          <a:p>
            <a:r>
              <a:rPr kumimoji="1" lang="en-US" altLang="ja-JP" dirty="0"/>
              <a:t>*       97 *        0 *      -211 *</a:t>
            </a:r>
          </a:p>
          <a:p>
            <a:r>
              <a:rPr kumimoji="1" lang="en-US" altLang="ja-JP" dirty="0"/>
              <a:t>*       97 *        1 *        11 *</a:t>
            </a:r>
          </a:p>
          <a:p>
            <a:r>
              <a:rPr kumimoji="1" lang="en-US" altLang="ja-JP" dirty="0"/>
              <a:t>*       98 *        0 *       -13 *</a:t>
            </a:r>
          </a:p>
          <a:p>
            <a:r>
              <a:rPr kumimoji="1" lang="en-US" altLang="ja-JP" dirty="0"/>
              <a:t>*       98 *        1 *      -211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C6F4D13-8794-4E2E-9D78-CAAC7A979A00}" type="slidenum">
              <a:rPr kumimoji="1" lang="ja-JP" altLang="en-US" smtClean="0"/>
              <a:t>29</a:t>
            </a:fld>
            <a:endParaRPr kumimoji="1" lang="ja-JP" altLang="en-US"/>
          </a:p>
        </p:txBody>
      </p:sp>
    </p:spTree>
    <p:extLst>
      <p:ext uri="{BB962C8B-B14F-4D97-AF65-F5344CB8AC3E}">
        <p14:creationId xmlns:p14="http://schemas.microsoft.com/office/powerpoint/2010/main" val="2045998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/ILD_l5_o1_v02/v02-02/rv02-02.sv02-02.mILD_l5_o1_v02.E250-SetA.I402007.Pn1n1h.eL.pR.n000.d_dstm_15089_1.slcio</a:t>
            </a:r>
          </a:p>
          <a:p>
            <a:endParaRPr kumimoji="1" lang="en-US" altLang="ja-JP" dirty="0"/>
          </a:p>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12 *</a:t>
            </a:r>
          </a:p>
          <a:p>
            <a:r>
              <a:rPr kumimoji="1" lang="en-US" altLang="ja-JP" dirty="0"/>
              <a:t>*        0 *        9 *       -12 *</a:t>
            </a:r>
          </a:p>
          <a:p>
            <a:r>
              <a:rPr kumimoji="1" lang="en-US" altLang="ja-JP" dirty="0"/>
              <a:t>*        0 *       10 *        25 *</a:t>
            </a:r>
          </a:p>
          <a:p>
            <a:r>
              <a:rPr kumimoji="1" lang="en-US" altLang="ja-JP" dirty="0"/>
              <a:t>*        0 *       11 *         5 *</a:t>
            </a:r>
          </a:p>
          <a:p>
            <a:r>
              <a:rPr kumimoji="1" lang="en-US" altLang="ja-JP" dirty="0"/>
              <a:t>*        0 *       12 *        -5 *</a:t>
            </a:r>
          </a:p>
          <a:p>
            <a:r>
              <a:rPr kumimoji="1" lang="en-US" altLang="ja-JP" dirty="0"/>
              <a:t>*        0 *       13 *        12 *</a:t>
            </a:r>
          </a:p>
          <a:p>
            <a:r>
              <a:rPr kumimoji="1" lang="en-US" altLang="ja-JP" dirty="0"/>
              <a:t>*        0 *       14 *       -12 *</a:t>
            </a:r>
          </a:p>
          <a:p>
            <a:r>
              <a:rPr kumimoji="1" lang="en-US" altLang="ja-JP" dirty="0"/>
              <a:t>*        0 *       15 *         5 *</a:t>
            </a:r>
          </a:p>
          <a:p>
            <a:r>
              <a:rPr kumimoji="1" lang="en-US" altLang="ja-JP" dirty="0"/>
              <a:t>*        0 *       16 *        -5 *</a:t>
            </a:r>
          </a:p>
          <a:p>
            <a:r>
              <a:rPr kumimoji="1" lang="en-US" altLang="ja-JP" dirty="0"/>
              <a:t>*        0 *       17 *        94 *</a:t>
            </a:r>
          </a:p>
          <a:p>
            <a:r>
              <a:rPr kumimoji="1" lang="en-US" altLang="ja-JP" dirty="0"/>
              <a:t>*        0 *       18 *         5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12 *</a:t>
            </a:r>
          </a:p>
          <a:p>
            <a:r>
              <a:rPr kumimoji="1" lang="en-US" altLang="ja-JP" dirty="0"/>
              <a:t>*        1 *        9 *       -12 *</a:t>
            </a:r>
          </a:p>
          <a:p>
            <a:r>
              <a:rPr kumimoji="1" lang="en-US" altLang="ja-JP" dirty="0"/>
              <a:t>*        1 *       10 *        25 *</a:t>
            </a:r>
          </a:p>
          <a:p>
            <a:r>
              <a:rPr kumimoji="1" lang="en-US" altLang="ja-JP" dirty="0"/>
              <a:t>*        1 *       11 *         5 *</a:t>
            </a:r>
          </a:p>
          <a:p>
            <a:r>
              <a:rPr kumimoji="1" lang="en-US" altLang="ja-JP" dirty="0"/>
              <a:t>*        1 *       12 *        -5 *</a:t>
            </a:r>
          </a:p>
          <a:p>
            <a:r>
              <a:rPr kumimoji="1" lang="en-US" altLang="ja-JP" dirty="0"/>
              <a:t>*        1 *       13 *        12 *</a:t>
            </a:r>
          </a:p>
          <a:p>
            <a:r>
              <a:rPr kumimoji="1" lang="en-US" altLang="ja-JP" dirty="0"/>
              <a:t>*        1 *       14 *       -12 *</a:t>
            </a:r>
          </a:p>
          <a:p>
            <a:r>
              <a:rPr kumimoji="1" lang="en-US" altLang="ja-JP" dirty="0"/>
              <a:t>*        1 *       15 *         5 *</a:t>
            </a:r>
          </a:p>
          <a:p>
            <a:r>
              <a:rPr kumimoji="1" lang="en-US" altLang="ja-JP" dirty="0"/>
              <a:t>*        1 *       16 *        -5 *</a:t>
            </a:r>
          </a:p>
          <a:p>
            <a:r>
              <a:rPr kumimoji="1" lang="en-US" altLang="ja-JP" dirty="0"/>
              <a:t>*        1 *       17 *        94 *</a:t>
            </a:r>
          </a:p>
          <a:p>
            <a:r>
              <a:rPr kumimoji="1" lang="en-US" altLang="ja-JP" dirty="0"/>
              <a:t>*        1 *       18 *         5 *</a:t>
            </a:r>
          </a:p>
          <a:p>
            <a:r>
              <a:rPr kumimoji="1" lang="en-US" altLang="ja-JP" dirty="0"/>
              <a:t>*        1 *       19 *        -5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12 *</a:t>
            </a:r>
          </a:p>
          <a:p>
            <a:r>
              <a:rPr kumimoji="1" lang="en-US" altLang="ja-JP" dirty="0"/>
              <a:t>*        2 *        9 *       -12 *</a:t>
            </a:r>
          </a:p>
          <a:p>
            <a:r>
              <a:rPr kumimoji="1" lang="en-US" altLang="ja-JP" dirty="0"/>
              <a:t>Type &lt;CR&gt; to continue or q to quit ==&gt;</a:t>
            </a:r>
          </a:p>
          <a:p>
            <a:r>
              <a:rPr kumimoji="1" lang="en-US" altLang="ja-JP" dirty="0"/>
              <a:t>*        2 *       10 *        25 *</a:t>
            </a:r>
          </a:p>
          <a:p>
            <a:r>
              <a:rPr kumimoji="1" lang="en-US" altLang="ja-JP" dirty="0"/>
              <a:t>*        2 *       11 *         5 *</a:t>
            </a:r>
          </a:p>
          <a:p>
            <a:r>
              <a:rPr kumimoji="1" lang="en-US" altLang="ja-JP" dirty="0"/>
              <a:t>*        2 *       12 *        -5 *</a:t>
            </a:r>
          </a:p>
          <a:p>
            <a:r>
              <a:rPr kumimoji="1" lang="en-US" altLang="ja-JP" dirty="0"/>
              <a:t>*        2 *       13 *        12 *</a:t>
            </a:r>
          </a:p>
          <a:p>
            <a:r>
              <a:rPr kumimoji="1" lang="en-US" altLang="ja-JP" dirty="0"/>
              <a:t>*        2 *       14 *       -12 *</a:t>
            </a:r>
          </a:p>
          <a:p>
            <a:r>
              <a:rPr kumimoji="1" lang="en-US" altLang="ja-JP" dirty="0"/>
              <a:t>*        2 *       15 *         5 *</a:t>
            </a:r>
          </a:p>
          <a:p>
            <a:r>
              <a:rPr kumimoji="1" lang="en-US" altLang="ja-JP" dirty="0"/>
              <a:t>*        2 *       16 *        -5 *</a:t>
            </a:r>
          </a:p>
          <a:p>
            <a:r>
              <a:rPr kumimoji="1" lang="en-US" altLang="ja-JP" dirty="0"/>
              <a:t>*        2 *       17 *        94 *</a:t>
            </a:r>
          </a:p>
          <a:p>
            <a:r>
              <a:rPr kumimoji="1" lang="en-US" altLang="ja-JP" dirty="0"/>
              <a:t>*        2 *       18 *         5 *</a:t>
            </a:r>
          </a:p>
          <a:p>
            <a:r>
              <a:rPr kumimoji="1" lang="en-US" altLang="ja-JP" dirty="0"/>
              <a:t>*        2 *       19 *        -5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12 *</a:t>
            </a:r>
          </a:p>
          <a:p>
            <a:r>
              <a:rPr kumimoji="1" lang="en-US" altLang="ja-JP" dirty="0"/>
              <a:t>*        3 *        9 *       -12 *</a:t>
            </a:r>
          </a:p>
          <a:p>
            <a:r>
              <a:rPr kumimoji="1" lang="en-US" altLang="ja-JP" dirty="0"/>
              <a:t>*        3 *       10 *        25 *</a:t>
            </a:r>
          </a:p>
          <a:p>
            <a:r>
              <a:rPr kumimoji="1" lang="en-US" altLang="ja-JP" dirty="0"/>
              <a:t>*        3 *       11 *        24 *</a:t>
            </a:r>
          </a:p>
          <a:p>
            <a:r>
              <a:rPr kumimoji="1" lang="en-US" altLang="ja-JP" dirty="0"/>
              <a:t>*        3 *       12 *       -24 *</a:t>
            </a:r>
          </a:p>
          <a:p>
            <a:r>
              <a:rPr kumimoji="1" lang="en-US" altLang="ja-JP" dirty="0"/>
              <a:t>*        3 *       13 *        -1 *</a:t>
            </a:r>
          </a:p>
          <a:p>
            <a:r>
              <a:rPr kumimoji="1" lang="en-US" altLang="ja-JP" dirty="0"/>
              <a:t>*        3 *       14 *         2 *</a:t>
            </a:r>
          </a:p>
          <a:p>
            <a:r>
              <a:rPr kumimoji="1" lang="en-US" altLang="ja-JP" dirty="0"/>
              <a:t>Type &lt;CR&gt; to continue or q to quit ==&gt;</a:t>
            </a:r>
          </a:p>
          <a:p>
            <a:r>
              <a:rPr kumimoji="1" lang="en-US" altLang="ja-JP" dirty="0"/>
              <a:t>*        3 *       15 *         3 *</a:t>
            </a:r>
          </a:p>
          <a:p>
            <a:r>
              <a:rPr kumimoji="1" lang="en-US" altLang="ja-JP" dirty="0"/>
              <a:t>*        3 *       16 *        -4 *</a:t>
            </a:r>
          </a:p>
          <a:p>
            <a:r>
              <a:rPr kumimoji="1" lang="en-US" altLang="ja-JP" dirty="0"/>
              <a:t>*        3 *       17 *        12 *</a:t>
            </a:r>
          </a:p>
          <a:p>
            <a:r>
              <a:rPr kumimoji="1" lang="en-US" altLang="ja-JP" dirty="0"/>
              <a:t>*        3 *       18 *       -12 *</a:t>
            </a:r>
          </a:p>
          <a:p>
            <a:r>
              <a:rPr kumimoji="1" lang="en-US" altLang="ja-JP" dirty="0"/>
              <a:t>*        3 *       19 *        -1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12 *</a:t>
            </a:r>
          </a:p>
          <a:p>
            <a:r>
              <a:rPr kumimoji="1" lang="en-US" altLang="ja-JP" dirty="0"/>
              <a:t>*        4 *        9 *       -12 *</a:t>
            </a:r>
          </a:p>
          <a:p>
            <a:r>
              <a:rPr kumimoji="1" lang="en-US" altLang="ja-JP" dirty="0"/>
              <a:t>*        4 *       10 *        25 *</a:t>
            </a:r>
          </a:p>
          <a:p>
            <a:r>
              <a:rPr kumimoji="1" lang="en-US" altLang="ja-JP" dirty="0"/>
              <a:t>*        4 *       11 *        15 *</a:t>
            </a:r>
          </a:p>
          <a:p>
            <a:r>
              <a:rPr kumimoji="1" lang="en-US" altLang="ja-JP" dirty="0"/>
              <a:t>*        4 *       12 *       -15 *</a:t>
            </a:r>
          </a:p>
          <a:p>
            <a:r>
              <a:rPr kumimoji="1" lang="en-US" altLang="ja-JP" dirty="0"/>
              <a:t>*        4 *       13 *        12 *</a:t>
            </a:r>
          </a:p>
          <a:p>
            <a:r>
              <a:rPr kumimoji="1" lang="en-US" altLang="ja-JP" dirty="0"/>
              <a:t>*        4 *       14 *       -12 *</a:t>
            </a:r>
          </a:p>
          <a:p>
            <a:r>
              <a:rPr kumimoji="1" lang="en-US" altLang="ja-JP" dirty="0"/>
              <a:t>*        4 *       15 *        15 *</a:t>
            </a:r>
          </a:p>
          <a:p>
            <a:r>
              <a:rPr kumimoji="1" lang="en-US" altLang="ja-JP" dirty="0"/>
              <a:t>*        4 *       16 *       -15 *</a:t>
            </a:r>
          </a:p>
          <a:p>
            <a:r>
              <a:rPr kumimoji="1" lang="en-US" altLang="ja-JP" dirty="0"/>
              <a:t>*        4 *       17 *        94 *</a:t>
            </a:r>
          </a:p>
          <a:p>
            <a:r>
              <a:rPr kumimoji="1" lang="en-US" altLang="ja-JP" dirty="0"/>
              <a:t>*        4 *       18 *        15 *</a:t>
            </a:r>
          </a:p>
          <a:p>
            <a:r>
              <a:rPr kumimoji="1" lang="en-US" altLang="ja-JP" dirty="0"/>
              <a:t>*        4 *       19 *       -15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12 *</a:t>
            </a:r>
          </a:p>
          <a:p>
            <a:r>
              <a:rPr kumimoji="1" lang="en-US" altLang="ja-JP" dirty="0"/>
              <a:t>*        5 *        9 *       -12 *</a:t>
            </a:r>
          </a:p>
          <a:p>
            <a:r>
              <a:rPr kumimoji="1" lang="en-US" altLang="ja-JP" dirty="0"/>
              <a:t>*        5 *       10 *        25 *</a:t>
            </a:r>
          </a:p>
          <a:p>
            <a:r>
              <a:rPr kumimoji="1" lang="en-US" altLang="ja-JP" dirty="0"/>
              <a:t>*        5 *       11 *         5 *</a:t>
            </a:r>
          </a:p>
          <a:p>
            <a:r>
              <a:rPr kumimoji="1" lang="en-US" altLang="ja-JP" dirty="0"/>
              <a:t>*        5 *       12 *        -5 *</a:t>
            </a:r>
          </a:p>
          <a:p>
            <a:r>
              <a:rPr kumimoji="1" lang="en-US" altLang="ja-JP" dirty="0"/>
              <a:t>*        5 *       13 *        12 *</a:t>
            </a:r>
          </a:p>
          <a:p>
            <a:r>
              <a:rPr kumimoji="1" lang="en-US" altLang="ja-JP" dirty="0"/>
              <a:t>*        5 *       14 *       -12 *</a:t>
            </a:r>
          </a:p>
          <a:p>
            <a:r>
              <a:rPr kumimoji="1" lang="en-US" altLang="ja-JP" dirty="0"/>
              <a:t>*        5 *       15 *         5 *</a:t>
            </a:r>
          </a:p>
          <a:p>
            <a:r>
              <a:rPr kumimoji="1" lang="en-US" altLang="ja-JP" dirty="0"/>
              <a:t>*        5 *       16 *        -5 *</a:t>
            </a:r>
          </a:p>
          <a:p>
            <a:r>
              <a:rPr kumimoji="1" lang="en-US" altLang="ja-JP" dirty="0"/>
              <a:t>*        5 *       17 *        94 *</a:t>
            </a:r>
          </a:p>
          <a:p>
            <a:r>
              <a:rPr kumimoji="1" lang="en-US" altLang="ja-JP" dirty="0"/>
              <a:t>*        5 *       18 *         5 *</a:t>
            </a:r>
          </a:p>
          <a:p>
            <a:r>
              <a:rPr kumimoji="1" lang="en-US" altLang="ja-JP" dirty="0"/>
              <a:t>*        5 *       19 *        -5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12 *</a:t>
            </a:r>
          </a:p>
          <a:p>
            <a:r>
              <a:rPr kumimoji="1" lang="en-US" altLang="ja-JP" dirty="0"/>
              <a:t>*        6 *        9 *       -12 *</a:t>
            </a:r>
          </a:p>
          <a:p>
            <a:r>
              <a:rPr kumimoji="1" lang="en-US" altLang="ja-JP" dirty="0"/>
              <a:t>*        6 *       10 *        25 *</a:t>
            </a:r>
          </a:p>
          <a:p>
            <a:r>
              <a:rPr kumimoji="1" lang="en-US" altLang="ja-JP" dirty="0"/>
              <a:t>*        6 *       11 *         5 *</a:t>
            </a:r>
          </a:p>
          <a:p>
            <a:r>
              <a:rPr kumimoji="1" lang="en-US" altLang="ja-JP" dirty="0"/>
              <a:t>*        6 *       12 *        -5 *</a:t>
            </a:r>
          </a:p>
          <a:p>
            <a:r>
              <a:rPr kumimoji="1" lang="en-US" altLang="ja-JP" dirty="0"/>
              <a:t>*        6 *       13 *        12 *</a:t>
            </a:r>
          </a:p>
          <a:p>
            <a:r>
              <a:rPr kumimoji="1" lang="en-US" altLang="ja-JP" dirty="0"/>
              <a:t>*        6 *       14 *       -12 *</a:t>
            </a:r>
          </a:p>
          <a:p>
            <a:r>
              <a:rPr kumimoji="1" lang="en-US" altLang="ja-JP" dirty="0"/>
              <a:t>*        6 *       15 *         5 *</a:t>
            </a:r>
          </a:p>
          <a:p>
            <a:r>
              <a:rPr kumimoji="1" lang="en-US" altLang="ja-JP" dirty="0"/>
              <a:t>*        6 *       16 *        -5 *</a:t>
            </a:r>
          </a:p>
          <a:p>
            <a:r>
              <a:rPr kumimoji="1" lang="en-US" altLang="ja-JP" dirty="0"/>
              <a:t>*        6 *       17 *        94 *</a:t>
            </a:r>
          </a:p>
          <a:p>
            <a:r>
              <a:rPr kumimoji="1" lang="en-US" altLang="ja-JP" dirty="0"/>
              <a:t>*        6 *       18 *         5 *</a:t>
            </a:r>
          </a:p>
          <a:p>
            <a:r>
              <a:rPr kumimoji="1" lang="en-US" altLang="ja-JP" dirty="0"/>
              <a:t>*        6 *       19 *        -5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12 *</a:t>
            </a:r>
          </a:p>
          <a:p>
            <a:r>
              <a:rPr kumimoji="1" lang="en-US" altLang="ja-JP" dirty="0"/>
              <a:t>*        7 *        9 *       -12 *</a:t>
            </a:r>
          </a:p>
          <a:p>
            <a:r>
              <a:rPr kumimoji="1" lang="en-US" altLang="ja-JP" dirty="0"/>
              <a:t>Type &lt;CR&gt; to continue or q to quit ==&gt;</a:t>
            </a:r>
          </a:p>
          <a:p>
            <a:r>
              <a:rPr kumimoji="1" lang="en-US" altLang="ja-JP" dirty="0"/>
              <a:t>*        7 *       10 *        25 *</a:t>
            </a:r>
          </a:p>
          <a:p>
            <a:r>
              <a:rPr kumimoji="1" lang="en-US" altLang="ja-JP" dirty="0"/>
              <a:t>*        7 *       11 *         5 *</a:t>
            </a:r>
          </a:p>
          <a:p>
            <a:r>
              <a:rPr kumimoji="1" lang="en-US" altLang="ja-JP" dirty="0"/>
              <a:t>*        7 *       12 *        -5 *</a:t>
            </a:r>
          </a:p>
          <a:p>
            <a:r>
              <a:rPr kumimoji="1" lang="en-US" altLang="ja-JP" dirty="0"/>
              <a:t>*        7 *       13 *        12 *</a:t>
            </a:r>
          </a:p>
          <a:p>
            <a:r>
              <a:rPr kumimoji="1" lang="en-US" altLang="ja-JP" dirty="0"/>
              <a:t>*        7 *       14 *       -12 *</a:t>
            </a:r>
          </a:p>
          <a:p>
            <a:r>
              <a:rPr kumimoji="1" lang="en-US" altLang="ja-JP" dirty="0"/>
              <a:t>*        7 *       15 *         5 *</a:t>
            </a:r>
          </a:p>
          <a:p>
            <a:r>
              <a:rPr kumimoji="1" lang="en-US" altLang="ja-JP" dirty="0"/>
              <a:t>*        7 *       16 *        -5 *</a:t>
            </a:r>
          </a:p>
          <a:p>
            <a:r>
              <a:rPr kumimoji="1" lang="en-US" altLang="ja-JP" dirty="0"/>
              <a:t>*        7 *       17 *        94 *</a:t>
            </a:r>
          </a:p>
          <a:p>
            <a:r>
              <a:rPr kumimoji="1" lang="en-US" altLang="ja-JP" dirty="0"/>
              <a:t>*        7 *       18 *         5 *</a:t>
            </a:r>
          </a:p>
          <a:p>
            <a:r>
              <a:rPr kumimoji="1" lang="en-US" altLang="ja-JP" dirty="0"/>
              <a:t>*        7 *       19 *        -5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12 *</a:t>
            </a:r>
          </a:p>
          <a:p>
            <a:r>
              <a:rPr kumimoji="1" lang="en-US" altLang="ja-JP" dirty="0"/>
              <a:t>*        8 *        9 *       -12 *</a:t>
            </a:r>
          </a:p>
          <a:p>
            <a:r>
              <a:rPr kumimoji="1" lang="en-US" altLang="ja-JP" dirty="0"/>
              <a:t>*        8 *       10 *        25 *</a:t>
            </a:r>
          </a:p>
          <a:p>
            <a:r>
              <a:rPr kumimoji="1" lang="en-US" altLang="ja-JP" dirty="0"/>
              <a:t>*        8 *       11 *        15 *</a:t>
            </a:r>
          </a:p>
          <a:p>
            <a:r>
              <a:rPr kumimoji="1" lang="en-US" altLang="ja-JP" dirty="0"/>
              <a:t>*        8 *       12 *       -15 *</a:t>
            </a:r>
          </a:p>
          <a:p>
            <a:r>
              <a:rPr kumimoji="1" lang="en-US" altLang="ja-JP" dirty="0"/>
              <a:t>*        8 *       13 *        12 *</a:t>
            </a:r>
          </a:p>
          <a:p>
            <a:r>
              <a:rPr kumimoji="1" lang="en-US" altLang="ja-JP" dirty="0"/>
              <a:t>*        8 *       14 *       -12 *</a:t>
            </a:r>
          </a:p>
          <a:p>
            <a:r>
              <a:rPr kumimoji="1" lang="en-US" altLang="ja-JP" dirty="0"/>
              <a:t>Type &lt;CR&gt; to continue or q to quit ==&gt;</a:t>
            </a:r>
          </a:p>
          <a:p>
            <a:r>
              <a:rPr kumimoji="1" lang="en-US" altLang="ja-JP" dirty="0"/>
              <a:t>*        8 *       15 *        15 *</a:t>
            </a:r>
          </a:p>
          <a:p>
            <a:r>
              <a:rPr kumimoji="1" lang="en-US" altLang="ja-JP" dirty="0"/>
              <a:t>*        8 *       16 *       -15 *</a:t>
            </a:r>
          </a:p>
          <a:p>
            <a:r>
              <a:rPr kumimoji="1" lang="en-US" altLang="ja-JP" dirty="0"/>
              <a:t>*        8 *       17 *        94 *</a:t>
            </a:r>
          </a:p>
          <a:p>
            <a:r>
              <a:rPr kumimoji="1" lang="en-US" altLang="ja-JP" dirty="0"/>
              <a:t>*        8 *       18 *        15 *</a:t>
            </a:r>
          </a:p>
          <a:p>
            <a:r>
              <a:rPr kumimoji="1" lang="en-US" altLang="ja-JP" dirty="0"/>
              <a:t>*        8 *       19 *       -15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12 *</a:t>
            </a:r>
          </a:p>
          <a:p>
            <a:r>
              <a:rPr kumimoji="1" lang="en-US" altLang="ja-JP" dirty="0"/>
              <a:t>*        9 *        9 *       -12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12 *</a:t>
            </a:r>
          </a:p>
          <a:p>
            <a:r>
              <a:rPr kumimoji="1" lang="en-US" altLang="ja-JP" dirty="0"/>
              <a:t>*        9 *       14 *       -12 *</a:t>
            </a:r>
          </a:p>
          <a:p>
            <a:r>
              <a:rPr kumimoji="1" lang="en-US" altLang="ja-JP" dirty="0"/>
              <a:t>*        9 *       15 *         5 *</a:t>
            </a:r>
          </a:p>
          <a:p>
            <a:r>
              <a:rPr kumimoji="1" lang="en-US" altLang="ja-JP" dirty="0"/>
              <a:t>*        9 *       16 *        -5 *</a:t>
            </a:r>
          </a:p>
          <a:p>
            <a:r>
              <a:rPr kumimoji="1" lang="en-US" altLang="ja-JP" dirty="0"/>
              <a:t>*        9 *       17 *        94 *</a:t>
            </a:r>
          </a:p>
          <a:p>
            <a:r>
              <a:rPr kumimoji="1" lang="en-US" altLang="ja-JP" dirty="0"/>
              <a:t>*        9 *       18 *         5 *</a:t>
            </a:r>
          </a:p>
          <a:p>
            <a:r>
              <a:rPr kumimoji="1" lang="en-US" altLang="ja-JP" dirty="0"/>
              <a:t>*        9 *       19 *        -5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12 *</a:t>
            </a:r>
          </a:p>
          <a:p>
            <a:r>
              <a:rPr kumimoji="1" lang="en-US" altLang="ja-JP" dirty="0"/>
              <a:t>*       10 *        9 *       -12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12 *</a:t>
            </a:r>
          </a:p>
          <a:p>
            <a:r>
              <a:rPr kumimoji="1" lang="en-US" altLang="ja-JP" dirty="0"/>
              <a:t>*       10 *       14 *       -12 *</a:t>
            </a:r>
          </a:p>
          <a:p>
            <a:r>
              <a:rPr kumimoji="1" lang="en-US" altLang="ja-JP" dirty="0"/>
              <a:t>*       10 *       15 *         5 *</a:t>
            </a:r>
          </a:p>
          <a:p>
            <a:r>
              <a:rPr kumimoji="1" lang="en-US" altLang="ja-JP" dirty="0"/>
              <a:t>*       10 *       16 *        -5 *</a:t>
            </a:r>
          </a:p>
          <a:p>
            <a:r>
              <a:rPr kumimoji="1" lang="en-US" altLang="ja-JP" dirty="0"/>
              <a:t>*       10 *       17 *        94 *</a:t>
            </a:r>
          </a:p>
          <a:p>
            <a:r>
              <a:rPr kumimoji="1" lang="en-US" altLang="ja-JP" dirty="0"/>
              <a:t>*       10 *       18 *         5 *</a:t>
            </a:r>
          </a:p>
          <a:p>
            <a:r>
              <a:rPr kumimoji="1" lang="en-US" altLang="ja-JP" dirty="0"/>
              <a:t>*       10 *       19 *        -5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12 *</a:t>
            </a:r>
          </a:p>
          <a:p>
            <a:r>
              <a:rPr kumimoji="1" lang="en-US" altLang="ja-JP" dirty="0"/>
              <a:t>*       11 *        9 *       -12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12 *</a:t>
            </a:r>
          </a:p>
          <a:p>
            <a:r>
              <a:rPr kumimoji="1" lang="en-US" altLang="ja-JP" dirty="0"/>
              <a:t>*       11 *       14 *       -12 *</a:t>
            </a:r>
          </a:p>
          <a:p>
            <a:r>
              <a:rPr kumimoji="1" lang="en-US" altLang="ja-JP" dirty="0"/>
              <a:t>*       11 *       15 *         5 *</a:t>
            </a:r>
          </a:p>
          <a:p>
            <a:r>
              <a:rPr kumimoji="1" lang="en-US" altLang="ja-JP" dirty="0"/>
              <a:t>*       11 *       16 *        -5 *</a:t>
            </a:r>
          </a:p>
          <a:p>
            <a:r>
              <a:rPr kumimoji="1" lang="en-US" altLang="ja-JP" dirty="0"/>
              <a:t>*       11 *       17 *        94 *</a:t>
            </a:r>
          </a:p>
          <a:p>
            <a:r>
              <a:rPr kumimoji="1" lang="en-US" altLang="ja-JP" dirty="0"/>
              <a:t>*       11 *       18 *         5 *</a:t>
            </a:r>
          </a:p>
          <a:p>
            <a:r>
              <a:rPr kumimoji="1" lang="en-US" altLang="ja-JP" dirty="0"/>
              <a:t>*       11 *       19 *        -5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12 *</a:t>
            </a:r>
          </a:p>
          <a:p>
            <a:r>
              <a:rPr kumimoji="1" lang="en-US" altLang="ja-JP" dirty="0"/>
              <a:t>*       12 *        9 *       -12 *</a:t>
            </a:r>
          </a:p>
          <a:p>
            <a:r>
              <a:rPr kumimoji="1" lang="en-US" altLang="ja-JP" dirty="0"/>
              <a:t>Type &lt;CR&gt; to continue or q to quit ==&gt;</a:t>
            </a:r>
          </a:p>
          <a:p>
            <a:r>
              <a:rPr kumimoji="1" lang="en-US" altLang="ja-JP" dirty="0"/>
              <a:t>*       12 *       10 *        25 *</a:t>
            </a:r>
          </a:p>
          <a:p>
            <a:r>
              <a:rPr kumimoji="1" lang="en-US" altLang="ja-JP" dirty="0"/>
              <a:t>*       12 *       11 *        24 *</a:t>
            </a:r>
          </a:p>
          <a:p>
            <a:r>
              <a:rPr kumimoji="1" lang="en-US" altLang="ja-JP" dirty="0"/>
              <a:t>*       12 *       12 *       -24 *</a:t>
            </a:r>
          </a:p>
          <a:p>
            <a:r>
              <a:rPr kumimoji="1" lang="en-US" altLang="ja-JP" dirty="0"/>
              <a:t>*       12 *       13 *       -15 *</a:t>
            </a:r>
          </a:p>
          <a:p>
            <a:r>
              <a:rPr kumimoji="1" lang="en-US" altLang="ja-JP" dirty="0"/>
              <a:t>*       12 *       14 *        16 *</a:t>
            </a:r>
          </a:p>
          <a:p>
            <a:r>
              <a:rPr kumimoji="1" lang="en-US" altLang="ja-JP" dirty="0"/>
              <a:t>*       12 *       15 *         1 *</a:t>
            </a:r>
          </a:p>
          <a:p>
            <a:r>
              <a:rPr kumimoji="1" lang="en-US" altLang="ja-JP" dirty="0"/>
              <a:t>*       12 *       16 *        -2 *</a:t>
            </a:r>
          </a:p>
          <a:p>
            <a:r>
              <a:rPr kumimoji="1" lang="en-US" altLang="ja-JP" dirty="0"/>
              <a:t>*       12 *       17 *        12 *</a:t>
            </a:r>
          </a:p>
          <a:p>
            <a:r>
              <a:rPr kumimoji="1" lang="en-US" altLang="ja-JP" dirty="0"/>
              <a:t>*       12 *       18 *       -12 *</a:t>
            </a:r>
          </a:p>
          <a:p>
            <a:r>
              <a:rPr kumimoji="1" lang="en-US" altLang="ja-JP" dirty="0"/>
              <a:t>*       12 *       19 *       -15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12 *</a:t>
            </a:r>
          </a:p>
          <a:p>
            <a:r>
              <a:rPr kumimoji="1" lang="en-US" altLang="ja-JP" dirty="0"/>
              <a:t>*       13 *        9 *       -12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12 *</a:t>
            </a:r>
          </a:p>
          <a:p>
            <a:r>
              <a:rPr kumimoji="1" lang="en-US" altLang="ja-JP" dirty="0"/>
              <a:t>*       13 *       14 *       -12 *</a:t>
            </a:r>
          </a:p>
          <a:p>
            <a:r>
              <a:rPr kumimoji="1" lang="en-US" altLang="ja-JP" dirty="0"/>
              <a:t>Type &lt;CR&gt; to continue or q to quit ==&gt;</a:t>
            </a:r>
          </a:p>
          <a:p>
            <a:r>
              <a:rPr kumimoji="1" lang="en-US" altLang="ja-JP" dirty="0"/>
              <a:t>*       13 *       15 *         5 *</a:t>
            </a:r>
          </a:p>
          <a:p>
            <a:r>
              <a:rPr kumimoji="1" lang="en-US" altLang="ja-JP" dirty="0"/>
              <a:t>*       13 *       16 *        -5 *</a:t>
            </a:r>
          </a:p>
          <a:p>
            <a:r>
              <a:rPr kumimoji="1" lang="en-US" altLang="ja-JP" dirty="0"/>
              <a:t>*       13 *       17 *        94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12 *</a:t>
            </a:r>
          </a:p>
          <a:p>
            <a:r>
              <a:rPr kumimoji="1" lang="en-US" altLang="ja-JP" dirty="0"/>
              <a:t>*       14 *        9 *       -12 *</a:t>
            </a:r>
          </a:p>
          <a:p>
            <a:r>
              <a:rPr kumimoji="1" lang="en-US" altLang="ja-JP" dirty="0"/>
              <a:t>*       14 *       10 *        25 *</a:t>
            </a:r>
          </a:p>
          <a:p>
            <a:r>
              <a:rPr kumimoji="1" lang="en-US" altLang="ja-JP" dirty="0"/>
              <a:t>*       14 *       11 *         5 *</a:t>
            </a:r>
          </a:p>
          <a:p>
            <a:r>
              <a:rPr kumimoji="1" lang="en-US" altLang="ja-JP" dirty="0"/>
              <a:t>*       14 *       12 *        -5 *</a:t>
            </a:r>
          </a:p>
          <a:p>
            <a:r>
              <a:rPr kumimoji="1" lang="en-US" altLang="ja-JP" dirty="0"/>
              <a:t>*       14 *       13 *        12 *</a:t>
            </a:r>
          </a:p>
          <a:p>
            <a:r>
              <a:rPr kumimoji="1" lang="en-US" altLang="ja-JP" dirty="0"/>
              <a:t>*       14 *       14 *       -12 *</a:t>
            </a:r>
          </a:p>
          <a:p>
            <a:r>
              <a:rPr kumimoji="1" lang="en-US" altLang="ja-JP" dirty="0"/>
              <a:t>*       14 *       15 *         5 *</a:t>
            </a:r>
          </a:p>
          <a:p>
            <a:r>
              <a:rPr kumimoji="1" lang="en-US" altLang="ja-JP" dirty="0"/>
              <a:t>*       14 *       16 *        -5 *</a:t>
            </a:r>
          </a:p>
          <a:p>
            <a:r>
              <a:rPr kumimoji="1" lang="en-US" altLang="ja-JP" dirty="0"/>
              <a:t>*       14 *       17 *        94 *</a:t>
            </a:r>
          </a:p>
          <a:p>
            <a:r>
              <a:rPr kumimoji="1" lang="en-US" altLang="ja-JP" dirty="0"/>
              <a:t>*       14 *       18 *         5 *</a:t>
            </a:r>
          </a:p>
          <a:p>
            <a:r>
              <a:rPr kumimoji="1" lang="en-US" altLang="ja-JP" dirty="0"/>
              <a:t>*       14 *       19 *        -5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12 *</a:t>
            </a:r>
          </a:p>
          <a:p>
            <a:r>
              <a:rPr kumimoji="1" lang="en-US" altLang="ja-JP" dirty="0"/>
              <a:t>*       15 *        9 *       -12 *</a:t>
            </a:r>
          </a:p>
          <a:p>
            <a:r>
              <a:rPr kumimoji="1" lang="en-US" altLang="ja-JP" dirty="0"/>
              <a:t>*       15 *       10 *        25 *</a:t>
            </a:r>
          </a:p>
          <a:p>
            <a:r>
              <a:rPr kumimoji="1" lang="en-US" altLang="ja-JP" dirty="0"/>
              <a:t>*       15 *       11 *        24 *</a:t>
            </a:r>
          </a:p>
          <a:p>
            <a:r>
              <a:rPr kumimoji="1" lang="en-US" altLang="ja-JP" dirty="0"/>
              <a:t>*       15 *       12 *       -24 *</a:t>
            </a:r>
          </a:p>
          <a:p>
            <a:r>
              <a:rPr kumimoji="1" lang="en-US" altLang="ja-JP" dirty="0"/>
              <a:t>*       15 *       13 *        -3 *</a:t>
            </a:r>
          </a:p>
          <a:p>
            <a:r>
              <a:rPr kumimoji="1" lang="en-US" altLang="ja-JP" dirty="0"/>
              <a:t>*       15 *       14 *         4 *</a:t>
            </a:r>
          </a:p>
          <a:p>
            <a:r>
              <a:rPr kumimoji="1" lang="en-US" altLang="ja-JP" dirty="0"/>
              <a:t>*       15 *       15 *        13 *</a:t>
            </a:r>
          </a:p>
          <a:p>
            <a:r>
              <a:rPr kumimoji="1" lang="en-US" altLang="ja-JP" dirty="0"/>
              <a:t>*       15 *       16 *       -14 *</a:t>
            </a:r>
          </a:p>
          <a:p>
            <a:r>
              <a:rPr kumimoji="1" lang="en-US" altLang="ja-JP" dirty="0"/>
              <a:t>*       15 *       17 *        12 *</a:t>
            </a:r>
          </a:p>
          <a:p>
            <a:r>
              <a:rPr kumimoji="1" lang="en-US" altLang="ja-JP" dirty="0"/>
              <a:t>*       15 *       18 *       -12 *</a:t>
            </a:r>
          </a:p>
          <a:p>
            <a:r>
              <a:rPr kumimoji="1" lang="en-US" altLang="ja-JP" dirty="0"/>
              <a:t>*       15 *       19 *        -3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12 *</a:t>
            </a:r>
          </a:p>
          <a:p>
            <a:r>
              <a:rPr kumimoji="1" lang="en-US" altLang="ja-JP" dirty="0"/>
              <a:t>*       16 *        9 *       -12 *</a:t>
            </a:r>
          </a:p>
          <a:p>
            <a:r>
              <a:rPr kumimoji="1" lang="en-US" altLang="ja-JP" dirty="0"/>
              <a:t>*       16 *       10 *        25 *</a:t>
            </a:r>
          </a:p>
          <a:p>
            <a:r>
              <a:rPr kumimoji="1" lang="en-US" altLang="ja-JP" dirty="0"/>
              <a:t>*       16 *       11 *         5 *</a:t>
            </a:r>
          </a:p>
          <a:p>
            <a:r>
              <a:rPr kumimoji="1" lang="en-US" altLang="ja-JP" dirty="0"/>
              <a:t>*       16 *       12 *        -5 *</a:t>
            </a:r>
          </a:p>
          <a:p>
            <a:r>
              <a:rPr kumimoji="1" lang="en-US" altLang="ja-JP" dirty="0"/>
              <a:t>*       16 *       13 *        12 *</a:t>
            </a:r>
          </a:p>
          <a:p>
            <a:r>
              <a:rPr kumimoji="1" lang="en-US" altLang="ja-JP" dirty="0"/>
              <a:t>*       16 *       14 *       -12 *</a:t>
            </a:r>
          </a:p>
          <a:p>
            <a:r>
              <a:rPr kumimoji="1" lang="en-US" altLang="ja-JP" dirty="0"/>
              <a:t>*       16 *       15 *         5 *</a:t>
            </a:r>
          </a:p>
          <a:p>
            <a:r>
              <a:rPr kumimoji="1" lang="en-US" altLang="ja-JP" dirty="0"/>
              <a:t>*       16 *       16 *        -5 *</a:t>
            </a:r>
          </a:p>
          <a:p>
            <a:r>
              <a:rPr kumimoji="1" lang="en-US" altLang="ja-JP" dirty="0"/>
              <a:t>*       16 *       17 *        94 *</a:t>
            </a:r>
          </a:p>
          <a:p>
            <a:r>
              <a:rPr kumimoji="1" lang="en-US" altLang="ja-JP" dirty="0"/>
              <a:t>*       16 *       18 *         5 *</a:t>
            </a:r>
          </a:p>
          <a:p>
            <a:r>
              <a:rPr kumimoji="1" lang="en-US" altLang="ja-JP" dirty="0"/>
              <a:t>*       16 *       19 *        -5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12 *</a:t>
            </a:r>
          </a:p>
          <a:p>
            <a:r>
              <a:rPr kumimoji="1" lang="en-US" altLang="ja-JP" dirty="0"/>
              <a:t>*       17 *        9 *       -12 *</a:t>
            </a:r>
          </a:p>
          <a:p>
            <a:r>
              <a:rPr kumimoji="1" lang="en-US" altLang="ja-JP" dirty="0"/>
              <a:t>Type &lt;CR&gt; to continue or q to quit ==&gt;</a:t>
            </a:r>
          </a:p>
          <a:p>
            <a:r>
              <a:rPr kumimoji="1" lang="en-US" altLang="ja-JP" dirty="0"/>
              <a:t>*       17 *       10 *        25 *</a:t>
            </a:r>
          </a:p>
          <a:p>
            <a:r>
              <a:rPr kumimoji="1" lang="en-US" altLang="ja-JP" dirty="0"/>
              <a:t>*       17 *       11 *         5 *</a:t>
            </a:r>
          </a:p>
          <a:p>
            <a:r>
              <a:rPr kumimoji="1" lang="en-US" altLang="ja-JP" dirty="0"/>
              <a:t>*       17 *       12 *        -5 *</a:t>
            </a:r>
          </a:p>
          <a:p>
            <a:r>
              <a:rPr kumimoji="1" lang="en-US" altLang="ja-JP" dirty="0"/>
              <a:t>*       17 *       13 *        12 *</a:t>
            </a:r>
          </a:p>
          <a:p>
            <a:r>
              <a:rPr kumimoji="1" lang="en-US" altLang="ja-JP" dirty="0"/>
              <a:t>*       17 *       14 *       -12 *</a:t>
            </a:r>
          </a:p>
          <a:p>
            <a:r>
              <a:rPr kumimoji="1" lang="en-US" altLang="ja-JP" dirty="0"/>
              <a:t>*       17 *       15 *         5 *</a:t>
            </a:r>
          </a:p>
          <a:p>
            <a:r>
              <a:rPr kumimoji="1" lang="en-US" altLang="ja-JP" dirty="0"/>
              <a:t>*       17 *       16 *        -5 *</a:t>
            </a:r>
          </a:p>
          <a:p>
            <a:r>
              <a:rPr kumimoji="1" lang="en-US" altLang="ja-JP" dirty="0"/>
              <a:t>*       17 *       17 *        94 *</a:t>
            </a:r>
          </a:p>
          <a:p>
            <a:r>
              <a:rPr kumimoji="1" lang="en-US" altLang="ja-JP" dirty="0"/>
              <a:t>*       17 *       18 *         5 *</a:t>
            </a:r>
          </a:p>
          <a:p>
            <a:r>
              <a:rPr kumimoji="1" lang="en-US" altLang="ja-JP" dirty="0"/>
              <a:t>*       17 *       19 *        -5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12 *</a:t>
            </a:r>
          </a:p>
          <a:p>
            <a:r>
              <a:rPr kumimoji="1" lang="en-US" altLang="ja-JP" dirty="0"/>
              <a:t>*       18 *        9 *       -12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12 *</a:t>
            </a:r>
          </a:p>
          <a:p>
            <a:r>
              <a:rPr kumimoji="1" lang="en-US" altLang="ja-JP" dirty="0"/>
              <a:t>*       18 *       14 *       -12 *</a:t>
            </a:r>
          </a:p>
          <a:p>
            <a:r>
              <a:rPr kumimoji="1" lang="en-US" altLang="ja-JP" dirty="0"/>
              <a:t>Type &lt;CR&gt; to continue or q to quit ==&gt;</a:t>
            </a:r>
          </a:p>
          <a:p>
            <a:r>
              <a:rPr kumimoji="1" lang="en-US" altLang="ja-JP" dirty="0"/>
              <a:t>*       18 *       15 *         5 *</a:t>
            </a:r>
          </a:p>
          <a:p>
            <a:r>
              <a:rPr kumimoji="1" lang="en-US" altLang="ja-JP" dirty="0"/>
              <a:t>*       18 *       16 *        -5 *</a:t>
            </a:r>
          </a:p>
          <a:p>
            <a:r>
              <a:rPr kumimoji="1" lang="en-US" altLang="ja-JP" dirty="0"/>
              <a:t>*       18 *       17 *        94 *</a:t>
            </a:r>
          </a:p>
          <a:p>
            <a:r>
              <a:rPr kumimoji="1" lang="en-US" altLang="ja-JP" dirty="0"/>
              <a:t>*       18 *       18 *         5 *</a:t>
            </a:r>
          </a:p>
          <a:p>
            <a:r>
              <a:rPr kumimoji="1" lang="en-US" altLang="ja-JP" dirty="0"/>
              <a:t>*       18 *       19 *        -5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12 *</a:t>
            </a:r>
          </a:p>
          <a:p>
            <a:r>
              <a:rPr kumimoji="1" lang="en-US" altLang="ja-JP" dirty="0"/>
              <a:t>*       19 *        9 *       -12 *</a:t>
            </a:r>
          </a:p>
          <a:p>
            <a:r>
              <a:rPr kumimoji="1" lang="en-US" altLang="ja-JP" dirty="0"/>
              <a:t>*       19 *       10 *        25 *</a:t>
            </a:r>
          </a:p>
          <a:p>
            <a:r>
              <a:rPr kumimoji="1" lang="en-US" altLang="ja-JP" dirty="0"/>
              <a:t>*       19 *       11 *        24 *</a:t>
            </a:r>
          </a:p>
          <a:p>
            <a:r>
              <a:rPr kumimoji="1" lang="en-US" altLang="ja-JP" dirty="0"/>
              <a:t>*       19 *       12 *       -24 *</a:t>
            </a:r>
          </a:p>
          <a:p>
            <a:r>
              <a:rPr kumimoji="1" lang="en-US" altLang="ja-JP" dirty="0"/>
              <a:t>*       19 *       13 *       -11 *</a:t>
            </a:r>
          </a:p>
          <a:p>
            <a:r>
              <a:rPr kumimoji="1" lang="en-US" altLang="ja-JP" dirty="0"/>
              <a:t>*       19 *       14 *        12 *</a:t>
            </a:r>
          </a:p>
          <a:p>
            <a:r>
              <a:rPr kumimoji="1" lang="en-US" altLang="ja-JP" dirty="0"/>
              <a:t>*       19 *       15 *         1 *</a:t>
            </a:r>
          </a:p>
          <a:p>
            <a:r>
              <a:rPr kumimoji="1" lang="en-US" altLang="ja-JP" dirty="0"/>
              <a:t>*       19 *       16 *        -2 *</a:t>
            </a:r>
          </a:p>
          <a:p>
            <a:r>
              <a:rPr kumimoji="1" lang="en-US" altLang="ja-JP" dirty="0"/>
              <a:t>*       19 *       17 *        12 *</a:t>
            </a:r>
          </a:p>
          <a:p>
            <a:r>
              <a:rPr kumimoji="1" lang="en-US" altLang="ja-JP" dirty="0"/>
              <a:t>*       19 *       18 *       -12 *</a:t>
            </a:r>
          </a:p>
          <a:p>
            <a:r>
              <a:rPr kumimoji="1" lang="en-US" altLang="ja-JP" dirty="0"/>
              <a:t>*       19 *       19 *       -11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12 *</a:t>
            </a:r>
          </a:p>
          <a:p>
            <a:r>
              <a:rPr kumimoji="1" lang="en-US" altLang="ja-JP" dirty="0"/>
              <a:t>*       20 *        9 *       -12 *</a:t>
            </a:r>
          </a:p>
          <a:p>
            <a:r>
              <a:rPr kumimoji="1" lang="en-US" altLang="ja-JP" dirty="0"/>
              <a:t>*       20 *       10 *        25 *</a:t>
            </a:r>
          </a:p>
          <a:p>
            <a:r>
              <a:rPr kumimoji="1" lang="en-US" altLang="ja-JP" dirty="0"/>
              <a:t>*       20 *       11 *         5 *</a:t>
            </a:r>
          </a:p>
          <a:p>
            <a:r>
              <a:rPr kumimoji="1" lang="en-US" altLang="ja-JP" dirty="0"/>
              <a:t>*       20 *       12 *        -5 *</a:t>
            </a:r>
          </a:p>
          <a:p>
            <a:r>
              <a:rPr kumimoji="1" lang="en-US" altLang="ja-JP" dirty="0"/>
              <a:t>*       20 *       13 *        12 *</a:t>
            </a:r>
          </a:p>
          <a:p>
            <a:r>
              <a:rPr kumimoji="1" lang="en-US" altLang="ja-JP" dirty="0"/>
              <a:t>*       20 *       14 *       -12 *</a:t>
            </a:r>
          </a:p>
          <a:p>
            <a:r>
              <a:rPr kumimoji="1" lang="en-US" altLang="ja-JP" dirty="0"/>
              <a:t>*       20 *       15 *         5 *</a:t>
            </a:r>
          </a:p>
          <a:p>
            <a:r>
              <a:rPr kumimoji="1" lang="en-US" altLang="ja-JP" dirty="0"/>
              <a:t>*       20 *       16 *        -5 *</a:t>
            </a:r>
          </a:p>
          <a:p>
            <a:r>
              <a:rPr kumimoji="1" lang="en-US" altLang="ja-JP" dirty="0"/>
              <a:t>*       20 *       17 *        94 *</a:t>
            </a:r>
          </a:p>
          <a:p>
            <a:r>
              <a:rPr kumimoji="1" lang="en-US" altLang="ja-JP" dirty="0"/>
              <a:t>*       20 *       18 *         5 *</a:t>
            </a:r>
          </a:p>
          <a:p>
            <a:r>
              <a:rPr kumimoji="1" lang="en-US" altLang="ja-JP" dirty="0"/>
              <a:t>*       20 *       19 *        -5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12 *</a:t>
            </a:r>
          </a:p>
          <a:p>
            <a:r>
              <a:rPr kumimoji="1" lang="en-US" altLang="ja-JP" dirty="0"/>
              <a:t>*       21 *        9 *       -12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-11 *</a:t>
            </a:r>
          </a:p>
          <a:p>
            <a:r>
              <a:rPr kumimoji="1" lang="en-US" altLang="ja-JP" dirty="0"/>
              <a:t>*       21 *       14 *        12 *</a:t>
            </a:r>
          </a:p>
          <a:p>
            <a:r>
              <a:rPr kumimoji="1" lang="en-US" altLang="ja-JP" dirty="0"/>
              <a:t>*       21 *       15 *         1 *</a:t>
            </a:r>
          </a:p>
          <a:p>
            <a:r>
              <a:rPr kumimoji="1" lang="en-US" altLang="ja-JP" dirty="0"/>
              <a:t>*       21 *       16 *        -2 *</a:t>
            </a:r>
          </a:p>
          <a:p>
            <a:r>
              <a:rPr kumimoji="1" lang="en-US" altLang="ja-JP" dirty="0"/>
              <a:t>*       21 *       17 *        12 *</a:t>
            </a:r>
          </a:p>
          <a:p>
            <a:r>
              <a:rPr kumimoji="1" lang="en-US" altLang="ja-JP" dirty="0"/>
              <a:t>*       21 *       18 *       -12 *</a:t>
            </a:r>
          </a:p>
          <a:p>
            <a:r>
              <a:rPr kumimoji="1" lang="en-US" altLang="ja-JP" dirty="0"/>
              <a:t>*       21 *       19 *       -11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12 *</a:t>
            </a:r>
          </a:p>
          <a:p>
            <a:r>
              <a:rPr kumimoji="1" lang="en-US" altLang="ja-JP" dirty="0"/>
              <a:t>*       22 *        9 *       -12 *</a:t>
            </a:r>
          </a:p>
          <a:p>
            <a:r>
              <a:rPr kumimoji="1" lang="en-US" altLang="ja-JP" dirty="0"/>
              <a:t>Type &lt;CR&gt; to continue or q to quit ==&gt;</a:t>
            </a:r>
          </a:p>
          <a:p>
            <a:r>
              <a:rPr kumimoji="1" lang="en-US" altLang="ja-JP" dirty="0"/>
              <a:t>*       22 *       10 *        25 *</a:t>
            </a:r>
          </a:p>
          <a:p>
            <a:r>
              <a:rPr kumimoji="1" lang="en-US" altLang="ja-JP" dirty="0"/>
              <a:t>*       22 *       11 *         5 *</a:t>
            </a:r>
          </a:p>
          <a:p>
            <a:r>
              <a:rPr kumimoji="1" lang="en-US" altLang="ja-JP" dirty="0"/>
              <a:t>*       22 *       12 *        -5 *</a:t>
            </a:r>
          </a:p>
          <a:p>
            <a:r>
              <a:rPr kumimoji="1" lang="en-US" altLang="ja-JP" dirty="0"/>
              <a:t>*       22 *       13 *        12 *</a:t>
            </a:r>
          </a:p>
          <a:p>
            <a:r>
              <a:rPr kumimoji="1" lang="en-US" altLang="ja-JP" dirty="0"/>
              <a:t>*       22 *       14 *       -12 *</a:t>
            </a:r>
          </a:p>
          <a:p>
            <a:r>
              <a:rPr kumimoji="1" lang="en-US" altLang="ja-JP" dirty="0"/>
              <a:t>*       22 *       15 *         5 *</a:t>
            </a:r>
          </a:p>
          <a:p>
            <a:r>
              <a:rPr kumimoji="1" lang="en-US" altLang="ja-JP" dirty="0"/>
              <a:t>*       22 *       16 *        -5 *</a:t>
            </a:r>
          </a:p>
          <a:p>
            <a:r>
              <a:rPr kumimoji="1" lang="en-US" altLang="ja-JP" dirty="0"/>
              <a:t>*       22 *       17 *        94 *</a:t>
            </a:r>
          </a:p>
          <a:p>
            <a:r>
              <a:rPr kumimoji="1" lang="en-US" altLang="ja-JP" dirty="0"/>
              <a:t>*       22 *       18 *         5 *</a:t>
            </a:r>
          </a:p>
          <a:p>
            <a:r>
              <a:rPr kumimoji="1" lang="en-US" altLang="ja-JP" dirty="0"/>
              <a:t>*       22 *       19 *        -5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12 *</a:t>
            </a:r>
          </a:p>
          <a:p>
            <a:r>
              <a:rPr kumimoji="1" lang="en-US" altLang="ja-JP" dirty="0"/>
              <a:t>*       23 *        9 *       -12 *</a:t>
            </a:r>
          </a:p>
          <a:p>
            <a:r>
              <a:rPr kumimoji="1" lang="en-US" altLang="ja-JP" dirty="0"/>
              <a:t>*       23 *       10 *        25 *</a:t>
            </a:r>
          </a:p>
          <a:p>
            <a:r>
              <a:rPr kumimoji="1" lang="en-US" altLang="ja-JP" dirty="0"/>
              <a:t>*       23 *       11 *         5 *</a:t>
            </a:r>
          </a:p>
          <a:p>
            <a:r>
              <a:rPr kumimoji="1" lang="en-US" altLang="ja-JP" dirty="0"/>
              <a:t>*       23 *       12 *        -5 *</a:t>
            </a:r>
          </a:p>
          <a:p>
            <a:r>
              <a:rPr kumimoji="1" lang="en-US" altLang="ja-JP" dirty="0"/>
              <a:t>*       23 *       13 *        12 *</a:t>
            </a:r>
          </a:p>
          <a:p>
            <a:r>
              <a:rPr kumimoji="1" lang="en-US" altLang="ja-JP" dirty="0"/>
              <a:t>*       23 *       14 *       -12 *</a:t>
            </a:r>
          </a:p>
          <a:p>
            <a:r>
              <a:rPr kumimoji="1" lang="en-US" altLang="ja-JP" dirty="0"/>
              <a:t>Type &lt;CR&gt; to continue or q to quit ==&gt;</a:t>
            </a:r>
          </a:p>
          <a:p>
            <a:r>
              <a:rPr kumimoji="1" lang="en-US" altLang="ja-JP" dirty="0"/>
              <a:t>*       23 *       15 *         5 *</a:t>
            </a:r>
          </a:p>
          <a:p>
            <a:r>
              <a:rPr kumimoji="1" lang="en-US" altLang="ja-JP" dirty="0"/>
              <a:t>*       23 *       16 *        -5 *</a:t>
            </a:r>
          </a:p>
          <a:p>
            <a:r>
              <a:rPr kumimoji="1" lang="en-US" altLang="ja-JP" dirty="0"/>
              <a:t>*       23 *       17 *        94 *</a:t>
            </a:r>
          </a:p>
          <a:p>
            <a:r>
              <a:rPr kumimoji="1" lang="en-US" altLang="ja-JP" dirty="0"/>
              <a:t>*       23 *       18 *         5 *</a:t>
            </a:r>
          </a:p>
          <a:p>
            <a:r>
              <a:rPr kumimoji="1" lang="en-US" altLang="ja-JP" dirty="0"/>
              <a:t>*       23 *       19 *        -5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12 *</a:t>
            </a:r>
          </a:p>
          <a:p>
            <a:r>
              <a:rPr kumimoji="1" lang="en-US" altLang="ja-JP" dirty="0"/>
              <a:t>*       24 *        9 *       -12 *</a:t>
            </a:r>
          </a:p>
          <a:p>
            <a:r>
              <a:rPr kumimoji="1" lang="en-US" altLang="ja-JP" dirty="0"/>
              <a:t>*       24 *       10 *        25 *</a:t>
            </a:r>
          </a:p>
          <a:p>
            <a:r>
              <a:rPr kumimoji="1" lang="en-US" altLang="ja-JP" dirty="0"/>
              <a:t>*       24 *       11 *         5 *</a:t>
            </a:r>
          </a:p>
          <a:p>
            <a:r>
              <a:rPr kumimoji="1" lang="en-US" altLang="ja-JP" dirty="0"/>
              <a:t>*       24 *       12 *        -5 *</a:t>
            </a:r>
          </a:p>
          <a:p>
            <a:r>
              <a:rPr kumimoji="1" lang="en-US" altLang="ja-JP" dirty="0"/>
              <a:t>*       24 *       13 *        12 *</a:t>
            </a:r>
          </a:p>
          <a:p>
            <a:r>
              <a:rPr kumimoji="1" lang="en-US" altLang="ja-JP" dirty="0"/>
              <a:t>*       24 *       14 *       -12 *</a:t>
            </a:r>
          </a:p>
          <a:p>
            <a:r>
              <a:rPr kumimoji="1" lang="en-US" altLang="ja-JP" dirty="0"/>
              <a:t>*       24 *       15 *         5 *</a:t>
            </a:r>
          </a:p>
          <a:p>
            <a:r>
              <a:rPr kumimoji="1" lang="en-US" altLang="ja-JP" dirty="0"/>
              <a:t>*       24 *       16 *        -5 *</a:t>
            </a:r>
          </a:p>
          <a:p>
            <a:r>
              <a:rPr kumimoji="1" lang="en-US" altLang="ja-JP" dirty="0"/>
              <a:t>*       24 *       17 *        94 *</a:t>
            </a:r>
          </a:p>
          <a:p>
            <a:r>
              <a:rPr kumimoji="1" lang="en-US" altLang="ja-JP" dirty="0"/>
              <a:t>*       24 *       18 *         5 *</a:t>
            </a:r>
          </a:p>
          <a:p>
            <a:r>
              <a:rPr kumimoji="1" lang="en-US" altLang="ja-JP" dirty="0"/>
              <a:t>*       24 *       19 *        -5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12 *</a:t>
            </a:r>
          </a:p>
          <a:p>
            <a:r>
              <a:rPr kumimoji="1" lang="en-US" altLang="ja-JP" dirty="0"/>
              <a:t>*       25 *        9 *       -12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12 *</a:t>
            </a:r>
          </a:p>
          <a:p>
            <a:r>
              <a:rPr kumimoji="1" lang="en-US" altLang="ja-JP" dirty="0"/>
              <a:t>*       25 *       14 *       -12 *</a:t>
            </a:r>
          </a:p>
          <a:p>
            <a:r>
              <a:rPr kumimoji="1" lang="en-US" altLang="ja-JP" dirty="0"/>
              <a:t>*       25 *       15 *         5 *</a:t>
            </a:r>
          </a:p>
          <a:p>
            <a:r>
              <a:rPr kumimoji="1" lang="en-US" altLang="ja-JP" dirty="0"/>
              <a:t>*       25 *       16 *        -5 *</a:t>
            </a:r>
          </a:p>
          <a:p>
            <a:r>
              <a:rPr kumimoji="1" lang="en-US" altLang="ja-JP" dirty="0"/>
              <a:t>*       25 *       17 *        94 *</a:t>
            </a:r>
          </a:p>
          <a:p>
            <a:r>
              <a:rPr kumimoji="1" lang="en-US" altLang="ja-JP" dirty="0"/>
              <a:t>*       25 *       18 *         5 *</a:t>
            </a:r>
          </a:p>
          <a:p>
            <a:r>
              <a:rPr kumimoji="1" lang="en-US" altLang="ja-JP" dirty="0"/>
              <a:t>*       25 *       19 *        -5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12 *</a:t>
            </a:r>
          </a:p>
          <a:p>
            <a:r>
              <a:rPr kumimoji="1" lang="en-US" altLang="ja-JP" dirty="0"/>
              <a:t>*       26 *        9 *       -12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12 *</a:t>
            </a:r>
          </a:p>
          <a:p>
            <a:r>
              <a:rPr kumimoji="1" lang="en-US" altLang="ja-JP" dirty="0"/>
              <a:t>*       26 *       14 *       -12 *</a:t>
            </a:r>
          </a:p>
          <a:p>
            <a:r>
              <a:rPr kumimoji="1" lang="en-US" altLang="ja-JP" dirty="0"/>
              <a:t>*       26 *       15 *         5 *</a:t>
            </a:r>
          </a:p>
          <a:p>
            <a:r>
              <a:rPr kumimoji="1" lang="en-US" altLang="ja-JP" dirty="0"/>
              <a:t>*       26 *       16 *        -5 *</a:t>
            </a:r>
          </a:p>
          <a:p>
            <a:r>
              <a:rPr kumimoji="1" lang="en-US" altLang="ja-JP" dirty="0"/>
              <a:t>*       26 *       17 *        94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12 *</a:t>
            </a:r>
          </a:p>
          <a:p>
            <a:r>
              <a:rPr kumimoji="1" lang="en-US" altLang="ja-JP" dirty="0"/>
              <a:t>*       27 *        9 *       -12 *</a:t>
            </a:r>
          </a:p>
          <a:p>
            <a:r>
              <a:rPr kumimoji="1" lang="en-US" altLang="ja-JP" dirty="0"/>
              <a:t>Type &lt;CR&gt; to continue or q to quit ==&gt;</a:t>
            </a:r>
          </a:p>
          <a:p>
            <a:r>
              <a:rPr kumimoji="1" lang="en-US" altLang="ja-JP" dirty="0"/>
              <a:t>*       27 *       10 *        25 *</a:t>
            </a:r>
          </a:p>
          <a:p>
            <a:r>
              <a:rPr kumimoji="1" lang="en-US" altLang="ja-JP" dirty="0"/>
              <a:t>*       27 *       11 *         5 *</a:t>
            </a:r>
          </a:p>
          <a:p>
            <a:r>
              <a:rPr kumimoji="1" lang="en-US" altLang="ja-JP" dirty="0"/>
              <a:t>*       27 *       12 *        -5 *</a:t>
            </a:r>
          </a:p>
          <a:p>
            <a:r>
              <a:rPr kumimoji="1" lang="en-US" altLang="ja-JP" dirty="0"/>
              <a:t>*       27 *       13 *        12 *</a:t>
            </a:r>
          </a:p>
          <a:p>
            <a:r>
              <a:rPr kumimoji="1" lang="en-US" altLang="ja-JP" dirty="0"/>
              <a:t>*       27 *       14 *       -12 *</a:t>
            </a:r>
          </a:p>
          <a:p>
            <a:r>
              <a:rPr kumimoji="1" lang="en-US" altLang="ja-JP" dirty="0"/>
              <a:t>*       27 *       15 *         5 *</a:t>
            </a:r>
          </a:p>
          <a:p>
            <a:r>
              <a:rPr kumimoji="1" lang="en-US" altLang="ja-JP" dirty="0"/>
              <a:t>*       27 *       16 *        -5 *</a:t>
            </a:r>
          </a:p>
          <a:p>
            <a:r>
              <a:rPr kumimoji="1" lang="en-US" altLang="ja-JP" dirty="0"/>
              <a:t>*       27 *       17 *        94 *</a:t>
            </a:r>
          </a:p>
          <a:p>
            <a:r>
              <a:rPr kumimoji="1" lang="en-US" altLang="ja-JP" dirty="0"/>
              <a:t>*       27 *       18 *         5 *</a:t>
            </a:r>
          </a:p>
          <a:p>
            <a:r>
              <a:rPr kumimoji="1" lang="en-US" altLang="ja-JP" dirty="0"/>
              <a:t>*       27 *       19 *        -5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12 *</a:t>
            </a:r>
          </a:p>
          <a:p>
            <a:r>
              <a:rPr kumimoji="1" lang="en-US" altLang="ja-JP" dirty="0"/>
              <a:t>*       28 *        9 *       -12 *</a:t>
            </a:r>
          </a:p>
          <a:p>
            <a:r>
              <a:rPr kumimoji="1" lang="en-US" altLang="ja-JP" dirty="0"/>
              <a:t>*       28 *       10 *        25 *</a:t>
            </a:r>
          </a:p>
          <a:p>
            <a:r>
              <a:rPr kumimoji="1" lang="en-US" altLang="ja-JP" dirty="0"/>
              <a:t>*       28 *       11 *        15 *</a:t>
            </a:r>
          </a:p>
          <a:p>
            <a:r>
              <a:rPr kumimoji="1" lang="en-US" altLang="ja-JP" dirty="0"/>
              <a:t>*       28 *       12 *       -15 *</a:t>
            </a:r>
          </a:p>
          <a:p>
            <a:r>
              <a:rPr kumimoji="1" lang="en-US" altLang="ja-JP" dirty="0"/>
              <a:t>*       28 *       13 *        12 *</a:t>
            </a:r>
          </a:p>
          <a:p>
            <a:r>
              <a:rPr kumimoji="1" lang="en-US" altLang="ja-JP" dirty="0"/>
              <a:t>*       28 *       14 *       -12 *</a:t>
            </a:r>
          </a:p>
          <a:p>
            <a:r>
              <a:rPr kumimoji="1" lang="en-US" altLang="ja-JP" dirty="0"/>
              <a:t>Type &lt;CR&gt; to continue or q to quit ==&gt;</a:t>
            </a:r>
          </a:p>
          <a:p>
            <a:r>
              <a:rPr kumimoji="1" lang="en-US" altLang="ja-JP" dirty="0"/>
              <a:t>*       28 *       15 *        15 *</a:t>
            </a:r>
          </a:p>
          <a:p>
            <a:r>
              <a:rPr kumimoji="1" lang="en-US" altLang="ja-JP" dirty="0"/>
              <a:t>*       28 *       16 *       -15 *</a:t>
            </a:r>
          </a:p>
          <a:p>
            <a:r>
              <a:rPr kumimoji="1" lang="en-US" altLang="ja-JP" dirty="0"/>
              <a:t>*       28 *       17 *        94 *</a:t>
            </a:r>
          </a:p>
          <a:p>
            <a:r>
              <a:rPr kumimoji="1" lang="en-US" altLang="ja-JP" dirty="0"/>
              <a:t>*       28 *       18 *        15 *</a:t>
            </a:r>
          </a:p>
          <a:p>
            <a:r>
              <a:rPr kumimoji="1" lang="en-US" altLang="ja-JP" dirty="0"/>
              <a:t>*       28 *       19 *       -15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12 *</a:t>
            </a:r>
          </a:p>
          <a:p>
            <a:r>
              <a:rPr kumimoji="1" lang="en-US" altLang="ja-JP" dirty="0"/>
              <a:t>*       29 *        9 *       -12 *</a:t>
            </a:r>
          </a:p>
          <a:p>
            <a:r>
              <a:rPr kumimoji="1" lang="en-US" altLang="ja-JP" dirty="0"/>
              <a:t>*       29 *       10 *        25 *</a:t>
            </a:r>
          </a:p>
          <a:p>
            <a:r>
              <a:rPr kumimoji="1" lang="en-US" altLang="ja-JP" dirty="0"/>
              <a:t>*       29 *       11 *        24 *</a:t>
            </a:r>
          </a:p>
          <a:p>
            <a:r>
              <a:rPr kumimoji="1" lang="en-US" altLang="ja-JP" dirty="0"/>
              <a:t>*       29 *       12 *       -24 *</a:t>
            </a:r>
          </a:p>
          <a:p>
            <a:r>
              <a:rPr kumimoji="1" lang="en-US" altLang="ja-JP" dirty="0"/>
              <a:t>*       29 *       13 *       -11 *</a:t>
            </a:r>
          </a:p>
          <a:p>
            <a:r>
              <a:rPr kumimoji="1" lang="en-US" altLang="ja-JP" dirty="0"/>
              <a:t>*       29 *       14 *        12 *</a:t>
            </a:r>
          </a:p>
          <a:p>
            <a:r>
              <a:rPr kumimoji="1" lang="en-US" altLang="ja-JP" dirty="0"/>
              <a:t>*       29 *       15 *        11 *</a:t>
            </a:r>
          </a:p>
          <a:p>
            <a:r>
              <a:rPr kumimoji="1" lang="en-US" altLang="ja-JP" dirty="0"/>
              <a:t>*       29 *       16 *       -12 *</a:t>
            </a:r>
          </a:p>
          <a:p>
            <a:r>
              <a:rPr kumimoji="1" lang="en-US" altLang="ja-JP" dirty="0"/>
              <a:t>*       29 *       17 *        12 *</a:t>
            </a:r>
          </a:p>
          <a:p>
            <a:r>
              <a:rPr kumimoji="1" lang="en-US" altLang="ja-JP" dirty="0"/>
              <a:t>*       29 *       18 *       -12 *</a:t>
            </a:r>
          </a:p>
          <a:p>
            <a:r>
              <a:rPr kumimoji="1" lang="en-US" altLang="ja-JP" dirty="0"/>
              <a:t>*       29 *       19 *       -11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12 *</a:t>
            </a:r>
          </a:p>
          <a:p>
            <a:r>
              <a:rPr kumimoji="1" lang="en-US" altLang="ja-JP" dirty="0"/>
              <a:t>*       30 *        9 *       -12 *</a:t>
            </a:r>
          </a:p>
          <a:p>
            <a:r>
              <a:rPr kumimoji="1" lang="en-US" altLang="ja-JP" dirty="0"/>
              <a:t>*       30 *       10 *        25 *</a:t>
            </a:r>
          </a:p>
          <a:p>
            <a:r>
              <a:rPr kumimoji="1" lang="en-US" altLang="ja-JP" dirty="0"/>
              <a:t>*       30 *       11 *         4 *</a:t>
            </a:r>
          </a:p>
          <a:p>
            <a:r>
              <a:rPr kumimoji="1" lang="en-US" altLang="ja-JP" dirty="0"/>
              <a:t>*       30 *       12 *        -4 *</a:t>
            </a:r>
          </a:p>
          <a:p>
            <a:r>
              <a:rPr kumimoji="1" lang="en-US" altLang="ja-JP" dirty="0"/>
              <a:t>*       30 *       13 *        12 *</a:t>
            </a:r>
          </a:p>
          <a:p>
            <a:r>
              <a:rPr kumimoji="1" lang="en-US" altLang="ja-JP" dirty="0"/>
              <a:t>*       30 *       14 *       -12 *</a:t>
            </a:r>
          </a:p>
          <a:p>
            <a:r>
              <a:rPr kumimoji="1" lang="en-US" altLang="ja-JP" dirty="0"/>
              <a:t>*       30 *       15 *         4 *</a:t>
            </a:r>
          </a:p>
          <a:p>
            <a:r>
              <a:rPr kumimoji="1" lang="en-US" altLang="ja-JP" dirty="0"/>
              <a:t>*       30 *       16 *        -4 *</a:t>
            </a:r>
          </a:p>
          <a:p>
            <a:r>
              <a:rPr kumimoji="1" lang="en-US" altLang="ja-JP" dirty="0"/>
              <a:t>*       30 *       17 *        94 *</a:t>
            </a:r>
          </a:p>
          <a:p>
            <a:r>
              <a:rPr kumimoji="1" lang="en-US" altLang="ja-JP" dirty="0"/>
              <a:t>*       30 *       18 *         4 *</a:t>
            </a:r>
          </a:p>
          <a:p>
            <a:r>
              <a:rPr kumimoji="1" lang="en-US" altLang="ja-JP" dirty="0"/>
              <a:t>*       30 *       19 *        -4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12 *</a:t>
            </a:r>
          </a:p>
          <a:p>
            <a:r>
              <a:rPr kumimoji="1" lang="en-US" altLang="ja-JP" dirty="0"/>
              <a:t>*       31 *        9 *       -12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12 *</a:t>
            </a:r>
          </a:p>
          <a:p>
            <a:r>
              <a:rPr kumimoji="1" lang="en-US" altLang="ja-JP" dirty="0"/>
              <a:t>*       31 *       14 *       -12 *</a:t>
            </a:r>
          </a:p>
          <a:p>
            <a:r>
              <a:rPr kumimoji="1" lang="en-US" altLang="ja-JP" dirty="0"/>
              <a:t>*       31 *       15 *         5 *</a:t>
            </a:r>
          </a:p>
          <a:p>
            <a:r>
              <a:rPr kumimoji="1" lang="en-US" altLang="ja-JP" dirty="0"/>
              <a:t>*       31 *       16 *        -5 *</a:t>
            </a:r>
          </a:p>
          <a:p>
            <a:r>
              <a:rPr kumimoji="1" lang="en-US" altLang="ja-JP" dirty="0"/>
              <a:t>*       31 *       17 *        94 *</a:t>
            </a:r>
          </a:p>
          <a:p>
            <a:r>
              <a:rPr kumimoji="1" lang="en-US" altLang="ja-JP" dirty="0"/>
              <a:t>*       31 *       18 *         5 *</a:t>
            </a:r>
          </a:p>
          <a:p>
            <a:r>
              <a:rPr kumimoji="1" lang="en-US" altLang="ja-JP" dirty="0"/>
              <a:t>*       31 *       19 *        -5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12 *</a:t>
            </a:r>
          </a:p>
          <a:p>
            <a:r>
              <a:rPr kumimoji="1" lang="en-US" altLang="ja-JP" dirty="0"/>
              <a:t>*       32 *        9 *       -12 *</a:t>
            </a:r>
          </a:p>
          <a:p>
            <a:r>
              <a:rPr kumimoji="1" lang="en-US" altLang="ja-JP" dirty="0"/>
              <a:t>Type &lt;CR&gt; to continue or q to quit ==&gt;</a:t>
            </a:r>
          </a:p>
          <a:p>
            <a:r>
              <a:rPr kumimoji="1" lang="en-US" altLang="ja-JP" dirty="0"/>
              <a:t>*       32 *       10 *        25 *</a:t>
            </a:r>
          </a:p>
          <a:p>
            <a:r>
              <a:rPr kumimoji="1" lang="en-US" altLang="ja-JP" dirty="0"/>
              <a:t>*       32 *       11 *         5 *</a:t>
            </a:r>
          </a:p>
          <a:p>
            <a:r>
              <a:rPr kumimoji="1" lang="en-US" altLang="ja-JP" dirty="0"/>
              <a:t>*       32 *       12 *        -5 *</a:t>
            </a:r>
          </a:p>
          <a:p>
            <a:r>
              <a:rPr kumimoji="1" lang="en-US" altLang="ja-JP" dirty="0"/>
              <a:t>*       32 *       13 *        12 *</a:t>
            </a:r>
          </a:p>
          <a:p>
            <a:r>
              <a:rPr kumimoji="1" lang="en-US" altLang="ja-JP" dirty="0"/>
              <a:t>*       32 *       14 *       -12 *</a:t>
            </a:r>
          </a:p>
          <a:p>
            <a:r>
              <a:rPr kumimoji="1" lang="en-US" altLang="ja-JP" dirty="0"/>
              <a:t>*       32 *       15 *         5 *</a:t>
            </a:r>
          </a:p>
          <a:p>
            <a:r>
              <a:rPr kumimoji="1" lang="en-US" altLang="ja-JP" dirty="0"/>
              <a:t>*       32 *       16 *        -5 *</a:t>
            </a:r>
          </a:p>
          <a:p>
            <a:r>
              <a:rPr kumimoji="1" lang="en-US" altLang="ja-JP" dirty="0"/>
              <a:t>*       32 *       17 *        94 *</a:t>
            </a:r>
          </a:p>
          <a:p>
            <a:r>
              <a:rPr kumimoji="1" lang="en-US" altLang="ja-JP" dirty="0"/>
              <a:t>*       32 *       18 *         5 *</a:t>
            </a:r>
          </a:p>
          <a:p>
            <a:r>
              <a:rPr kumimoji="1" lang="en-US" altLang="ja-JP" dirty="0"/>
              <a:t>*       32 *       19 *        -5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12 *</a:t>
            </a:r>
          </a:p>
          <a:p>
            <a:r>
              <a:rPr kumimoji="1" lang="en-US" altLang="ja-JP" dirty="0"/>
              <a:t>*       33 *        9 *       -12 *</a:t>
            </a:r>
          </a:p>
          <a:p>
            <a:r>
              <a:rPr kumimoji="1" lang="en-US" altLang="ja-JP" dirty="0"/>
              <a:t>*       33 *       10 *        25 *</a:t>
            </a:r>
          </a:p>
          <a:p>
            <a:r>
              <a:rPr kumimoji="1" lang="en-US" altLang="ja-JP" dirty="0"/>
              <a:t>*       33 *       11 *        24 *</a:t>
            </a:r>
          </a:p>
          <a:p>
            <a:r>
              <a:rPr kumimoji="1" lang="en-US" altLang="ja-JP" dirty="0"/>
              <a:t>*       33 *       12 *       -24 *</a:t>
            </a:r>
          </a:p>
          <a:p>
            <a:r>
              <a:rPr kumimoji="1" lang="en-US" altLang="ja-JP" dirty="0"/>
              <a:t>*       33 *       13 *        -1 *</a:t>
            </a:r>
          </a:p>
          <a:p>
            <a:r>
              <a:rPr kumimoji="1" lang="en-US" altLang="ja-JP" dirty="0"/>
              <a:t>*       33 *       14 *         2 *</a:t>
            </a:r>
          </a:p>
          <a:p>
            <a:r>
              <a:rPr kumimoji="1" lang="en-US" altLang="ja-JP" dirty="0"/>
              <a:t>Type &lt;CR&gt; to continue or q to quit ==&gt;</a:t>
            </a:r>
          </a:p>
          <a:p>
            <a:r>
              <a:rPr kumimoji="1" lang="en-US" altLang="ja-JP" dirty="0"/>
              <a:t>*       33 *       15 *         3 *</a:t>
            </a:r>
          </a:p>
          <a:p>
            <a:r>
              <a:rPr kumimoji="1" lang="en-US" altLang="ja-JP" dirty="0"/>
              <a:t>*       33 *       16 *        -4 *</a:t>
            </a:r>
          </a:p>
          <a:p>
            <a:r>
              <a:rPr kumimoji="1" lang="en-US" altLang="ja-JP" dirty="0"/>
              <a:t>*       33 *       17 *        12 *</a:t>
            </a:r>
          </a:p>
          <a:p>
            <a:r>
              <a:rPr kumimoji="1" lang="en-US" altLang="ja-JP" dirty="0"/>
              <a:t>*       33 *       18 *       -12 *</a:t>
            </a:r>
          </a:p>
          <a:p>
            <a:r>
              <a:rPr kumimoji="1" lang="en-US" altLang="ja-JP" dirty="0"/>
              <a:t>*       33 *       19 *        -1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12 *</a:t>
            </a:r>
          </a:p>
          <a:p>
            <a:r>
              <a:rPr kumimoji="1" lang="en-US" altLang="ja-JP" dirty="0"/>
              <a:t>*       34 *        9 *       -12 *</a:t>
            </a:r>
          </a:p>
          <a:p>
            <a:r>
              <a:rPr kumimoji="1" lang="en-US" altLang="ja-JP" dirty="0"/>
              <a:t>*       34 *       10 *        25 *</a:t>
            </a:r>
          </a:p>
          <a:p>
            <a:r>
              <a:rPr kumimoji="1" lang="en-US" altLang="ja-JP" dirty="0"/>
              <a:t>*       34 *       11 *        24 *</a:t>
            </a:r>
          </a:p>
          <a:p>
            <a:r>
              <a:rPr kumimoji="1" lang="en-US" altLang="ja-JP" dirty="0"/>
              <a:t>*       34 *       12 *       -24 *</a:t>
            </a:r>
          </a:p>
          <a:p>
            <a:r>
              <a:rPr kumimoji="1" lang="en-US" altLang="ja-JP" dirty="0"/>
              <a:t>*       34 *       13 *        -3 *</a:t>
            </a:r>
          </a:p>
          <a:p>
            <a:r>
              <a:rPr kumimoji="1" lang="en-US" altLang="ja-JP" dirty="0"/>
              <a:t>*       34 *       14 *         4 *</a:t>
            </a:r>
          </a:p>
          <a:p>
            <a:r>
              <a:rPr kumimoji="1" lang="en-US" altLang="ja-JP" dirty="0"/>
              <a:t>*       34 *       15 *         3 *</a:t>
            </a:r>
          </a:p>
          <a:p>
            <a:r>
              <a:rPr kumimoji="1" lang="en-US" altLang="ja-JP" dirty="0"/>
              <a:t>*       34 *       16 *        -4 *</a:t>
            </a:r>
          </a:p>
          <a:p>
            <a:r>
              <a:rPr kumimoji="1" lang="en-US" altLang="ja-JP" dirty="0"/>
              <a:t>*       34 *       17 *        12 *</a:t>
            </a:r>
          </a:p>
          <a:p>
            <a:r>
              <a:rPr kumimoji="1" lang="en-US" altLang="ja-JP" dirty="0"/>
              <a:t>*       34 *       18 *       -12 *</a:t>
            </a:r>
          </a:p>
          <a:p>
            <a:r>
              <a:rPr kumimoji="1" lang="en-US" altLang="ja-JP" dirty="0"/>
              <a:t>*       34 *       19 *        -3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12 *</a:t>
            </a:r>
          </a:p>
          <a:p>
            <a:r>
              <a:rPr kumimoji="1" lang="en-US" altLang="ja-JP" dirty="0"/>
              <a:t>*       35 *        9 *       -12 *</a:t>
            </a:r>
          </a:p>
          <a:p>
            <a:r>
              <a:rPr kumimoji="1" lang="en-US" altLang="ja-JP" dirty="0"/>
              <a:t>*       35 *       10 *        25 *</a:t>
            </a:r>
          </a:p>
          <a:p>
            <a:r>
              <a:rPr kumimoji="1" lang="en-US" altLang="ja-JP" dirty="0"/>
              <a:t>*       35 *       11 *         5 *</a:t>
            </a:r>
          </a:p>
          <a:p>
            <a:r>
              <a:rPr kumimoji="1" lang="en-US" altLang="ja-JP" dirty="0"/>
              <a:t>*       35 *       12 *        -5 *</a:t>
            </a:r>
          </a:p>
          <a:p>
            <a:r>
              <a:rPr kumimoji="1" lang="en-US" altLang="ja-JP" dirty="0"/>
              <a:t>*       35 *       13 *        12 *</a:t>
            </a:r>
          </a:p>
          <a:p>
            <a:r>
              <a:rPr kumimoji="1" lang="en-US" altLang="ja-JP" dirty="0"/>
              <a:t>*       35 *       14 *       -12 *</a:t>
            </a:r>
          </a:p>
          <a:p>
            <a:r>
              <a:rPr kumimoji="1" lang="en-US" altLang="ja-JP" dirty="0"/>
              <a:t>*       35 *       15 *         5 *</a:t>
            </a:r>
          </a:p>
          <a:p>
            <a:r>
              <a:rPr kumimoji="1" lang="en-US" altLang="ja-JP" dirty="0"/>
              <a:t>*       35 *       16 *        -5 *</a:t>
            </a:r>
          </a:p>
          <a:p>
            <a:r>
              <a:rPr kumimoji="1" lang="en-US" altLang="ja-JP" dirty="0"/>
              <a:t>*       35 *       17 *        94 *</a:t>
            </a:r>
          </a:p>
          <a:p>
            <a:r>
              <a:rPr kumimoji="1" lang="en-US" altLang="ja-JP" dirty="0"/>
              <a:t>*       35 *       18 *         5 *</a:t>
            </a:r>
          </a:p>
          <a:p>
            <a:r>
              <a:rPr kumimoji="1" lang="en-US" altLang="ja-JP" dirty="0"/>
              <a:t>*       35 *       19 *        -5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12 *</a:t>
            </a:r>
          </a:p>
          <a:p>
            <a:r>
              <a:rPr kumimoji="1" lang="en-US" altLang="ja-JP" dirty="0"/>
              <a:t>*       36 *        9 *       -12 *</a:t>
            </a:r>
          </a:p>
          <a:p>
            <a:r>
              <a:rPr kumimoji="1" lang="en-US" altLang="ja-JP" dirty="0"/>
              <a:t>*       36 *       10 *        25 *</a:t>
            </a:r>
          </a:p>
          <a:p>
            <a:r>
              <a:rPr kumimoji="1" lang="en-US" altLang="ja-JP" dirty="0"/>
              <a:t>*       36 *       11 *         5 *</a:t>
            </a:r>
          </a:p>
          <a:p>
            <a:r>
              <a:rPr kumimoji="1" lang="en-US" altLang="ja-JP" dirty="0"/>
              <a:t>*       36 *       12 *        -5 *</a:t>
            </a:r>
          </a:p>
          <a:p>
            <a:r>
              <a:rPr kumimoji="1" lang="en-US" altLang="ja-JP" dirty="0"/>
              <a:t>*       36 *       13 *        12 *</a:t>
            </a:r>
          </a:p>
          <a:p>
            <a:r>
              <a:rPr kumimoji="1" lang="en-US" altLang="ja-JP" dirty="0"/>
              <a:t>*       36 *       14 *       -12 *</a:t>
            </a:r>
          </a:p>
          <a:p>
            <a:r>
              <a:rPr kumimoji="1" lang="en-US" altLang="ja-JP" dirty="0"/>
              <a:t>*       36 *       15 *         5 *</a:t>
            </a:r>
          </a:p>
          <a:p>
            <a:r>
              <a:rPr kumimoji="1" lang="en-US" altLang="ja-JP" dirty="0"/>
              <a:t>*       36 *       16 *        -5 *</a:t>
            </a:r>
          </a:p>
          <a:p>
            <a:r>
              <a:rPr kumimoji="1" lang="en-US" altLang="ja-JP" dirty="0"/>
              <a:t>*       36 *       17 *         5 *</a:t>
            </a:r>
          </a:p>
          <a:p>
            <a:r>
              <a:rPr kumimoji="1" lang="en-US" altLang="ja-JP" dirty="0"/>
              <a:t>*       36 *       18 *        -5 *</a:t>
            </a:r>
          </a:p>
          <a:p>
            <a:r>
              <a:rPr kumimoji="1" lang="en-US" altLang="ja-JP" dirty="0"/>
              <a:t>*       36 *       19 *        92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12 *</a:t>
            </a:r>
          </a:p>
          <a:p>
            <a:r>
              <a:rPr kumimoji="1" lang="en-US" altLang="ja-JP" dirty="0"/>
              <a:t>*       37 *        9 *       -12 *</a:t>
            </a:r>
          </a:p>
          <a:p>
            <a:r>
              <a:rPr kumimoji="1" lang="en-US" altLang="ja-JP" dirty="0"/>
              <a:t>Type &lt;CR&gt; to continue or q to quit ==&gt;</a:t>
            </a:r>
          </a:p>
          <a:p>
            <a:r>
              <a:rPr kumimoji="1" lang="en-US" altLang="ja-JP" dirty="0"/>
              <a:t>*       37 *       10 *        25 *</a:t>
            </a:r>
          </a:p>
          <a:p>
            <a:r>
              <a:rPr kumimoji="1" lang="en-US" altLang="ja-JP" dirty="0"/>
              <a:t>*       37 *       11 *        15 *</a:t>
            </a:r>
          </a:p>
          <a:p>
            <a:r>
              <a:rPr kumimoji="1" lang="en-US" altLang="ja-JP" dirty="0"/>
              <a:t>*       37 *       12 *       -15 *</a:t>
            </a:r>
          </a:p>
          <a:p>
            <a:r>
              <a:rPr kumimoji="1" lang="en-US" altLang="ja-JP" dirty="0"/>
              <a:t>*       37 *       13 *        12 *</a:t>
            </a:r>
          </a:p>
          <a:p>
            <a:r>
              <a:rPr kumimoji="1" lang="en-US" altLang="ja-JP" dirty="0"/>
              <a:t>*       37 *       14 *       -12 *</a:t>
            </a:r>
          </a:p>
          <a:p>
            <a:r>
              <a:rPr kumimoji="1" lang="en-US" altLang="ja-JP" dirty="0"/>
              <a:t>*       37 *       15 *        15 *</a:t>
            </a:r>
          </a:p>
          <a:p>
            <a:r>
              <a:rPr kumimoji="1" lang="en-US" altLang="ja-JP" dirty="0"/>
              <a:t>*       37 *       16 *       -15 *</a:t>
            </a:r>
          </a:p>
          <a:p>
            <a:r>
              <a:rPr kumimoji="1" lang="en-US" altLang="ja-JP" dirty="0"/>
              <a:t>*       37 *       17 *        94 *</a:t>
            </a:r>
          </a:p>
          <a:p>
            <a:r>
              <a:rPr kumimoji="1" lang="en-US" altLang="ja-JP" dirty="0"/>
              <a:t>*       37 *       18 *        15 *</a:t>
            </a:r>
          </a:p>
          <a:p>
            <a:r>
              <a:rPr kumimoji="1" lang="en-US" altLang="ja-JP" dirty="0"/>
              <a:t>*       37 *       19 *       -15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12 *</a:t>
            </a:r>
          </a:p>
          <a:p>
            <a:r>
              <a:rPr kumimoji="1" lang="en-US" altLang="ja-JP" dirty="0"/>
              <a:t>*       38 *        9 *       -12 *</a:t>
            </a:r>
          </a:p>
          <a:p>
            <a:r>
              <a:rPr kumimoji="1" lang="en-US" altLang="ja-JP" dirty="0"/>
              <a:t>*       38 *       10 *        25 *</a:t>
            </a:r>
          </a:p>
          <a:p>
            <a:r>
              <a:rPr kumimoji="1" lang="en-US" altLang="ja-JP" dirty="0"/>
              <a:t>*       38 *       11 *        24 *</a:t>
            </a:r>
          </a:p>
          <a:p>
            <a:r>
              <a:rPr kumimoji="1" lang="en-US" altLang="ja-JP" dirty="0"/>
              <a:t>*       38 *       12 *       -24 *</a:t>
            </a:r>
          </a:p>
          <a:p>
            <a:r>
              <a:rPr kumimoji="1" lang="en-US" altLang="ja-JP" dirty="0"/>
              <a:t>*       38 *       13 *        -1 *</a:t>
            </a:r>
          </a:p>
          <a:p>
            <a:r>
              <a:rPr kumimoji="1" lang="en-US" altLang="ja-JP" dirty="0"/>
              <a:t>*       38 *       14 *         2 *</a:t>
            </a:r>
          </a:p>
          <a:p>
            <a:r>
              <a:rPr kumimoji="1" lang="en-US" altLang="ja-JP" dirty="0"/>
              <a:t>Type &lt;CR&gt; to continue or q to quit ==&gt;</a:t>
            </a:r>
          </a:p>
          <a:p>
            <a:r>
              <a:rPr kumimoji="1" lang="en-US" altLang="ja-JP" dirty="0"/>
              <a:t>*       38 *       15 *         1 *</a:t>
            </a:r>
          </a:p>
          <a:p>
            <a:r>
              <a:rPr kumimoji="1" lang="en-US" altLang="ja-JP" dirty="0"/>
              <a:t>*       38 *       16 *        -2 *</a:t>
            </a:r>
          </a:p>
          <a:p>
            <a:r>
              <a:rPr kumimoji="1" lang="en-US" altLang="ja-JP" dirty="0"/>
              <a:t>*       38 *       17 *        12 *</a:t>
            </a:r>
          </a:p>
          <a:p>
            <a:r>
              <a:rPr kumimoji="1" lang="en-US" altLang="ja-JP" dirty="0"/>
              <a:t>*       38 *       18 *       -12 *</a:t>
            </a:r>
          </a:p>
          <a:p>
            <a:r>
              <a:rPr kumimoji="1" lang="en-US" altLang="ja-JP" dirty="0"/>
              <a:t>*       38 *       19 *        -1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12 *</a:t>
            </a:r>
          </a:p>
          <a:p>
            <a:r>
              <a:rPr kumimoji="1" lang="en-US" altLang="ja-JP" dirty="0"/>
              <a:t>*       39 *        9 *       -12 *</a:t>
            </a:r>
          </a:p>
          <a:p>
            <a:r>
              <a:rPr kumimoji="1" lang="en-US" altLang="ja-JP" dirty="0"/>
              <a:t>*       39 *       10 *        25 *</a:t>
            </a:r>
          </a:p>
          <a:p>
            <a:r>
              <a:rPr kumimoji="1" lang="en-US" altLang="ja-JP" dirty="0"/>
              <a:t>*       39 *       11 *        24 *</a:t>
            </a:r>
          </a:p>
          <a:p>
            <a:r>
              <a:rPr kumimoji="1" lang="en-US" altLang="ja-JP" dirty="0"/>
              <a:t>*       39 *       12 *       -24 *</a:t>
            </a:r>
          </a:p>
          <a:p>
            <a:r>
              <a:rPr kumimoji="1" lang="en-US" altLang="ja-JP" dirty="0"/>
              <a:t>*       39 *       13 *       -11 *</a:t>
            </a:r>
          </a:p>
          <a:p>
            <a:r>
              <a:rPr kumimoji="1" lang="en-US" altLang="ja-JP" dirty="0"/>
              <a:t>*       39 *       14 *        12 *</a:t>
            </a:r>
          </a:p>
          <a:p>
            <a:r>
              <a:rPr kumimoji="1" lang="en-US" altLang="ja-JP" dirty="0"/>
              <a:t>*       39 *       15 *        11 *</a:t>
            </a:r>
          </a:p>
          <a:p>
            <a:r>
              <a:rPr kumimoji="1" lang="en-US" altLang="ja-JP" dirty="0"/>
              <a:t>*       39 *       16 *       -12 *</a:t>
            </a:r>
          </a:p>
          <a:p>
            <a:r>
              <a:rPr kumimoji="1" lang="en-US" altLang="ja-JP" dirty="0"/>
              <a:t>*       39 *       17 *        12 *</a:t>
            </a:r>
          </a:p>
          <a:p>
            <a:r>
              <a:rPr kumimoji="1" lang="en-US" altLang="ja-JP" dirty="0"/>
              <a:t>*       39 *       18 *       -12 *</a:t>
            </a:r>
          </a:p>
          <a:p>
            <a:r>
              <a:rPr kumimoji="1" lang="en-US" altLang="ja-JP" dirty="0"/>
              <a:t>*       39 *       19 *       -11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12 *</a:t>
            </a:r>
          </a:p>
          <a:p>
            <a:r>
              <a:rPr kumimoji="1" lang="en-US" altLang="ja-JP" dirty="0"/>
              <a:t>*       40 *        9 *       -12 *</a:t>
            </a:r>
          </a:p>
          <a:p>
            <a:r>
              <a:rPr kumimoji="1" lang="en-US" altLang="ja-JP" dirty="0"/>
              <a:t>*       40 *       10 *        25 *</a:t>
            </a:r>
          </a:p>
          <a:p>
            <a:r>
              <a:rPr kumimoji="1" lang="en-US" altLang="ja-JP" dirty="0"/>
              <a:t>*       40 *       11 *         5 *</a:t>
            </a:r>
          </a:p>
          <a:p>
            <a:r>
              <a:rPr kumimoji="1" lang="en-US" altLang="ja-JP" dirty="0"/>
              <a:t>*       40 *       12 *        -5 *</a:t>
            </a:r>
          </a:p>
          <a:p>
            <a:r>
              <a:rPr kumimoji="1" lang="en-US" altLang="ja-JP" dirty="0"/>
              <a:t>*       40 *       13 *        12 *</a:t>
            </a:r>
          </a:p>
          <a:p>
            <a:r>
              <a:rPr kumimoji="1" lang="en-US" altLang="ja-JP" dirty="0"/>
              <a:t>*       40 *       14 *       -12 *</a:t>
            </a:r>
          </a:p>
          <a:p>
            <a:r>
              <a:rPr kumimoji="1" lang="en-US" altLang="ja-JP" dirty="0"/>
              <a:t>*       40 *       15 *         5 *</a:t>
            </a:r>
          </a:p>
          <a:p>
            <a:r>
              <a:rPr kumimoji="1" lang="en-US" altLang="ja-JP" dirty="0"/>
              <a:t>*       40 *       16 *        -5 *</a:t>
            </a:r>
          </a:p>
          <a:p>
            <a:r>
              <a:rPr kumimoji="1" lang="en-US" altLang="ja-JP" dirty="0"/>
              <a:t>*       40 *       17 *        94 *</a:t>
            </a:r>
          </a:p>
          <a:p>
            <a:r>
              <a:rPr kumimoji="1" lang="en-US" altLang="ja-JP" dirty="0"/>
              <a:t>*       40 *       18 *         5 *</a:t>
            </a:r>
          </a:p>
          <a:p>
            <a:r>
              <a:rPr kumimoji="1" lang="en-US" altLang="ja-JP" dirty="0"/>
              <a:t>*       40 *       19 *        -5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12 *</a:t>
            </a:r>
          </a:p>
          <a:p>
            <a:r>
              <a:rPr kumimoji="1" lang="en-US" altLang="ja-JP" dirty="0"/>
              <a:t>*       41 *        9 *       -12 *</a:t>
            </a:r>
          </a:p>
          <a:p>
            <a:r>
              <a:rPr kumimoji="1" lang="en-US" altLang="ja-JP" dirty="0"/>
              <a:t>*       41 *       10 *        25 *</a:t>
            </a:r>
          </a:p>
          <a:p>
            <a:r>
              <a:rPr kumimoji="1" lang="en-US" altLang="ja-JP" dirty="0"/>
              <a:t>*       41 *       11 *        15 *</a:t>
            </a:r>
          </a:p>
          <a:p>
            <a:r>
              <a:rPr kumimoji="1" lang="en-US" altLang="ja-JP" dirty="0"/>
              <a:t>*       41 *       12 *       -15 *</a:t>
            </a:r>
          </a:p>
          <a:p>
            <a:r>
              <a:rPr kumimoji="1" lang="en-US" altLang="ja-JP" dirty="0"/>
              <a:t>*       41 *       13 *        12 *</a:t>
            </a:r>
          </a:p>
          <a:p>
            <a:r>
              <a:rPr kumimoji="1" lang="en-US" altLang="ja-JP" dirty="0"/>
              <a:t>*       41 *       14 *       -12 *</a:t>
            </a:r>
          </a:p>
          <a:p>
            <a:r>
              <a:rPr kumimoji="1" lang="en-US" altLang="ja-JP" dirty="0"/>
              <a:t>*       41 *       15 *        15 *</a:t>
            </a:r>
          </a:p>
          <a:p>
            <a:r>
              <a:rPr kumimoji="1" lang="en-US" altLang="ja-JP" dirty="0"/>
              <a:t>*       41 *       16 *       -15 *</a:t>
            </a:r>
          </a:p>
          <a:p>
            <a:r>
              <a:rPr kumimoji="1" lang="en-US" altLang="ja-JP" dirty="0"/>
              <a:t>*       41 *       17 *        94 *</a:t>
            </a:r>
          </a:p>
          <a:p>
            <a:r>
              <a:rPr kumimoji="1" lang="en-US" altLang="ja-JP" dirty="0"/>
              <a:t>*       41 *       18 *        15 *</a:t>
            </a:r>
          </a:p>
          <a:p>
            <a:r>
              <a:rPr kumimoji="1" lang="en-US" altLang="ja-JP" dirty="0"/>
              <a:t>*       41 *       19 *       -15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12 *</a:t>
            </a:r>
          </a:p>
          <a:p>
            <a:r>
              <a:rPr kumimoji="1" lang="en-US" altLang="ja-JP" dirty="0"/>
              <a:t>*       42 *        9 *       -12 *</a:t>
            </a:r>
          </a:p>
          <a:p>
            <a:r>
              <a:rPr kumimoji="1" lang="en-US" altLang="ja-JP" dirty="0"/>
              <a:t>Type &lt;CR&gt; to continue or q to quit ==&gt;</a:t>
            </a:r>
          </a:p>
          <a:p>
            <a:r>
              <a:rPr kumimoji="1" lang="en-US" altLang="ja-JP" dirty="0"/>
              <a:t>*       42 *       10 *        25 *</a:t>
            </a:r>
          </a:p>
          <a:p>
            <a:r>
              <a:rPr kumimoji="1" lang="en-US" altLang="ja-JP" dirty="0"/>
              <a:t>*       42 *       11 *        24 *</a:t>
            </a:r>
          </a:p>
          <a:p>
            <a:r>
              <a:rPr kumimoji="1" lang="en-US" altLang="ja-JP" dirty="0"/>
              <a:t>*       42 *       12 *       -24 *</a:t>
            </a:r>
          </a:p>
          <a:p>
            <a:r>
              <a:rPr kumimoji="1" lang="en-US" altLang="ja-JP" dirty="0"/>
              <a:t>*       42 *       13 *       -11 *</a:t>
            </a:r>
          </a:p>
          <a:p>
            <a:r>
              <a:rPr kumimoji="1" lang="en-US" altLang="ja-JP" dirty="0"/>
              <a:t>*       42 *       14 *        12 *</a:t>
            </a:r>
          </a:p>
          <a:p>
            <a:r>
              <a:rPr kumimoji="1" lang="en-US" altLang="ja-JP" dirty="0"/>
              <a:t>*       42 *       15 *         1 *</a:t>
            </a:r>
          </a:p>
          <a:p>
            <a:r>
              <a:rPr kumimoji="1" lang="en-US" altLang="ja-JP" dirty="0"/>
              <a:t>*       42 *       16 *        -2 *</a:t>
            </a:r>
          </a:p>
          <a:p>
            <a:r>
              <a:rPr kumimoji="1" lang="en-US" altLang="ja-JP" dirty="0"/>
              <a:t>*       42 *       17 *        12 *</a:t>
            </a:r>
          </a:p>
          <a:p>
            <a:r>
              <a:rPr kumimoji="1" lang="en-US" altLang="ja-JP" dirty="0"/>
              <a:t>*       42 *       18 *       -12 *</a:t>
            </a:r>
          </a:p>
          <a:p>
            <a:r>
              <a:rPr kumimoji="1" lang="en-US" altLang="ja-JP" dirty="0"/>
              <a:t>*       42 *       19 *       -11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12 *</a:t>
            </a:r>
          </a:p>
          <a:p>
            <a:r>
              <a:rPr kumimoji="1" lang="en-US" altLang="ja-JP" dirty="0"/>
              <a:t>*       43 *        9 *       -12 *</a:t>
            </a:r>
          </a:p>
          <a:p>
            <a:r>
              <a:rPr kumimoji="1" lang="en-US" altLang="ja-JP" dirty="0"/>
              <a:t>*       43 *       10 *        25 *</a:t>
            </a:r>
          </a:p>
          <a:p>
            <a:r>
              <a:rPr kumimoji="1" lang="en-US" altLang="ja-JP" dirty="0"/>
              <a:t>*       43 *       11 *        24 *</a:t>
            </a:r>
          </a:p>
          <a:p>
            <a:r>
              <a:rPr kumimoji="1" lang="en-US" altLang="ja-JP" dirty="0"/>
              <a:t>*       43 *       12 *       -24 *</a:t>
            </a:r>
          </a:p>
          <a:p>
            <a:r>
              <a:rPr kumimoji="1" lang="en-US" altLang="ja-JP" dirty="0"/>
              <a:t>*       43 *       13 *        -1 *</a:t>
            </a:r>
          </a:p>
          <a:p>
            <a:r>
              <a:rPr kumimoji="1" lang="en-US" altLang="ja-JP" dirty="0"/>
              <a:t>*       43 *       14 *         2 *</a:t>
            </a:r>
          </a:p>
          <a:p>
            <a:r>
              <a:rPr kumimoji="1" lang="en-US" altLang="ja-JP" dirty="0"/>
              <a:t>Type &lt;CR&gt; to continue or q to quit ==&gt;</a:t>
            </a:r>
          </a:p>
          <a:p>
            <a:r>
              <a:rPr kumimoji="1" lang="en-US" altLang="ja-JP" dirty="0"/>
              <a:t>*       43 *       15 *         3 *</a:t>
            </a:r>
          </a:p>
          <a:p>
            <a:r>
              <a:rPr kumimoji="1" lang="en-US" altLang="ja-JP" dirty="0"/>
              <a:t>*       43 *       16 *        -4 *</a:t>
            </a:r>
          </a:p>
          <a:p>
            <a:r>
              <a:rPr kumimoji="1" lang="en-US" altLang="ja-JP" dirty="0"/>
              <a:t>*       43 *       17 *        12 *</a:t>
            </a:r>
          </a:p>
          <a:p>
            <a:r>
              <a:rPr kumimoji="1" lang="en-US" altLang="ja-JP" dirty="0"/>
              <a:t>*       43 *       18 *       -12 *</a:t>
            </a:r>
          </a:p>
          <a:p>
            <a:r>
              <a:rPr kumimoji="1" lang="en-US" altLang="ja-JP" dirty="0"/>
              <a:t>*       43 *       19 *        -1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12 *</a:t>
            </a:r>
          </a:p>
          <a:p>
            <a:r>
              <a:rPr kumimoji="1" lang="en-US" altLang="ja-JP" dirty="0"/>
              <a:t>*       44 *        9 *       -12 *</a:t>
            </a:r>
          </a:p>
          <a:p>
            <a:r>
              <a:rPr kumimoji="1" lang="en-US" altLang="ja-JP" dirty="0"/>
              <a:t>*       44 *       10 *        25 *</a:t>
            </a:r>
          </a:p>
          <a:p>
            <a:r>
              <a:rPr kumimoji="1" lang="en-US" altLang="ja-JP" dirty="0"/>
              <a:t>*       44 *       11 *         5 *</a:t>
            </a:r>
          </a:p>
          <a:p>
            <a:r>
              <a:rPr kumimoji="1" lang="en-US" altLang="ja-JP" dirty="0"/>
              <a:t>*       44 *       12 *        -5 *</a:t>
            </a:r>
          </a:p>
          <a:p>
            <a:r>
              <a:rPr kumimoji="1" lang="en-US" altLang="ja-JP" dirty="0"/>
              <a:t>*       44 *       13 *        12 *</a:t>
            </a:r>
          </a:p>
          <a:p>
            <a:r>
              <a:rPr kumimoji="1" lang="en-US" altLang="ja-JP" dirty="0"/>
              <a:t>*       44 *       14 *       -12 *</a:t>
            </a:r>
          </a:p>
          <a:p>
            <a:r>
              <a:rPr kumimoji="1" lang="en-US" altLang="ja-JP" dirty="0"/>
              <a:t>*       44 *       15 *         5 *</a:t>
            </a:r>
          </a:p>
          <a:p>
            <a:r>
              <a:rPr kumimoji="1" lang="en-US" altLang="ja-JP" dirty="0"/>
              <a:t>*       44 *       16 *        -5 *</a:t>
            </a:r>
          </a:p>
          <a:p>
            <a:r>
              <a:rPr kumimoji="1" lang="en-US" altLang="ja-JP" dirty="0"/>
              <a:t>*       44 *       17 *        94 *</a:t>
            </a:r>
          </a:p>
          <a:p>
            <a:r>
              <a:rPr kumimoji="1" lang="en-US" altLang="ja-JP" dirty="0"/>
              <a:t>*       44 *       18 *         5 *</a:t>
            </a:r>
          </a:p>
          <a:p>
            <a:r>
              <a:rPr kumimoji="1" lang="en-US" altLang="ja-JP" dirty="0"/>
              <a:t>*       44 *       19 *        -5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12 *</a:t>
            </a:r>
          </a:p>
          <a:p>
            <a:r>
              <a:rPr kumimoji="1" lang="en-US" altLang="ja-JP" dirty="0"/>
              <a:t>*       45 *        9 *       -12 *</a:t>
            </a:r>
          </a:p>
          <a:p>
            <a:r>
              <a:rPr kumimoji="1" lang="en-US" altLang="ja-JP" dirty="0"/>
              <a:t>*       45 *       10 *        25 *</a:t>
            </a:r>
          </a:p>
          <a:p>
            <a:r>
              <a:rPr kumimoji="1" lang="en-US" altLang="ja-JP" dirty="0"/>
              <a:t>*       45 *       11 *        24 *</a:t>
            </a:r>
          </a:p>
          <a:p>
            <a:r>
              <a:rPr kumimoji="1" lang="en-US" altLang="ja-JP" dirty="0"/>
              <a:t>*       45 *       12 *       -24 *</a:t>
            </a:r>
          </a:p>
          <a:p>
            <a:r>
              <a:rPr kumimoji="1" lang="en-US" altLang="ja-JP" dirty="0"/>
              <a:t>*       45 *       13 *       -11 *</a:t>
            </a:r>
          </a:p>
          <a:p>
            <a:r>
              <a:rPr kumimoji="1" lang="en-US" altLang="ja-JP" dirty="0"/>
              <a:t>*       45 *       14 *        12 *</a:t>
            </a:r>
          </a:p>
          <a:p>
            <a:r>
              <a:rPr kumimoji="1" lang="en-US" altLang="ja-JP" dirty="0"/>
              <a:t>*       45 *       15 *        13 *</a:t>
            </a:r>
          </a:p>
          <a:p>
            <a:r>
              <a:rPr kumimoji="1" lang="en-US" altLang="ja-JP" dirty="0"/>
              <a:t>*       45 *       16 *       -14 *</a:t>
            </a:r>
          </a:p>
          <a:p>
            <a:r>
              <a:rPr kumimoji="1" lang="en-US" altLang="ja-JP" dirty="0"/>
              <a:t>*       45 *       17 *        12 *</a:t>
            </a:r>
          </a:p>
          <a:p>
            <a:r>
              <a:rPr kumimoji="1" lang="en-US" altLang="ja-JP" dirty="0"/>
              <a:t>*       45 *       18 *       -12 *</a:t>
            </a:r>
          </a:p>
          <a:p>
            <a:r>
              <a:rPr kumimoji="1" lang="en-US" altLang="ja-JP" dirty="0"/>
              <a:t>*       45 *       19 *       -11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12 *</a:t>
            </a:r>
          </a:p>
          <a:p>
            <a:r>
              <a:rPr kumimoji="1" lang="en-US" altLang="ja-JP" dirty="0"/>
              <a:t>*       46 *        9 *       -12 *</a:t>
            </a:r>
          </a:p>
          <a:p>
            <a:r>
              <a:rPr kumimoji="1" lang="en-US" altLang="ja-JP" dirty="0"/>
              <a:t>*       46 *       10 *        25 *</a:t>
            </a:r>
          </a:p>
          <a:p>
            <a:r>
              <a:rPr kumimoji="1" lang="en-US" altLang="ja-JP" dirty="0"/>
              <a:t>*       46 *       11 *        24 *</a:t>
            </a:r>
          </a:p>
          <a:p>
            <a:r>
              <a:rPr kumimoji="1" lang="en-US" altLang="ja-JP" dirty="0"/>
              <a:t>*       46 *       12 *       -24 *</a:t>
            </a:r>
          </a:p>
          <a:p>
            <a:r>
              <a:rPr kumimoji="1" lang="en-US" altLang="ja-JP" dirty="0"/>
              <a:t>*       46 *       13 *       -11 *</a:t>
            </a:r>
          </a:p>
          <a:p>
            <a:r>
              <a:rPr kumimoji="1" lang="en-US" altLang="ja-JP" dirty="0"/>
              <a:t>*       46 *       14 *        12 *</a:t>
            </a:r>
          </a:p>
          <a:p>
            <a:r>
              <a:rPr kumimoji="1" lang="en-US" altLang="ja-JP" dirty="0"/>
              <a:t>*       46 *       15 *         3 *</a:t>
            </a:r>
          </a:p>
          <a:p>
            <a:r>
              <a:rPr kumimoji="1" lang="en-US" altLang="ja-JP" dirty="0"/>
              <a:t>*       46 *       16 *        -4 *</a:t>
            </a:r>
          </a:p>
          <a:p>
            <a:r>
              <a:rPr kumimoji="1" lang="en-US" altLang="ja-JP" dirty="0"/>
              <a:t>*       46 *       17 *        12 *</a:t>
            </a:r>
          </a:p>
          <a:p>
            <a:r>
              <a:rPr kumimoji="1" lang="en-US" altLang="ja-JP" dirty="0"/>
              <a:t>*       46 *       18 *       -12 *</a:t>
            </a:r>
          </a:p>
          <a:p>
            <a:r>
              <a:rPr kumimoji="1" lang="en-US" altLang="ja-JP" dirty="0"/>
              <a:t>*       46 *       19 *       -11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12 *</a:t>
            </a:r>
          </a:p>
          <a:p>
            <a:r>
              <a:rPr kumimoji="1" lang="en-US" altLang="ja-JP" dirty="0"/>
              <a:t>*       47 *        9 *       -12 *</a:t>
            </a:r>
          </a:p>
          <a:p>
            <a:r>
              <a:rPr kumimoji="1" lang="en-US" altLang="ja-JP" dirty="0"/>
              <a:t>Type &lt;CR&gt; to continue or q to quit ==&gt;</a:t>
            </a:r>
          </a:p>
          <a:p>
            <a:r>
              <a:rPr kumimoji="1" lang="en-US" altLang="ja-JP" dirty="0"/>
              <a:t>*       47 *       10 *        25 *</a:t>
            </a:r>
          </a:p>
          <a:p>
            <a:r>
              <a:rPr kumimoji="1" lang="en-US" altLang="ja-JP" dirty="0"/>
              <a:t>*       47 *       11 *         5 *</a:t>
            </a:r>
          </a:p>
          <a:p>
            <a:r>
              <a:rPr kumimoji="1" lang="en-US" altLang="ja-JP" dirty="0"/>
              <a:t>*       47 *       12 *        -5 *</a:t>
            </a:r>
          </a:p>
          <a:p>
            <a:r>
              <a:rPr kumimoji="1" lang="en-US" altLang="ja-JP" dirty="0"/>
              <a:t>*       47 *       13 *        12 *</a:t>
            </a:r>
          </a:p>
          <a:p>
            <a:r>
              <a:rPr kumimoji="1" lang="en-US" altLang="ja-JP" dirty="0"/>
              <a:t>*       47 *       14 *       -12 *</a:t>
            </a:r>
          </a:p>
          <a:p>
            <a:r>
              <a:rPr kumimoji="1" lang="en-US" altLang="ja-JP" dirty="0"/>
              <a:t>*       47 *       15 *         5 *</a:t>
            </a:r>
          </a:p>
          <a:p>
            <a:r>
              <a:rPr kumimoji="1" lang="en-US" altLang="ja-JP" dirty="0"/>
              <a:t>*       47 *       16 *        -5 *</a:t>
            </a:r>
          </a:p>
          <a:p>
            <a:r>
              <a:rPr kumimoji="1" lang="en-US" altLang="ja-JP" dirty="0"/>
              <a:t>*       47 *       17 *        94 *</a:t>
            </a:r>
          </a:p>
          <a:p>
            <a:r>
              <a:rPr kumimoji="1" lang="en-US" altLang="ja-JP" dirty="0"/>
              <a:t>*       47 *       18 *         5 *</a:t>
            </a:r>
          </a:p>
          <a:p>
            <a:r>
              <a:rPr kumimoji="1" lang="en-US" altLang="ja-JP" dirty="0"/>
              <a:t>*       47 *       19 *        -5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12 *</a:t>
            </a:r>
          </a:p>
          <a:p>
            <a:r>
              <a:rPr kumimoji="1" lang="en-US" altLang="ja-JP" dirty="0"/>
              <a:t>*       48 *        9 *       -12 *</a:t>
            </a:r>
          </a:p>
          <a:p>
            <a:r>
              <a:rPr kumimoji="1" lang="en-US" altLang="ja-JP" dirty="0"/>
              <a:t>*       48 *       10 *        25 *</a:t>
            </a:r>
          </a:p>
          <a:p>
            <a:r>
              <a:rPr kumimoji="1" lang="en-US" altLang="ja-JP" dirty="0"/>
              <a:t>*       48 *       11 *        24 *</a:t>
            </a:r>
          </a:p>
          <a:p>
            <a:r>
              <a:rPr kumimoji="1" lang="en-US" altLang="ja-JP" dirty="0"/>
              <a:t>*       48 *       12 *       -24 *</a:t>
            </a:r>
          </a:p>
          <a:p>
            <a:r>
              <a:rPr kumimoji="1" lang="en-US" altLang="ja-JP" dirty="0"/>
              <a:t>*       48 *       13 *       -13 *</a:t>
            </a:r>
          </a:p>
          <a:p>
            <a:r>
              <a:rPr kumimoji="1" lang="en-US" altLang="ja-JP" dirty="0"/>
              <a:t>*       48 *       14 *        14 *</a:t>
            </a:r>
          </a:p>
          <a:p>
            <a:r>
              <a:rPr kumimoji="1" lang="en-US" altLang="ja-JP" dirty="0"/>
              <a:t>Type &lt;CR&gt; to continue or q to quit ==&gt;</a:t>
            </a:r>
          </a:p>
          <a:p>
            <a:r>
              <a:rPr kumimoji="1" lang="en-US" altLang="ja-JP" dirty="0"/>
              <a:t>*       48 *       15 *        15 *</a:t>
            </a:r>
          </a:p>
          <a:p>
            <a:r>
              <a:rPr kumimoji="1" lang="en-US" altLang="ja-JP" dirty="0"/>
              <a:t>*       48 *       16 *       -16 *</a:t>
            </a:r>
          </a:p>
          <a:p>
            <a:r>
              <a:rPr kumimoji="1" lang="en-US" altLang="ja-JP" dirty="0"/>
              <a:t>*       48 *       17 *        12 *</a:t>
            </a:r>
          </a:p>
          <a:p>
            <a:r>
              <a:rPr kumimoji="1" lang="en-US" altLang="ja-JP" dirty="0"/>
              <a:t>*       48 *       18 *       -12 *</a:t>
            </a:r>
          </a:p>
          <a:p>
            <a:r>
              <a:rPr kumimoji="1" lang="en-US" altLang="ja-JP" dirty="0"/>
              <a:t>*       48 *       19 *       -13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12 *</a:t>
            </a:r>
          </a:p>
          <a:p>
            <a:r>
              <a:rPr kumimoji="1" lang="en-US" altLang="ja-JP" dirty="0"/>
              <a:t>*       49 *        9 *       -12 *</a:t>
            </a:r>
          </a:p>
          <a:p>
            <a:r>
              <a:rPr kumimoji="1" lang="en-US" altLang="ja-JP" dirty="0"/>
              <a:t>*       49 *       10 *        25 *</a:t>
            </a:r>
          </a:p>
          <a:p>
            <a:r>
              <a:rPr kumimoji="1" lang="en-US" altLang="ja-JP" dirty="0"/>
              <a:t>*       49 *       11 *        24 *</a:t>
            </a:r>
          </a:p>
          <a:p>
            <a:r>
              <a:rPr kumimoji="1" lang="en-US" altLang="ja-JP" dirty="0"/>
              <a:t>*       49 *       12 *       -24 *</a:t>
            </a:r>
          </a:p>
          <a:p>
            <a:r>
              <a:rPr kumimoji="1" lang="en-US" altLang="ja-JP" dirty="0"/>
              <a:t>*       49 *       13 *       -11 *</a:t>
            </a:r>
          </a:p>
          <a:p>
            <a:r>
              <a:rPr kumimoji="1" lang="en-US" altLang="ja-JP" dirty="0"/>
              <a:t>*       49 *       14 *        12 *</a:t>
            </a:r>
          </a:p>
          <a:p>
            <a:r>
              <a:rPr kumimoji="1" lang="en-US" altLang="ja-JP" dirty="0"/>
              <a:t>*       49 *       15 *         1 *</a:t>
            </a:r>
          </a:p>
          <a:p>
            <a:r>
              <a:rPr kumimoji="1" lang="en-US" altLang="ja-JP" dirty="0"/>
              <a:t>*       49 *       16 *        -2 *</a:t>
            </a:r>
          </a:p>
          <a:p>
            <a:r>
              <a:rPr kumimoji="1" lang="en-US" altLang="ja-JP" dirty="0"/>
              <a:t>*       49 *       17 *        12 *</a:t>
            </a:r>
          </a:p>
          <a:p>
            <a:r>
              <a:rPr kumimoji="1" lang="en-US" altLang="ja-JP" dirty="0"/>
              <a:t>*       49 *       18 *       -12 *</a:t>
            </a:r>
          </a:p>
          <a:p>
            <a:r>
              <a:rPr kumimoji="1" lang="en-US" altLang="ja-JP" dirty="0"/>
              <a:t>*       49 *       19 *       -11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12 *</a:t>
            </a:r>
          </a:p>
          <a:p>
            <a:r>
              <a:rPr kumimoji="1" lang="en-US" altLang="ja-JP" dirty="0"/>
              <a:t>*       50 *        9 *       -12 *</a:t>
            </a:r>
          </a:p>
          <a:p>
            <a:r>
              <a:rPr kumimoji="1" lang="en-US" altLang="ja-JP" dirty="0"/>
              <a:t>*       50 *       10 *        25 *</a:t>
            </a:r>
          </a:p>
          <a:p>
            <a:r>
              <a:rPr kumimoji="1" lang="en-US" altLang="ja-JP" dirty="0"/>
              <a:t>*       50 *       11 *        24 *</a:t>
            </a:r>
          </a:p>
          <a:p>
            <a:r>
              <a:rPr kumimoji="1" lang="en-US" altLang="ja-JP" dirty="0"/>
              <a:t>*       50 *       12 *       -24 *</a:t>
            </a:r>
          </a:p>
          <a:p>
            <a:r>
              <a:rPr kumimoji="1" lang="en-US" altLang="ja-JP" dirty="0"/>
              <a:t>*       50 *       13 *        -3 *</a:t>
            </a:r>
          </a:p>
          <a:p>
            <a:r>
              <a:rPr kumimoji="1" lang="en-US" altLang="ja-JP" dirty="0"/>
              <a:t>*       50 *       14 *         4 *</a:t>
            </a:r>
          </a:p>
          <a:p>
            <a:r>
              <a:rPr kumimoji="1" lang="en-US" altLang="ja-JP" dirty="0"/>
              <a:t>*       50 *       15 *         3 *</a:t>
            </a:r>
          </a:p>
          <a:p>
            <a:r>
              <a:rPr kumimoji="1" lang="en-US" altLang="ja-JP" dirty="0"/>
              <a:t>*       50 *       16 *        -4 *</a:t>
            </a:r>
          </a:p>
          <a:p>
            <a:r>
              <a:rPr kumimoji="1" lang="en-US" altLang="ja-JP" dirty="0"/>
              <a:t>*       50 *       17 *        12 *</a:t>
            </a:r>
          </a:p>
          <a:p>
            <a:r>
              <a:rPr kumimoji="1" lang="en-US" altLang="ja-JP" dirty="0"/>
              <a:t>*       50 *       18 *       -12 *</a:t>
            </a:r>
          </a:p>
          <a:p>
            <a:r>
              <a:rPr kumimoji="1" lang="en-US" altLang="ja-JP" dirty="0"/>
              <a:t>*       50 *       19 *        -3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12 *</a:t>
            </a:r>
          </a:p>
          <a:p>
            <a:r>
              <a:rPr kumimoji="1" lang="en-US" altLang="ja-JP" dirty="0"/>
              <a:t>*       51 *        9 *       -12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12 *</a:t>
            </a:r>
          </a:p>
          <a:p>
            <a:r>
              <a:rPr kumimoji="1" lang="en-US" altLang="ja-JP" dirty="0"/>
              <a:t>*       51 *       14 *       -12 *</a:t>
            </a:r>
          </a:p>
          <a:p>
            <a:r>
              <a:rPr kumimoji="1" lang="en-US" altLang="ja-JP" dirty="0"/>
              <a:t>*       51 *       15 *         5 *</a:t>
            </a:r>
          </a:p>
          <a:p>
            <a:r>
              <a:rPr kumimoji="1" lang="en-US" altLang="ja-JP" dirty="0"/>
              <a:t>*       51 *       16 *        -5 *</a:t>
            </a:r>
          </a:p>
          <a:p>
            <a:r>
              <a:rPr kumimoji="1" lang="en-US" altLang="ja-JP" dirty="0"/>
              <a:t>*       51 *       17 *        94 *</a:t>
            </a:r>
          </a:p>
          <a:p>
            <a:r>
              <a:rPr kumimoji="1" lang="en-US" altLang="ja-JP" dirty="0"/>
              <a:t>*       51 *       18 *         5 *</a:t>
            </a:r>
          </a:p>
          <a:p>
            <a:r>
              <a:rPr kumimoji="1" lang="en-US" altLang="ja-JP" dirty="0"/>
              <a:t>*       51 *       19 *        -5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12 *</a:t>
            </a:r>
          </a:p>
          <a:p>
            <a:r>
              <a:rPr kumimoji="1" lang="en-US" altLang="ja-JP" dirty="0"/>
              <a:t>*       52 *        9 *       -12 *</a:t>
            </a:r>
          </a:p>
          <a:p>
            <a:r>
              <a:rPr kumimoji="1" lang="en-US" altLang="ja-JP" dirty="0"/>
              <a:t>Type &lt;CR&gt; to continue or q to quit ==&gt;</a:t>
            </a:r>
          </a:p>
          <a:p>
            <a:r>
              <a:rPr kumimoji="1" lang="en-US" altLang="ja-JP" dirty="0"/>
              <a:t>*       52 *       10 *        25 *</a:t>
            </a:r>
          </a:p>
          <a:p>
            <a:r>
              <a:rPr kumimoji="1" lang="en-US" altLang="ja-JP" dirty="0"/>
              <a:t>*       52 *       11 *         4 *</a:t>
            </a:r>
          </a:p>
          <a:p>
            <a:r>
              <a:rPr kumimoji="1" lang="en-US" altLang="ja-JP" dirty="0"/>
              <a:t>*       52 *       12 *        -4 *</a:t>
            </a:r>
          </a:p>
          <a:p>
            <a:r>
              <a:rPr kumimoji="1" lang="en-US" altLang="ja-JP" dirty="0"/>
              <a:t>*       52 *       13 *        12 *</a:t>
            </a:r>
          </a:p>
          <a:p>
            <a:r>
              <a:rPr kumimoji="1" lang="en-US" altLang="ja-JP" dirty="0"/>
              <a:t>*       52 *       14 *       -12 *</a:t>
            </a:r>
          </a:p>
          <a:p>
            <a:r>
              <a:rPr kumimoji="1" lang="en-US" altLang="ja-JP" dirty="0"/>
              <a:t>*       52 *       15 *         4 *</a:t>
            </a:r>
          </a:p>
          <a:p>
            <a:r>
              <a:rPr kumimoji="1" lang="en-US" altLang="ja-JP" dirty="0"/>
              <a:t>*       52 *       16 *        -4 *</a:t>
            </a:r>
          </a:p>
          <a:p>
            <a:r>
              <a:rPr kumimoji="1" lang="en-US" altLang="ja-JP" dirty="0"/>
              <a:t>*       52 *       17 *        94 *</a:t>
            </a:r>
          </a:p>
          <a:p>
            <a:r>
              <a:rPr kumimoji="1" lang="en-US" altLang="ja-JP" dirty="0"/>
              <a:t>*       52 *       18 *         4 *</a:t>
            </a:r>
          </a:p>
          <a:p>
            <a:r>
              <a:rPr kumimoji="1" lang="en-US" altLang="ja-JP" dirty="0"/>
              <a:t>*       52 *       19 *        -4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12 *</a:t>
            </a:r>
          </a:p>
          <a:p>
            <a:r>
              <a:rPr kumimoji="1" lang="en-US" altLang="ja-JP" dirty="0"/>
              <a:t>*       53 *        9 *       -12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12 *</a:t>
            </a:r>
          </a:p>
          <a:p>
            <a:r>
              <a:rPr kumimoji="1" lang="en-US" altLang="ja-JP" dirty="0"/>
              <a:t>*       53 *       14 *       -12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94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12 *</a:t>
            </a:r>
          </a:p>
          <a:p>
            <a:r>
              <a:rPr kumimoji="1" lang="en-US" altLang="ja-JP" dirty="0"/>
              <a:t>*       54 *        9 *       -12 *</a:t>
            </a:r>
          </a:p>
          <a:p>
            <a:r>
              <a:rPr kumimoji="1" lang="en-US" altLang="ja-JP" dirty="0"/>
              <a:t>*       54 *       10 *        25 *</a:t>
            </a:r>
          </a:p>
          <a:p>
            <a:r>
              <a:rPr kumimoji="1" lang="en-US" altLang="ja-JP" dirty="0"/>
              <a:t>*       54 *       11 *        24 *</a:t>
            </a:r>
          </a:p>
          <a:p>
            <a:r>
              <a:rPr kumimoji="1" lang="en-US" altLang="ja-JP" dirty="0"/>
              <a:t>*       54 *       12 *       -24 *</a:t>
            </a:r>
          </a:p>
          <a:p>
            <a:r>
              <a:rPr kumimoji="1" lang="en-US" altLang="ja-JP" dirty="0"/>
              <a:t>*       54 *       13 *        -1 *</a:t>
            </a:r>
          </a:p>
          <a:p>
            <a:r>
              <a:rPr kumimoji="1" lang="en-US" altLang="ja-JP" dirty="0"/>
              <a:t>*       54 *       14 *         2 *</a:t>
            </a:r>
          </a:p>
          <a:p>
            <a:r>
              <a:rPr kumimoji="1" lang="en-US" altLang="ja-JP" dirty="0"/>
              <a:t>*       54 *       15 *         1 *</a:t>
            </a:r>
          </a:p>
          <a:p>
            <a:r>
              <a:rPr kumimoji="1" lang="en-US" altLang="ja-JP" dirty="0"/>
              <a:t>*       54 *       16 *        -2 *</a:t>
            </a:r>
          </a:p>
          <a:p>
            <a:r>
              <a:rPr kumimoji="1" lang="en-US" altLang="ja-JP" dirty="0"/>
              <a:t>*       54 *       17 *        12 *</a:t>
            </a:r>
          </a:p>
          <a:p>
            <a:r>
              <a:rPr kumimoji="1" lang="en-US" altLang="ja-JP" dirty="0"/>
              <a:t>*       54 *       18 *       -12 *</a:t>
            </a:r>
          </a:p>
          <a:p>
            <a:r>
              <a:rPr kumimoji="1" lang="en-US" altLang="ja-JP" dirty="0"/>
              <a:t>*       54 *       19 *        -1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12 *</a:t>
            </a:r>
          </a:p>
          <a:p>
            <a:r>
              <a:rPr kumimoji="1" lang="en-US" altLang="ja-JP" dirty="0"/>
              <a:t>*       55 *        9 *       -12 *</a:t>
            </a:r>
          </a:p>
          <a:p>
            <a:r>
              <a:rPr kumimoji="1" lang="en-US" altLang="ja-JP" dirty="0"/>
              <a:t>*       55 *       10 *        25 *</a:t>
            </a:r>
          </a:p>
          <a:p>
            <a:r>
              <a:rPr kumimoji="1" lang="en-US" altLang="ja-JP" dirty="0"/>
              <a:t>*       55 *       11 *        23 *</a:t>
            </a:r>
          </a:p>
          <a:p>
            <a:r>
              <a:rPr kumimoji="1" lang="en-US" altLang="ja-JP" dirty="0"/>
              <a:t>*       55 *       12 *        23 *</a:t>
            </a:r>
          </a:p>
          <a:p>
            <a:r>
              <a:rPr kumimoji="1" lang="en-US" altLang="ja-JP" dirty="0"/>
              <a:t>*       55 *       13 *         4 *</a:t>
            </a:r>
          </a:p>
          <a:p>
            <a:r>
              <a:rPr kumimoji="1" lang="en-US" altLang="ja-JP" dirty="0"/>
              <a:t>*       55 *       14 *        -4 *</a:t>
            </a:r>
          </a:p>
          <a:p>
            <a:r>
              <a:rPr kumimoji="1" lang="en-US" altLang="ja-JP" dirty="0"/>
              <a:t>*       55 *       15 *        16 *</a:t>
            </a:r>
          </a:p>
          <a:p>
            <a:r>
              <a:rPr kumimoji="1" lang="en-US" altLang="ja-JP" dirty="0"/>
              <a:t>*       55 *       16 *       -16 *</a:t>
            </a:r>
          </a:p>
          <a:p>
            <a:r>
              <a:rPr kumimoji="1" lang="en-US" altLang="ja-JP" dirty="0"/>
              <a:t>*       55 *       17 *        12 *</a:t>
            </a:r>
          </a:p>
          <a:p>
            <a:r>
              <a:rPr kumimoji="1" lang="en-US" altLang="ja-JP" dirty="0"/>
              <a:t>*       55 *       18 *       -12 *</a:t>
            </a:r>
          </a:p>
          <a:p>
            <a:r>
              <a:rPr kumimoji="1" lang="en-US" altLang="ja-JP" dirty="0"/>
              <a:t>*       55 *       19 *         4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12 *</a:t>
            </a:r>
          </a:p>
          <a:p>
            <a:r>
              <a:rPr kumimoji="1" lang="en-US" altLang="ja-JP" dirty="0"/>
              <a:t>*       56 *        9 *       -12 *</a:t>
            </a:r>
          </a:p>
          <a:p>
            <a:r>
              <a:rPr kumimoji="1" lang="en-US" altLang="ja-JP" dirty="0"/>
              <a:t>*       56 *       10 *        25 *</a:t>
            </a:r>
          </a:p>
          <a:p>
            <a:r>
              <a:rPr kumimoji="1" lang="en-US" altLang="ja-JP" dirty="0"/>
              <a:t>*       56 *       11 *         5 *</a:t>
            </a:r>
          </a:p>
          <a:p>
            <a:r>
              <a:rPr kumimoji="1" lang="en-US" altLang="ja-JP" dirty="0"/>
              <a:t>*       56 *       12 *        -5 *</a:t>
            </a:r>
          </a:p>
          <a:p>
            <a:r>
              <a:rPr kumimoji="1" lang="en-US" altLang="ja-JP" dirty="0"/>
              <a:t>*       56 *       13 *        12 *</a:t>
            </a:r>
          </a:p>
          <a:p>
            <a:r>
              <a:rPr kumimoji="1" lang="en-US" altLang="ja-JP" dirty="0"/>
              <a:t>*       56 *       14 *       -12 *</a:t>
            </a:r>
          </a:p>
          <a:p>
            <a:r>
              <a:rPr kumimoji="1" lang="en-US" altLang="ja-JP" dirty="0"/>
              <a:t>*       56 *       15 *         5 *</a:t>
            </a:r>
          </a:p>
          <a:p>
            <a:r>
              <a:rPr kumimoji="1" lang="en-US" altLang="ja-JP" dirty="0"/>
              <a:t>*       56 *       16 *        -5 *</a:t>
            </a:r>
          </a:p>
          <a:p>
            <a:r>
              <a:rPr kumimoji="1" lang="en-US" altLang="ja-JP" dirty="0"/>
              <a:t>*       56 *       17 *        94 *</a:t>
            </a:r>
          </a:p>
          <a:p>
            <a:r>
              <a:rPr kumimoji="1" lang="en-US" altLang="ja-JP" dirty="0"/>
              <a:t>*       56 *       18 *         5 *</a:t>
            </a:r>
          </a:p>
          <a:p>
            <a:r>
              <a:rPr kumimoji="1" lang="en-US" altLang="ja-JP" dirty="0"/>
              <a:t>*       56 *       19 *        -5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12 *</a:t>
            </a:r>
          </a:p>
          <a:p>
            <a:r>
              <a:rPr kumimoji="1" lang="en-US" altLang="ja-JP" dirty="0"/>
              <a:t>*       57 *        9 *       -12 *</a:t>
            </a:r>
          </a:p>
          <a:p>
            <a:r>
              <a:rPr kumimoji="1" lang="en-US" altLang="ja-JP" dirty="0"/>
              <a:t>Type &lt;CR&gt; to continue or q to quit ==&gt;</a:t>
            </a:r>
          </a:p>
          <a:p>
            <a:r>
              <a:rPr kumimoji="1" lang="en-US" altLang="ja-JP" dirty="0"/>
              <a:t>*       57 *       10 *        25 *</a:t>
            </a:r>
          </a:p>
          <a:p>
            <a:r>
              <a:rPr kumimoji="1" lang="en-US" altLang="ja-JP" dirty="0"/>
              <a:t>*       57 *       11 *         5 *</a:t>
            </a:r>
          </a:p>
          <a:p>
            <a:r>
              <a:rPr kumimoji="1" lang="en-US" altLang="ja-JP" dirty="0"/>
              <a:t>*       57 *       12 *        -5 *</a:t>
            </a:r>
          </a:p>
          <a:p>
            <a:r>
              <a:rPr kumimoji="1" lang="en-US" altLang="ja-JP" dirty="0"/>
              <a:t>*       57 *       13 *        12 *</a:t>
            </a:r>
          </a:p>
          <a:p>
            <a:r>
              <a:rPr kumimoji="1" lang="en-US" altLang="ja-JP" dirty="0"/>
              <a:t>*       57 *       14 *       -12 *</a:t>
            </a:r>
          </a:p>
          <a:p>
            <a:r>
              <a:rPr kumimoji="1" lang="en-US" altLang="ja-JP" dirty="0"/>
              <a:t>*       57 *       15 *         5 *</a:t>
            </a:r>
          </a:p>
          <a:p>
            <a:r>
              <a:rPr kumimoji="1" lang="en-US" altLang="ja-JP" dirty="0"/>
              <a:t>*       57 *       16 *        -5 *</a:t>
            </a:r>
          </a:p>
          <a:p>
            <a:r>
              <a:rPr kumimoji="1" lang="en-US" altLang="ja-JP" dirty="0"/>
              <a:t>*       57 *       17 *        94 *</a:t>
            </a:r>
          </a:p>
          <a:p>
            <a:r>
              <a:rPr kumimoji="1" lang="en-US" altLang="ja-JP" dirty="0"/>
              <a:t>*       57 *       18 *         5 *</a:t>
            </a:r>
          </a:p>
          <a:p>
            <a:r>
              <a:rPr kumimoji="1" lang="en-US" altLang="ja-JP" dirty="0"/>
              <a:t>*       57 *       19 *        -5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12 *</a:t>
            </a:r>
          </a:p>
          <a:p>
            <a:r>
              <a:rPr kumimoji="1" lang="en-US" altLang="ja-JP" dirty="0"/>
              <a:t>*       58 *        9 *       -12 *</a:t>
            </a:r>
          </a:p>
          <a:p>
            <a:r>
              <a:rPr kumimoji="1" lang="en-US" altLang="ja-JP" dirty="0"/>
              <a:t>*       58 *       10 *        25 *</a:t>
            </a:r>
          </a:p>
          <a:p>
            <a:r>
              <a:rPr kumimoji="1" lang="en-US" altLang="ja-JP" dirty="0"/>
              <a:t>*       58 *       11 *         5 *</a:t>
            </a:r>
          </a:p>
          <a:p>
            <a:r>
              <a:rPr kumimoji="1" lang="en-US" altLang="ja-JP" dirty="0"/>
              <a:t>*       58 *       12 *        -5 *</a:t>
            </a:r>
          </a:p>
          <a:p>
            <a:r>
              <a:rPr kumimoji="1" lang="en-US" altLang="ja-JP" dirty="0"/>
              <a:t>*       58 *       13 *        12 *</a:t>
            </a:r>
          </a:p>
          <a:p>
            <a:r>
              <a:rPr kumimoji="1" lang="en-US" altLang="ja-JP" dirty="0"/>
              <a:t>*       58 *       14 *       -12 *</a:t>
            </a:r>
          </a:p>
          <a:p>
            <a:r>
              <a:rPr kumimoji="1" lang="en-US" altLang="ja-JP" dirty="0"/>
              <a:t>Type &lt;CR&gt; to continue or q to quit ==&gt;</a:t>
            </a:r>
          </a:p>
          <a:p>
            <a:r>
              <a:rPr kumimoji="1" lang="en-US" altLang="ja-JP" dirty="0"/>
              <a:t>*       58 *       15 *         5 *</a:t>
            </a:r>
          </a:p>
          <a:p>
            <a:r>
              <a:rPr kumimoji="1" lang="en-US" altLang="ja-JP" dirty="0"/>
              <a:t>*       58 *       16 *        -5 *</a:t>
            </a:r>
          </a:p>
          <a:p>
            <a:r>
              <a:rPr kumimoji="1" lang="en-US" altLang="ja-JP" dirty="0"/>
              <a:t>*       58 *       17 *        94 *</a:t>
            </a:r>
          </a:p>
          <a:p>
            <a:r>
              <a:rPr kumimoji="1" lang="en-US" altLang="ja-JP" dirty="0"/>
              <a:t>*       58 *       18 *         5 *</a:t>
            </a:r>
          </a:p>
          <a:p>
            <a:r>
              <a:rPr kumimoji="1" lang="en-US" altLang="ja-JP" dirty="0"/>
              <a:t>*       58 *       19 *        -5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12 *</a:t>
            </a:r>
          </a:p>
          <a:p>
            <a:r>
              <a:rPr kumimoji="1" lang="en-US" altLang="ja-JP" dirty="0"/>
              <a:t>*       59 *        9 *       -12 *</a:t>
            </a:r>
          </a:p>
          <a:p>
            <a:r>
              <a:rPr kumimoji="1" lang="en-US" altLang="ja-JP" dirty="0"/>
              <a:t>*       59 *       10 *        25 *</a:t>
            </a:r>
          </a:p>
          <a:p>
            <a:r>
              <a:rPr kumimoji="1" lang="en-US" altLang="ja-JP" dirty="0"/>
              <a:t>*       59 *       11 *        24 *</a:t>
            </a:r>
          </a:p>
          <a:p>
            <a:r>
              <a:rPr kumimoji="1" lang="en-US" altLang="ja-JP" dirty="0"/>
              <a:t>*       59 *       12 *       -24 *</a:t>
            </a:r>
          </a:p>
          <a:p>
            <a:r>
              <a:rPr kumimoji="1" lang="en-US" altLang="ja-JP" dirty="0"/>
              <a:t>*       59 *       13 *        -1 *</a:t>
            </a:r>
          </a:p>
          <a:p>
            <a:r>
              <a:rPr kumimoji="1" lang="en-US" altLang="ja-JP" dirty="0"/>
              <a:t>*       59 *       14 *         2 *</a:t>
            </a:r>
          </a:p>
          <a:p>
            <a:r>
              <a:rPr kumimoji="1" lang="en-US" altLang="ja-JP" dirty="0"/>
              <a:t>*       59 *       15 *         1 *</a:t>
            </a:r>
          </a:p>
          <a:p>
            <a:r>
              <a:rPr kumimoji="1" lang="en-US" altLang="ja-JP" dirty="0"/>
              <a:t>*       59 *       16 *        -4 *</a:t>
            </a:r>
          </a:p>
          <a:p>
            <a:r>
              <a:rPr kumimoji="1" lang="en-US" altLang="ja-JP" dirty="0"/>
              <a:t>*       59 *       17 *        12 *</a:t>
            </a:r>
          </a:p>
          <a:p>
            <a:r>
              <a:rPr kumimoji="1" lang="en-US" altLang="ja-JP" dirty="0"/>
              <a:t>*       59 *       18 *       -12 *</a:t>
            </a:r>
          </a:p>
          <a:p>
            <a:r>
              <a:rPr kumimoji="1" lang="en-US" altLang="ja-JP" dirty="0"/>
              <a:t>*       59 *       19 *        -1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12 *</a:t>
            </a:r>
          </a:p>
          <a:p>
            <a:r>
              <a:rPr kumimoji="1" lang="en-US" altLang="ja-JP" dirty="0"/>
              <a:t>*       60 *        9 *       -12 *</a:t>
            </a:r>
          </a:p>
          <a:p>
            <a:r>
              <a:rPr kumimoji="1" lang="en-US" altLang="ja-JP" dirty="0"/>
              <a:t>*       60 *       10 *        25 *</a:t>
            </a:r>
          </a:p>
          <a:p>
            <a:r>
              <a:rPr kumimoji="1" lang="en-US" altLang="ja-JP" dirty="0"/>
              <a:t>*       60 *       11 *         5 *</a:t>
            </a:r>
          </a:p>
          <a:p>
            <a:r>
              <a:rPr kumimoji="1" lang="en-US" altLang="ja-JP" dirty="0"/>
              <a:t>*       60 *       12 *        -5 *</a:t>
            </a:r>
          </a:p>
          <a:p>
            <a:r>
              <a:rPr kumimoji="1" lang="en-US" altLang="ja-JP" dirty="0"/>
              <a:t>*       60 *       13 *        12 *</a:t>
            </a:r>
          </a:p>
          <a:p>
            <a:r>
              <a:rPr kumimoji="1" lang="en-US" altLang="ja-JP" dirty="0"/>
              <a:t>*       60 *       14 *       -12 *</a:t>
            </a:r>
          </a:p>
          <a:p>
            <a:r>
              <a:rPr kumimoji="1" lang="en-US" altLang="ja-JP" dirty="0"/>
              <a:t>*       60 *       15 *         5 *</a:t>
            </a:r>
          </a:p>
          <a:p>
            <a:r>
              <a:rPr kumimoji="1" lang="en-US" altLang="ja-JP" dirty="0"/>
              <a:t>*       60 *       16 *        -5 *</a:t>
            </a:r>
          </a:p>
          <a:p>
            <a:r>
              <a:rPr kumimoji="1" lang="en-US" altLang="ja-JP" dirty="0"/>
              <a:t>*       60 *       17 *        94 *</a:t>
            </a:r>
          </a:p>
          <a:p>
            <a:r>
              <a:rPr kumimoji="1" lang="en-US" altLang="ja-JP" dirty="0"/>
              <a:t>*       60 *       18 *         5 *</a:t>
            </a:r>
          </a:p>
          <a:p>
            <a:r>
              <a:rPr kumimoji="1" lang="en-US" altLang="ja-JP" dirty="0"/>
              <a:t>*       60 *       19 *        -5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12 *</a:t>
            </a:r>
          </a:p>
          <a:p>
            <a:r>
              <a:rPr kumimoji="1" lang="en-US" altLang="ja-JP" dirty="0"/>
              <a:t>*       61 *        9 *       -12 *</a:t>
            </a:r>
          </a:p>
          <a:p>
            <a:r>
              <a:rPr kumimoji="1" lang="en-US" altLang="ja-JP" dirty="0"/>
              <a:t>*       61 *       10 *        25 *</a:t>
            </a:r>
          </a:p>
          <a:p>
            <a:r>
              <a:rPr kumimoji="1" lang="en-US" altLang="ja-JP" dirty="0"/>
              <a:t>*       61 *       11 *         5 *</a:t>
            </a:r>
          </a:p>
          <a:p>
            <a:r>
              <a:rPr kumimoji="1" lang="en-US" altLang="ja-JP" dirty="0"/>
              <a:t>*       61 *       12 *        -5 *</a:t>
            </a:r>
          </a:p>
          <a:p>
            <a:r>
              <a:rPr kumimoji="1" lang="en-US" altLang="ja-JP" dirty="0"/>
              <a:t>*       61 *       13 *        12 *</a:t>
            </a:r>
          </a:p>
          <a:p>
            <a:r>
              <a:rPr kumimoji="1" lang="en-US" altLang="ja-JP" dirty="0"/>
              <a:t>*       61 *       14 *       -12 *</a:t>
            </a:r>
          </a:p>
          <a:p>
            <a:r>
              <a:rPr kumimoji="1" lang="en-US" altLang="ja-JP" dirty="0"/>
              <a:t>*       61 *       15 *         5 *</a:t>
            </a:r>
          </a:p>
          <a:p>
            <a:r>
              <a:rPr kumimoji="1" lang="en-US" altLang="ja-JP" dirty="0"/>
              <a:t>*       61 *       16 *        -5 *</a:t>
            </a:r>
          </a:p>
          <a:p>
            <a:r>
              <a:rPr kumimoji="1" lang="en-US" altLang="ja-JP" dirty="0"/>
              <a:t>*       61 *       17 *        94 *</a:t>
            </a:r>
          </a:p>
          <a:p>
            <a:r>
              <a:rPr kumimoji="1" lang="en-US" altLang="ja-JP" dirty="0"/>
              <a:t>*       61 *       18 *         5 *</a:t>
            </a:r>
          </a:p>
          <a:p>
            <a:r>
              <a:rPr kumimoji="1" lang="en-US" altLang="ja-JP" dirty="0"/>
              <a:t>*       61 *       19 *        -5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12 *</a:t>
            </a:r>
          </a:p>
          <a:p>
            <a:r>
              <a:rPr kumimoji="1" lang="en-US" altLang="ja-JP" dirty="0"/>
              <a:t>*       62 *        9 *       -12 *</a:t>
            </a:r>
          </a:p>
          <a:p>
            <a:r>
              <a:rPr kumimoji="1" lang="en-US" altLang="ja-JP" dirty="0"/>
              <a:t>Type &lt;CR&gt; to continue or q to quit ==&gt;</a:t>
            </a:r>
          </a:p>
          <a:p>
            <a:r>
              <a:rPr kumimoji="1" lang="en-US" altLang="ja-JP" dirty="0"/>
              <a:t>*       62 *       10 *        25 *</a:t>
            </a:r>
          </a:p>
          <a:p>
            <a:r>
              <a:rPr kumimoji="1" lang="en-US" altLang="ja-JP" dirty="0"/>
              <a:t>*       62 *       11 *         5 *</a:t>
            </a:r>
          </a:p>
          <a:p>
            <a:r>
              <a:rPr kumimoji="1" lang="en-US" altLang="ja-JP" dirty="0"/>
              <a:t>*       62 *       12 *        -5 *</a:t>
            </a:r>
          </a:p>
          <a:p>
            <a:r>
              <a:rPr kumimoji="1" lang="en-US" altLang="ja-JP" dirty="0"/>
              <a:t>*       62 *       13 *        12 *</a:t>
            </a:r>
          </a:p>
          <a:p>
            <a:r>
              <a:rPr kumimoji="1" lang="en-US" altLang="ja-JP" dirty="0"/>
              <a:t>*       62 *       14 *       -12 *</a:t>
            </a:r>
          </a:p>
          <a:p>
            <a:r>
              <a:rPr kumimoji="1" lang="en-US" altLang="ja-JP" dirty="0"/>
              <a:t>*       62 *       15 *         5 *</a:t>
            </a:r>
          </a:p>
          <a:p>
            <a:r>
              <a:rPr kumimoji="1" lang="en-US" altLang="ja-JP" dirty="0"/>
              <a:t>*       62 *       16 *        -5 *</a:t>
            </a:r>
          </a:p>
          <a:p>
            <a:r>
              <a:rPr kumimoji="1" lang="en-US" altLang="ja-JP" dirty="0"/>
              <a:t>*       62 *       17 *        94 *</a:t>
            </a:r>
          </a:p>
          <a:p>
            <a:r>
              <a:rPr kumimoji="1" lang="en-US" altLang="ja-JP" dirty="0"/>
              <a:t>*       62 *       18 *         5 *</a:t>
            </a:r>
          </a:p>
          <a:p>
            <a:r>
              <a:rPr kumimoji="1" lang="en-US" altLang="ja-JP" dirty="0"/>
              <a:t>*       62 *       19 *        -5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12 *</a:t>
            </a:r>
          </a:p>
          <a:p>
            <a:r>
              <a:rPr kumimoji="1" lang="en-US" altLang="ja-JP" dirty="0"/>
              <a:t>*       63 *        9 *       -12 *</a:t>
            </a:r>
          </a:p>
          <a:p>
            <a:r>
              <a:rPr kumimoji="1" lang="en-US" altLang="ja-JP" dirty="0"/>
              <a:t>*       63 *       10 *        25 *</a:t>
            </a:r>
          </a:p>
          <a:p>
            <a:r>
              <a:rPr kumimoji="1" lang="en-US" altLang="ja-JP" dirty="0"/>
              <a:t>*       63 *       11 *         5 *</a:t>
            </a:r>
          </a:p>
          <a:p>
            <a:r>
              <a:rPr kumimoji="1" lang="en-US" altLang="ja-JP" dirty="0"/>
              <a:t>*       63 *       12 *        -5 *</a:t>
            </a:r>
          </a:p>
          <a:p>
            <a:r>
              <a:rPr kumimoji="1" lang="en-US" altLang="ja-JP" dirty="0"/>
              <a:t>*       63 *       13 *        12 *</a:t>
            </a:r>
          </a:p>
          <a:p>
            <a:r>
              <a:rPr kumimoji="1" lang="en-US" altLang="ja-JP" dirty="0"/>
              <a:t>*       63 *       14 *       -12 *</a:t>
            </a:r>
          </a:p>
          <a:p>
            <a:r>
              <a:rPr kumimoji="1" lang="en-US" altLang="ja-JP" dirty="0"/>
              <a:t>Type &lt;CR&gt; to continue or q to quit ==&gt;</a:t>
            </a:r>
          </a:p>
          <a:p>
            <a:r>
              <a:rPr kumimoji="1" lang="en-US" altLang="ja-JP" dirty="0"/>
              <a:t>*       63 *       15 *         5 *</a:t>
            </a:r>
          </a:p>
          <a:p>
            <a:r>
              <a:rPr kumimoji="1" lang="en-US" altLang="ja-JP" dirty="0"/>
              <a:t>*       63 *       16 *        -5 *</a:t>
            </a:r>
          </a:p>
          <a:p>
            <a:r>
              <a:rPr kumimoji="1" lang="en-US" altLang="ja-JP" dirty="0"/>
              <a:t>*       63 *       17 *        94 *</a:t>
            </a:r>
          </a:p>
          <a:p>
            <a:r>
              <a:rPr kumimoji="1" lang="en-US" altLang="ja-JP" dirty="0"/>
              <a:t>*       63 *       18 *         5 *</a:t>
            </a:r>
          </a:p>
          <a:p>
            <a:r>
              <a:rPr kumimoji="1" lang="en-US" altLang="ja-JP" dirty="0"/>
              <a:t>*       63 *       19 *        -5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12 *</a:t>
            </a:r>
          </a:p>
          <a:p>
            <a:r>
              <a:rPr kumimoji="1" lang="en-US" altLang="ja-JP" dirty="0"/>
              <a:t>*       64 *        9 *       -12 *</a:t>
            </a:r>
          </a:p>
          <a:p>
            <a:r>
              <a:rPr kumimoji="1" lang="en-US" altLang="ja-JP" dirty="0"/>
              <a:t>*       64 *       10 *        25 *</a:t>
            </a:r>
          </a:p>
          <a:p>
            <a:r>
              <a:rPr kumimoji="1" lang="en-US" altLang="ja-JP" dirty="0"/>
              <a:t>*       64 *       11 *        24 *</a:t>
            </a:r>
          </a:p>
          <a:p>
            <a:r>
              <a:rPr kumimoji="1" lang="en-US" altLang="ja-JP" dirty="0"/>
              <a:t>*       64 *       12 *       -24 *</a:t>
            </a:r>
          </a:p>
          <a:p>
            <a:r>
              <a:rPr kumimoji="1" lang="en-US" altLang="ja-JP" dirty="0"/>
              <a:t>*       64 *       13 *        -1 *</a:t>
            </a:r>
          </a:p>
          <a:p>
            <a:r>
              <a:rPr kumimoji="1" lang="en-US" altLang="ja-JP" dirty="0"/>
              <a:t>*       64 *       14 *         2 *</a:t>
            </a:r>
          </a:p>
          <a:p>
            <a:r>
              <a:rPr kumimoji="1" lang="en-US" altLang="ja-JP" dirty="0"/>
              <a:t>*       64 *       15 *         1 *</a:t>
            </a:r>
          </a:p>
          <a:p>
            <a:r>
              <a:rPr kumimoji="1" lang="en-US" altLang="ja-JP" dirty="0"/>
              <a:t>*       64 *       16 *        -2 *</a:t>
            </a:r>
          </a:p>
          <a:p>
            <a:r>
              <a:rPr kumimoji="1" lang="en-US" altLang="ja-JP" dirty="0"/>
              <a:t>*       64 *       17 *        12 *</a:t>
            </a:r>
          </a:p>
          <a:p>
            <a:r>
              <a:rPr kumimoji="1" lang="en-US" altLang="ja-JP" dirty="0"/>
              <a:t>*       64 *       18 *       -12 *</a:t>
            </a:r>
          </a:p>
          <a:p>
            <a:r>
              <a:rPr kumimoji="1" lang="en-US" altLang="ja-JP" dirty="0"/>
              <a:t>*       64 *       19 *        -1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12 *</a:t>
            </a:r>
          </a:p>
          <a:p>
            <a:r>
              <a:rPr kumimoji="1" lang="en-US" altLang="ja-JP" dirty="0"/>
              <a:t>*       65 *        9 *       -12 *</a:t>
            </a:r>
          </a:p>
          <a:p>
            <a:r>
              <a:rPr kumimoji="1" lang="en-US" altLang="ja-JP" dirty="0"/>
              <a:t>*       65 *       10 *        25 *</a:t>
            </a:r>
          </a:p>
          <a:p>
            <a:r>
              <a:rPr kumimoji="1" lang="en-US" altLang="ja-JP" dirty="0"/>
              <a:t>*       65 *       11 *         4 *</a:t>
            </a:r>
          </a:p>
          <a:p>
            <a:r>
              <a:rPr kumimoji="1" lang="en-US" altLang="ja-JP" dirty="0"/>
              <a:t>*       65 *       12 *        -4 *</a:t>
            </a:r>
          </a:p>
          <a:p>
            <a:r>
              <a:rPr kumimoji="1" lang="en-US" altLang="ja-JP" dirty="0"/>
              <a:t>*       65 *       13 *        12 *</a:t>
            </a:r>
          </a:p>
          <a:p>
            <a:r>
              <a:rPr kumimoji="1" lang="en-US" altLang="ja-JP" dirty="0"/>
              <a:t>*       65 *       14 *       -12 *</a:t>
            </a:r>
          </a:p>
          <a:p>
            <a:r>
              <a:rPr kumimoji="1" lang="en-US" altLang="ja-JP" dirty="0"/>
              <a:t>*       65 *       15 *         4 *</a:t>
            </a:r>
          </a:p>
          <a:p>
            <a:r>
              <a:rPr kumimoji="1" lang="en-US" altLang="ja-JP" dirty="0"/>
              <a:t>*       65 *       16 *        -4 *</a:t>
            </a:r>
          </a:p>
          <a:p>
            <a:r>
              <a:rPr kumimoji="1" lang="en-US" altLang="ja-JP" dirty="0"/>
              <a:t>*       65 *       17 *        94 *</a:t>
            </a:r>
          </a:p>
          <a:p>
            <a:r>
              <a:rPr kumimoji="1" lang="en-US" altLang="ja-JP" dirty="0"/>
              <a:t>*       65 *       18 *         4 *</a:t>
            </a:r>
          </a:p>
          <a:p>
            <a:r>
              <a:rPr kumimoji="1" lang="en-US" altLang="ja-JP" dirty="0"/>
              <a:t>*       65 *       19 *        -4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12 *</a:t>
            </a:r>
          </a:p>
          <a:p>
            <a:r>
              <a:rPr kumimoji="1" lang="en-US" altLang="ja-JP" dirty="0"/>
              <a:t>*       66 *        9 *       -12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12 *</a:t>
            </a:r>
          </a:p>
          <a:p>
            <a:r>
              <a:rPr kumimoji="1" lang="en-US" altLang="ja-JP" dirty="0"/>
              <a:t>*       66 *       14 *       -12 *</a:t>
            </a:r>
          </a:p>
          <a:p>
            <a:r>
              <a:rPr kumimoji="1" lang="en-US" altLang="ja-JP" dirty="0"/>
              <a:t>*       66 *       15 *         5 *</a:t>
            </a:r>
          </a:p>
          <a:p>
            <a:r>
              <a:rPr kumimoji="1" lang="en-US" altLang="ja-JP" dirty="0"/>
              <a:t>*       66 *       16 *        -5 *</a:t>
            </a:r>
          </a:p>
          <a:p>
            <a:r>
              <a:rPr kumimoji="1" lang="en-US" altLang="ja-JP" dirty="0"/>
              <a:t>*       66 *       17 *        94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12 *</a:t>
            </a:r>
          </a:p>
          <a:p>
            <a:r>
              <a:rPr kumimoji="1" lang="en-US" altLang="ja-JP" dirty="0"/>
              <a:t>*       67 *        9 *       -12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12 *</a:t>
            </a:r>
          </a:p>
          <a:p>
            <a:r>
              <a:rPr kumimoji="1" lang="en-US" altLang="ja-JP" dirty="0"/>
              <a:t>*       67 *       14 *       -12 *</a:t>
            </a:r>
          </a:p>
          <a:p>
            <a:r>
              <a:rPr kumimoji="1" lang="en-US" altLang="ja-JP" dirty="0"/>
              <a:t>*       67 *       15 *         5 *</a:t>
            </a:r>
          </a:p>
          <a:p>
            <a:r>
              <a:rPr kumimoji="1" lang="en-US" altLang="ja-JP" dirty="0"/>
              <a:t>*       67 *       16 *        -5 *</a:t>
            </a:r>
          </a:p>
          <a:p>
            <a:r>
              <a:rPr kumimoji="1" lang="en-US" altLang="ja-JP" dirty="0"/>
              <a:t>*       67 *       17 *        94 *</a:t>
            </a:r>
          </a:p>
          <a:p>
            <a:r>
              <a:rPr kumimoji="1" lang="en-US" altLang="ja-JP" dirty="0"/>
              <a:t>*       67 *       18 *         5 *</a:t>
            </a:r>
          </a:p>
          <a:p>
            <a:r>
              <a:rPr kumimoji="1" lang="en-US" altLang="ja-JP" dirty="0"/>
              <a:t>*       67 *       19 *        -5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12 *</a:t>
            </a:r>
          </a:p>
          <a:p>
            <a:r>
              <a:rPr kumimoji="1" lang="en-US" altLang="ja-JP" dirty="0"/>
              <a:t>*       68 *        9 *       -12 *</a:t>
            </a:r>
          </a:p>
          <a:p>
            <a:r>
              <a:rPr kumimoji="1" lang="en-US" altLang="ja-JP" dirty="0"/>
              <a:t>*       68 *       10 *        25 *</a:t>
            </a:r>
          </a:p>
          <a:p>
            <a:r>
              <a:rPr kumimoji="1" lang="en-US" altLang="ja-JP" dirty="0"/>
              <a:t>*       68 *       11 *         5 *</a:t>
            </a:r>
          </a:p>
          <a:p>
            <a:r>
              <a:rPr kumimoji="1" lang="en-US" altLang="ja-JP" dirty="0"/>
              <a:t>*       68 *       12 *        -5 *</a:t>
            </a:r>
          </a:p>
          <a:p>
            <a:r>
              <a:rPr kumimoji="1" lang="en-US" altLang="ja-JP" dirty="0"/>
              <a:t>*       68 *       13 *        12 *</a:t>
            </a:r>
          </a:p>
          <a:p>
            <a:r>
              <a:rPr kumimoji="1" lang="en-US" altLang="ja-JP" dirty="0"/>
              <a:t>*       68 *       14 *       -12 *</a:t>
            </a:r>
          </a:p>
          <a:p>
            <a:r>
              <a:rPr kumimoji="1" lang="en-US" altLang="ja-JP" dirty="0"/>
              <a:t>Type &lt;CR&gt; to continue or q to quit ==&gt;</a:t>
            </a:r>
          </a:p>
          <a:p>
            <a:r>
              <a:rPr kumimoji="1" lang="en-US" altLang="ja-JP" dirty="0"/>
              <a:t>*       68 *       15 *         5 *</a:t>
            </a:r>
          </a:p>
          <a:p>
            <a:r>
              <a:rPr kumimoji="1" lang="en-US" altLang="ja-JP" dirty="0"/>
              <a:t>*       68 *       16 *        -5 *</a:t>
            </a:r>
          </a:p>
          <a:p>
            <a:r>
              <a:rPr kumimoji="1" lang="en-US" altLang="ja-JP" dirty="0"/>
              <a:t>*       68 *       17 *        94 *</a:t>
            </a:r>
          </a:p>
          <a:p>
            <a:r>
              <a:rPr kumimoji="1" lang="en-US" altLang="ja-JP" dirty="0"/>
              <a:t>*       68 *       18 *         5 *</a:t>
            </a:r>
          </a:p>
          <a:p>
            <a:r>
              <a:rPr kumimoji="1" lang="en-US" altLang="ja-JP" dirty="0"/>
              <a:t>*       68 *       19 *        -5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12 *</a:t>
            </a:r>
          </a:p>
          <a:p>
            <a:r>
              <a:rPr kumimoji="1" lang="en-US" altLang="ja-JP" dirty="0"/>
              <a:t>*       69 *        9 *       -12 *</a:t>
            </a:r>
          </a:p>
          <a:p>
            <a:r>
              <a:rPr kumimoji="1" lang="en-US" altLang="ja-JP" dirty="0"/>
              <a:t>*       69 *       10 *        25 *</a:t>
            </a:r>
          </a:p>
          <a:p>
            <a:r>
              <a:rPr kumimoji="1" lang="en-US" altLang="ja-JP" dirty="0"/>
              <a:t>*       69 *       11 *        24 *</a:t>
            </a:r>
          </a:p>
          <a:p>
            <a:r>
              <a:rPr kumimoji="1" lang="en-US" altLang="ja-JP" dirty="0"/>
              <a:t>*       69 *       12 *       -24 *</a:t>
            </a:r>
          </a:p>
          <a:p>
            <a:r>
              <a:rPr kumimoji="1" lang="en-US" altLang="ja-JP" dirty="0"/>
              <a:t>*       69 *       13 *        -3 *</a:t>
            </a:r>
          </a:p>
          <a:p>
            <a:r>
              <a:rPr kumimoji="1" lang="en-US" altLang="ja-JP" dirty="0"/>
              <a:t>*       69 *       14 *         4 *</a:t>
            </a:r>
          </a:p>
          <a:p>
            <a:r>
              <a:rPr kumimoji="1" lang="en-US" altLang="ja-JP" dirty="0"/>
              <a:t>*       69 *       15 *         1 *</a:t>
            </a:r>
          </a:p>
          <a:p>
            <a:r>
              <a:rPr kumimoji="1" lang="en-US" altLang="ja-JP" dirty="0"/>
              <a:t>*       69 *       16 *        -2 *</a:t>
            </a:r>
          </a:p>
          <a:p>
            <a:r>
              <a:rPr kumimoji="1" lang="en-US" altLang="ja-JP" dirty="0"/>
              <a:t>*       69 *       17 *        12 *</a:t>
            </a:r>
          </a:p>
          <a:p>
            <a:r>
              <a:rPr kumimoji="1" lang="en-US" altLang="ja-JP" dirty="0"/>
              <a:t>*       69 *       18 *       -12 *</a:t>
            </a:r>
          </a:p>
          <a:p>
            <a:r>
              <a:rPr kumimoji="1" lang="en-US" altLang="ja-JP" dirty="0"/>
              <a:t>*       69 *       19 *        -3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12 *</a:t>
            </a:r>
          </a:p>
          <a:p>
            <a:r>
              <a:rPr kumimoji="1" lang="en-US" altLang="ja-JP" dirty="0"/>
              <a:t>*       70 *        9 *       -12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12 *</a:t>
            </a:r>
          </a:p>
          <a:p>
            <a:r>
              <a:rPr kumimoji="1" lang="en-US" altLang="ja-JP" dirty="0"/>
              <a:t>*       70 *       14 *       -12 *</a:t>
            </a:r>
          </a:p>
          <a:p>
            <a:r>
              <a:rPr kumimoji="1" lang="en-US" altLang="ja-JP" dirty="0"/>
              <a:t>*       70 *       15 *         5 *</a:t>
            </a:r>
          </a:p>
          <a:p>
            <a:r>
              <a:rPr kumimoji="1" lang="en-US" altLang="ja-JP" dirty="0"/>
              <a:t>*       70 *       16 *        -5 *</a:t>
            </a:r>
          </a:p>
          <a:p>
            <a:r>
              <a:rPr kumimoji="1" lang="en-US" altLang="ja-JP" dirty="0"/>
              <a:t>*       70 *       17 *        94 *</a:t>
            </a:r>
          </a:p>
          <a:p>
            <a:r>
              <a:rPr kumimoji="1" lang="en-US" altLang="ja-JP" dirty="0"/>
              <a:t>*       70 *       18 *         5 *</a:t>
            </a:r>
          </a:p>
          <a:p>
            <a:r>
              <a:rPr kumimoji="1" lang="en-US" altLang="ja-JP" dirty="0"/>
              <a:t>*       70 *       19 *        -5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12 *</a:t>
            </a:r>
          </a:p>
          <a:p>
            <a:r>
              <a:rPr kumimoji="1" lang="en-US" altLang="ja-JP" dirty="0"/>
              <a:t>*       71 *        9 *       -12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12 *</a:t>
            </a:r>
          </a:p>
          <a:p>
            <a:r>
              <a:rPr kumimoji="1" lang="en-US" altLang="ja-JP" dirty="0"/>
              <a:t>*       71 *       14 *       -12 *</a:t>
            </a:r>
          </a:p>
          <a:p>
            <a:r>
              <a:rPr kumimoji="1" lang="en-US" altLang="ja-JP" dirty="0"/>
              <a:t>*       71 *       15 *         5 *</a:t>
            </a:r>
          </a:p>
          <a:p>
            <a:r>
              <a:rPr kumimoji="1" lang="en-US" altLang="ja-JP" dirty="0"/>
              <a:t>*       71 *       16 *        -5 *</a:t>
            </a:r>
          </a:p>
          <a:p>
            <a:r>
              <a:rPr kumimoji="1" lang="en-US" altLang="ja-JP" dirty="0"/>
              <a:t>*       71 *       17 *        94 *</a:t>
            </a:r>
          </a:p>
          <a:p>
            <a:r>
              <a:rPr kumimoji="1" lang="en-US" altLang="ja-JP" dirty="0"/>
              <a:t>*       71 *       18 *         5 *</a:t>
            </a:r>
          </a:p>
          <a:p>
            <a:r>
              <a:rPr kumimoji="1" lang="en-US" altLang="ja-JP" dirty="0"/>
              <a:t>*       71 *       19 *        -5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12 *</a:t>
            </a:r>
          </a:p>
          <a:p>
            <a:r>
              <a:rPr kumimoji="1" lang="en-US" altLang="ja-JP" dirty="0"/>
              <a:t>*       72 *        9 *       -12 *</a:t>
            </a:r>
          </a:p>
          <a:p>
            <a:r>
              <a:rPr kumimoji="1" lang="en-US" altLang="ja-JP" dirty="0"/>
              <a:t>Type &lt;CR&gt; to continue or q to quit ==&gt;</a:t>
            </a:r>
          </a:p>
          <a:p>
            <a:r>
              <a:rPr kumimoji="1" lang="en-US" altLang="ja-JP" dirty="0"/>
              <a:t>*       72 *       10 *        25 *</a:t>
            </a:r>
          </a:p>
          <a:p>
            <a:r>
              <a:rPr kumimoji="1" lang="en-US" altLang="ja-JP" dirty="0"/>
              <a:t>*       72 *       11 *        24 *</a:t>
            </a:r>
          </a:p>
          <a:p>
            <a:r>
              <a:rPr kumimoji="1" lang="en-US" altLang="ja-JP" dirty="0"/>
              <a:t>*       72 *       12 *       -24 *</a:t>
            </a:r>
          </a:p>
          <a:p>
            <a:r>
              <a:rPr kumimoji="1" lang="en-US" altLang="ja-JP" dirty="0"/>
              <a:t>*       72 *       13 *        -1 *</a:t>
            </a:r>
          </a:p>
          <a:p>
            <a:r>
              <a:rPr kumimoji="1" lang="en-US" altLang="ja-JP" dirty="0"/>
              <a:t>*       72 *       14 *         2 *</a:t>
            </a:r>
          </a:p>
          <a:p>
            <a:r>
              <a:rPr kumimoji="1" lang="en-US" altLang="ja-JP" dirty="0"/>
              <a:t>*       72 *       15 *         1 *</a:t>
            </a:r>
          </a:p>
          <a:p>
            <a:r>
              <a:rPr kumimoji="1" lang="en-US" altLang="ja-JP" dirty="0"/>
              <a:t>*       72 *       16 *        -2 *</a:t>
            </a:r>
          </a:p>
          <a:p>
            <a:r>
              <a:rPr kumimoji="1" lang="en-US" altLang="ja-JP" dirty="0"/>
              <a:t>*       72 *       17 *        12 *</a:t>
            </a:r>
          </a:p>
          <a:p>
            <a:r>
              <a:rPr kumimoji="1" lang="en-US" altLang="ja-JP" dirty="0"/>
              <a:t>*       72 *       18 *       -12 *</a:t>
            </a:r>
          </a:p>
          <a:p>
            <a:r>
              <a:rPr kumimoji="1" lang="en-US" altLang="ja-JP" dirty="0"/>
              <a:t>*       72 *       19 *        -1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12 *</a:t>
            </a:r>
          </a:p>
          <a:p>
            <a:r>
              <a:rPr kumimoji="1" lang="en-US" altLang="ja-JP" dirty="0"/>
              <a:t>*       73 *        9 *       -12 *</a:t>
            </a:r>
          </a:p>
          <a:p>
            <a:r>
              <a:rPr kumimoji="1" lang="en-US" altLang="ja-JP" dirty="0"/>
              <a:t>*       73 *       10 *        25 *</a:t>
            </a:r>
          </a:p>
          <a:p>
            <a:r>
              <a:rPr kumimoji="1" lang="en-US" altLang="ja-JP" dirty="0"/>
              <a:t>*       73 *       11 *        24 *</a:t>
            </a:r>
          </a:p>
          <a:p>
            <a:r>
              <a:rPr kumimoji="1" lang="en-US" altLang="ja-JP" dirty="0"/>
              <a:t>*       73 *       12 *       -24 *</a:t>
            </a:r>
          </a:p>
          <a:p>
            <a:r>
              <a:rPr kumimoji="1" lang="en-US" altLang="ja-JP" dirty="0"/>
              <a:t>*       73 *       13 *        -3 *</a:t>
            </a:r>
          </a:p>
          <a:p>
            <a:r>
              <a:rPr kumimoji="1" lang="en-US" altLang="ja-JP" dirty="0"/>
              <a:t>*       73 *       14 *         2 *</a:t>
            </a:r>
          </a:p>
          <a:p>
            <a:r>
              <a:rPr kumimoji="1" lang="en-US" altLang="ja-JP" dirty="0"/>
              <a:t>Type &lt;CR&gt; to continue or q to quit ==&gt;</a:t>
            </a:r>
          </a:p>
          <a:p>
            <a:r>
              <a:rPr kumimoji="1" lang="en-US" altLang="ja-JP" dirty="0"/>
              <a:t>*       73 *       15 *         1 *</a:t>
            </a:r>
          </a:p>
          <a:p>
            <a:r>
              <a:rPr kumimoji="1" lang="en-US" altLang="ja-JP" dirty="0"/>
              <a:t>*       73 *       16 *        -2 *</a:t>
            </a:r>
          </a:p>
          <a:p>
            <a:r>
              <a:rPr kumimoji="1" lang="en-US" altLang="ja-JP" dirty="0"/>
              <a:t>*       73 *       17 *        12 *</a:t>
            </a:r>
          </a:p>
          <a:p>
            <a:r>
              <a:rPr kumimoji="1" lang="en-US" altLang="ja-JP" dirty="0"/>
              <a:t>*       73 *       18 *       -12 *</a:t>
            </a:r>
          </a:p>
          <a:p>
            <a:r>
              <a:rPr kumimoji="1" lang="en-US" altLang="ja-JP" dirty="0"/>
              <a:t>*       73 *       19 *        -3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12 *</a:t>
            </a:r>
          </a:p>
          <a:p>
            <a:r>
              <a:rPr kumimoji="1" lang="en-US" altLang="ja-JP" dirty="0"/>
              <a:t>*       74 *        9 *       -12 *</a:t>
            </a:r>
          </a:p>
          <a:p>
            <a:r>
              <a:rPr kumimoji="1" lang="en-US" altLang="ja-JP" dirty="0"/>
              <a:t>*       74 *       10 *        25 *</a:t>
            </a:r>
          </a:p>
          <a:p>
            <a:r>
              <a:rPr kumimoji="1" lang="en-US" altLang="ja-JP" dirty="0"/>
              <a:t>*       74 *       11 *         5 *</a:t>
            </a:r>
          </a:p>
          <a:p>
            <a:r>
              <a:rPr kumimoji="1" lang="en-US" altLang="ja-JP" dirty="0"/>
              <a:t>*       74 *       12 *        -5 *</a:t>
            </a:r>
          </a:p>
          <a:p>
            <a:r>
              <a:rPr kumimoji="1" lang="en-US" altLang="ja-JP" dirty="0"/>
              <a:t>*       74 *       13 *        12 *</a:t>
            </a:r>
          </a:p>
          <a:p>
            <a:r>
              <a:rPr kumimoji="1" lang="en-US" altLang="ja-JP" dirty="0"/>
              <a:t>*       74 *       14 *       -12 *</a:t>
            </a:r>
          </a:p>
          <a:p>
            <a:r>
              <a:rPr kumimoji="1" lang="en-US" altLang="ja-JP" dirty="0"/>
              <a:t>*       74 *       15 *         5 *</a:t>
            </a:r>
          </a:p>
          <a:p>
            <a:r>
              <a:rPr kumimoji="1" lang="en-US" altLang="ja-JP" dirty="0"/>
              <a:t>*       74 *       16 *        -5 *</a:t>
            </a:r>
          </a:p>
          <a:p>
            <a:r>
              <a:rPr kumimoji="1" lang="en-US" altLang="ja-JP" dirty="0"/>
              <a:t>*       74 *       17 *        94 *</a:t>
            </a:r>
          </a:p>
          <a:p>
            <a:r>
              <a:rPr kumimoji="1" lang="en-US" altLang="ja-JP" dirty="0"/>
              <a:t>*       74 *       18 *         5 *</a:t>
            </a:r>
          </a:p>
          <a:p>
            <a:r>
              <a:rPr kumimoji="1" lang="en-US" altLang="ja-JP" dirty="0"/>
              <a:t>*       74 *       19 *        -5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12 *</a:t>
            </a:r>
          </a:p>
          <a:p>
            <a:r>
              <a:rPr kumimoji="1" lang="en-US" altLang="ja-JP" dirty="0"/>
              <a:t>*       75 *        9 *       -12 *</a:t>
            </a:r>
          </a:p>
          <a:p>
            <a:r>
              <a:rPr kumimoji="1" lang="en-US" altLang="ja-JP" dirty="0"/>
              <a:t>*       75 *       10 *        25 *</a:t>
            </a:r>
          </a:p>
          <a:p>
            <a:r>
              <a:rPr kumimoji="1" lang="en-US" altLang="ja-JP" dirty="0"/>
              <a:t>*       75 *       11 *         5 *</a:t>
            </a:r>
          </a:p>
          <a:p>
            <a:r>
              <a:rPr kumimoji="1" lang="en-US" altLang="ja-JP" dirty="0"/>
              <a:t>*       75 *       12 *        -5 *</a:t>
            </a:r>
          </a:p>
          <a:p>
            <a:r>
              <a:rPr kumimoji="1" lang="en-US" altLang="ja-JP" dirty="0"/>
              <a:t>*       75 *       13 *        12 *</a:t>
            </a:r>
          </a:p>
          <a:p>
            <a:r>
              <a:rPr kumimoji="1" lang="en-US" altLang="ja-JP" dirty="0"/>
              <a:t>*       75 *       14 *       -12 *</a:t>
            </a:r>
          </a:p>
          <a:p>
            <a:r>
              <a:rPr kumimoji="1" lang="en-US" altLang="ja-JP" dirty="0"/>
              <a:t>*       75 *       15 *         5 *</a:t>
            </a:r>
          </a:p>
          <a:p>
            <a:r>
              <a:rPr kumimoji="1" lang="en-US" altLang="ja-JP" dirty="0"/>
              <a:t>*       75 *       16 *        -5 *</a:t>
            </a:r>
          </a:p>
          <a:p>
            <a:r>
              <a:rPr kumimoji="1" lang="en-US" altLang="ja-JP" dirty="0"/>
              <a:t>*       75 *       17 *        94 *</a:t>
            </a:r>
          </a:p>
          <a:p>
            <a:r>
              <a:rPr kumimoji="1" lang="en-US" altLang="ja-JP" dirty="0"/>
              <a:t>*       75 *       18 *         5 *</a:t>
            </a:r>
          </a:p>
          <a:p>
            <a:r>
              <a:rPr kumimoji="1" lang="en-US" altLang="ja-JP" dirty="0"/>
              <a:t>*       75 *       19 *        -5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12 *</a:t>
            </a:r>
          </a:p>
          <a:p>
            <a:r>
              <a:rPr kumimoji="1" lang="en-US" altLang="ja-JP" dirty="0"/>
              <a:t>*       76 *        9 *       -12 *</a:t>
            </a:r>
          </a:p>
          <a:p>
            <a:r>
              <a:rPr kumimoji="1" lang="en-US" altLang="ja-JP" dirty="0"/>
              <a:t>*       76 *       10 *        25 *</a:t>
            </a:r>
          </a:p>
          <a:p>
            <a:r>
              <a:rPr kumimoji="1" lang="en-US" altLang="ja-JP" dirty="0"/>
              <a:t>*       76 *       11 *         5 *</a:t>
            </a:r>
          </a:p>
          <a:p>
            <a:r>
              <a:rPr kumimoji="1" lang="en-US" altLang="ja-JP" dirty="0"/>
              <a:t>*       76 *       12 *        -5 *</a:t>
            </a:r>
          </a:p>
          <a:p>
            <a:r>
              <a:rPr kumimoji="1" lang="en-US" altLang="ja-JP" dirty="0"/>
              <a:t>*       76 *       13 *        12 *</a:t>
            </a:r>
          </a:p>
          <a:p>
            <a:r>
              <a:rPr kumimoji="1" lang="en-US" altLang="ja-JP" dirty="0"/>
              <a:t>*       76 *       14 *       -12 *</a:t>
            </a:r>
          </a:p>
          <a:p>
            <a:r>
              <a:rPr kumimoji="1" lang="en-US" altLang="ja-JP" dirty="0"/>
              <a:t>*       76 *       15 *         5 *</a:t>
            </a:r>
          </a:p>
          <a:p>
            <a:r>
              <a:rPr kumimoji="1" lang="en-US" altLang="ja-JP" dirty="0"/>
              <a:t>*       76 *       16 *        -5 *</a:t>
            </a:r>
          </a:p>
          <a:p>
            <a:r>
              <a:rPr kumimoji="1" lang="en-US" altLang="ja-JP" dirty="0"/>
              <a:t>*       76 *       17 *        94 *</a:t>
            </a:r>
          </a:p>
          <a:p>
            <a:r>
              <a:rPr kumimoji="1" lang="en-US" altLang="ja-JP" dirty="0"/>
              <a:t>*       76 *       18 *         5 *</a:t>
            </a:r>
          </a:p>
          <a:p>
            <a:r>
              <a:rPr kumimoji="1" lang="en-US" altLang="ja-JP" dirty="0"/>
              <a:t>*       76 *       19 *        -5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12 *</a:t>
            </a:r>
          </a:p>
          <a:p>
            <a:r>
              <a:rPr kumimoji="1" lang="en-US" altLang="ja-JP" dirty="0"/>
              <a:t>*       77 *        9 *       -12 *</a:t>
            </a:r>
          </a:p>
          <a:p>
            <a:r>
              <a:rPr kumimoji="1" lang="en-US" altLang="ja-JP" dirty="0"/>
              <a:t>Type &lt;CR&gt; to continue or q to quit ==&gt;</a:t>
            </a:r>
          </a:p>
          <a:p>
            <a:r>
              <a:rPr kumimoji="1" lang="en-US" altLang="ja-JP" dirty="0"/>
              <a:t>*       77 *       10 *        25 *</a:t>
            </a:r>
          </a:p>
          <a:p>
            <a:r>
              <a:rPr kumimoji="1" lang="en-US" altLang="ja-JP" dirty="0"/>
              <a:t>*       77 *       11 *         5 *</a:t>
            </a:r>
          </a:p>
          <a:p>
            <a:r>
              <a:rPr kumimoji="1" lang="en-US" altLang="ja-JP" dirty="0"/>
              <a:t>*       77 *       12 *        -5 *</a:t>
            </a:r>
          </a:p>
          <a:p>
            <a:r>
              <a:rPr kumimoji="1" lang="en-US" altLang="ja-JP" dirty="0"/>
              <a:t>*       77 *       13 *        12 *</a:t>
            </a:r>
          </a:p>
          <a:p>
            <a:r>
              <a:rPr kumimoji="1" lang="en-US" altLang="ja-JP" dirty="0"/>
              <a:t>*       77 *       14 *       -12 *</a:t>
            </a:r>
          </a:p>
          <a:p>
            <a:r>
              <a:rPr kumimoji="1" lang="en-US" altLang="ja-JP" dirty="0"/>
              <a:t>*       77 *       15 *         5 *</a:t>
            </a:r>
          </a:p>
          <a:p>
            <a:r>
              <a:rPr kumimoji="1" lang="en-US" altLang="ja-JP" dirty="0"/>
              <a:t>*       77 *       16 *        -5 *</a:t>
            </a:r>
          </a:p>
          <a:p>
            <a:r>
              <a:rPr kumimoji="1" lang="en-US" altLang="ja-JP" dirty="0"/>
              <a:t>*       77 *       17 *        94 *</a:t>
            </a:r>
          </a:p>
          <a:p>
            <a:r>
              <a:rPr kumimoji="1" lang="en-US" altLang="ja-JP" dirty="0"/>
              <a:t>*       77 *       18 *         5 *</a:t>
            </a:r>
          </a:p>
          <a:p>
            <a:r>
              <a:rPr kumimoji="1" lang="en-US" altLang="ja-JP" dirty="0"/>
              <a:t>*       77 *       19 *        -5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12 *</a:t>
            </a:r>
          </a:p>
          <a:p>
            <a:r>
              <a:rPr kumimoji="1" lang="en-US" altLang="ja-JP" dirty="0"/>
              <a:t>*       78 *        9 *       -12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12 *</a:t>
            </a:r>
          </a:p>
          <a:p>
            <a:r>
              <a:rPr kumimoji="1" lang="en-US" altLang="ja-JP" dirty="0"/>
              <a:t>*       78 *       14 *       -12 *</a:t>
            </a:r>
          </a:p>
          <a:p>
            <a:r>
              <a:rPr kumimoji="1" lang="en-US" altLang="ja-JP" dirty="0"/>
              <a:t>Type &lt;CR&gt; to continue or q to quit ==&gt;</a:t>
            </a:r>
          </a:p>
          <a:p>
            <a:r>
              <a:rPr kumimoji="1" lang="en-US" altLang="ja-JP" dirty="0"/>
              <a:t>*       78 *       15 *         5 *</a:t>
            </a:r>
          </a:p>
          <a:p>
            <a:r>
              <a:rPr kumimoji="1" lang="en-US" altLang="ja-JP" dirty="0"/>
              <a:t>*       78 *       16 *        -5 *</a:t>
            </a:r>
          </a:p>
          <a:p>
            <a:r>
              <a:rPr kumimoji="1" lang="en-US" altLang="ja-JP" dirty="0"/>
              <a:t>*       78 *       17 *        94 *</a:t>
            </a:r>
          </a:p>
          <a:p>
            <a:r>
              <a:rPr kumimoji="1" lang="en-US" altLang="ja-JP" dirty="0"/>
              <a:t>*       78 *       18 *         5 *</a:t>
            </a:r>
          </a:p>
          <a:p>
            <a:r>
              <a:rPr kumimoji="1" lang="en-US" altLang="ja-JP" dirty="0"/>
              <a:t>*       78 *       19 *        -5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12 *</a:t>
            </a:r>
          </a:p>
          <a:p>
            <a:r>
              <a:rPr kumimoji="1" lang="en-US" altLang="ja-JP" dirty="0"/>
              <a:t>*       79 *        9 *       -12 *</a:t>
            </a:r>
          </a:p>
          <a:p>
            <a:r>
              <a:rPr kumimoji="1" lang="en-US" altLang="ja-JP" dirty="0"/>
              <a:t>*       79 *       10 *        25 *</a:t>
            </a:r>
          </a:p>
          <a:p>
            <a:r>
              <a:rPr kumimoji="1" lang="en-US" altLang="ja-JP" dirty="0"/>
              <a:t>*       79 *       11 *        24 *</a:t>
            </a:r>
          </a:p>
          <a:p>
            <a:r>
              <a:rPr kumimoji="1" lang="en-US" altLang="ja-JP" dirty="0"/>
              <a:t>*       79 *       12 *       -24 *</a:t>
            </a:r>
          </a:p>
          <a:p>
            <a:r>
              <a:rPr kumimoji="1" lang="en-US" altLang="ja-JP" dirty="0"/>
              <a:t>*       79 *       13 *        -3 *</a:t>
            </a:r>
          </a:p>
          <a:p>
            <a:r>
              <a:rPr kumimoji="1" lang="en-US" altLang="ja-JP" dirty="0"/>
              <a:t>*       79 *       14 *         4 *</a:t>
            </a:r>
          </a:p>
          <a:p>
            <a:r>
              <a:rPr kumimoji="1" lang="en-US" altLang="ja-JP" dirty="0"/>
              <a:t>*       79 *       15 *         1 *</a:t>
            </a:r>
          </a:p>
          <a:p>
            <a:r>
              <a:rPr kumimoji="1" lang="en-US" altLang="ja-JP" dirty="0"/>
              <a:t>*       79 *       16 *        -2 *</a:t>
            </a:r>
          </a:p>
          <a:p>
            <a:r>
              <a:rPr kumimoji="1" lang="en-US" altLang="ja-JP" dirty="0"/>
              <a:t>*       79 *       17 *        12 *</a:t>
            </a:r>
          </a:p>
          <a:p>
            <a:r>
              <a:rPr kumimoji="1" lang="en-US" altLang="ja-JP" dirty="0"/>
              <a:t>*       79 *       18 *       -12 *</a:t>
            </a:r>
          </a:p>
          <a:p>
            <a:r>
              <a:rPr kumimoji="1" lang="en-US" altLang="ja-JP" dirty="0"/>
              <a:t>*       79 *       19 *        -3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12 *</a:t>
            </a:r>
          </a:p>
          <a:p>
            <a:r>
              <a:rPr kumimoji="1" lang="en-US" altLang="ja-JP" dirty="0"/>
              <a:t>*       80 *        9 *       -12 *</a:t>
            </a:r>
          </a:p>
          <a:p>
            <a:r>
              <a:rPr kumimoji="1" lang="en-US" altLang="ja-JP" dirty="0"/>
              <a:t>*       80 *       10 *        25 *</a:t>
            </a:r>
          </a:p>
          <a:p>
            <a:r>
              <a:rPr kumimoji="1" lang="en-US" altLang="ja-JP" dirty="0"/>
              <a:t>*       80 *       11 *         5 *</a:t>
            </a:r>
          </a:p>
          <a:p>
            <a:r>
              <a:rPr kumimoji="1" lang="en-US" altLang="ja-JP" dirty="0"/>
              <a:t>*       80 *       12 *        -5 *</a:t>
            </a:r>
          </a:p>
          <a:p>
            <a:r>
              <a:rPr kumimoji="1" lang="en-US" altLang="ja-JP" dirty="0"/>
              <a:t>*       80 *       13 *        12 *</a:t>
            </a:r>
          </a:p>
          <a:p>
            <a:r>
              <a:rPr kumimoji="1" lang="en-US" altLang="ja-JP" dirty="0"/>
              <a:t>*       80 *       14 *       -12 *</a:t>
            </a:r>
          </a:p>
          <a:p>
            <a:r>
              <a:rPr kumimoji="1" lang="en-US" altLang="ja-JP" dirty="0"/>
              <a:t>*       80 *       15 *         5 *</a:t>
            </a:r>
          </a:p>
          <a:p>
            <a:r>
              <a:rPr kumimoji="1" lang="en-US" altLang="ja-JP" dirty="0"/>
              <a:t>*       80 *       16 *        -5 *</a:t>
            </a:r>
          </a:p>
          <a:p>
            <a:r>
              <a:rPr kumimoji="1" lang="en-US" altLang="ja-JP" dirty="0"/>
              <a:t>*       80 *       17 *        94 *</a:t>
            </a:r>
          </a:p>
          <a:p>
            <a:r>
              <a:rPr kumimoji="1" lang="en-US" altLang="ja-JP" dirty="0"/>
              <a:t>*       80 *       18 *         5 *</a:t>
            </a:r>
          </a:p>
          <a:p>
            <a:r>
              <a:rPr kumimoji="1" lang="en-US" altLang="ja-JP" dirty="0"/>
              <a:t>*       80 *       19 *        -5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12 *</a:t>
            </a:r>
          </a:p>
          <a:p>
            <a:r>
              <a:rPr kumimoji="1" lang="en-US" altLang="ja-JP" dirty="0"/>
              <a:t>*       81 *        9 *       -12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12 *</a:t>
            </a:r>
          </a:p>
          <a:p>
            <a:r>
              <a:rPr kumimoji="1" lang="en-US" altLang="ja-JP" dirty="0"/>
              <a:t>*       81 *       14 *       -12 *</a:t>
            </a:r>
          </a:p>
          <a:p>
            <a:r>
              <a:rPr kumimoji="1" lang="en-US" altLang="ja-JP" dirty="0"/>
              <a:t>*       81 *       15 *         5 *</a:t>
            </a:r>
          </a:p>
          <a:p>
            <a:r>
              <a:rPr kumimoji="1" lang="en-US" altLang="ja-JP" dirty="0"/>
              <a:t>*       81 *       16 *        -5 *</a:t>
            </a:r>
          </a:p>
          <a:p>
            <a:r>
              <a:rPr kumimoji="1" lang="en-US" altLang="ja-JP" dirty="0"/>
              <a:t>*       81 *       17 *        94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12 *</a:t>
            </a:r>
          </a:p>
          <a:p>
            <a:r>
              <a:rPr kumimoji="1" lang="en-US" altLang="ja-JP" dirty="0"/>
              <a:t>*       82 *        9 *       -12 *</a:t>
            </a:r>
          </a:p>
          <a:p>
            <a:r>
              <a:rPr kumimoji="1" lang="en-US" altLang="ja-JP" dirty="0"/>
              <a:t>Type &lt;CR&gt; to continue or q to quit ==&gt;</a:t>
            </a:r>
          </a:p>
          <a:p>
            <a:r>
              <a:rPr kumimoji="1" lang="en-US" altLang="ja-JP" dirty="0"/>
              <a:t>*       82 *       10 *        25 *</a:t>
            </a:r>
          </a:p>
          <a:p>
            <a:r>
              <a:rPr kumimoji="1" lang="en-US" altLang="ja-JP" dirty="0"/>
              <a:t>*       82 *       11 *        24 *</a:t>
            </a:r>
          </a:p>
          <a:p>
            <a:r>
              <a:rPr kumimoji="1" lang="en-US" altLang="ja-JP" dirty="0"/>
              <a:t>*       82 *       12 *       -24 *</a:t>
            </a:r>
          </a:p>
          <a:p>
            <a:r>
              <a:rPr kumimoji="1" lang="en-US" altLang="ja-JP" dirty="0"/>
              <a:t>*       82 *       13 *       -11 *</a:t>
            </a:r>
          </a:p>
          <a:p>
            <a:r>
              <a:rPr kumimoji="1" lang="en-US" altLang="ja-JP" dirty="0"/>
              <a:t>*       82 *       14 *        12 *</a:t>
            </a:r>
          </a:p>
          <a:p>
            <a:r>
              <a:rPr kumimoji="1" lang="en-US" altLang="ja-JP" dirty="0"/>
              <a:t>*       82 *       15 *         1 *</a:t>
            </a:r>
          </a:p>
          <a:p>
            <a:r>
              <a:rPr kumimoji="1" lang="en-US" altLang="ja-JP" dirty="0"/>
              <a:t>*       82 *       16 *        -2 *</a:t>
            </a:r>
          </a:p>
          <a:p>
            <a:r>
              <a:rPr kumimoji="1" lang="en-US" altLang="ja-JP" dirty="0"/>
              <a:t>*       82 *       17 *        12 *</a:t>
            </a:r>
          </a:p>
          <a:p>
            <a:r>
              <a:rPr kumimoji="1" lang="en-US" altLang="ja-JP" dirty="0"/>
              <a:t>*       82 *       18 *       -12 *</a:t>
            </a:r>
          </a:p>
          <a:p>
            <a:r>
              <a:rPr kumimoji="1" lang="en-US" altLang="ja-JP" dirty="0"/>
              <a:t>*       82 *       19 *       -11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12 *</a:t>
            </a:r>
          </a:p>
          <a:p>
            <a:r>
              <a:rPr kumimoji="1" lang="en-US" altLang="ja-JP" dirty="0"/>
              <a:t>*       83 *        9 *       -12 *</a:t>
            </a:r>
          </a:p>
          <a:p>
            <a:r>
              <a:rPr kumimoji="1" lang="en-US" altLang="ja-JP" dirty="0"/>
              <a:t>*       83 *       10 *        25 *</a:t>
            </a:r>
          </a:p>
          <a:p>
            <a:r>
              <a:rPr kumimoji="1" lang="en-US" altLang="ja-JP" dirty="0"/>
              <a:t>*       83 *       11 *        24 *</a:t>
            </a:r>
          </a:p>
          <a:p>
            <a:r>
              <a:rPr kumimoji="1" lang="en-US" altLang="ja-JP" dirty="0"/>
              <a:t>*       83 *       12 *       -24 *</a:t>
            </a:r>
          </a:p>
          <a:p>
            <a:r>
              <a:rPr kumimoji="1" lang="en-US" altLang="ja-JP" dirty="0"/>
              <a:t>*       83 *       13 *       -11 *</a:t>
            </a:r>
          </a:p>
          <a:p>
            <a:r>
              <a:rPr kumimoji="1" lang="en-US" altLang="ja-JP" dirty="0"/>
              <a:t>*       83 *       14 *        12 *</a:t>
            </a:r>
          </a:p>
          <a:p>
            <a:r>
              <a:rPr kumimoji="1" lang="en-US" altLang="ja-JP" dirty="0"/>
              <a:t>Type &lt;CR&gt; to continue or q to quit ==&gt;</a:t>
            </a:r>
          </a:p>
          <a:p>
            <a:r>
              <a:rPr kumimoji="1" lang="en-US" altLang="ja-JP" dirty="0"/>
              <a:t>*       83 *       15 *         3 *</a:t>
            </a:r>
          </a:p>
          <a:p>
            <a:r>
              <a:rPr kumimoji="1" lang="en-US" altLang="ja-JP" dirty="0"/>
              <a:t>*       83 *       16 *        -4 *</a:t>
            </a:r>
          </a:p>
          <a:p>
            <a:r>
              <a:rPr kumimoji="1" lang="en-US" altLang="ja-JP" dirty="0"/>
              <a:t>*       83 *       17 *        12 *</a:t>
            </a:r>
          </a:p>
          <a:p>
            <a:r>
              <a:rPr kumimoji="1" lang="en-US" altLang="ja-JP" dirty="0"/>
              <a:t>*       83 *       18 *       -12 *</a:t>
            </a:r>
          </a:p>
          <a:p>
            <a:r>
              <a:rPr kumimoji="1" lang="en-US" altLang="ja-JP" dirty="0"/>
              <a:t>*       83 *       19 *       -11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12 *</a:t>
            </a:r>
          </a:p>
          <a:p>
            <a:r>
              <a:rPr kumimoji="1" lang="en-US" altLang="ja-JP" dirty="0"/>
              <a:t>*       84 *        9 *       -12 *</a:t>
            </a:r>
          </a:p>
          <a:p>
            <a:r>
              <a:rPr kumimoji="1" lang="en-US" altLang="ja-JP" dirty="0"/>
              <a:t>*       84 *       10 *        25 *</a:t>
            </a:r>
          </a:p>
          <a:p>
            <a:r>
              <a:rPr kumimoji="1" lang="en-US" altLang="ja-JP" dirty="0"/>
              <a:t>*       84 *       11 *        21 *</a:t>
            </a:r>
          </a:p>
          <a:p>
            <a:r>
              <a:rPr kumimoji="1" lang="en-US" altLang="ja-JP" dirty="0"/>
              <a:t>*       84 *       12 *        21 *</a:t>
            </a:r>
          </a:p>
          <a:p>
            <a:r>
              <a:rPr kumimoji="1" lang="en-US" altLang="ja-JP" dirty="0"/>
              <a:t>*       84 *       13 *        12 *</a:t>
            </a:r>
          </a:p>
          <a:p>
            <a:r>
              <a:rPr kumimoji="1" lang="en-US" altLang="ja-JP" dirty="0"/>
              <a:t>*       84 *       14 *       -12 *</a:t>
            </a:r>
          </a:p>
          <a:p>
            <a:r>
              <a:rPr kumimoji="1" lang="en-US" altLang="ja-JP" dirty="0"/>
              <a:t>*       84 *       15 *        21 *</a:t>
            </a:r>
          </a:p>
          <a:p>
            <a:r>
              <a:rPr kumimoji="1" lang="en-US" altLang="ja-JP" dirty="0"/>
              <a:t>*       84 *       16 *        21 *</a:t>
            </a:r>
          </a:p>
          <a:p>
            <a:r>
              <a:rPr kumimoji="1" lang="en-US" altLang="ja-JP" dirty="0"/>
              <a:t>*       84 *       17 *        94 *</a:t>
            </a:r>
          </a:p>
          <a:p>
            <a:r>
              <a:rPr kumimoji="1" lang="en-US" altLang="ja-JP" dirty="0"/>
              <a:t>*       84 *       18 *        21 *</a:t>
            </a:r>
          </a:p>
          <a:p>
            <a:r>
              <a:rPr kumimoji="1" lang="en-US" altLang="ja-JP" dirty="0"/>
              <a:t>*       84 *       19 *        21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12 *</a:t>
            </a:r>
          </a:p>
          <a:p>
            <a:r>
              <a:rPr kumimoji="1" lang="en-US" altLang="ja-JP" dirty="0"/>
              <a:t>*       85 *        9 *       -12 *</a:t>
            </a:r>
          </a:p>
          <a:p>
            <a:r>
              <a:rPr kumimoji="1" lang="en-US" altLang="ja-JP" dirty="0"/>
              <a:t>*       85 *       10 *        25 *</a:t>
            </a:r>
          </a:p>
          <a:p>
            <a:r>
              <a:rPr kumimoji="1" lang="en-US" altLang="ja-JP" dirty="0"/>
              <a:t>*       85 *       11 *         5 *</a:t>
            </a:r>
          </a:p>
          <a:p>
            <a:r>
              <a:rPr kumimoji="1" lang="en-US" altLang="ja-JP" dirty="0"/>
              <a:t>*       85 *       12 *        -5 *</a:t>
            </a:r>
          </a:p>
          <a:p>
            <a:r>
              <a:rPr kumimoji="1" lang="en-US" altLang="ja-JP" dirty="0"/>
              <a:t>*       85 *       13 *        12 *</a:t>
            </a:r>
          </a:p>
          <a:p>
            <a:r>
              <a:rPr kumimoji="1" lang="en-US" altLang="ja-JP" dirty="0"/>
              <a:t>*       85 *       14 *       -12 *</a:t>
            </a:r>
          </a:p>
          <a:p>
            <a:r>
              <a:rPr kumimoji="1" lang="en-US" altLang="ja-JP" dirty="0"/>
              <a:t>*       85 *       15 *         5 *</a:t>
            </a:r>
          </a:p>
          <a:p>
            <a:r>
              <a:rPr kumimoji="1" lang="en-US" altLang="ja-JP" dirty="0"/>
              <a:t>*       85 *       16 *        -5 *</a:t>
            </a:r>
          </a:p>
          <a:p>
            <a:r>
              <a:rPr kumimoji="1" lang="en-US" altLang="ja-JP" dirty="0"/>
              <a:t>*       85 *       17 *        94 *</a:t>
            </a:r>
          </a:p>
          <a:p>
            <a:r>
              <a:rPr kumimoji="1" lang="en-US" altLang="ja-JP" dirty="0"/>
              <a:t>*       85 *       18 *         5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12 *</a:t>
            </a:r>
          </a:p>
          <a:p>
            <a:r>
              <a:rPr kumimoji="1" lang="en-US" altLang="ja-JP" dirty="0"/>
              <a:t>*       86 *        9 *       -12 *</a:t>
            </a:r>
          </a:p>
          <a:p>
            <a:r>
              <a:rPr kumimoji="1" lang="en-US" altLang="ja-JP" dirty="0"/>
              <a:t>*       86 *       10 *        25 *</a:t>
            </a:r>
          </a:p>
          <a:p>
            <a:r>
              <a:rPr kumimoji="1" lang="en-US" altLang="ja-JP" dirty="0"/>
              <a:t>*       86 *       11 *         5 *</a:t>
            </a:r>
          </a:p>
          <a:p>
            <a:r>
              <a:rPr kumimoji="1" lang="en-US" altLang="ja-JP" dirty="0"/>
              <a:t>*       86 *       12 *        -5 *</a:t>
            </a:r>
          </a:p>
          <a:p>
            <a:r>
              <a:rPr kumimoji="1" lang="en-US" altLang="ja-JP" dirty="0"/>
              <a:t>*       86 *       13 *        12 *</a:t>
            </a:r>
          </a:p>
          <a:p>
            <a:r>
              <a:rPr kumimoji="1" lang="en-US" altLang="ja-JP" dirty="0"/>
              <a:t>*       86 *       14 *       -12 *</a:t>
            </a:r>
          </a:p>
          <a:p>
            <a:r>
              <a:rPr kumimoji="1" lang="en-US" altLang="ja-JP" dirty="0"/>
              <a:t>*       86 *       15 *         5 *</a:t>
            </a:r>
          </a:p>
          <a:p>
            <a:r>
              <a:rPr kumimoji="1" lang="en-US" altLang="ja-JP" dirty="0"/>
              <a:t>*       86 *       16 *        -5 *</a:t>
            </a:r>
          </a:p>
          <a:p>
            <a:r>
              <a:rPr kumimoji="1" lang="en-US" altLang="ja-JP" dirty="0"/>
              <a:t>*       86 *       17 *        94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12 *</a:t>
            </a:r>
          </a:p>
          <a:p>
            <a:r>
              <a:rPr kumimoji="1" lang="en-US" altLang="ja-JP" dirty="0"/>
              <a:t>*       87 *        9 *       -12 *</a:t>
            </a:r>
          </a:p>
          <a:p>
            <a:r>
              <a:rPr kumimoji="1" lang="en-US" altLang="ja-JP" dirty="0"/>
              <a:t>Type &lt;CR&gt; to continue or q to quit ==&gt;</a:t>
            </a:r>
          </a:p>
          <a:p>
            <a:r>
              <a:rPr kumimoji="1" lang="en-US" altLang="ja-JP" dirty="0"/>
              <a:t>*       87 *       10 *        25 *</a:t>
            </a:r>
          </a:p>
          <a:p>
            <a:r>
              <a:rPr kumimoji="1" lang="en-US" altLang="ja-JP" dirty="0"/>
              <a:t>*       87 *       11 *        24 *</a:t>
            </a:r>
          </a:p>
          <a:p>
            <a:r>
              <a:rPr kumimoji="1" lang="en-US" altLang="ja-JP" dirty="0"/>
              <a:t>*       87 *       12 *       -24 *</a:t>
            </a:r>
          </a:p>
          <a:p>
            <a:r>
              <a:rPr kumimoji="1" lang="en-US" altLang="ja-JP" dirty="0"/>
              <a:t>*       87 *       13 *        -1 *</a:t>
            </a:r>
          </a:p>
          <a:p>
            <a:r>
              <a:rPr kumimoji="1" lang="en-US" altLang="ja-JP" dirty="0"/>
              <a:t>*       87 *       14 *         2 *</a:t>
            </a:r>
          </a:p>
          <a:p>
            <a:r>
              <a:rPr kumimoji="1" lang="en-US" altLang="ja-JP" dirty="0"/>
              <a:t>*       87 *       15 *         3 *</a:t>
            </a:r>
          </a:p>
          <a:p>
            <a:r>
              <a:rPr kumimoji="1" lang="en-US" altLang="ja-JP" dirty="0"/>
              <a:t>*       87 *       16 *        -4 *</a:t>
            </a:r>
          </a:p>
          <a:p>
            <a:r>
              <a:rPr kumimoji="1" lang="en-US" altLang="ja-JP" dirty="0"/>
              <a:t>*       87 *       17 *        12 *</a:t>
            </a:r>
          </a:p>
          <a:p>
            <a:r>
              <a:rPr kumimoji="1" lang="en-US" altLang="ja-JP" dirty="0"/>
              <a:t>*       87 *       18 *       -12 *</a:t>
            </a:r>
          </a:p>
          <a:p>
            <a:r>
              <a:rPr kumimoji="1" lang="en-US" altLang="ja-JP" dirty="0"/>
              <a:t>*       87 *       19 *        -1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12 *</a:t>
            </a:r>
          </a:p>
          <a:p>
            <a:r>
              <a:rPr kumimoji="1" lang="en-US" altLang="ja-JP" dirty="0"/>
              <a:t>*       88 *        9 *       -12 *</a:t>
            </a:r>
          </a:p>
          <a:p>
            <a:r>
              <a:rPr kumimoji="1" lang="en-US" altLang="ja-JP" dirty="0"/>
              <a:t>*       88 *       10 *        25 *</a:t>
            </a:r>
          </a:p>
          <a:p>
            <a:r>
              <a:rPr kumimoji="1" lang="en-US" altLang="ja-JP" dirty="0"/>
              <a:t>*       88 *       11 *         5 *</a:t>
            </a:r>
          </a:p>
          <a:p>
            <a:r>
              <a:rPr kumimoji="1" lang="en-US" altLang="ja-JP" dirty="0"/>
              <a:t>*       88 *       12 *        -5 *</a:t>
            </a:r>
          </a:p>
          <a:p>
            <a:r>
              <a:rPr kumimoji="1" lang="en-US" altLang="ja-JP" dirty="0"/>
              <a:t>*       88 *       13 *        12 *</a:t>
            </a:r>
          </a:p>
          <a:p>
            <a:r>
              <a:rPr kumimoji="1" lang="en-US" altLang="ja-JP" dirty="0"/>
              <a:t>*       88 *       14 *       -12 *</a:t>
            </a:r>
          </a:p>
          <a:p>
            <a:r>
              <a:rPr kumimoji="1" lang="en-US" altLang="ja-JP" dirty="0"/>
              <a:t>Type &lt;CR&gt; to continue or q to quit ==&gt;</a:t>
            </a:r>
          </a:p>
          <a:p>
            <a:r>
              <a:rPr kumimoji="1" lang="en-US" altLang="ja-JP" dirty="0"/>
              <a:t>*       88 *       15 *         5 *</a:t>
            </a:r>
          </a:p>
          <a:p>
            <a:r>
              <a:rPr kumimoji="1" lang="en-US" altLang="ja-JP" dirty="0"/>
              <a:t>*       88 *       16 *        -5 *</a:t>
            </a:r>
          </a:p>
          <a:p>
            <a:r>
              <a:rPr kumimoji="1" lang="en-US" altLang="ja-JP" dirty="0"/>
              <a:t>*       88 *       17 *        94 *</a:t>
            </a:r>
          </a:p>
          <a:p>
            <a:r>
              <a:rPr kumimoji="1" lang="en-US" altLang="ja-JP" dirty="0"/>
              <a:t>*       88 *       18 *         5 *</a:t>
            </a:r>
          </a:p>
          <a:p>
            <a:r>
              <a:rPr kumimoji="1" lang="en-US" altLang="ja-JP" dirty="0"/>
              <a:t>*       88 *       19 *        -5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12 *</a:t>
            </a:r>
          </a:p>
          <a:p>
            <a:r>
              <a:rPr kumimoji="1" lang="en-US" altLang="ja-JP" dirty="0"/>
              <a:t>*       89 *        9 *       -12 *</a:t>
            </a:r>
          </a:p>
          <a:p>
            <a:r>
              <a:rPr kumimoji="1" lang="en-US" altLang="ja-JP" dirty="0"/>
              <a:t>*       89 *       10 *        25 *</a:t>
            </a:r>
          </a:p>
          <a:p>
            <a:r>
              <a:rPr kumimoji="1" lang="en-US" altLang="ja-JP" dirty="0"/>
              <a:t>*       89 *       11 *         5 *</a:t>
            </a:r>
          </a:p>
          <a:p>
            <a:r>
              <a:rPr kumimoji="1" lang="en-US" altLang="ja-JP" dirty="0"/>
              <a:t>*       89 *       12 *        -5 *</a:t>
            </a:r>
          </a:p>
          <a:p>
            <a:r>
              <a:rPr kumimoji="1" lang="en-US" altLang="ja-JP" dirty="0"/>
              <a:t>*       89 *       13 *        12 *</a:t>
            </a:r>
          </a:p>
          <a:p>
            <a:r>
              <a:rPr kumimoji="1" lang="en-US" altLang="ja-JP" dirty="0"/>
              <a:t>*       89 *       14 *       -12 *</a:t>
            </a:r>
          </a:p>
          <a:p>
            <a:r>
              <a:rPr kumimoji="1" lang="en-US" altLang="ja-JP" dirty="0"/>
              <a:t>*       89 *       15 *         5 *</a:t>
            </a:r>
          </a:p>
          <a:p>
            <a:r>
              <a:rPr kumimoji="1" lang="en-US" altLang="ja-JP" dirty="0"/>
              <a:t>*       89 *       16 *        -5 *</a:t>
            </a:r>
          </a:p>
          <a:p>
            <a:r>
              <a:rPr kumimoji="1" lang="en-US" altLang="ja-JP" dirty="0"/>
              <a:t>*       89 *       17 *        94 *</a:t>
            </a:r>
          </a:p>
          <a:p>
            <a:r>
              <a:rPr kumimoji="1" lang="en-US" altLang="ja-JP" dirty="0"/>
              <a:t>*       89 *       18 *         5 *</a:t>
            </a:r>
          </a:p>
          <a:p>
            <a:r>
              <a:rPr kumimoji="1" lang="en-US" altLang="ja-JP" dirty="0"/>
              <a:t>*       89 *       19 *        -5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12 *</a:t>
            </a:r>
          </a:p>
          <a:p>
            <a:r>
              <a:rPr kumimoji="1" lang="en-US" altLang="ja-JP" dirty="0"/>
              <a:t>*       90 *        9 *       -12 *</a:t>
            </a:r>
          </a:p>
          <a:p>
            <a:r>
              <a:rPr kumimoji="1" lang="en-US" altLang="ja-JP" dirty="0"/>
              <a:t>*       90 *       10 *        25 *</a:t>
            </a:r>
          </a:p>
          <a:p>
            <a:r>
              <a:rPr kumimoji="1" lang="en-US" altLang="ja-JP" dirty="0"/>
              <a:t>*       90 *       11 *         5 *</a:t>
            </a:r>
          </a:p>
          <a:p>
            <a:r>
              <a:rPr kumimoji="1" lang="en-US" altLang="ja-JP" dirty="0"/>
              <a:t>*       90 *       12 *        -5 *</a:t>
            </a:r>
          </a:p>
          <a:p>
            <a:r>
              <a:rPr kumimoji="1" lang="en-US" altLang="ja-JP" dirty="0"/>
              <a:t>*       90 *       13 *        12 *</a:t>
            </a:r>
          </a:p>
          <a:p>
            <a:r>
              <a:rPr kumimoji="1" lang="en-US" altLang="ja-JP" dirty="0"/>
              <a:t>*       90 *       14 *       -12 *</a:t>
            </a:r>
          </a:p>
          <a:p>
            <a:r>
              <a:rPr kumimoji="1" lang="en-US" altLang="ja-JP" dirty="0"/>
              <a:t>*       90 *       15 *         5 *</a:t>
            </a:r>
          </a:p>
          <a:p>
            <a:r>
              <a:rPr kumimoji="1" lang="en-US" altLang="ja-JP" dirty="0"/>
              <a:t>*       90 *       16 *        -5 *</a:t>
            </a:r>
          </a:p>
          <a:p>
            <a:r>
              <a:rPr kumimoji="1" lang="en-US" altLang="ja-JP" dirty="0"/>
              <a:t>*       90 *       17 *        94 *</a:t>
            </a:r>
          </a:p>
          <a:p>
            <a:r>
              <a:rPr kumimoji="1" lang="en-US" altLang="ja-JP" dirty="0"/>
              <a:t>*       90 *       18 *         5 *</a:t>
            </a:r>
          </a:p>
          <a:p>
            <a:r>
              <a:rPr kumimoji="1" lang="en-US" altLang="ja-JP" dirty="0"/>
              <a:t>*       90 *       19 *        -5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12 *</a:t>
            </a:r>
          </a:p>
          <a:p>
            <a:r>
              <a:rPr kumimoji="1" lang="en-US" altLang="ja-JP" dirty="0"/>
              <a:t>*       91 *        9 *       -12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12 *</a:t>
            </a:r>
          </a:p>
          <a:p>
            <a:r>
              <a:rPr kumimoji="1" lang="en-US" altLang="ja-JP" dirty="0"/>
              <a:t>*       91 *       14 *       -12 *</a:t>
            </a:r>
          </a:p>
          <a:p>
            <a:r>
              <a:rPr kumimoji="1" lang="en-US" altLang="ja-JP" dirty="0"/>
              <a:t>*       91 *       15 *         5 *</a:t>
            </a:r>
          </a:p>
          <a:p>
            <a:r>
              <a:rPr kumimoji="1" lang="en-US" altLang="ja-JP" dirty="0"/>
              <a:t>*       91 *       16 *        -5 *</a:t>
            </a:r>
          </a:p>
          <a:p>
            <a:r>
              <a:rPr kumimoji="1" lang="en-US" altLang="ja-JP" dirty="0"/>
              <a:t>*       91 *       17 *        94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12 *</a:t>
            </a:r>
          </a:p>
          <a:p>
            <a:r>
              <a:rPr kumimoji="1" lang="en-US" altLang="ja-JP" dirty="0"/>
              <a:t>*       92 *        9 *       -12 *</a:t>
            </a:r>
          </a:p>
          <a:p>
            <a:r>
              <a:rPr kumimoji="1" lang="en-US" altLang="ja-JP" dirty="0"/>
              <a:t>Type &lt;CR&gt; to continue or q to quit ==&gt;</a:t>
            </a:r>
          </a:p>
          <a:p>
            <a:r>
              <a:rPr kumimoji="1" lang="en-US" altLang="ja-JP" dirty="0"/>
              <a:t>*       92 *       10 *        25 *</a:t>
            </a:r>
          </a:p>
          <a:p>
            <a:r>
              <a:rPr kumimoji="1" lang="en-US" altLang="ja-JP" dirty="0"/>
              <a:t>*       92 *       11 *         5 *</a:t>
            </a:r>
          </a:p>
          <a:p>
            <a:r>
              <a:rPr kumimoji="1" lang="en-US" altLang="ja-JP" dirty="0"/>
              <a:t>*       92 *       12 *        -5 *</a:t>
            </a:r>
          </a:p>
          <a:p>
            <a:r>
              <a:rPr kumimoji="1" lang="en-US" altLang="ja-JP" dirty="0"/>
              <a:t>*       92 *       13 *        12 *</a:t>
            </a:r>
          </a:p>
          <a:p>
            <a:r>
              <a:rPr kumimoji="1" lang="en-US" altLang="ja-JP" dirty="0"/>
              <a:t>*       92 *       14 *       -12 *</a:t>
            </a:r>
          </a:p>
          <a:p>
            <a:r>
              <a:rPr kumimoji="1" lang="en-US" altLang="ja-JP" dirty="0"/>
              <a:t>*       92 *       15 *         5 *</a:t>
            </a:r>
          </a:p>
          <a:p>
            <a:r>
              <a:rPr kumimoji="1" lang="en-US" altLang="ja-JP" dirty="0"/>
              <a:t>*       92 *       16 *        -5 *</a:t>
            </a:r>
          </a:p>
          <a:p>
            <a:r>
              <a:rPr kumimoji="1" lang="en-US" altLang="ja-JP" dirty="0"/>
              <a:t>*       92 *       17 *        94 *</a:t>
            </a:r>
          </a:p>
          <a:p>
            <a:r>
              <a:rPr kumimoji="1" lang="en-US" altLang="ja-JP" dirty="0"/>
              <a:t>*       92 *       18 *         5 *</a:t>
            </a:r>
          </a:p>
          <a:p>
            <a:r>
              <a:rPr kumimoji="1" lang="en-US" altLang="ja-JP" dirty="0"/>
              <a:t>*       92 *       19 *        -5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12 *</a:t>
            </a:r>
          </a:p>
          <a:p>
            <a:r>
              <a:rPr kumimoji="1" lang="en-US" altLang="ja-JP" dirty="0"/>
              <a:t>*       93 *        9 *       -12 *</a:t>
            </a:r>
          </a:p>
          <a:p>
            <a:r>
              <a:rPr kumimoji="1" lang="en-US" altLang="ja-JP" dirty="0"/>
              <a:t>*       93 *       10 *        25 *</a:t>
            </a:r>
          </a:p>
          <a:p>
            <a:r>
              <a:rPr kumimoji="1" lang="en-US" altLang="ja-JP" dirty="0"/>
              <a:t>*       93 *       11 *        24 *</a:t>
            </a:r>
          </a:p>
          <a:p>
            <a:r>
              <a:rPr kumimoji="1" lang="en-US" altLang="ja-JP" dirty="0"/>
              <a:t>*       93 *       12 *       -24 *</a:t>
            </a:r>
          </a:p>
          <a:p>
            <a:r>
              <a:rPr kumimoji="1" lang="en-US" altLang="ja-JP" dirty="0"/>
              <a:t>*       93 *       13 *        -3 *</a:t>
            </a:r>
          </a:p>
          <a:p>
            <a:r>
              <a:rPr kumimoji="1" lang="en-US" altLang="ja-JP" dirty="0"/>
              <a:t>*       93 *       14 *         4 *</a:t>
            </a:r>
          </a:p>
          <a:p>
            <a:r>
              <a:rPr kumimoji="1" lang="en-US" altLang="ja-JP" dirty="0"/>
              <a:t>Type &lt;CR&gt; to continue or q to quit ==&gt;</a:t>
            </a:r>
          </a:p>
          <a:p>
            <a:r>
              <a:rPr kumimoji="1" lang="en-US" altLang="ja-JP" dirty="0"/>
              <a:t>*       93 *       15 *         1 *</a:t>
            </a:r>
          </a:p>
          <a:p>
            <a:r>
              <a:rPr kumimoji="1" lang="en-US" altLang="ja-JP" dirty="0"/>
              <a:t>*       93 *       16 *        -2 *</a:t>
            </a:r>
          </a:p>
          <a:p>
            <a:r>
              <a:rPr kumimoji="1" lang="en-US" altLang="ja-JP" dirty="0"/>
              <a:t>*       93 *       17 *        12 *</a:t>
            </a:r>
          </a:p>
          <a:p>
            <a:r>
              <a:rPr kumimoji="1" lang="en-US" altLang="ja-JP" dirty="0"/>
              <a:t>*       93 *       18 *       -12 *</a:t>
            </a:r>
          </a:p>
          <a:p>
            <a:r>
              <a:rPr kumimoji="1" lang="en-US" altLang="ja-JP" dirty="0"/>
              <a:t>*       93 *       19 *        -3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12 *</a:t>
            </a:r>
          </a:p>
          <a:p>
            <a:r>
              <a:rPr kumimoji="1" lang="en-US" altLang="ja-JP" dirty="0"/>
              <a:t>*       94 *        9 *       -12 *</a:t>
            </a:r>
          </a:p>
          <a:p>
            <a:r>
              <a:rPr kumimoji="1" lang="en-US" altLang="ja-JP" dirty="0"/>
              <a:t>*       94 *       10 *        25 *</a:t>
            </a:r>
          </a:p>
          <a:p>
            <a:r>
              <a:rPr kumimoji="1" lang="en-US" altLang="ja-JP" dirty="0"/>
              <a:t>*       94 *       11 *        24 *</a:t>
            </a:r>
          </a:p>
          <a:p>
            <a:r>
              <a:rPr kumimoji="1" lang="en-US" altLang="ja-JP" dirty="0"/>
              <a:t>*       94 *       12 *       -24 *</a:t>
            </a:r>
          </a:p>
          <a:p>
            <a:r>
              <a:rPr kumimoji="1" lang="en-US" altLang="ja-JP" dirty="0"/>
              <a:t>*       94 *       13 *       -13 *</a:t>
            </a:r>
          </a:p>
          <a:p>
            <a:r>
              <a:rPr kumimoji="1" lang="en-US" altLang="ja-JP" dirty="0"/>
              <a:t>*       94 *       14 *        14 *</a:t>
            </a:r>
          </a:p>
          <a:p>
            <a:r>
              <a:rPr kumimoji="1" lang="en-US" altLang="ja-JP" dirty="0"/>
              <a:t>*       94 *       15 *         3 *</a:t>
            </a:r>
          </a:p>
          <a:p>
            <a:r>
              <a:rPr kumimoji="1" lang="en-US" altLang="ja-JP" dirty="0"/>
              <a:t>*       94 *       16 *        -4 *</a:t>
            </a:r>
          </a:p>
          <a:p>
            <a:r>
              <a:rPr kumimoji="1" lang="en-US" altLang="ja-JP" dirty="0"/>
              <a:t>*       94 *       17 *        12 *</a:t>
            </a:r>
          </a:p>
          <a:p>
            <a:r>
              <a:rPr kumimoji="1" lang="en-US" altLang="ja-JP" dirty="0"/>
              <a:t>*       94 *       18 *       -12 *</a:t>
            </a:r>
          </a:p>
          <a:p>
            <a:r>
              <a:rPr kumimoji="1" lang="en-US" altLang="ja-JP" dirty="0"/>
              <a:t>*       94 *       19 *       -13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12 *</a:t>
            </a:r>
          </a:p>
          <a:p>
            <a:r>
              <a:rPr kumimoji="1" lang="en-US" altLang="ja-JP" dirty="0"/>
              <a:t>*       95 *        9 *       -12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12 *</a:t>
            </a:r>
          </a:p>
          <a:p>
            <a:r>
              <a:rPr kumimoji="1" lang="en-US" altLang="ja-JP" dirty="0"/>
              <a:t>*       95 *       14 *       -12 *</a:t>
            </a:r>
          </a:p>
          <a:p>
            <a:r>
              <a:rPr kumimoji="1" lang="en-US" altLang="ja-JP" dirty="0"/>
              <a:t>*       95 *       15 *         5 *</a:t>
            </a:r>
          </a:p>
          <a:p>
            <a:r>
              <a:rPr kumimoji="1" lang="en-US" altLang="ja-JP" dirty="0"/>
              <a:t>*       95 *       16 *        -5 *</a:t>
            </a:r>
          </a:p>
          <a:p>
            <a:r>
              <a:rPr kumimoji="1" lang="en-US" altLang="ja-JP" dirty="0"/>
              <a:t>*       95 *       17 *        94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12 *</a:t>
            </a:r>
          </a:p>
          <a:p>
            <a:r>
              <a:rPr kumimoji="1" lang="en-US" altLang="ja-JP" dirty="0"/>
              <a:t>*       96 *        9 *       -12 *</a:t>
            </a:r>
          </a:p>
          <a:p>
            <a:r>
              <a:rPr kumimoji="1" lang="en-US" altLang="ja-JP" dirty="0"/>
              <a:t>*       96 *       10 *        25 *</a:t>
            </a:r>
          </a:p>
          <a:p>
            <a:r>
              <a:rPr kumimoji="1" lang="en-US" altLang="ja-JP" dirty="0"/>
              <a:t>*       96 *       11 *         5 *</a:t>
            </a:r>
          </a:p>
          <a:p>
            <a:r>
              <a:rPr kumimoji="1" lang="en-US" altLang="ja-JP" dirty="0"/>
              <a:t>*       96 *       12 *        -5 *</a:t>
            </a:r>
          </a:p>
          <a:p>
            <a:r>
              <a:rPr kumimoji="1" lang="en-US" altLang="ja-JP" dirty="0"/>
              <a:t>*       96 *       13 *        12 *</a:t>
            </a:r>
          </a:p>
          <a:p>
            <a:r>
              <a:rPr kumimoji="1" lang="en-US" altLang="ja-JP" dirty="0"/>
              <a:t>*       96 *       14 *       -12 *</a:t>
            </a:r>
          </a:p>
          <a:p>
            <a:r>
              <a:rPr kumimoji="1" lang="en-US" altLang="ja-JP" dirty="0"/>
              <a:t>*       96 *       15 *         5 *</a:t>
            </a:r>
          </a:p>
          <a:p>
            <a:r>
              <a:rPr kumimoji="1" lang="en-US" altLang="ja-JP" dirty="0"/>
              <a:t>*       96 *       16 *        -5 *</a:t>
            </a:r>
          </a:p>
          <a:p>
            <a:r>
              <a:rPr kumimoji="1" lang="en-US" altLang="ja-JP" dirty="0"/>
              <a:t>*       96 *       17 *        94 *</a:t>
            </a:r>
          </a:p>
          <a:p>
            <a:r>
              <a:rPr kumimoji="1" lang="en-US" altLang="ja-JP" dirty="0"/>
              <a:t>*       96 *       18 *         5 *</a:t>
            </a:r>
          </a:p>
          <a:p>
            <a:r>
              <a:rPr kumimoji="1" lang="en-US" altLang="ja-JP" dirty="0"/>
              <a:t>*       96 *       19 *        -5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12 *</a:t>
            </a:r>
          </a:p>
          <a:p>
            <a:r>
              <a:rPr kumimoji="1" lang="en-US" altLang="ja-JP" dirty="0"/>
              <a:t>*       97 *        9 *       -12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12 *</a:t>
            </a:r>
          </a:p>
          <a:p>
            <a:r>
              <a:rPr kumimoji="1" lang="en-US" altLang="ja-JP" dirty="0"/>
              <a:t>*       97 *       14 *       -12 *</a:t>
            </a:r>
          </a:p>
          <a:p>
            <a:r>
              <a:rPr kumimoji="1" lang="en-US" altLang="ja-JP" dirty="0"/>
              <a:t>*       97 *       15 *         5 *</a:t>
            </a:r>
          </a:p>
          <a:p>
            <a:r>
              <a:rPr kumimoji="1" lang="en-US" altLang="ja-JP" dirty="0"/>
              <a:t>*       97 *       16 *        -5 *</a:t>
            </a:r>
          </a:p>
          <a:p>
            <a:r>
              <a:rPr kumimoji="1" lang="en-US" altLang="ja-JP" dirty="0"/>
              <a:t>*       97 *       17 *        94 *</a:t>
            </a:r>
          </a:p>
          <a:p>
            <a:r>
              <a:rPr kumimoji="1" lang="en-US" altLang="ja-JP" dirty="0"/>
              <a:t>*       97 *       18 *         5 *</a:t>
            </a:r>
          </a:p>
          <a:p>
            <a:r>
              <a:rPr kumimoji="1" lang="en-US" altLang="ja-JP" dirty="0"/>
              <a:t>*       97 *       19 *        -5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12 *</a:t>
            </a:r>
          </a:p>
          <a:p>
            <a:r>
              <a:rPr kumimoji="1" lang="en-US" altLang="ja-JP" dirty="0"/>
              <a:t>*       98 *        9 *       -12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12 *</a:t>
            </a:r>
          </a:p>
          <a:p>
            <a:r>
              <a:rPr kumimoji="1" lang="en-US" altLang="ja-JP" dirty="0"/>
              <a:t>*       98 *       14 *       -12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94 *</a:t>
            </a:r>
          </a:p>
          <a:p>
            <a:r>
              <a:rPr kumimoji="1" lang="en-US" altLang="ja-JP" dirty="0"/>
              <a:t>*       98 *       18 *         5 *</a:t>
            </a:r>
          </a:p>
          <a:p>
            <a:r>
              <a:rPr kumimoji="1" lang="en-US" altLang="ja-JP" dirty="0"/>
              <a:t>*       98 *       19 *        -5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31</a:t>
            </a:fld>
            <a:endParaRPr kumimoji="1" lang="ja-JP" altLang="en-US"/>
          </a:p>
        </p:txBody>
      </p:sp>
    </p:spTree>
    <p:extLst>
      <p:ext uri="{BB962C8B-B14F-4D97-AF65-F5344CB8AC3E}">
        <p14:creationId xmlns:p14="http://schemas.microsoft.com/office/powerpoint/2010/main" val="896395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1FB8C2-66C7-DB6F-CE15-ECE80BC6853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8E65F0-9F40-C8FF-43DF-21ACD47831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5159A47-16EC-9275-F01F-58582D1A67C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1051352-FCF4-F517-3B14-05DE28CCF2B2}"/>
              </a:ext>
            </a:extLst>
          </p:cNvPr>
          <p:cNvSpPr>
            <a:spLocks noGrp="1"/>
          </p:cNvSpPr>
          <p:nvPr>
            <p:ph type="sldNum" sz="quarter" idx="5"/>
          </p:nvPr>
        </p:nvSpPr>
        <p:spPr/>
        <p:txBody>
          <a:bodyPr/>
          <a:lstStyle/>
          <a:p>
            <a:fld id="{52903DD7-282D-413F-9547-FFC08CBB92E1}" type="slidenum">
              <a:rPr kumimoji="1" lang="ja-JP" altLang="en-US" smtClean="0"/>
              <a:t>32</a:t>
            </a:fld>
            <a:endParaRPr kumimoji="1" lang="ja-JP" altLang="en-US"/>
          </a:p>
        </p:txBody>
      </p:sp>
    </p:spTree>
    <p:extLst>
      <p:ext uri="{BB962C8B-B14F-4D97-AF65-F5344CB8AC3E}">
        <p14:creationId xmlns:p14="http://schemas.microsoft.com/office/powerpoint/2010/main" val="34967386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[4] Tree-&gt;Scan("</a:t>
            </a:r>
            <a:r>
              <a:rPr kumimoji="1" lang="en-US" altLang="ja-JP" dirty="0" err="1"/>
              <a:t>tau_true_pdg</a:t>
            </a:r>
            <a:r>
              <a:rPr kumimoji="1" lang="en-US" altLang="ja-JP" dirty="0"/>
              <a:t>");</a:t>
            </a:r>
          </a:p>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a:t>
            </a:r>
          </a:p>
          <a:p>
            <a:r>
              <a:rPr kumimoji="1" lang="en-US" altLang="ja-JP" dirty="0"/>
              <a:t>*        1 *        0 *       211 *</a:t>
            </a:r>
          </a:p>
          <a:p>
            <a:r>
              <a:rPr kumimoji="1" lang="en-US" altLang="ja-JP" dirty="0"/>
              <a:t>*        1 *        1 *       211 *</a:t>
            </a:r>
          </a:p>
          <a:p>
            <a:r>
              <a:rPr kumimoji="1" lang="en-US" altLang="ja-JP" dirty="0"/>
              <a:t>*        2 *        0 *           *</a:t>
            </a:r>
          </a:p>
          <a:p>
            <a:r>
              <a:rPr kumimoji="1" lang="en-US" altLang="ja-JP" dirty="0"/>
              <a:t>*        3 *        0 *      -211 *</a:t>
            </a:r>
          </a:p>
          <a:p>
            <a:r>
              <a:rPr kumimoji="1" lang="en-US" altLang="ja-JP" dirty="0"/>
              <a:t>*        4 *        0 *      -211 *</a:t>
            </a:r>
          </a:p>
          <a:p>
            <a:r>
              <a:rPr kumimoji="1" lang="en-US" altLang="ja-JP" dirty="0"/>
              <a:t>*        4 *        1 *       -13 *</a:t>
            </a:r>
          </a:p>
          <a:p>
            <a:r>
              <a:rPr kumimoji="1" lang="en-US" altLang="ja-JP" dirty="0"/>
              <a:t>*        5 *        0 *           *</a:t>
            </a:r>
          </a:p>
          <a:p>
            <a:r>
              <a:rPr kumimoji="1" lang="en-US" altLang="ja-JP" dirty="0"/>
              <a:t>*        6 *        0 *      -211 *</a:t>
            </a:r>
          </a:p>
          <a:p>
            <a:r>
              <a:rPr kumimoji="1" lang="en-US" altLang="ja-JP" dirty="0"/>
              <a:t>*        6 *        1 *       211 *</a:t>
            </a:r>
          </a:p>
          <a:p>
            <a:r>
              <a:rPr kumimoji="1" lang="en-US" altLang="ja-JP" dirty="0"/>
              <a:t>*        6 *        2 *      -211 *</a:t>
            </a:r>
          </a:p>
          <a:p>
            <a:r>
              <a:rPr kumimoji="1" lang="en-US" altLang="ja-JP" dirty="0"/>
              <a:t>*        7 *        0 *       211 *</a:t>
            </a:r>
          </a:p>
          <a:p>
            <a:r>
              <a:rPr kumimoji="1" lang="en-US" altLang="ja-JP" dirty="0"/>
              <a:t>*        7 *        1 *       321 *</a:t>
            </a:r>
          </a:p>
          <a:p>
            <a:r>
              <a:rPr kumimoji="1" lang="en-US" altLang="ja-JP" dirty="0"/>
              <a:t>*        7 *        2 *      -211 *</a:t>
            </a:r>
          </a:p>
          <a:p>
            <a:r>
              <a:rPr kumimoji="1" lang="en-US" altLang="ja-JP" dirty="0"/>
              <a:t>*        8 *        0 *      -211 *</a:t>
            </a:r>
          </a:p>
          <a:p>
            <a:r>
              <a:rPr kumimoji="1" lang="en-US" altLang="ja-JP" dirty="0"/>
              <a:t>*        8 *        1 *       -13 *</a:t>
            </a:r>
          </a:p>
          <a:p>
            <a:r>
              <a:rPr kumimoji="1" lang="en-US" altLang="ja-JP" dirty="0"/>
              <a:t>*        9 *        0 *           *</a:t>
            </a:r>
          </a:p>
          <a:p>
            <a:r>
              <a:rPr kumimoji="1" lang="en-US" altLang="ja-JP" dirty="0"/>
              <a:t>*       10 *        0 *      -321 *</a:t>
            </a:r>
          </a:p>
          <a:p>
            <a:r>
              <a:rPr kumimoji="1" lang="en-US" altLang="ja-JP" dirty="0"/>
              <a:t>*       11 *        0 *           *</a:t>
            </a:r>
          </a:p>
          <a:p>
            <a:r>
              <a:rPr kumimoji="1" lang="en-US" altLang="ja-JP" dirty="0"/>
              <a:t>*       12 *        0 *           *</a:t>
            </a:r>
          </a:p>
          <a:p>
            <a:r>
              <a:rPr kumimoji="1" lang="en-US" altLang="ja-JP" dirty="0"/>
              <a:t>*       13 *        0 *      -211 *</a:t>
            </a:r>
          </a:p>
          <a:p>
            <a:r>
              <a:rPr kumimoji="1" lang="en-US" altLang="ja-JP" dirty="0"/>
              <a:t>*       13 *        1 *      -211 *</a:t>
            </a:r>
          </a:p>
          <a:p>
            <a:r>
              <a:rPr kumimoji="1" lang="en-US" altLang="ja-JP" dirty="0"/>
              <a:t>*       14 *        0 *       211 *</a:t>
            </a:r>
          </a:p>
          <a:p>
            <a:r>
              <a:rPr kumimoji="1" lang="en-US" altLang="ja-JP" dirty="0"/>
              <a:t>*       15 *        0 *           *</a:t>
            </a:r>
          </a:p>
          <a:p>
            <a:r>
              <a:rPr kumimoji="1" lang="en-US" altLang="ja-JP" dirty="0"/>
              <a:t>*       16 *        0 *      -211 *</a:t>
            </a:r>
          </a:p>
          <a:p>
            <a:r>
              <a:rPr kumimoji="1" lang="en-US" altLang="ja-JP" dirty="0"/>
              <a:t>Type &lt;CR&gt; to continue or q to quit ==&gt;</a:t>
            </a:r>
          </a:p>
          <a:p>
            <a:r>
              <a:rPr kumimoji="1" lang="en-US" altLang="ja-JP" dirty="0"/>
              <a:t>*       17 *        0 *           *</a:t>
            </a:r>
          </a:p>
          <a:p>
            <a:r>
              <a:rPr kumimoji="1" lang="en-US" altLang="ja-JP" dirty="0"/>
              <a:t>*       18 *        0 *      -211 *</a:t>
            </a:r>
          </a:p>
          <a:p>
            <a:r>
              <a:rPr kumimoji="1" lang="en-US" altLang="ja-JP" dirty="0"/>
              <a:t>*       19 *        0 *           *</a:t>
            </a:r>
          </a:p>
          <a:p>
            <a:r>
              <a:rPr kumimoji="1" lang="en-US" altLang="ja-JP" dirty="0"/>
              <a:t>*       20 *        0 *       211 *</a:t>
            </a:r>
          </a:p>
          <a:p>
            <a:r>
              <a:rPr kumimoji="1" lang="en-US" altLang="ja-JP" dirty="0"/>
              <a:t>*       20 *        1 *        13 *</a:t>
            </a:r>
          </a:p>
          <a:p>
            <a:r>
              <a:rPr kumimoji="1" lang="en-US" altLang="ja-JP" dirty="0"/>
              <a:t>*       21 *        0 *       -11 *</a:t>
            </a:r>
          </a:p>
          <a:p>
            <a:r>
              <a:rPr kumimoji="1" lang="en-US" altLang="ja-JP" dirty="0"/>
              <a:t>*       22 *        0 *           *</a:t>
            </a:r>
          </a:p>
          <a:p>
            <a:r>
              <a:rPr kumimoji="1" lang="en-US" altLang="ja-JP" dirty="0"/>
              <a:t>*       23 *        0 *           *</a:t>
            </a:r>
          </a:p>
          <a:p>
            <a:r>
              <a:rPr kumimoji="1" lang="en-US" altLang="ja-JP" dirty="0"/>
              <a:t>*       24 *        0 *      -211 *</a:t>
            </a:r>
          </a:p>
          <a:p>
            <a:r>
              <a:rPr kumimoji="1" lang="en-US" altLang="ja-JP" dirty="0"/>
              <a:t>*       25 *        0 *      -211 *</a:t>
            </a:r>
          </a:p>
          <a:p>
            <a:r>
              <a:rPr kumimoji="1" lang="en-US" altLang="ja-JP" dirty="0"/>
              <a:t>*       26 *        0 *      2212 *</a:t>
            </a:r>
          </a:p>
          <a:p>
            <a:r>
              <a:rPr kumimoji="1" lang="en-US" altLang="ja-JP" dirty="0"/>
              <a:t>*       26 *        1 *        13 *</a:t>
            </a:r>
          </a:p>
          <a:p>
            <a:r>
              <a:rPr kumimoji="1" lang="en-US" altLang="ja-JP" dirty="0"/>
              <a:t>*       27 *        0 *           *</a:t>
            </a:r>
          </a:p>
          <a:p>
            <a:r>
              <a:rPr kumimoji="1" lang="en-US" altLang="ja-JP" dirty="0"/>
              <a:t>*       28 *        0 *        13 *</a:t>
            </a:r>
          </a:p>
          <a:p>
            <a:r>
              <a:rPr kumimoji="1" lang="en-US" altLang="ja-JP" dirty="0"/>
              <a:t>*       28 *        1 *       211 *</a:t>
            </a:r>
          </a:p>
          <a:p>
            <a:r>
              <a:rPr kumimoji="1" lang="en-US" altLang="ja-JP" dirty="0"/>
              <a:t>*       29 *        0 *           *</a:t>
            </a:r>
          </a:p>
          <a:p>
            <a:r>
              <a:rPr kumimoji="1" lang="en-US" altLang="ja-JP" dirty="0"/>
              <a:t>*       30 *        0 *       211 *</a:t>
            </a:r>
          </a:p>
          <a:p>
            <a:r>
              <a:rPr kumimoji="1" lang="en-US" altLang="ja-JP" dirty="0"/>
              <a:t>*       30 *        1 *      -211 *</a:t>
            </a:r>
          </a:p>
          <a:p>
            <a:r>
              <a:rPr kumimoji="1" lang="en-US" altLang="ja-JP" dirty="0"/>
              <a:t>*       30 *        2 *      -211 *</a:t>
            </a:r>
          </a:p>
          <a:p>
            <a:r>
              <a:rPr kumimoji="1" lang="en-US" altLang="ja-JP" dirty="0"/>
              <a:t>*       30 *        3 *      -211 *</a:t>
            </a:r>
          </a:p>
          <a:p>
            <a:r>
              <a:rPr kumimoji="1" lang="en-US" altLang="ja-JP" dirty="0"/>
              <a:t>*       31 *        0 *           *</a:t>
            </a:r>
          </a:p>
          <a:p>
            <a:r>
              <a:rPr kumimoji="1" lang="en-US" altLang="ja-JP" dirty="0"/>
              <a:t>*       32 *        0 *           *</a:t>
            </a:r>
          </a:p>
          <a:p>
            <a:r>
              <a:rPr kumimoji="1" lang="en-US" altLang="ja-JP" dirty="0"/>
              <a:t>*       33 *        0 *      -211 *</a:t>
            </a:r>
          </a:p>
          <a:p>
            <a:r>
              <a:rPr kumimoji="1" lang="en-US" altLang="ja-JP" dirty="0"/>
              <a:t>*       34 *        0 *       211 *</a:t>
            </a:r>
          </a:p>
          <a:p>
            <a:r>
              <a:rPr kumimoji="1" lang="en-US" altLang="ja-JP" dirty="0"/>
              <a:t>*       35 *        0 *           *</a:t>
            </a:r>
          </a:p>
          <a:p>
            <a:r>
              <a:rPr kumimoji="1" lang="en-US" altLang="ja-JP" dirty="0"/>
              <a:t>Type &lt;CR&gt; to continue or q to quit ==&gt;</a:t>
            </a:r>
          </a:p>
          <a:p>
            <a:r>
              <a:rPr kumimoji="1" lang="en-US" altLang="ja-JP" dirty="0"/>
              <a:t>*       36 *        0 *      -211 *</a:t>
            </a:r>
          </a:p>
          <a:p>
            <a:r>
              <a:rPr kumimoji="1" lang="en-US" altLang="ja-JP" dirty="0"/>
              <a:t>*       37 *        0 *       -13 *</a:t>
            </a:r>
          </a:p>
          <a:p>
            <a:r>
              <a:rPr kumimoji="1" lang="en-US" altLang="ja-JP" dirty="0"/>
              <a:t>*       38 *        0 *      -211 *</a:t>
            </a:r>
          </a:p>
          <a:p>
            <a:r>
              <a:rPr kumimoji="1" lang="en-US" altLang="ja-JP" dirty="0"/>
              <a:t>*       38 *        1 *       211 *</a:t>
            </a:r>
          </a:p>
          <a:p>
            <a:r>
              <a:rPr kumimoji="1" lang="en-US" altLang="ja-JP" dirty="0"/>
              <a:t>*       38 *        2 *      -211 *</a:t>
            </a:r>
          </a:p>
          <a:p>
            <a:r>
              <a:rPr kumimoji="1" lang="en-US" altLang="ja-JP" dirty="0"/>
              <a:t>*       38 *        3 *      -211 *</a:t>
            </a:r>
          </a:p>
          <a:p>
            <a:r>
              <a:rPr kumimoji="1" lang="en-US" altLang="ja-JP" dirty="0"/>
              <a:t>*       39 *        0 *           *</a:t>
            </a:r>
          </a:p>
          <a:p>
            <a:r>
              <a:rPr kumimoji="1" lang="en-US" altLang="ja-JP" dirty="0"/>
              <a:t>*       40 *        0 *      -211 *</a:t>
            </a:r>
          </a:p>
          <a:p>
            <a:r>
              <a:rPr kumimoji="1" lang="en-US" altLang="ja-JP" dirty="0"/>
              <a:t>*       41 *        0 *        22 *</a:t>
            </a:r>
          </a:p>
          <a:p>
            <a:r>
              <a:rPr kumimoji="1" lang="en-US" altLang="ja-JP" dirty="0"/>
              <a:t>*       41 *        1 *       211 *</a:t>
            </a:r>
          </a:p>
          <a:p>
            <a:r>
              <a:rPr kumimoji="1" lang="en-US" altLang="ja-JP" dirty="0"/>
              <a:t>*       42 *        0 *     -2212 *</a:t>
            </a:r>
          </a:p>
          <a:p>
            <a:r>
              <a:rPr kumimoji="1" lang="en-US" altLang="ja-JP" dirty="0"/>
              <a:t>*       43 *        0 *     -2112 *</a:t>
            </a:r>
          </a:p>
          <a:p>
            <a:r>
              <a:rPr kumimoji="1" lang="en-US" altLang="ja-JP" dirty="0"/>
              <a:t>*       43 *        1 *     -2212 *</a:t>
            </a:r>
          </a:p>
          <a:p>
            <a:r>
              <a:rPr kumimoji="1" lang="en-US" altLang="ja-JP" dirty="0"/>
              <a:t>*       44 *        0 *           *</a:t>
            </a:r>
          </a:p>
          <a:p>
            <a:r>
              <a:rPr kumimoji="1" lang="en-US" altLang="ja-JP" dirty="0"/>
              <a:t>*       45 *        0 *           *</a:t>
            </a:r>
          </a:p>
          <a:p>
            <a:r>
              <a:rPr kumimoji="1" lang="en-US" altLang="ja-JP" dirty="0"/>
              <a:t>*       46 *        0 *           *</a:t>
            </a:r>
          </a:p>
          <a:p>
            <a:r>
              <a:rPr kumimoji="1" lang="en-US" altLang="ja-JP" dirty="0"/>
              <a:t>*       47 *        0 *      -211 *</a:t>
            </a:r>
          </a:p>
          <a:p>
            <a:r>
              <a:rPr kumimoji="1" lang="en-US" altLang="ja-JP" dirty="0"/>
              <a:t>*       48 *        0 *        22 *</a:t>
            </a:r>
          </a:p>
          <a:p>
            <a:r>
              <a:rPr kumimoji="1" lang="en-US" altLang="ja-JP" dirty="0"/>
              <a:t>*       49 *        0 *       211 *</a:t>
            </a:r>
          </a:p>
          <a:p>
            <a:r>
              <a:rPr kumimoji="1" lang="en-US" altLang="ja-JP" dirty="0"/>
              <a:t>*       50 *        0 *      -211 *</a:t>
            </a:r>
          </a:p>
          <a:p>
            <a:r>
              <a:rPr kumimoji="1" lang="en-US" altLang="ja-JP" dirty="0"/>
              <a:t>*       50 *        1 *       321 *</a:t>
            </a:r>
          </a:p>
          <a:p>
            <a:r>
              <a:rPr kumimoji="1" lang="en-US" altLang="ja-JP" dirty="0"/>
              <a:t>*       51 *        0 *        22 *</a:t>
            </a:r>
          </a:p>
          <a:p>
            <a:r>
              <a:rPr kumimoji="1" lang="en-US" altLang="ja-JP" dirty="0"/>
              <a:t>*       51 *        1 *       130 *</a:t>
            </a:r>
          </a:p>
          <a:p>
            <a:r>
              <a:rPr kumimoji="1" lang="en-US" altLang="ja-JP" dirty="0"/>
              <a:t>*       51 *        2 *      -211 *</a:t>
            </a:r>
          </a:p>
          <a:p>
            <a:r>
              <a:rPr kumimoji="1" lang="en-US" altLang="ja-JP" dirty="0"/>
              <a:t>*       52 *        0 *       211 *</a:t>
            </a:r>
          </a:p>
          <a:p>
            <a:r>
              <a:rPr kumimoji="1" lang="en-US" altLang="ja-JP" dirty="0"/>
              <a:t>Type &lt;CR&gt; to continue or q to quit ==&gt;</a:t>
            </a:r>
          </a:p>
          <a:p>
            <a:r>
              <a:rPr kumimoji="1" lang="en-US" altLang="ja-JP" dirty="0"/>
              <a:t>*       53 *        0 *           *</a:t>
            </a:r>
          </a:p>
          <a:p>
            <a:r>
              <a:rPr kumimoji="1" lang="en-US" altLang="ja-JP" dirty="0"/>
              <a:t>*       54 *        0 *       211 *</a:t>
            </a:r>
          </a:p>
          <a:p>
            <a:r>
              <a:rPr kumimoji="1" lang="en-US" altLang="ja-JP" dirty="0"/>
              <a:t>*       54 *        1 *     -2212 *</a:t>
            </a:r>
          </a:p>
          <a:p>
            <a:r>
              <a:rPr kumimoji="1" lang="en-US" altLang="ja-JP" dirty="0"/>
              <a:t>*       54 *        2 *       -11 *</a:t>
            </a:r>
          </a:p>
          <a:p>
            <a:r>
              <a:rPr kumimoji="1" lang="en-US" altLang="ja-JP" dirty="0"/>
              <a:t>*       55 *        0 *       211 *</a:t>
            </a:r>
          </a:p>
          <a:p>
            <a:r>
              <a:rPr kumimoji="1" lang="en-US" altLang="ja-JP" dirty="0"/>
              <a:t>*       55 *        1 *      -321 *</a:t>
            </a:r>
          </a:p>
          <a:p>
            <a:r>
              <a:rPr kumimoji="1" lang="en-US" altLang="ja-JP" dirty="0"/>
              <a:t>*       55 *        2 *      -211 *</a:t>
            </a:r>
          </a:p>
          <a:p>
            <a:r>
              <a:rPr kumimoji="1" lang="en-US" altLang="ja-JP" dirty="0"/>
              <a:t>*       56 *        0 *           *</a:t>
            </a:r>
          </a:p>
          <a:p>
            <a:r>
              <a:rPr kumimoji="1" lang="en-US" altLang="ja-JP" dirty="0"/>
              <a:t>*       57 *        0 *      -321 *</a:t>
            </a:r>
          </a:p>
          <a:p>
            <a:r>
              <a:rPr kumimoji="1" lang="en-US" altLang="ja-JP" dirty="0"/>
              <a:t>*       58 *        0 *      -211 *</a:t>
            </a:r>
          </a:p>
          <a:p>
            <a:r>
              <a:rPr kumimoji="1" lang="en-US" altLang="ja-JP" dirty="0"/>
              <a:t>*       58 *        1 *       211 *</a:t>
            </a:r>
          </a:p>
          <a:p>
            <a:r>
              <a:rPr kumimoji="1" lang="en-US" altLang="ja-JP" dirty="0"/>
              <a:t>*       59 *        0 *           *</a:t>
            </a:r>
          </a:p>
          <a:p>
            <a:r>
              <a:rPr kumimoji="1" lang="en-US" altLang="ja-JP" dirty="0"/>
              <a:t>*       60 *        0 *       -13 *</a:t>
            </a:r>
          </a:p>
          <a:p>
            <a:r>
              <a:rPr kumimoji="1" lang="en-US" altLang="ja-JP" dirty="0"/>
              <a:t>*       60 *        1 *        11 *</a:t>
            </a:r>
          </a:p>
          <a:p>
            <a:r>
              <a:rPr kumimoji="1" lang="en-US" altLang="ja-JP" dirty="0"/>
              <a:t>*       60 *        2 *       321 *</a:t>
            </a:r>
          </a:p>
          <a:p>
            <a:r>
              <a:rPr kumimoji="1" lang="en-US" altLang="ja-JP" dirty="0"/>
              <a:t>*       61 *        0 *      -211 *</a:t>
            </a:r>
          </a:p>
          <a:p>
            <a:r>
              <a:rPr kumimoji="1" lang="en-US" altLang="ja-JP" dirty="0"/>
              <a:t>*       62 *        0 *     -2212 *</a:t>
            </a:r>
          </a:p>
          <a:p>
            <a:r>
              <a:rPr kumimoji="1" lang="en-US" altLang="ja-JP" dirty="0"/>
              <a:t>*       63 *        0 *      2112 *</a:t>
            </a:r>
          </a:p>
          <a:p>
            <a:r>
              <a:rPr kumimoji="1" lang="en-US" altLang="ja-JP" dirty="0"/>
              <a:t>*       63 *        1 *      -321 *</a:t>
            </a:r>
          </a:p>
          <a:p>
            <a:r>
              <a:rPr kumimoji="1" lang="en-US" altLang="ja-JP" dirty="0"/>
              <a:t>*       64 *        0 *           *</a:t>
            </a:r>
          </a:p>
          <a:p>
            <a:r>
              <a:rPr kumimoji="1" lang="en-US" altLang="ja-JP" dirty="0"/>
              <a:t>*       65 *        0 *       -13 *</a:t>
            </a:r>
          </a:p>
          <a:p>
            <a:r>
              <a:rPr kumimoji="1" lang="en-US" altLang="ja-JP" dirty="0"/>
              <a:t>*       65 *        1 *        22 *</a:t>
            </a:r>
          </a:p>
          <a:p>
            <a:r>
              <a:rPr kumimoji="1" lang="en-US" altLang="ja-JP" dirty="0"/>
              <a:t>*       66 *        0 *           *</a:t>
            </a:r>
          </a:p>
          <a:p>
            <a:r>
              <a:rPr kumimoji="1" lang="en-US" altLang="ja-JP" dirty="0"/>
              <a:t>*       67 *        0 *           *</a:t>
            </a:r>
          </a:p>
          <a:p>
            <a:r>
              <a:rPr kumimoji="1" lang="en-US" altLang="ja-JP" dirty="0"/>
              <a:t>*       68 *        0 *       -11 *</a:t>
            </a:r>
          </a:p>
          <a:p>
            <a:r>
              <a:rPr kumimoji="1" lang="en-US" altLang="ja-JP" dirty="0"/>
              <a:t>Type &lt;CR&gt; to continue or q to quit ==&gt;</a:t>
            </a:r>
          </a:p>
          <a:p>
            <a:r>
              <a:rPr kumimoji="1" lang="en-US" altLang="ja-JP" dirty="0"/>
              <a:t>*       68 *        1 *      -211 *</a:t>
            </a:r>
          </a:p>
          <a:p>
            <a:r>
              <a:rPr kumimoji="1" lang="en-US" altLang="ja-JP" dirty="0"/>
              <a:t>*       68 *        2 *       211 *</a:t>
            </a:r>
          </a:p>
          <a:p>
            <a:r>
              <a:rPr kumimoji="1" lang="en-US" altLang="ja-JP" dirty="0"/>
              <a:t>*       68 *        3 *       211 *</a:t>
            </a:r>
          </a:p>
          <a:p>
            <a:r>
              <a:rPr kumimoji="1" lang="en-US" altLang="ja-JP" dirty="0"/>
              <a:t>*       69 *        0 *      -321 *</a:t>
            </a:r>
          </a:p>
          <a:p>
            <a:r>
              <a:rPr kumimoji="1" lang="en-US" altLang="ja-JP" dirty="0"/>
              <a:t>*       70 *        0 *       211 *</a:t>
            </a:r>
          </a:p>
          <a:p>
            <a:r>
              <a:rPr kumimoji="1" lang="en-US" altLang="ja-JP" dirty="0"/>
              <a:t>*       71 *        0 *        22 *</a:t>
            </a:r>
          </a:p>
          <a:p>
            <a:r>
              <a:rPr kumimoji="1" lang="en-US" altLang="ja-JP" dirty="0"/>
              <a:t>*       71 *        1 *       211 *</a:t>
            </a:r>
          </a:p>
          <a:p>
            <a:r>
              <a:rPr kumimoji="1" lang="en-US" altLang="ja-JP" dirty="0"/>
              <a:t>*       72 *        0 *      -211 *</a:t>
            </a:r>
          </a:p>
          <a:p>
            <a:r>
              <a:rPr kumimoji="1" lang="en-US" altLang="ja-JP" dirty="0"/>
              <a:t>*       72 *        1 *       211 *</a:t>
            </a:r>
          </a:p>
          <a:p>
            <a:r>
              <a:rPr kumimoji="1" lang="en-US" altLang="ja-JP" dirty="0"/>
              <a:t>*       73 *        0 *       211 *</a:t>
            </a:r>
          </a:p>
          <a:p>
            <a:r>
              <a:rPr kumimoji="1" lang="en-US" altLang="ja-JP" dirty="0"/>
              <a:t>*       73 *        1 *      -211 *</a:t>
            </a:r>
          </a:p>
          <a:p>
            <a:r>
              <a:rPr kumimoji="1" lang="en-US" altLang="ja-JP" dirty="0"/>
              <a:t>*       74 *        0 *       211 *</a:t>
            </a:r>
          </a:p>
          <a:p>
            <a:r>
              <a:rPr kumimoji="1" lang="en-US" altLang="ja-JP" dirty="0"/>
              <a:t>*       74 *        1 *      -321 *</a:t>
            </a:r>
          </a:p>
          <a:p>
            <a:r>
              <a:rPr kumimoji="1" lang="en-US" altLang="ja-JP" dirty="0"/>
              <a:t>*       74 *        2 *        22 *</a:t>
            </a:r>
          </a:p>
          <a:p>
            <a:r>
              <a:rPr kumimoji="1" lang="en-US" altLang="ja-JP" dirty="0"/>
              <a:t>*       75 *        0 *      -211 *</a:t>
            </a:r>
          </a:p>
          <a:p>
            <a:r>
              <a:rPr kumimoji="1" lang="en-US" altLang="ja-JP" dirty="0"/>
              <a:t>*       76 *        0 *       211 *</a:t>
            </a:r>
          </a:p>
          <a:p>
            <a:r>
              <a:rPr kumimoji="1" lang="en-US" altLang="ja-JP" dirty="0"/>
              <a:t>*       77 *        0 *      -211 *</a:t>
            </a:r>
          </a:p>
          <a:p>
            <a:r>
              <a:rPr kumimoji="1" lang="en-US" altLang="ja-JP" dirty="0"/>
              <a:t>*       78 *        0 *           *</a:t>
            </a:r>
          </a:p>
          <a:p>
            <a:r>
              <a:rPr kumimoji="1" lang="en-US" altLang="ja-JP" dirty="0"/>
              <a:t>*       79 *        0 *       211 *</a:t>
            </a:r>
          </a:p>
          <a:p>
            <a:r>
              <a:rPr kumimoji="1" lang="en-US" altLang="ja-JP" dirty="0"/>
              <a:t>*       80 *        0 *           *</a:t>
            </a:r>
          </a:p>
          <a:p>
            <a:r>
              <a:rPr kumimoji="1" lang="en-US" altLang="ja-JP" dirty="0"/>
              <a:t>*       81 *        0 *        22 *</a:t>
            </a:r>
          </a:p>
          <a:p>
            <a:r>
              <a:rPr kumimoji="1" lang="en-US" altLang="ja-JP" dirty="0"/>
              <a:t>*       82 *        0 *           *</a:t>
            </a:r>
          </a:p>
          <a:p>
            <a:r>
              <a:rPr kumimoji="1" lang="en-US" altLang="ja-JP" dirty="0"/>
              <a:t>*       83 *        0 *           *</a:t>
            </a:r>
          </a:p>
          <a:p>
            <a:r>
              <a:rPr kumimoji="1" lang="en-US" altLang="ja-JP" dirty="0"/>
              <a:t>*       84 *        0 *       211 *</a:t>
            </a:r>
          </a:p>
          <a:p>
            <a:r>
              <a:rPr kumimoji="1" lang="en-US" altLang="ja-JP" dirty="0"/>
              <a:t>*       84 *        1 *      2212 *</a:t>
            </a:r>
          </a:p>
          <a:p>
            <a:r>
              <a:rPr kumimoji="1" lang="en-US" altLang="ja-JP" dirty="0"/>
              <a:t>Type &lt;CR&gt; to continue or q to quit ==&gt;</a:t>
            </a:r>
          </a:p>
          <a:p>
            <a:r>
              <a:rPr kumimoji="1" lang="en-US" altLang="ja-JP" dirty="0"/>
              <a:t>*       85 *        0 *        13 *</a:t>
            </a:r>
          </a:p>
          <a:p>
            <a:r>
              <a:rPr kumimoji="1" lang="en-US" altLang="ja-JP" dirty="0"/>
              <a:t>*       85 *        1 *       -13 *</a:t>
            </a:r>
          </a:p>
          <a:p>
            <a:r>
              <a:rPr kumimoji="1" lang="en-US" altLang="ja-JP" dirty="0"/>
              <a:t>*       85 *        2 *       211 *</a:t>
            </a:r>
          </a:p>
          <a:p>
            <a:r>
              <a:rPr kumimoji="1" lang="en-US" altLang="ja-JP" dirty="0"/>
              <a:t>*       86 *        0 *           *</a:t>
            </a:r>
          </a:p>
          <a:p>
            <a:r>
              <a:rPr kumimoji="1" lang="en-US" altLang="ja-JP" dirty="0"/>
              <a:t>*       87 *        0 *       211 *</a:t>
            </a:r>
          </a:p>
          <a:p>
            <a:r>
              <a:rPr kumimoji="1" lang="en-US" altLang="ja-JP" dirty="0"/>
              <a:t>*       88 *        0 *        22 *</a:t>
            </a:r>
          </a:p>
          <a:p>
            <a:r>
              <a:rPr kumimoji="1" lang="en-US" altLang="ja-JP" dirty="0"/>
              <a:t>*       89 *        0 *       321 *</a:t>
            </a:r>
          </a:p>
          <a:p>
            <a:r>
              <a:rPr kumimoji="1" lang="en-US" altLang="ja-JP" dirty="0"/>
              <a:t>*       90 *        0 *           *</a:t>
            </a:r>
          </a:p>
          <a:p>
            <a:r>
              <a:rPr kumimoji="1" lang="en-US" altLang="ja-JP" dirty="0"/>
              <a:t>*       91 *        0 *           *</a:t>
            </a:r>
          </a:p>
          <a:p>
            <a:r>
              <a:rPr kumimoji="1" lang="en-US" altLang="ja-JP" dirty="0"/>
              <a:t>*       92 *        0 *           *</a:t>
            </a:r>
          </a:p>
          <a:p>
            <a:r>
              <a:rPr kumimoji="1" lang="en-US" altLang="ja-JP" dirty="0"/>
              <a:t>*       93 *        0 *       211 *</a:t>
            </a:r>
          </a:p>
          <a:p>
            <a:r>
              <a:rPr kumimoji="1" lang="en-US" altLang="ja-JP" dirty="0"/>
              <a:t>*       94 *        0 *           *</a:t>
            </a:r>
          </a:p>
          <a:p>
            <a:r>
              <a:rPr kumimoji="1" lang="en-US" altLang="ja-JP" dirty="0"/>
              <a:t>*       95 *        0 *           *</a:t>
            </a:r>
          </a:p>
          <a:p>
            <a:r>
              <a:rPr kumimoji="1" lang="en-US" altLang="ja-JP" dirty="0"/>
              <a:t>*       96 *        0 *       130 *</a:t>
            </a:r>
          </a:p>
          <a:p>
            <a:r>
              <a:rPr kumimoji="1" lang="en-US" altLang="ja-JP" dirty="0"/>
              <a:t>*       96 *        1 *       321 *</a:t>
            </a:r>
          </a:p>
          <a:p>
            <a:r>
              <a:rPr kumimoji="1" lang="en-US" altLang="ja-JP" dirty="0"/>
              <a:t>*       97 *        0 *     -2212 *</a:t>
            </a:r>
          </a:p>
          <a:p>
            <a:r>
              <a:rPr kumimoji="1" lang="en-US" altLang="ja-JP" dirty="0"/>
              <a:t>*       97 *        1 *      -321 *</a:t>
            </a:r>
          </a:p>
          <a:p>
            <a:r>
              <a:rPr kumimoji="1" lang="en-US" altLang="ja-JP" dirty="0"/>
              <a:t>*       98 *        0 *     -3222 *</a:t>
            </a:r>
          </a:p>
          <a:p>
            <a:r>
              <a:rPr kumimoji="1" lang="en-US" altLang="ja-JP" dirty="0"/>
              <a:t>***********************************</a:t>
            </a:r>
          </a:p>
          <a:p>
            <a:r>
              <a:rPr kumimoji="1" lang="en-US" altLang="ja-JP" dirty="0"/>
              <a:t>root [5]</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33</a:t>
            </a:fld>
            <a:endParaRPr kumimoji="1" lang="ja-JP" altLang="en-US"/>
          </a:p>
        </p:txBody>
      </p:sp>
    </p:spTree>
    <p:extLst>
      <p:ext uri="{BB962C8B-B14F-4D97-AF65-F5344CB8AC3E}">
        <p14:creationId xmlns:p14="http://schemas.microsoft.com/office/powerpoint/2010/main" val="10055143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root [3]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521 *</a:t>
            </a:r>
          </a:p>
          <a:p>
            <a:r>
              <a:rPr kumimoji="1" lang="en-US" altLang="ja-JP" dirty="0"/>
              <a:t>*        1 *        0 *           *</a:t>
            </a:r>
          </a:p>
          <a:p>
            <a:r>
              <a:rPr kumimoji="1" lang="en-US" altLang="ja-JP" dirty="0"/>
              <a:t>*        2 *        0 *           *</a:t>
            </a:r>
          </a:p>
          <a:p>
            <a:r>
              <a:rPr kumimoji="1" lang="en-US" altLang="ja-JP" dirty="0"/>
              <a:t>*        3 *        0 *           *</a:t>
            </a:r>
          </a:p>
          <a:p>
            <a:r>
              <a:rPr kumimoji="1" lang="en-US" altLang="ja-JP" dirty="0"/>
              <a:t>*        4 *        0 *        25 *</a:t>
            </a:r>
          </a:p>
          <a:p>
            <a:r>
              <a:rPr kumimoji="1" lang="en-US" altLang="ja-JP" dirty="0"/>
              <a:t>*        4 *        1 *        25 *</a:t>
            </a:r>
          </a:p>
          <a:p>
            <a:r>
              <a:rPr kumimoji="1" lang="en-US" altLang="ja-JP" dirty="0"/>
              <a:t>*        4 *        2 *        15 *</a:t>
            </a:r>
          </a:p>
          <a:p>
            <a:r>
              <a:rPr kumimoji="1" lang="en-US" altLang="ja-JP" dirty="0"/>
              <a:t>*        4 *        3 *       -15 *</a:t>
            </a:r>
          </a:p>
          <a:p>
            <a:r>
              <a:rPr kumimoji="1" lang="en-US" altLang="ja-JP" dirty="0"/>
              <a:t>*        4 *        4 *        94 *</a:t>
            </a:r>
          </a:p>
          <a:p>
            <a:r>
              <a:rPr kumimoji="1" lang="en-US" altLang="ja-JP" dirty="0"/>
              <a:t>*        4 *        5 *        94 *</a:t>
            </a:r>
          </a:p>
          <a:p>
            <a:r>
              <a:rPr kumimoji="1" lang="en-US" altLang="ja-JP" dirty="0"/>
              <a:t>*        4 *        6 *        15 *</a:t>
            </a:r>
          </a:p>
          <a:p>
            <a:r>
              <a:rPr kumimoji="1" lang="en-US" altLang="ja-JP" dirty="0"/>
              <a:t>*        5 *        0 *           *</a:t>
            </a:r>
          </a:p>
          <a:p>
            <a:r>
              <a:rPr kumimoji="1" lang="en-US" altLang="ja-JP" dirty="0"/>
              <a:t>*        6 *        0 *           *</a:t>
            </a:r>
          </a:p>
          <a:p>
            <a:r>
              <a:rPr kumimoji="1" lang="en-US" altLang="ja-JP" dirty="0"/>
              <a:t>*        7 *        0 *           *</a:t>
            </a:r>
          </a:p>
          <a:p>
            <a:r>
              <a:rPr kumimoji="1" lang="en-US" altLang="ja-JP" dirty="0"/>
              <a:t>*        8 *        0 *        25 *</a:t>
            </a:r>
          </a:p>
          <a:p>
            <a:r>
              <a:rPr kumimoji="1" lang="en-US" altLang="ja-JP" dirty="0"/>
              <a:t>*        8 *        1 *        25 *</a:t>
            </a:r>
          </a:p>
          <a:p>
            <a:r>
              <a:rPr kumimoji="1" lang="en-US" altLang="ja-JP" dirty="0"/>
              <a:t>*        8 *        2 *        15 *</a:t>
            </a:r>
          </a:p>
          <a:p>
            <a:r>
              <a:rPr kumimoji="1" lang="en-US" altLang="ja-JP" dirty="0"/>
              <a:t>*        8 *        3 *       -15 *</a:t>
            </a:r>
          </a:p>
          <a:p>
            <a:r>
              <a:rPr kumimoji="1" lang="en-US" altLang="ja-JP" dirty="0"/>
              <a:t>*        8 *        4 *        94 *</a:t>
            </a:r>
          </a:p>
          <a:p>
            <a:r>
              <a:rPr kumimoji="1" lang="en-US" altLang="ja-JP" dirty="0"/>
              <a:t>*        8 *        5 *        94 *</a:t>
            </a:r>
          </a:p>
          <a:p>
            <a:r>
              <a:rPr kumimoji="1" lang="en-US" altLang="ja-JP" dirty="0"/>
              <a:t>*        8 *        6 *       -15 *</a:t>
            </a:r>
          </a:p>
          <a:p>
            <a:r>
              <a:rPr kumimoji="1" lang="en-US" altLang="ja-JP" dirty="0"/>
              <a:t>*        9 *        0 *           *</a:t>
            </a:r>
          </a:p>
          <a:p>
            <a:r>
              <a:rPr kumimoji="1" lang="en-US" altLang="ja-JP" dirty="0"/>
              <a:t>*       10 *        0 *           *</a:t>
            </a:r>
          </a:p>
          <a:p>
            <a:r>
              <a:rPr kumimoji="1" lang="en-US" altLang="ja-JP" dirty="0"/>
              <a:t>*       11 *        0 *           *</a:t>
            </a:r>
          </a:p>
          <a:p>
            <a:r>
              <a:rPr kumimoji="1" lang="en-US" altLang="ja-JP" dirty="0"/>
              <a:t>*       12 *        0 *        24 *</a:t>
            </a:r>
          </a:p>
          <a:p>
            <a:r>
              <a:rPr kumimoji="1" lang="en-US" altLang="ja-JP" dirty="0"/>
              <a:t>Type &lt;CR&gt; to continue or q to quit ==&gt;</a:t>
            </a:r>
          </a:p>
          <a:p>
            <a:r>
              <a:rPr kumimoji="1" lang="en-US" altLang="ja-JP" dirty="0"/>
              <a:t>*       12 *        1 *       -15 *</a:t>
            </a:r>
          </a:p>
          <a:p>
            <a:r>
              <a:rPr kumimoji="1" lang="en-US" altLang="ja-JP" dirty="0"/>
              <a:t>*       12 *        2 *        94 *</a:t>
            </a:r>
          </a:p>
          <a:p>
            <a:r>
              <a:rPr kumimoji="1" lang="en-US" altLang="ja-JP" dirty="0"/>
              <a:t>*       12 *        3 *       -15 *</a:t>
            </a:r>
          </a:p>
          <a:p>
            <a:r>
              <a:rPr kumimoji="1" lang="en-US" altLang="ja-JP" dirty="0"/>
              <a:t>*       13 *        0 *           *</a:t>
            </a:r>
          </a:p>
          <a:p>
            <a:r>
              <a:rPr kumimoji="1" lang="en-US" altLang="ja-JP" dirty="0"/>
              <a:t>*       14 *        0 *       511 *</a:t>
            </a:r>
          </a:p>
          <a:p>
            <a:r>
              <a:rPr kumimoji="1" lang="en-US" altLang="ja-JP" dirty="0"/>
              <a:t>*       15 *        0 *           *</a:t>
            </a:r>
          </a:p>
          <a:p>
            <a:r>
              <a:rPr kumimoji="1" lang="en-US" altLang="ja-JP" dirty="0"/>
              <a:t>*       16 *        0 *           *</a:t>
            </a:r>
          </a:p>
          <a:p>
            <a:r>
              <a:rPr kumimoji="1" lang="en-US" altLang="ja-JP" dirty="0"/>
              <a:t>*       17 *        0 *      -521 *</a:t>
            </a:r>
          </a:p>
          <a:p>
            <a:r>
              <a:rPr kumimoji="1" lang="en-US" altLang="ja-JP" dirty="0"/>
              <a:t>*       18 *        0 *           *</a:t>
            </a:r>
          </a:p>
          <a:p>
            <a:r>
              <a:rPr kumimoji="1" lang="en-US" altLang="ja-JP" dirty="0"/>
              <a:t>*       19 *        0 *           *</a:t>
            </a:r>
          </a:p>
          <a:p>
            <a:r>
              <a:rPr kumimoji="1" lang="en-US" altLang="ja-JP" dirty="0"/>
              <a:t>*       20 *        0 *           *</a:t>
            </a:r>
          </a:p>
          <a:p>
            <a:r>
              <a:rPr kumimoji="1" lang="en-US" altLang="ja-JP" dirty="0"/>
              <a:t>*       21 *        0 *           *</a:t>
            </a:r>
          </a:p>
          <a:p>
            <a:r>
              <a:rPr kumimoji="1" lang="en-US" altLang="ja-JP" dirty="0"/>
              <a:t>*       22 *        0 *           *</a:t>
            </a:r>
          </a:p>
          <a:p>
            <a:r>
              <a:rPr kumimoji="1" lang="en-US" altLang="ja-JP" dirty="0"/>
              <a:t>*       23 *        0 *           *</a:t>
            </a:r>
          </a:p>
          <a:p>
            <a:r>
              <a:rPr kumimoji="1" lang="en-US" altLang="ja-JP" dirty="0"/>
              <a:t>*       24 *        0 *           *</a:t>
            </a:r>
          </a:p>
          <a:p>
            <a:r>
              <a:rPr kumimoji="1" lang="en-US" altLang="ja-JP" dirty="0"/>
              <a:t>*       25 *        0 *           *</a:t>
            </a:r>
          </a:p>
          <a:p>
            <a:r>
              <a:rPr kumimoji="1" lang="en-US" altLang="ja-JP" dirty="0"/>
              <a:t>*       26 *        0 *           *</a:t>
            </a:r>
          </a:p>
          <a:p>
            <a:r>
              <a:rPr kumimoji="1" lang="en-US" altLang="ja-JP" dirty="0"/>
              <a:t>*       27 *        0 *           *</a:t>
            </a:r>
          </a:p>
          <a:p>
            <a:r>
              <a:rPr kumimoji="1" lang="en-US" altLang="ja-JP" dirty="0"/>
              <a:t>*       28 *        0 *        25 *</a:t>
            </a:r>
          </a:p>
          <a:p>
            <a:r>
              <a:rPr kumimoji="1" lang="en-US" altLang="ja-JP" dirty="0"/>
              <a:t>*       28 *        1 *        25 *</a:t>
            </a:r>
          </a:p>
          <a:p>
            <a:r>
              <a:rPr kumimoji="1" lang="en-US" altLang="ja-JP" dirty="0"/>
              <a:t>*       28 *        2 *        15 *</a:t>
            </a:r>
          </a:p>
          <a:p>
            <a:r>
              <a:rPr kumimoji="1" lang="en-US" altLang="ja-JP" dirty="0"/>
              <a:t>*       28 *        3 *       -15 *</a:t>
            </a:r>
          </a:p>
          <a:p>
            <a:r>
              <a:rPr kumimoji="1" lang="en-US" altLang="ja-JP" dirty="0"/>
              <a:t>*       28 *        4 *        94 *</a:t>
            </a:r>
          </a:p>
          <a:p>
            <a:r>
              <a:rPr kumimoji="1" lang="en-US" altLang="ja-JP" dirty="0"/>
              <a:t>*       28 *        5 *        94 *</a:t>
            </a:r>
          </a:p>
          <a:p>
            <a:r>
              <a:rPr kumimoji="1" lang="en-US" altLang="ja-JP" dirty="0"/>
              <a:t>*       28 *        6 *        15 *</a:t>
            </a:r>
          </a:p>
          <a:p>
            <a:r>
              <a:rPr kumimoji="1" lang="en-US" altLang="ja-JP" dirty="0"/>
              <a:t>Type &lt;CR&gt; to continue or q to quit ==&gt;</a:t>
            </a:r>
          </a:p>
          <a:p>
            <a:r>
              <a:rPr kumimoji="1" lang="en-US" altLang="ja-JP" dirty="0"/>
              <a:t>*       29 *        0 *           *</a:t>
            </a:r>
          </a:p>
          <a:p>
            <a:r>
              <a:rPr kumimoji="1" lang="en-US" altLang="ja-JP" dirty="0"/>
              <a:t>*       30 *        0 *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a:t>
            </a:r>
          </a:p>
          <a:p>
            <a:r>
              <a:rPr kumimoji="1" lang="en-US" altLang="ja-JP" dirty="0"/>
              <a:t>*       36 *        0 *      -521 *</a:t>
            </a:r>
          </a:p>
          <a:p>
            <a:r>
              <a:rPr kumimoji="1" lang="en-US" altLang="ja-JP" dirty="0"/>
              <a:t>*       37 *        0 *        25 *</a:t>
            </a:r>
          </a:p>
          <a:p>
            <a:r>
              <a:rPr kumimoji="1" lang="en-US" altLang="ja-JP" dirty="0"/>
              <a:t>*       37 *        1 *        25 *</a:t>
            </a:r>
          </a:p>
          <a:p>
            <a:r>
              <a:rPr kumimoji="1" lang="en-US" altLang="ja-JP" dirty="0"/>
              <a:t>*       37 *        2 *        15 *</a:t>
            </a:r>
          </a:p>
          <a:p>
            <a:r>
              <a:rPr kumimoji="1" lang="en-US" altLang="ja-JP" dirty="0"/>
              <a:t>*       37 *        3 *       -15 *</a:t>
            </a:r>
          </a:p>
          <a:p>
            <a:r>
              <a:rPr kumimoji="1" lang="en-US" altLang="ja-JP" dirty="0"/>
              <a:t>*       37 *        4 *        94 *</a:t>
            </a:r>
          </a:p>
          <a:p>
            <a:r>
              <a:rPr kumimoji="1" lang="en-US" altLang="ja-JP" dirty="0"/>
              <a:t>*       37 *        5 *        94 *</a:t>
            </a:r>
          </a:p>
          <a:p>
            <a:r>
              <a:rPr kumimoji="1" lang="en-US" altLang="ja-JP" dirty="0"/>
              <a:t>*       37 *        6 *       -15 *</a:t>
            </a:r>
          </a:p>
          <a:p>
            <a:r>
              <a:rPr kumimoji="1" lang="en-US" altLang="ja-JP" dirty="0"/>
              <a:t>*       38 *        0 *           *</a:t>
            </a:r>
          </a:p>
          <a:p>
            <a:r>
              <a:rPr kumimoji="1" lang="en-US" altLang="ja-JP" dirty="0"/>
              <a:t>*       39 *        0 *           *</a:t>
            </a:r>
          </a:p>
          <a:p>
            <a:r>
              <a:rPr kumimoji="1" lang="en-US" altLang="ja-JP" dirty="0"/>
              <a:t>*       40 *        0 *           *</a:t>
            </a:r>
          </a:p>
          <a:p>
            <a:r>
              <a:rPr kumimoji="1" lang="en-US" altLang="ja-JP" dirty="0"/>
              <a:t>*       41 *        0 *        25 *</a:t>
            </a:r>
          </a:p>
          <a:p>
            <a:r>
              <a:rPr kumimoji="1" lang="en-US" altLang="ja-JP" dirty="0"/>
              <a:t>*       41 *        1 *        25 *</a:t>
            </a:r>
          </a:p>
          <a:p>
            <a:r>
              <a:rPr kumimoji="1" lang="en-US" altLang="ja-JP" dirty="0"/>
              <a:t>*       41 *        2 *        15 *</a:t>
            </a:r>
          </a:p>
          <a:p>
            <a:r>
              <a:rPr kumimoji="1" lang="en-US" altLang="ja-JP" dirty="0"/>
              <a:t>*       41 *        3 *       -15 *</a:t>
            </a:r>
          </a:p>
          <a:p>
            <a:r>
              <a:rPr kumimoji="1" lang="en-US" altLang="ja-JP" dirty="0"/>
              <a:t>*       41 *        4 *        94 *</a:t>
            </a:r>
          </a:p>
          <a:p>
            <a:r>
              <a:rPr kumimoji="1" lang="en-US" altLang="ja-JP" dirty="0"/>
              <a:t>*       41 *        5 *        94 *</a:t>
            </a:r>
          </a:p>
          <a:p>
            <a:r>
              <a:rPr kumimoji="1" lang="en-US" altLang="ja-JP" dirty="0"/>
              <a:t>*       41 *        6 *       -15 *</a:t>
            </a:r>
          </a:p>
          <a:p>
            <a:r>
              <a:rPr kumimoji="1" lang="en-US" altLang="ja-JP" dirty="0"/>
              <a:t>Type &lt;CR&gt; to continue or q to quit ==&gt;</a:t>
            </a:r>
          </a:p>
          <a:p>
            <a:r>
              <a:rPr kumimoji="1" lang="en-US" altLang="ja-JP" dirty="0"/>
              <a:t>*       42 *        0 *           *</a:t>
            </a:r>
          </a:p>
          <a:p>
            <a:r>
              <a:rPr kumimoji="1" lang="en-US" altLang="ja-JP" dirty="0"/>
              <a:t>*       43 *        0 *           *</a:t>
            </a:r>
          </a:p>
          <a:p>
            <a:r>
              <a:rPr kumimoji="1" lang="en-US" altLang="ja-JP" dirty="0"/>
              <a:t>*       44 *        0 *           *</a:t>
            </a:r>
          </a:p>
          <a:p>
            <a:r>
              <a:rPr kumimoji="1" lang="en-US" altLang="ja-JP" dirty="0"/>
              <a:t>*       45 *        0 *           *</a:t>
            </a:r>
          </a:p>
          <a:p>
            <a:r>
              <a:rPr kumimoji="1" lang="en-US" altLang="ja-JP" dirty="0"/>
              <a:t>*       46 *        0 *           *</a:t>
            </a:r>
          </a:p>
          <a:p>
            <a:r>
              <a:rPr kumimoji="1" lang="en-US" altLang="ja-JP" dirty="0"/>
              <a:t>*       47 *        0 *           *</a:t>
            </a:r>
          </a:p>
          <a:p>
            <a:r>
              <a:rPr kumimoji="1" lang="en-US" altLang="ja-JP" dirty="0"/>
              <a:t>*       48 *        0 *       -24 *</a:t>
            </a:r>
          </a:p>
          <a:p>
            <a:r>
              <a:rPr kumimoji="1" lang="en-US" altLang="ja-JP" dirty="0"/>
              <a:t>*       48 *        1 *        15 *</a:t>
            </a:r>
          </a:p>
          <a:p>
            <a:r>
              <a:rPr kumimoji="1" lang="en-US" altLang="ja-JP" dirty="0"/>
              <a:t>*       49 *        0 *           *</a:t>
            </a:r>
          </a:p>
          <a:p>
            <a:r>
              <a:rPr kumimoji="1" lang="en-US" altLang="ja-JP" dirty="0"/>
              <a:t>*       50 *        0 *           *</a:t>
            </a:r>
          </a:p>
          <a:p>
            <a:r>
              <a:rPr kumimoji="1" lang="en-US" altLang="ja-JP" dirty="0"/>
              <a:t>*       51 *        0 *           *</a:t>
            </a:r>
          </a:p>
          <a:p>
            <a:r>
              <a:rPr kumimoji="1" lang="en-US" altLang="ja-JP" dirty="0"/>
              <a:t>*       52 *        0 *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a:t>
            </a:r>
          </a:p>
          <a:p>
            <a:r>
              <a:rPr kumimoji="1" lang="en-US" altLang="ja-JP" dirty="0"/>
              <a:t>*       61 *        0 *           *</a:t>
            </a:r>
          </a:p>
          <a:p>
            <a:r>
              <a:rPr kumimoji="1" lang="en-US" altLang="ja-JP" dirty="0"/>
              <a:t>*       62 *        0 *           *</a:t>
            </a:r>
          </a:p>
          <a:p>
            <a:r>
              <a:rPr kumimoji="1" lang="en-US" altLang="ja-JP" dirty="0"/>
              <a:t>*       63 *        0 *           *</a:t>
            </a:r>
          </a:p>
          <a:p>
            <a:r>
              <a:rPr kumimoji="1" lang="en-US" altLang="ja-JP" dirty="0"/>
              <a:t>*       64 *        0 *           *</a:t>
            </a:r>
          </a:p>
          <a:p>
            <a:r>
              <a:rPr kumimoji="1" lang="en-US" altLang="ja-JP" dirty="0"/>
              <a:t>*       65 *        0 *           *</a:t>
            </a:r>
          </a:p>
          <a:p>
            <a:r>
              <a:rPr kumimoji="1" lang="en-US" altLang="ja-JP" dirty="0"/>
              <a:t>Type &lt;CR&gt; to continue or q to quit ==&gt;</a:t>
            </a:r>
          </a:p>
          <a:p>
            <a:r>
              <a:rPr kumimoji="1" lang="en-US" altLang="ja-JP" dirty="0"/>
              <a:t>*       66 *        0 *           *</a:t>
            </a:r>
          </a:p>
          <a:p>
            <a:r>
              <a:rPr kumimoji="1" lang="en-US" altLang="ja-JP" dirty="0"/>
              <a:t>*       67 *        0 *           *</a:t>
            </a:r>
          </a:p>
          <a:p>
            <a:r>
              <a:rPr kumimoji="1" lang="en-US" altLang="ja-JP" dirty="0"/>
              <a:t>*       68 *        0 *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       74 *        0 *           *</a:t>
            </a:r>
          </a:p>
          <a:p>
            <a:r>
              <a:rPr kumimoji="1" lang="en-US" altLang="ja-JP" dirty="0"/>
              <a:t>*       75 *        0 *           *</a:t>
            </a:r>
          </a:p>
          <a:p>
            <a:r>
              <a:rPr kumimoji="1" lang="en-US" altLang="ja-JP" dirty="0"/>
              <a:t>*       76 *        0 *           *</a:t>
            </a:r>
          </a:p>
          <a:p>
            <a:r>
              <a:rPr kumimoji="1" lang="en-US" altLang="ja-JP" dirty="0"/>
              <a:t>*       77 *        0 *           *</a:t>
            </a:r>
          </a:p>
          <a:p>
            <a:r>
              <a:rPr kumimoji="1" lang="en-US" altLang="ja-JP" dirty="0"/>
              <a:t>*       78 *        0 *           *</a:t>
            </a:r>
          </a:p>
          <a:p>
            <a:r>
              <a:rPr kumimoji="1" lang="en-US" altLang="ja-JP" dirty="0"/>
              <a:t>*       79 *        0 *           *</a:t>
            </a:r>
          </a:p>
          <a:p>
            <a:r>
              <a:rPr kumimoji="1" lang="en-US" altLang="ja-JP" dirty="0"/>
              <a:t>*       80 *        0 *           *</a:t>
            </a:r>
          </a:p>
          <a:p>
            <a:r>
              <a:rPr kumimoji="1" lang="en-US" altLang="ja-JP" dirty="0"/>
              <a:t>*       81 *        0 *           *</a:t>
            </a:r>
          </a:p>
          <a:p>
            <a:r>
              <a:rPr kumimoji="1" lang="en-US" altLang="ja-JP" dirty="0"/>
              <a:t>*       82 *        0 *           *</a:t>
            </a:r>
          </a:p>
          <a:p>
            <a:r>
              <a:rPr kumimoji="1" lang="en-US" altLang="ja-JP" dirty="0"/>
              <a:t>*       83 *        0 *           *</a:t>
            </a:r>
          </a:p>
          <a:p>
            <a:r>
              <a:rPr kumimoji="1" lang="en-US" altLang="ja-JP" dirty="0"/>
              <a:t>*       84 *        0 *           *</a:t>
            </a:r>
          </a:p>
          <a:p>
            <a:r>
              <a:rPr kumimoji="1" lang="en-US" altLang="ja-JP" dirty="0"/>
              <a:t>*       85 *        0 *           *</a:t>
            </a:r>
          </a:p>
          <a:p>
            <a:r>
              <a:rPr kumimoji="1" lang="en-US" altLang="ja-JP" dirty="0"/>
              <a:t>*       86 *        0 *       521 *</a:t>
            </a:r>
          </a:p>
          <a:p>
            <a:r>
              <a:rPr kumimoji="1" lang="en-US" altLang="ja-JP" dirty="0"/>
              <a:t>*       87 *        0 *           *</a:t>
            </a:r>
          </a:p>
          <a:p>
            <a:r>
              <a:rPr kumimoji="1" lang="en-US" altLang="ja-JP" dirty="0"/>
              <a:t>*       88 *        0 *           *</a:t>
            </a:r>
          </a:p>
          <a:p>
            <a:r>
              <a:rPr kumimoji="1" lang="en-US" altLang="ja-JP" dirty="0"/>
              <a:t>*       89 *        0 *           *</a:t>
            </a:r>
          </a:p>
          <a:p>
            <a:r>
              <a:rPr kumimoji="1" lang="en-US" altLang="ja-JP" dirty="0"/>
              <a:t>*       90 *        0 *           *</a:t>
            </a:r>
          </a:p>
          <a:p>
            <a:r>
              <a:rPr kumimoji="1" lang="en-US" altLang="ja-JP" dirty="0"/>
              <a:t>Type &lt;CR&gt; to continue or q to quit ==&gt;</a:t>
            </a:r>
          </a:p>
          <a:p>
            <a:r>
              <a:rPr kumimoji="1" lang="en-US" altLang="ja-JP" dirty="0"/>
              <a:t>*       91 *        0 *           *</a:t>
            </a:r>
          </a:p>
          <a:p>
            <a:r>
              <a:rPr kumimoji="1" lang="en-US" altLang="ja-JP" dirty="0"/>
              <a:t>*       92 *        0 *           *</a:t>
            </a:r>
          </a:p>
          <a:p>
            <a:r>
              <a:rPr kumimoji="1" lang="en-US" altLang="ja-JP" dirty="0"/>
              <a:t>*       93 *        0 *           *</a:t>
            </a:r>
          </a:p>
          <a:p>
            <a:r>
              <a:rPr kumimoji="1" lang="en-US" altLang="ja-JP" dirty="0"/>
              <a:t>*       94 *        0 *           *</a:t>
            </a:r>
          </a:p>
          <a:p>
            <a:r>
              <a:rPr kumimoji="1" lang="en-US" altLang="ja-JP" dirty="0"/>
              <a:t>*       95 *        0 *      -511 *</a:t>
            </a:r>
          </a:p>
          <a:p>
            <a:r>
              <a:rPr kumimoji="1" lang="en-US" altLang="ja-JP" dirty="0"/>
              <a:t>*       96 *        0 *           *</a:t>
            </a:r>
          </a:p>
          <a:p>
            <a:r>
              <a:rPr kumimoji="1" lang="en-US" altLang="ja-JP" dirty="0"/>
              <a:t>*       97 *        0 *       531 *</a:t>
            </a:r>
          </a:p>
          <a:p>
            <a:r>
              <a:rPr kumimoji="1" lang="en-US" altLang="ja-JP" dirty="0"/>
              <a:t>*       98 *        0 *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34</a:t>
            </a:fld>
            <a:endParaRPr kumimoji="1" lang="ja-JP" altLang="en-US"/>
          </a:p>
        </p:txBody>
      </p:sp>
    </p:spTree>
    <p:extLst>
      <p:ext uri="{BB962C8B-B14F-4D97-AF65-F5344CB8AC3E}">
        <p14:creationId xmlns:p14="http://schemas.microsoft.com/office/powerpoint/2010/main" val="173580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a:t>
            </a:r>
            <a:r>
              <a:rPr kumimoji="1" lang="en-US" altLang="ja-JP" sz="1200" b="0" kern="1200" dirty="0" err="1">
                <a:solidFill>
                  <a:schemeClr val="tx1"/>
                </a:solidFill>
                <a:effectLst/>
                <a:latin typeface="+mn-lt"/>
                <a:ea typeface="+mn-ea"/>
                <a:cs typeface="+mn-cs"/>
              </a:rPr>
              <a:t>higgs</a:t>
            </a:r>
            <a:r>
              <a:rPr kumimoji="1" lang="en-US" altLang="ja-JP" sz="1200" b="0" kern="1200" dirty="0">
                <a:solidFill>
                  <a:schemeClr val="tx1"/>
                </a:solidFill>
                <a:effectLst/>
                <a:latin typeface="+mn-lt"/>
                <a:ea typeface="+mn-ea"/>
                <a:cs typeface="+mn-cs"/>
              </a:rPr>
              <a:t>/ILD_l5_o1_v02/v02-02/rv02-02.sv02-02.mILD_l5_o1_v02.E250-SetA.I402009.Pn23n23h.eL.pR.n000.d_dstm_15095_1.slcio</a:t>
            </a:r>
          </a:p>
          <a:p>
            <a:endParaRPr kumimoji="1" lang="en-US" altLang="ja-JP" dirty="0"/>
          </a:p>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-14 *</a:t>
            </a:r>
          </a:p>
          <a:p>
            <a:r>
              <a:rPr kumimoji="1" lang="en-US" altLang="ja-JP" dirty="0"/>
              <a:t>*        0 *        9 *        14 *</a:t>
            </a:r>
          </a:p>
          <a:p>
            <a:r>
              <a:rPr kumimoji="1" lang="en-US" altLang="ja-JP" dirty="0"/>
              <a:t>*        0 *       10 *        25 *</a:t>
            </a:r>
          </a:p>
          <a:p>
            <a:r>
              <a:rPr kumimoji="1" lang="en-US" altLang="ja-JP" dirty="0"/>
              <a:t>*        0 *       11 *        23 *</a:t>
            </a:r>
          </a:p>
          <a:p>
            <a:r>
              <a:rPr kumimoji="1" lang="en-US" altLang="ja-JP" dirty="0"/>
              <a:t>*        0 *       12 *        23 *</a:t>
            </a:r>
          </a:p>
          <a:p>
            <a:r>
              <a:rPr kumimoji="1" lang="en-US" altLang="ja-JP" dirty="0"/>
              <a:t>*        0 *       13 *         5 *</a:t>
            </a:r>
          </a:p>
          <a:p>
            <a:r>
              <a:rPr kumimoji="1" lang="en-US" altLang="ja-JP" dirty="0"/>
              <a:t>*        0 *       14 *        -5 *</a:t>
            </a:r>
          </a:p>
          <a:p>
            <a:r>
              <a:rPr kumimoji="1" lang="en-US" altLang="ja-JP" dirty="0"/>
              <a:t>*        0 *       15 *        12 *</a:t>
            </a:r>
          </a:p>
          <a:p>
            <a:r>
              <a:rPr kumimoji="1" lang="en-US" altLang="ja-JP" dirty="0"/>
              <a:t>*        0 *       16 *       -12 *</a:t>
            </a:r>
          </a:p>
          <a:p>
            <a:r>
              <a:rPr kumimoji="1" lang="en-US" altLang="ja-JP" dirty="0"/>
              <a:t>*        0 *       17 *       -14 *</a:t>
            </a:r>
          </a:p>
          <a:p>
            <a:r>
              <a:rPr kumimoji="1" lang="en-US" altLang="ja-JP" dirty="0"/>
              <a:t>*        0 *       18 *        14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-16 *</a:t>
            </a:r>
          </a:p>
          <a:p>
            <a:r>
              <a:rPr kumimoji="1" lang="en-US" altLang="ja-JP" dirty="0"/>
              <a:t>*        1 *        9 *        16 *</a:t>
            </a:r>
          </a:p>
          <a:p>
            <a:r>
              <a:rPr kumimoji="1" lang="en-US" altLang="ja-JP" dirty="0"/>
              <a:t>*        1 *       10 *        25 *</a:t>
            </a:r>
          </a:p>
          <a:p>
            <a:r>
              <a:rPr kumimoji="1" lang="en-US" altLang="ja-JP" dirty="0"/>
              <a:t>*        1 *       11 *        24 *</a:t>
            </a:r>
          </a:p>
          <a:p>
            <a:r>
              <a:rPr kumimoji="1" lang="en-US" altLang="ja-JP" dirty="0"/>
              <a:t>*        1 *       12 *       -24 *</a:t>
            </a:r>
          </a:p>
          <a:p>
            <a:r>
              <a:rPr kumimoji="1" lang="en-US" altLang="ja-JP" dirty="0"/>
              <a:t>*        1 *       13 *        -1 *</a:t>
            </a:r>
          </a:p>
          <a:p>
            <a:r>
              <a:rPr kumimoji="1" lang="en-US" altLang="ja-JP" dirty="0"/>
              <a:t>*        1 *       14 *         2 *</a:t>
            </a:r>
          </a:p>
          <a:p>
            <a:r>
              <a:rPr kumimoji="1" lang="en-US" altLang="ja-JP" dirty="0"/>
              <a:t>*        1 *       15 *         1 *</a:t>
            </a:r>
          </a:p>
          <a:p>
            <a:r>
              <a:rPr kumimoji="1" lang="en-US" altLang="ja-JP" dirty="0"/>
              <a:t>*        1 *       16 *        -2 *</a:t>
            </a:r>
          </a:p>
          <a:p>
            <a:r>
              <a:rPr kumimoji="1" lang="en-US" altLang="ja-JP" dirty="0"/>
              <a:t>*        1 *       17 *       -16 *</a:t>
            </a:r>
          </a:p>
          <a:p>
            <a:r>
              <a:rPr kumimoji="1" lang="en-US" altLang="ja-JP" dirty="0"/>
              <a:t>*        1 *       18 *        16 *</a:t>
            </a:r>
          </a:p>
          <a:p>
            <a:r>
              <a:rPr kumimoji="1" lang="en-US" altLang="ja-JP" dirty="0"/>
              <a:t>*        1 *       19 *        -1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-16 *</a:t>
            </a:r>
          </a:p>
          <a:p>
            <a:r>
              <a:rPr kumimoji="1" lang="en-US" altLang="ja-JP" dirty="0"/>
              <a:t>*        2 *        9 *        16 *</a:t>
            </a:r>
          </a:p>
          <a:p>
            <a:r>
              <a:rPr kumimoji="1" lang="en-US" altLang="ja-JP" dirty="0"/>
              <a:t>Type &lt;CR&gt; to continue or q to quit ==&gt;</a:t>
            </a:r>
          </a:p>
          <a:p>
            <a:r>
              <a:rPr kumimoji="1" lang="en-US" altLang="ja-JP" dirty="0"/>
              <a:t>*        2 *       10 *        25 *</a:t>
            </a:r>
          </a:p>
          <a:p>
            <a:r>
              <a:rPr kumimoji="1" lang="en-US" altLang="ja-JP" dirty="0"/>
              <a:t>*        2 *       11 *        21 *</a:t>
            </a:r>
          </a:p>
          <a:p>
            <a:r>
              <a:rPr kumimoji="1" lang="en-US" altLang="ja-JP" dirty="0"/>
              <a:t>*        2 *       12 *        21 *</a:t>
            </a:r>
          </a:p>
          <a:p>
            <a:r>
              <a:rPr kumimoji="1" lang="en-US" altLang="ja-JP" dirty="0"/>
              <a:t>*        2 *       13 *       -16 *</a:t>
            </a:r>
          </a:p>
          <a:p>
            <a:r>
              <a:rPr kumimoji="1" lang="en-US" altLang="ja-JP" dirty="0"/>
              <a:t>*        2 *       14 *        16 *</a:t>
            </a:r>
          </a:p>
          <a:p>
            <a:r>
              <a:rPr kumimoji="1" lang="en-US" altLang="ja-JP" dirty="0"/>
              <a:t>*        2 *       15 *        21 *</a:t>
            </a:r>
          </a:p>
          <a:p>
            <a:r>
              <a:rPr kumimoji="1" lang="en-US" altLang="ja-JP" dirty="0"/>
              <a:t>*        2 *       16 *        21 *</a:t>
            </a:r>
          </a:p>
          <a:p>
            <a:r>
              <a:rPr kumimoji="1" lang="en-US" altLang="ja-JP" dirty="0"/>
              <a:t>*        2 *       17 *        94 *</a:t>
            </a:r>
          </a:p>
          <a:p>
            <a:r>
              <a:rPr kumimoji="1" lang="en-US" altLang="ja-JP" dirty="0"/>
              <a:t>*        2 *       18 *        21 *</a:t>
            </a:r>
          </a:p>
          <a:p>
            <a:r>
              <a:rPr kumimoji="1" lang="en-US" altLang="ja-JP" dirty="0"/>
              <a:t>*        2 *       19 *        21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-16 *</a:t>
            </a:r>
          </a:p>
          <a:p>
            <a:r>
              <a:rPr kumimoji="1" lang="en-US" altLang="ja-JP" dirty="0"/>
              <a:t>*        3 *        9 *        16 *</a:t>
            </a:r>
          </a:p>
          <a:p>
            <a:r>
              <a:rPr kumimoji="1" lang="en-US" altLang="ja-JP" dirty="0"/>
              <a:t>*        3 *       10 *        25 *</a:t>
            </a:r>
          </a:p>
          <a:p>
            <a:r>
              <a:rPr kumimoji="1" lang="en-US" altLang="ja-JP" dirty="0"/>
              <a:t>*        3 *       11 *         5 *</a:t>
            </a:r>
          </a:p>
          <a:p>
            <a:r>
              <a:rPr kumimoji="1" lang="en-US" altLang="ja-JP" dirty="0"/>
              <a:t>*        3 *       12 *        -5 *</a:t>
            </a:r>
          </a:p>
          <a:p>
            <a:r>
              <a:rPr kumimoji="1" lang="en-US" altLang="ja-JP" dirty="0"/>
              <a:t>*        3 *       13 *       -16 *</a:t>
            </a:r>
          </a:p>
          <a:p>
            <a:r>
              <a:rPr kumimoji="1" lang="en-US" altLang="ja-JP" dirty="0"/>
              <a:t>*        3 *       14 *        16 *</a:t>
            </a:r>
          </a:p>
          <a:p>
            <a:r>
              <a:rPr kumimoji="1" lang="en-US" altLang="ja-JP" dirty="0"/>
              <a:t>Type &lt;CR&gt; to continue or q to quit ==&gt;</a:t>
            </a:r>
          </a:p>
          <a:p>
            <a:r>
              <a:rPr kumimoji="1" lang="en-US" altLang="ja-JP" dirty="0"/>
              <a:t>*        3 *       15 *         5 *</a:t>
            </a:r>
          </a:p>
          <a:p>
            <a:r>
              <a:rPr kumimoji="1" lang="en-US" altLang="ja-JP" dirty="0"/>
              <a:t>*        3 *       16 *        -5 *</a:t>
            </a:r>
          </a:p>
          <a:p>
            <a:r>
              <a:rPr kumimoji="1" lang="en-US" altLang="ja-JP" dirty="0"/>
              <a:t>*        3 *       17 *        94 *</a:t>
            </a:r>
          </a:p>
          <a:p>
            <a:r>
              <a:rPr kumimoji="1" lang="en-US" altLang="ja-JP" dirty="0"/>
              <a:t>*        3 *       18 *         5 *</a:t>
            </a:r>
          </a:p>
          <a:p>
            <a:r>
              <a:rPr kumimoji="1" lang="en-US" altLang="ja-JP" dirty="0"/>
              <a:t>*        3 *       19 *        -5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-14 *</a:t>
            </a:r>
          </a:p>
          <a:p>
            <a:r>
              <a:rPr kumimoji="1" lang="en-US" altLang="ja-JP" dirty="0"/>
              <a:t>*        4 *        9 *        14 *</a:t>
            </a:r>
          </a:p>
          <a:p>
            <a:r>
              <a:rPr kumimoji="1" lang="en-US" altLang="ja-JP" dirty="0"/>
              <a:t>*        4 *       10 *        25 *</a:t>
            </a:r>
          </a:p>
          <a:p>
            <a:r>
              <a:rPr kumimoji="1" lang="en-US" altLang="ja-JP" dirty="0"/>
              <a:t>*        4 *       11 *        24 *</a:t>
            </a:r>
          </a:p>
          <a:p>
            <a:r>
              <a:rPr kumimoji="1" lang="en-US" altLang="ja-JP" dirty="0"/>
              <a:t>*        4 *       12 *       -24 *</a:t>
            </a:r>
          </a:p>
          <a:p>
            <a:r>
              <a:rPr kumimoji="1" lang="en-US" altLang="ja-JP" dirty="0"/>
              <a:t>*        4 *       13 *        -1 *</a:t>
            </a:r>
          </a:p>
          <a:p>
            <a:r>
              <a:rPr kumimoji="1" lang="en-US" altLang="ja-JP" dirty="0"/>
              <a:t>*        4 *       14 *         2 *</a:t>
            </a:r>
          </a:p>
          <a:p>
            <a:r>
              <a:rPr kumimoji="1" lang="en-US" altLang="ja-JP" dirty="0"/>
              <a:t>*        4 *       15 *         1 *</a:t>
            </a:r>
          </a:p>
          <a:p>
            <a:r>
              <a:rPr kumimoji="1" lang="en-US" altLang="ja-JP" dirty="0"/>
              <a:t>*        4 *       16 *        -2 *</a:t>
            </a:r>
          </a:p>
          <a:p>
            <a:r>
              <a:rPr kumimoji="1" lang="en-US" altLang="ja-JP" dirty="0"/>
              <a:t>*        4 *       17 *       -14 *</a:t>
            </a:r>
          </a:p>
          <a:p>
            <a:r>
              <a:rPr kumimoji="1" lang="en-US" altLang="ja-JP" dirty="0"/>
              <a:t>*        4 *       18 *        14 *</a:t>
            </a:r>
          </a:p>
          <a:p>
            <a:r>
              <a:rPr kumimoji="1" lang="en-US" altLang="ja-JP" dirty="0"/>
              <a:t>*        4 *       19 *        -1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-14 *</a:t>
            </a:r>
          </a:p>
          <a:p>
            <a:r>
              <a:rPr kumimoji="1" lang="en-US" altLang="ja-JP" dirty="0"/>
              <a:t>*        5 *        9 *        14 *</a:t>
            </a:r>
          </a:p>
          <a:p>
            <a:r>
              <a:rPr kumimoji="1" lang="en-US" altLang="ja-JP" dirty="0"/>
              <a:t>*        5 *       10 *        25 *</a:t>
            </a:r>
          </a:p>
          <a:p>
            <a:r>
              <a:rPr kumimoji="1" lang="en-US" altLang="ja-JP" dirty="0"/>
              <a:t>*        5 *       11 *         5 *</a:t>
            </a:r>
          </a:p>
          <a:p>
            <a:r>
              <a:rPr kumimoji="1" lang="en-US" altLang="ja-JP" dirty="0"/>
              <a:t>*        5 *       12 *        -5 *</a:t>
            </a:r>
          </a:p>
          <a:p>
            <a:r>
              <a:rPr kumimoji="1" lang="en-US" altLang="ja-JP" dirty="0"/>
              <a:t>*        5 *       13 *       -14 *</a:t>
            </a:r>
          </a:p>
          <a:p>
            <a:r>
              <a:rPr kumimoji="1" lang="en-US" altLang="ja-JP" dirty="0"/>
              <a:t>*        5 *       14 *        14 *</a:t>
            </a:r>
          </a:p>
          <a:p>
            <a:r>
              <a:rPr kumimoji="1" lang="en-US" altLang="ja-JP" dirty="0"/>
              <a:t>*        5 *       15 *         5 *</a:t>
            </a:r>
          </a:p>
          <a:p>
            <a:r>
              <a:rPr kumimoji="1" lang="en-US" altLang="ja-JP" dirty="0"/>
              <a:t>*        5 *       16 *        -5 *</a:t>
            </a:r>
          </a:p>
          <a:p>
            <a:r>
              <a:rPr kumimoji="1" lang="en-US" altLang="ja-JP" dirty="0"/>
              <a:t>*        5 *       17 *        94 *</a:t>
            </a:r>
          </a:p>
          <a:p>
            <a:r>
              <a:rPr kumimoji="1" lang="en-US" altLang="ja-JP" dirty="0"/>
              <a:t>*        5 *       18 *         5 *</a:t>
            </a:r>
          </a:p>
          <a:p>
            <a:r>
              <a:rPr kumimoji="1" lang="en-US" altLang="ja-JP" dirty="0"/>
              <a:t>*        5 *       19 *        -5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-16 *</a:t>
            </a:r>
          </a:p>
          <a:p>
            <a:r>
              <a:rPr kumimoji="1" lang="en-US" altLang="ja-JP" dirty="0"/>
              <a:t>*        6 *        9 *        16 *</a:t>
            </a:r>
          </a:p>
          <a:p>
            <a:r>
              <a:rPr kumimoji="1" lang="en-US" altLang="ja-JP" dirty="0"/>
              <a:t>*        6 *       10 *        25 *</a:t>
            </a:r>
          </a:p>
          <a:p>
            <a:r>
              <a:rPr kumimoji="1" lang="en-US" altLang="ja-JP" dirty="0"/>
              <a:t>*        6 *       11 *         5 *</a:t>
            </a:r>
          </a:p>
          <a:p>
            <a:r>
              <a:rPr kumimoji="1" lang="en-US" altLang="ja-JP" dirty="0"/>
              <a:t>*        6 *       12 *        -5 *</a:t>
            </a:r>
          </a:p>
          <a:p>
            <a:r>
              <a:rPr kumimoji="1" lang="en-US" altLang="ja-JP" dirty="0"/>
              <a:t>*        6 *       13 *       -16 *</a:t>
            </a:r>
          </a:p>
          <a:p>
            <a:r>
              <a:rPr kumimoji="1" lang="en-US" altLang="ja-JP" dirty="0"/>
              <a:t>*        6 *       14 *        16 *</a:t>
            </a:r>
          </a:p>
          <a:p>
            <a:r>
              <a:rPr kumimoji="1" lang="en-US" altLang="ja-JP" dirty="0"/>
              <a:t>*        6 *       15 *         5 *</a:t>
            </a:r>
          </a:p>
          <a:p>
            <a:r>
              <a:rPr kumimoji="1" lang="en-US" altLang="ja-JP" dirty="0"/>
              <a:t>*        6 *       16 *        -5 *</a:t>
            </a:r>
          </a:p>
          <a:p>
            <a:r>
              <a:rPr kumimoji="1" lang="en-US" altLang="ja-JP" dirty="0"/>
              <a:t>*        6 *       17 *        94 *</a:t>
            </a:r>
          </a:p>
          <a:p>
            <a:r>
              <a:rPr kumimoji="1" lang="en-US" altLang="ja-JP" dirty="0"/>
              <a:t>*        6 *       18 *         5 *</a:t>
            </a:r>
          </a:p>
          <a:p>
            <a:r>
              <a:rPr kumimoji="1" lang="en-US" altLang="ja-JP" dirty="0"/>
              <a:t>*        6 *       19 *        -5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-14 *</a:t>
            </a:r>
          </a:p>
          <a:p>
            <a:r>
              <a:rPr kumimoji="1" lang="en-US" altLang="ja-JP" dirty="0"/>
              <a:t>*        7 *        9 *        14 *</a:t>
            </a:r>
          </a:p>
          <a:p>
            <a:r>
              <a:rPr kumimoji="1" lang="en-US" altLang="ja-JP" dirty="0"/>
              <a:t>Type &lt;CR&gt; to continue or q to quit ==&gt;</a:t>
            </a:r>
          </a:p>
          <a:p>
            <a:r>
              <a:rPr kumimoji="1" lang="en-US" altLang="ja-JP" dirty="0"/>
              <a:t>*        7 *       10 *        25 *</a:t>
            </a:r>
          </a:p>
          <a:p>
            <a:r>
              <a:rPr kumimoji="1" lang="en-US" altLang="ja-JP" dirty="0"/>
              <a:t>*        7 *       11 *         5 *</a:t>
            </a:r>
          </a:p>
          <a:p>
            <a:r>
              <a:rPr kumimoji="1" lang="en-US" altLang="ja-JP" dirty="0"/>
              <a:t>*        7 *       12 *        -5 *</a:t>
            </a:r>
          </a:p>
          <a:p>
            <a:r>
              <a:rPr kumimoji="1" lang="en-US" altLang="ja-JP" dirty="0"/>
              <a:t>*        7 *       13 *       -14 *</a:t>
            </a:r>
          </a:p>
          <a:p>
            <a:r>
              <a:rPr kumimoji="1" lang="en-US" altLang="ja-JP" dirty="0"/>
              <a:t>*        7 *       14 *        14 *</a:t>
            </a:r>
          </a:p>
          <a:p>
            <a:r>
              <a:rPr kumimoji="1" lang="en-US" altLang="ja-JP" dirty="0"/>
              <a:t>*        7 *       15 *         5 *</a:t>
            </a:r>
          </a:p>
          <a:p>
            <a:r>
              <a:rPr kumimoji="1" lang="en-US" altLang="ja-JP" dirty="0"/>
              <a:t>*        7 *       16 *        -5 *</a:t>
            </a:r>
          </a:p>
          <a:p>
            <a:r>
              <a:rPr kumimoji="1" lang="en-US" altLang="ja-JP" dirty="0"/>
              <a:t>*        7 *       17 *        94 *</a:t>
            </a:r>
          </a:p>
          <a:p>
            <a:r>
              <a:rPr kumimoji="1" lang="en-US" altLang="ja-JP" dirty="0"/>
              <a:t>*        7 *       18 *         5 *</a:t>
            </a:r>
          </a:p>
          <a:p>
            <a:r>
              <a:rPr kumimoji="1" lang="en-US" altLang="ja-JP" dirty="0"/>
              <a:t>*        7 *       19 *        -5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-14 *</a:t>
            </a:r>
          </a:p>
          <a:p>
            <a:r>
              <a:rPr kumimoji="1" lang="en-US" altLang="ja-JP" dirty="0"/>
              <a:t>*        8 *        9 *        14 *</a:t>
            </a:r>
          </a:p>
          <a:p>
            <a:r>
              <a:rPr kumimoji="1" lang="en-US" altLang="ja-JP" dirty="0"/>
              <a:t>*        8 *       10 *        25 *</a:t>
            </a:r>
          </a:p>
          <a:p>
            <a:r>
              <a:rPr kumimoji="1" lang="en-US" altLang="ja-JP" dirty="0"/>
              <a:t>*        8 *       11 *         5 *</a:t>
            </a:r>
          </a:p>
          <a:p>
            <a:r>
              <a:rPr kumimoji="1" lang="en-US" altLang="ja-JP" dirty="0"/>
              <a:t>*        8 *       12 *        -5 *</a:t>
            </a:r>
          </a:p>
          <a:p>
            <a:r>
              <a:rPr kumimoji="1" lang="en-US" altLang="ja-JP" dirty="0"/>
              <a:t>*        8 *       13 *       -14 *</a:t>
            </a:r>
          </a:p>
          <a:p>
            <a:r>
              <a:rPr kumimoji="1" lang="en-US" altLang="ja-JP" dirty="0"/>
              <a:t>*        8 *       14 *        14 *</a:t>
            </a:r>
          </a:p>
          <a:p>
            <a:r>
              <a:rPr kumimoji="1" lang="en-US" altLang="ja-JP" dirty="0"/>
              <a:t>Type &lt;CR&gt; to continue or q to quit ==&gt;</a:t>
            </a:r>
          </a:p>
          <a:p>
            <a:r>
              <a:rPr kumimoji="1" lang="en-US" altLang="ja-JP" dirty="0"/>
              <a:t>*        8 *       15 *         5 *</a:t>
            </a:r>
          </a:p>
          <a:p>
            <a:r>
              <a:rPr kumimoji="1" lang="en-US" altLang="ja-JP" dirty="0"/>
              <a:t>*        8 *       16 *        -5 *</a:t>
            </a:r>
          </a:p>
          <a:p>
            <a:r>
              <a:rPr kumimoji="1" lang="en-US" altLang="ja-JP" dirty="0"/>
              <a:t>*        8 *       17 *        94 *</a:t>
            </a:r>
          </a:p>
          <a:p>
            <a:r>
              <a:rPr kumimoji="1" lang="en-US" altLang="ja-JP" dirty="0"/>
              <a:t>*        8 *       18 *         5 *</a:t>
            </a:r>
          </a:p>
          <a:p>
            <a:r>
              <a:rPr kumimoji="1" lang="en-US" altLang="ja-JP" dirty="0"/>
              <a:t>*        8 *       19 *        -5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-16 *</a:t>
            </a:r>
          </a:p>
          <a:p>
            <a:r>
              <a:rPr kumimoji="1" lang="en-US" altLang="ja-JP" dirty="0"/>
              <a:t>*        9 *        9 *        16 *</a:t>
            </a:r>
          </a:p>
          <a:p>
            <a:r>
              <a:rPr kumimoji="1" lang="en-US" altLang="ja-JP" dirty="0"/>
              <a:t>*        9 *       10 *        25 *</a:t>
            </a:r>
          </a:p>
          <a:p>
            <a:r>
              <a:rPr kumimoji="1" lang="en-US" altLang="ja-JP" dirty="0"/>
              <a:t>*        9 *       11 *         5 *</a:t>
            </a:r>
          </a:p>
          <a:p>
            <a:r>
              <a:rPr kumimoji="1" lang="en-US" altLang="ja-JP" dirty="0"/>
              <a:t>*        9 *       12 *        -5 *</a:t>
            </a:r>
          </a:p>
          <a:p>
            <a:r>
              <a:rPr kumimoji="1" lang="en-US" altLang="ja-JP" dirty="0"/>
              <a:t>*        9 *       13 *       -16 *</a:t>
            </a:r>
          </a:p>
          <a:p>
            <a:r>
              <a:rPr kumimoji="1" lang="en-US" altLang="ja-JP" dirty="0"/>
              <a:t>*        9 *       14 *        16 *</a:t>
            </a:r>
          </a:p>
          <a:p>
            <a:r>
              <a:rPr kumimoji="1" lang="en-US" altLang="ja-JP" dirty="0"/>
              <a:t>*        9 *       15 *         5 *</a:t>
            </a:r>
          </a:p>
          <a:p>
            <a:r>
              <a:rPr kumimoji="1" lang="en-US" altLang="ja-JP" dirty="0"/>
              <a:t>*        9 *       16 *        -5 *</a:t>
            </a:r>
          </a:p>
          <a:p>
            <a:r>
              <a:rPr kumimoji="1" lang="en-US" altLang="ja-JP" dirty="0"/>
              <a:t>*        9 *       17 *        94 *</a:t>
            </a:r>
          </a:p>
          <a:p>
            <a:r>
              <a:rPr kumimoji="1" lang="en-US" altLang="ja-JP" dirty="0"/>
              <a:t>*        9 *       18 *         5 *</a:t>
            </a:r>
          </a:p>
          <a:p>
            <a:r>
              <a:rPr kumimoji="1" lang="en-US" altLang="ja-JP" dirty="0"/>
              <a:t>*        9 *       19 *        -5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-14 *</a:t>
            </a:r>
          </a:p>
          <a:p>
            <a:r>
              <a:rPr kumimoji="1" lang="en-US" altLang="ja-JP" dirty="0"/>
              <a:t>*       10 *        9 *        14 *</a:t>
            </a:r>
          </a:p>
          <a:p>
            <a:r>
              <a:rPr kumimoji="1" lang="en-US" altLang="ja-JP" dirty="0"/>
              <a:t>*       10 *       10 *        25 *</a:t>
            </a:r>
          </a:p>
          <a:p>
            <a:r>
              <a:rPr kumimoji="1" lang="en-US" altLang="ja-JP" dirty="0"/>
              <a:t>*       10 *       11 *         5 *</a:t>
            </a:r>
          </a:p>
          <a:p>
            <a:r>
              <a:rPr kumimoji="1" lang="en-US" altLang="ja-JP" dirty="0"/>
              <a:t>*       10 *       12 *        -5 *</a:t>
            </a:r>
          </a:p>
          <a:p>
            <a:r>
              <a:rPr kumimoji="1" lang="en-US" altLang="ja-JP" dirty="0"/>
              <a:t>*       10 *       13 *       -14 *</a:t>
            </a:r>
          </a:p>
          <a:p>
            <a:r>
              <a:rPr kumimoji="1" lang="en-US" altLang="ja-JP" dirty="0"/>
              <a:t>*       10 *       14 *        14 *</a:t>
            </a:r>
          </a:p>
          <a:p>
            <a:r>
              <a:rPr kumimoji="1" lang="en-US" altLang="ja-JP" dirty="0"/>
              <a:t>*       10 *       15 *         5 *</a:t>
            </a:r>
          </a:p>
          <a:p>
            <a:r>
              <a:rPr kumimoji="1" lang="en-US" altLang="ja-JP" dirty="0"/>
              <a:t>*       10 *       16 *        -5 *</a:t>
            </a:r>
          </a:p>
          <a:p>
            <a:r>
              <a:rPr kumimoji="1" lang="en-US" altLang="ja-JP" dirty="0"/>
              <a:t>*       10 *       17 *        94 *</a:t>
            </a:r>
          </a:p>
          <a:p>
            <a:r>
              <a:rPr kumimoji="1" lang="en-US" altLang="ja-JP" dirty="0"/>
              <a:t>*       10 *       18 *         5 *</a:t>
            </a:r>
          </a:p>
          <a:p>
            <a:r>
              <a:rPr kumimoji="1" lang="en-US" altLang="ja-JP" dirty="0"/>
              <a:t>*       10 *       19 *        -5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-14 *</a:t>
            </a:r>
          </a:p>
          <a:p>
            <a:r>
              <a:rPr kumimoji="1" lang="en-US" altLang="ja-JP" dirty="0"/>
              <a:t>*       11 *        9 *        14 *</a:t>
            </a:r>
          </a:p>
          <a:p>
            <a:r>
              <a:rPr kumimoji="1" lang="en-US" altLang="ja-JP" dirty="0"/>
              <a:t>*       11 *       10 *        25 *</a:t>
            </a:r>
          </a:p>
          <a:p>
            <a:r>
              <a:rPr kumimoji="1" lang="en-US" altLang="ja-JP" dirty="0"/>
              <a:t>*       11 *       11 *         5 *</a:t>
            </a:r>
          </a:p>
          <a:p>
            <a:r>
              <a:rPr kumimoji="1" lang="en-US" altLang="ja-JP" dirty="0"/>
              <a:t>*       11 *       12 *        -5 *</a:t>
            </a:r>
          </a:p>
          <a:p>
            <a:r>
              <a:rPr kumimoji="1" lang="en-US" altLang="ja-JP" dirty="0"/>
              <a:t>*       11 *       13 *       -14 *</a:t>
            </a:r>
          </a:p>
          <a:p>
            <a:r>
              <a:rPr kumimoji="1" lang="en-US" altLang="ja-JP" dirty="0"/>
              <a:t>*       11 *       14 *        14 *</a:t>
            </a:r>
          </a:p>
          <a:p>
            <a:r>
              <a:rPr kumimoji="1" lang="en-US" altLang="ja-JP" dirty="0"/>
              <a:t>*       11 *       15 *         5 *</a:t>
            </a:r>
          </a:p>
          <a:p>
            <a:r>
              <a:rPr kumimoji="1" lang="en-US" altLang="ja-JP" dirty="0"/>
              <a:t>*       11 *       16 *        -5 *</a:t>
            </a:r>
          </a:p>
          <a:p>
            <a:r>
              <a:rPr kumimoji="1" lang="en-US" altLang="ja-JP" dirty="0"/>
              <a:t>*       11 *       17 *        94 *</a:t>
            </a:r>
          </a:p>
          <a:p>
            <a:r>
              <a:rPr kumimoji="1" lang="en-US" altLang="ja-JP" dirty="0"/>
              <a:t>*       11 *       18 *         5 *</a:t>
            </a:r>
          </a:p>
          <a:p>
            <a:r>
              <a:rPr kumimoji="1" lang="en-US" altLang="ja-JP" dirty="0"/>
              <a:t>*       11 *       19 *        -5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-16 *</a:t>
            </a:r>
          </a:p>
          <a:p>
            <a:r>
              <a:rPr kumimoji="1" lang="en-US" altLang="ja-JP" dirty="0"/>
              <a:t>*       12 *        9 *        16 *</a:t>
            </a:r>
          </a:p>
          <a:p>
            <a:r>
              <a:rPr kumimoji="1" lang="en-US" altLang="ja-JP" dirty="0"/>
              <a:t>Type &lt;CR&gt; to continue or q to quit ==&gt;</a:t>
            </a:r>
          </a:p>
          <a:p>
            <a:r>
              <a:rPr kumimoji="1" lang="en-US" altLang="ja-JP" dirty="0"/>
              <a:t>*       12 *       10 *        25 *</a:t>
            </a:r>
          </a:p>
          <a:p>
            <a:r>
              <a:rPr kumimoji="1" lang="en-US" altLang="ja-JP" dirty="0"/>
              <a:t>*       12 *       11 *         5 *</a:t>
            </a:r>
          </a:p>
          <a:p>
            <a:r>
              <a:rPr kumimoji="1" lang="en-US" altLang="ja-JP" dirty="0"/>
              <a:t>*       12 *       12 *        -5 *</a:t>
            </a:r>
          </a:p>
          <a:p>
            <a:r>
              <a:rPr kumimoji="1" lang="en-US" altLang="ja-JP" dirty="0"/>
              <a:t>*       12 *       13 *       -16 *</a:t>
            </a:r>
          </a:p>
          <a:p>
            <a:r>
              <a:rPr kumimoji="1" lang="en-US" altLang="ja-JP" dirty="0"/>
              <a:t>*       12 *       14 *        16 *</a:t>
            </a:r>
          </a:p>
          <a:p>
            <a:r>
              <a:rPr kumimoji="1" lang="en-US" altLang="ja-JP" dirty="0"/>
              <a:t>*       12 *       15 *         5 *</a:t>
            </a:r>
          </a:p>
          <a:p>
            <a:r>
              <a:rPr kumimoji="1" lang="en-US" altLang="ja-JP" dirty="0"/>
              <a:t>*       12 *       16 *        -5 *</a:t>
            </a:r>
          </a:p>
          <a:p>
            <a:r>
              <a:rPr kumimoji="1" lang="en-US" altLang="ja-JP" dirty="0"/>
              <a:t>*       12 *       17 *        94 *</a:t>
            </a:r>
          </a:p>
          <a:p>
            <a:r>
              <a:rPr kumimoji="1" lang="en-US" altLang="ja-JP" dirty="0"/>
              <a:t>*       12 *       18 *         5 *</a:t>
            </a:r>
          </a:p>
          <a:p>
            <a:r>
              <a:rPr kumimoji="1" lang="en-US" altLang="ja-JP" dirty="0"/>
              <a:t>*       12 *       19 *        -5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-16 *</a:t>
            </a:r>
          </a:p>
          <a:p>
            <a:r>
              <a:rPr kumimoji="1" lang="en-US" altLang="ja-JP" dirty="0"/>
              <a:t>*       13 *        9 *        16 *</a:t>
            </a:r>
          </a:p>
          <a:p>
            <a:r>
              <a:rPr kumimoji="1" lang="en-US" altLang="ja-JP" dirty="0"/>
              <a:t>*       13 *       10 *        25 *</a:t>
            </a:r>
          </a:p>
          <a:p>
            <a:r>
              <a:rPr kumimoji="1" lang="en-US" altLang="ja-JP" dirty="0"/>
              <a:t>*       13 *       11 *         5 *</a:t>
            </a:r>
          </a:p>
          <a:p>
            <a:r>
              <a:rPr kumimoji="1" lang="en-US" altLang="ja-JP" dirty="0"/>
              <a:t>*       13 *       12 *        -5 *</a:t>
            </a:r>
          </a:p>
          <a:p>
            <a:r>
              <a:rPr kumimoji="1" lang="en-US" altLang="ja-JP" dirty="0"/>
              <a:t>*       13 *       13 *       -16 *</a:t>
            </a:r>
          </a:p>
          <a:p>
            <a:r>
              <a:rPr kumimoji="1" lang="en-US" altLang="ja-JP" dirty="0"/>
              <a:t>*       13 *       14 *        16 *</a:t>
            </a:r>
          </a:p>
          <a:p>
            <a:r>
              <a:rPr kumimoji="1" lang="en-US" altLang="ja-JP" dirty="0"/>
              <a:t>Type &lt;CR&gt; to continue or q to quit ==&gt;</a:t>
            </a:r>
          </a:p>
          <a:p>
            <a:r>
              <a:rPr kumimoji="1" lang="en-US" altLang="ja-JP" dirty="0"/>
              <a:t>*       13 *       15 *         5 *</a:t>
            </a:r>
          </a:p>
          <a:p>
            <a:r>
              <a:rPr kumimoji="1" lang="en-US" altLang="ja-JP" dirty="0"/>
              <a:t>*       13 *       16 *        -5 *</a:t>
            </a:r>
          </a:p>
          <a:p>
            <a:r>
              <a:rPr kumimoji="1" lang="en-US" altLang="ja-JP" dirty="0"/>
              <a:t>*       13 *       17 *        94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-14 *</a:t>
            </a:r>
          </a:p>
          <a:p>
            <a:r>
              <a:rPr kumimoji="1" lang="en-US" altLang="ja-JP" dirty="0"/>
              <a:t>*       14 *        9 *        14 *</a:t>
            </a:r>
          </a:p>
          <a:p>
            <a:r>
              <a:rPr kumimoji="1" lang="en-US" altLang="ja-JP" dirty="0"/>
              <a:t>*       14 *       10 *        25 *</a:t>
            </a:r>
          </a:p>
          <a:p>
            <a:r>
              <a:rPr kumimoji="1" lang="en-US" altLang="ja-JP" dirty="0"/>
              <a:t>*       14 *       11 *        23 *</a:t>
            </a:r>
          </a:p>
          <a:p>
            <a:r>
              <a:rPr kumimoji="1" lang="en-US" altLang="ja-JP" dirty="0"/>
              <a:t>*       14 *       12 *        23 *</a:t>
            </a:r>
          </a:p>
          <a:p>
            <a:r>
              <a:rPr kumimoji="1" lang="en-US" altLang="ja-JP" dirty="0"/>
              <a:t>*       14 *       13 *         3 *</a:t>
            </a:r>
          </a:p>
          <a:p>
            <a:r>
              <a:rPr kumimoji="1" lang="en-US" altLang="ja-JP" dirty="0"/>
              <a:t>*       14 *       14 *        -3 *</a:t>
            </a:r>
          </a:p>
          <a:p>
            <a:r>
              <a:rPr kumimoji="1" lang="en-US" altLang="ja-JP" dirty="0"/>
              <a:t>*       14 *       15 *         1 *</a:t>
            </a:r>
          </a:p>
          <a:p>
            <a:r>
              <a:rPr kumimoji="1" lang="en-US" altLang="ja-JP" dirty="0"/>
              <a:t>*       14 *       16 *        -1 *</a:t>
            </a:r>
          </a:p>
          <a:p>
            <a:r>
              <a:rPr kumimoji="1" lang="en-US" altLang="ja-JP" dirty="0"/>
              <a:t>*       14 *       17 *       -14 *</a:t>
            </a:r>
          </a:p>
          <a:p>
            <a:r>
              <a:rPr kumimoji="1" lang="en-US" altLang="ja-JP" dirty="0"/>
              <a:t>*       14 *       18 *        14 *</a:t>
            </a:r>
          </a:p>
          <a:p>
            <a:r>
              <a:rPr kumimoji="1" lang="en-US" altLang="ja-JP" dirty="0"/>
              <a:t>*       14 *       19 *         3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-14 *</a:t>
            </a:r>
          </a:p>
          <a:p>
            <a:r>
              <a:rPr kumimoji="1" lang="en-US" altLang="ja-JP" dirty="0"/>
              <a:t>*       15 *        9 *        14 *</a:t>
            </a:r>
          </a:p>
          <a:p>
            <a:r>
              <a:rPr kumimoji="1" lang="en-US" altLang="ja-JP" dirty="0"/>
              <a:t>*       15 *       10 *        25 *</a:t>
            </a:r>
          </a:p>
          <a:p>
            <a:r>
              <a:rPr kumimoji="1" lang="en-US" altLang="ja-JP" dirty="0"/>
              <a:t>*       15 *       11 *        24 *</a:t>
            </a:r>
          </a:p>
          <a:p>
            <a:r>
              <a:rPr kumimoji="1" lang="en-US" altLang="ja-JP" dirty="0"/>
              <a:t>*       15 *       12 *       -24 *</a:t>
            </a:r>
          </a:p>
          <a:p>
            <a:r>
              <a:rPr kumimoji="1" lang="en-US" altLang="ja-JP" dirty="0"/>
              <a:t>*       15 *       13 *        -1 *</a:t>
            </a:r>
          </a:p>
          <a:p>
            <a:r>
              <a:rPr kumimoji="1" lang="en-US" altLang="ja-JP" dirty="0"/>
              <a:t>*       15 *       14 *         2 *</a:t>
            </a:r>
          </a:p>
          <a:p>
            <a:r>
              <a:rPr kumimoji="1" lang="en-US" altLang="ja-JP" dirty="0"/>
              <a:t>*       15 *       15 *         3 *</a:t>
            </a:r>
          </a:p>
          <a:p>
            <a:r>
              <a:rPr kumimoji="1" lang="en-US" altLang="ja-JP" dirty="0"/>
              <a:t>*       15 *       16 *        -4 *</a:t>
            </a:r>
          </a:p>
          <a:p>
            <a:r>
              <a:rPr kumimoji="1" lang="en-US" altLang="ja-JP" dirty="0"/>
              <a:t>*       15 *       17 *       -14 *</a:t>
            </a:r>
          </a:p>
          <a:p>
            <a:r>
              <a:rPr kumimoji="1" lang="en-US" altLang="ja-JP" dirty="0"/>
              <a:t>*       15 *       18 *        14 *</a:t>
            </a:r>
          </a:p>
          <a:p>
            <a:r>
              <a:rPr kumimoji="1" lang="en-US" altLang="ja-JP" dirty="0"/>
              <a:t>*       15 *       19 *        -1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-16 *</a:t>
            </a:r>
          </a:p>
          <a:p>
            <a:r>
              <a:rPr kumimoji="1" lang="en-US" altLang="ja-JP" dirty="0"/>
              <a:t>*       16 *        9 *        16 *</a:t>
            </a:r>
          </a:p>
          <a:p>
            <a:r>
              <a:rPr kumimoji="1" lang="en-US" altLang="ja-JP" dirty="0"/>
              <a:t>*       16 *       10 *        25 *</a:t>
            </a:r>
          </a:p>
          <a:p>
            <a:r>
              <a:rPr kumimoji="1" lang="en-US" altLang="ja-JP" dirty="0"/>
              <a:t>*       16 *       11 *         5 *</a:t>
            </a:r>
          </a:p>
          <a:p>
            <a:r>
              <a:rPr kumimoji="1" lang="en-US" altLang="ja-JP" dirty="0"/>
              <a:t>*       16 *       12 *        -5 *</a:t>
            </a:r>
          </a:p>
          <a:p>
            <a:r>
              <a:rPr kumimoji="1" lang="en-US" altLang="ja-JP" dirty="0"/>
              <a:t>*       16 *       13 *       -16 *</a:t>
            </a:r>
          </a:p>
          <a:p>
            <a:r>
              <a:rPr kumimoji="1" lang="en-US" altLang="ja-JP" dirty="0"/>
              <a:t>*       16 *       14 *        16 *</a:t>
            </a:r>
          </a:p>
          <a:p>
            <a:r>
              <a:rPr kumimoji="1" lang="en-US" altLang="ja-JP" dirty="0"/>
              <a:t>*       16 *       15 *         5 *</a:t>
            </a:r>
          </a:p>
          <a:p>
            <a:r>
              <a:rPr kumimoji="1" lang="en-US" altLang="ja-JP" dirty="0"/>
              <a:t>*       16 *       16 *        -5 *</a:t>
            </a:r>
          </a:p>
          <a:p>
            <a:r>
              <a:rPr kumimoji="1" lang="en-US" altLang="ja-JP" dirty="0"/>
              <a:t>*       16 *       17 *        94 *</a:t>
            </a:r>
          </a:p>
          <a:p>
            <a:r>
              <a:rPr kumimoji="1" lang="en-US" altLang="ja-JP" dirty="0"/>
              <a:t>*       16 *       18 *         5 *</a:t>
            </a:r>
          </a:p>
          <a:p>
            <a:r>
              <a:rPr kumimoji="1" lang="en-US" altLang="ja-JP" dirty="0"/>
              <a:t>*       16 *       19 *        -5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-14 *</a:t>
            </a:r>
          </a:p>
          <a:p>
            <a:r>
              <a:rPr kumimoji="1" lang="en-US" altLang="ja-JP" dirty="0"/>
              <a:t>*       17 *        9 *        14 *</a:t>
            </a:r>
          </a:p>
          <a:p>
            <a:r>
              <a:rPr kumimoji="1" lang="en-US" altLang="ja-JP" dirty="0"/>
              <a:t>Type &lt;CR&gt; to continue or q to quit ==&gt;</a:t>
            </a:r>
          </a:p>
          <a:p>
            <a:r>
              <a:rPr kumimoji="1" lang="en-US" altLang="ja-JP" dirty="0"/>
              <a:t>*       17 *       10 *        25 *</a:t>
            </a:r>
          </a:p>
          <a:p>
            <a:r>
              <a:rPr kumimoji="1" lang="en-US" altLang="ja-JP" dirty="0"/>
              <a:t>*       17 *       11 *         5 *</a:t>
            </a:r>
          </a:p>
          <a:p>
            <a:r>
              <a:rPr kumimoji="1" lang="en-US" altLang="ja-JP" dirty="0"/>
              <a:t>*       17 *       12 *        -5 *</a:t>
            </a:r>
          </a:p>
          <a:p>
            <a:r>
              <a:rPr kumimoji="1" lang="en-US" altLang="ja-JP" dirty="0"/>
              <a:t>*       17 *       13 *       -14 *</a:t>
            </a:r>
          </a:p>
          <a:p>
            <a:r>
              <a:rPr kumimoji="1" lang="en-US" altLang="ja-JP" dirty="0"/>
              <a:t>*       17 *       14 *        14 *</a:t>
            </a:r>
          </a:p>
          <a:p>
            <a:r>
              <a:rPr kumimoji="1" lang="en-US" altLang="ja-JP" dirty="0"/>
              <a:t>*       17 *       15 *         5 *</a:t>
            </a:r>
          </a:p>
          <a:p>
            <a:r>
              <a:rPr kumimoji="1" lang="en-US" altLang="ja-JP" dirty="0"/>
              <a:t>*       17 *       16 *        -5 *</a:t>
            </a:r>
          </a:p>
          <a:p>
            <a:r>
              <a:rPr kumimoji="1" lang="en-US" altLang="ja-JP" dirty="0"/>
              <a:t>*       17 *       17 *        94 *</a:t>
            </a:r>
          </a:p>
          <a:p>
            <a:r>
              <a:rPr kumimoji="1" lang="en-US" altLang="ja-JP" dirty="0"/>
              <a:t>*       17 *       18 *         5 *</a:t>
            </a:r>
          </a:p>
          <a:p>
            <a:r>
              <a:rPr kumimoji="1" lang="en-US" altLang="ja-JP" dirty="0"/>
              <a:t>*       17 *       19 *        -5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-14 *</a:t>
            </a:r>
          </a:p>
          <a:p>
            <a:r>
              <a:rPr kumimoji="1" lang="en-US" altLang="ja-JP" dirty="0"/>
              <a:t>*       18 *        9 *        14 *</a:t>
            </a:r>
          </a:p>
          <a:p>
            <a:r>
              <a:rPr kumimoji="1" lang="en-US" altLang="ja-JP" dirty="0"/>
              <a:t>*       18 *       10 *        25 *</a:t>
            </a:r>
          </a:p>
          <a:p>
            <a:r>
              <a:rPr kumimoji="1" lang="en-US" altLang="ja-JP" dirty="0"/>
              <a:t>*       18 *       11 *         5 *</a:t>
            </a:r>
          </a:p>
          <a:p>
            <a:r>
              <a:rPr kumimoji="1" lang="en-US" altLang="ja-JP" dirty="0"/>
              <a:t>*       18 *       12 *        -5 *</a:t>
            </a:r>
          </a:p>
          <a:p>
            <a:r>
              <a:rPr kumimoji="1" lang="en-US" altLang="ja-JP" dirty="0"/>
              <a:t>*       18 *       13 *       -14 *</a:t>
            </a:r>
          </a:p>
          <a:p>
            <a:r>
              <a:rPr kumimoji="1" lang="en-US" altLang="ja-JP" dirty="0"/>
              <a:t>*       18 *       14 *        14 *</a:t>
            </a:r>
          </a:p>
          <a:p>
            <a:r>
              <a:rPr kumimoji="1" lang="en-US" altLang="ja-JP" dirty="0"/>
              <a:t>Type &lt;CR&gt; to continue or q to quit ==&gt;</a:t>
            </a:r>
          </a:p>
          <a:p>
            <a:r>
              <a:rPr kumimoji="1" lang="en-US" altLang="ja-JP" dirty="0"/>
              <a:t>*       18 *       15 *         5 *</a:t>
            </a:r>
          </a:p>
          <a:p>
            <a:r>
              <a:rPr kumimoji="1" lang="en-US" altLang="ja-JP" dirty="0"/>
              <a:t>*       18 *       16 *        -5 *</a:t>
            </a:r>
          </a:p>
          <a:p>
            <a:r>
              <a:rPr kumimoji="1" lang="en-US" altLang="ja-JP" dirty="0"/>
              <a:t>*       18 *       17 *        94 *</a:t>
            </a:r>
          </a:p>
          <a:p>
            <a:r>
              <a:rPr kumimoji="1" lang="en-US" altLang="ja-JP" dirty="0"/>
              <a:t>*       18 *       18 *         5 *</a:t>
            </a:r>
          </a:p>
          <a:p>
            <a:r>
              <a:rPr kumimoji="1" lang="en-US" altLang="ja-JP" dirty="0"/>
              <a:t>*       18 *       19 *        -5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-14 *</a:t>
            </a:r>
          </a:p>
          <a:p>
            <a:r>
              <a:rPr kumimoji="1" lang="en-US" altLang="ja-JP" dirty="0"/>
              <a:t>*       19 *        9 *        14 *</a:t>
            </a:r>
          </a:p>
          <a:p>
            <a:r>
              <a:rPr kumimoji="1" lang="en-US" altLang="ja-JP" dirty="0"/>
              <a:t>*       19 *       10 *        25 *</a:t>
            </a:r>
          </a:p>
          <a:p>
            <a:r>
              <a:rPr kumimoji="1" lang="en-US" altLang="ja-JP" dirty="0"/>
              <a:t>*       19 *       11 *         5 *</a:t>
            </a:r>
          </a:p>
          <a:p>
            <a:r>
              <a:rPr kumimoji="1" lang="en-US" altLang="ja-JP" dirty="0"/>
              <a:t>*       19 *       12 *        -5 *</a:t>
            </a:r>
          </a:p>
          <a:p>
            <a:r>
              <a:rPr kumimoji="1" lang="en-US" altLang="ja-JP" dirty="0"/>
              <a:t>*       19 *       13 *       -14 *</a:t>
            </a:r>
          </a:p>
          <a:p>
            <a:r>
              <a:rPr kumimoji="1" lang="en-US" altLang="ja-JP" dirty="0"/>
              <a:t>*       19 *       14 *        14 *</a:t>
            </a:r>
          </a:p>
          <a:p>
            <a:r>
              <a:rPr kumimoji="1" lang="en-US" altLang="ja-JP" dirty="0"/>
              <a:t>*       19 *       15 *         5 *</a:t>
            </a:r>
          </a:p>
          <a:p>
            <a:r>
              <a:rPr kumimoji="1" lang="en-US" altLang="ja-JP" dirty="0"/>
              <a:t>*       19 *       16 *        -5 *</a:t>
            </a:r>
          </a:p>
          <a:p>
            <a:r>
              <a:rPr kumimoji="1" lang="en-US" altLang="ja-JP" dirty="0"/>
              <a:t>*       19 *       17 *        94 *</a:t>
            </a:r>
          </a:p>
          <a:p>
            <a:r>
              <a:rPr kumimoji="1" lang="en-US" altLang="ja-JP" dirty="0"/>
              <a:t>*       19 *       18 *         5 *</a:t>
            </a:r>
          </a:p>
          <a:p>
            <a:r>
              <a:rPr kumimoji="1" lang="en-US" altLang="ja-JP" dirty="0"/>
              <a:t>*       19 *       19 *        -5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-16 *</a:t>
            </a:r>
          </a:p>
          <a:p>
            <a:r>
              <a:rPr kumimoji="1" lang="en-US" altLang="ja-JP" dirty="0"/>
              <a:t>*       20 *        9 *        16 *</a:t>
            </a:r>
          </a:p>
          <a:p>
            <a:r>
              <a:rPr kumimoji="1" lang="en-US" altLang="ja-JP" dirty="0"/>
              <a:t>*       20 *       10 *        25 *</a:t>
            </a:r>
          </a:p>
          <a:p>
            <a:r>
              <a:rPr kumimoji="1" lang="en-US" altLang="ja-JP" dirty="0"/>
              <a:t>*       20 *       11 *        24 *</a:t>
            </a:r>
          </a:p>
          <a:p>
            <a:r>
              <a:rPr kumimoji="1" lang="en-US" altLang="ja-JP" dirty="0"/>
              <a:t>*       20 *       12 *       -24 *</a:t>
            </a:r>
          </a:p>
          <a:p>
            <a:r>
              <a:rPr kumimoji="1" lang="en-US" altLang="ja-JP" dirty="0"/>
              <a:t>*       20 *       13 *        -1 *</a:t>
            </a:r>
          </a:p>
          <a:p>
            <a:r>
              <a:rPr kumimoji="1" lang="en-US" altLang="ja-JP" dirty="0"/>
              <a:t>*       20 *       14 *         2 *</a:t>
            </a:r>
          </a:p>
          <a:p>
            <a:r>
              <a:rPr kumimoji="1" lang="en-US" altLang="ja-JP" dirty="0"/>
              <a:t>*       20 *       15 *         1 *</a:t>
            </a:r>
          </a:p>
          <a:p>
            <a:r>
              <a:rPr kumimoji="1" lang="en-US" altLang="ja-JP" dirty="0"/>
              <a:t>*       20 *       16 *        -2 *</a:t>
            </a:r>
          </a:p>
          <a:p>
            <a:r>
              <a:rPr kumimoji="1" lang="en-US" altLang="ja-JP" dirty="0"/>
              <a:t>*       20 *       17 *       -16 *</a:t>
            </a:r>
          </a:p>
          <a:p>
            <a:r>
              <a:rPr kumimoji="1" lang="en-US" altLang="ja-JP" dirty="0"/>
              <a:t>*       20 *       18 *        16 *</a:t>
            </a:r>
          </a:p>
          <a:p>
            <a:r>
              <a:rPr kumimoji="1" lang="en-US" altLang="ja-JP" dirty="0"/>
              <a:t>*       20 *       19 *        -1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-14 *</a:t>
            </a:r>
          </a:p>
          <a:p>
            <a:r>
              <a:rPr kumimoji="1" lang="en-US" altLang="ja-JP" dirty="0"/>
              <a:t>*       21 *        9 *        14 *</a:t>
            </a:r>
          </a:p>
          <a:p>
            <a:r>
              <a:rPr kumimoji="1" lang="en-US" altLang="ja-JP" dirty="0"/>
              <a:t>*       21 *       10 *        25 *</a:t>
            </a:r>
          </a:p>
          <a:p>
            <a:r>
              <a:rPr kumimoji="1" lang="en-US" altLang="ja-JP" dirty="0"/>
              <a:t>*       21 *       11 *        24 *</a:t>
            </a:r>
          </a:p>
          <a:p>
            <a:r>
              <a:rPr kumimoji="1" lang="en-US" altLang="ja-JP" dirty="0"/>
              <a:t>*       21 *       12 *       -24 *</a:t>
            </a:r>
          </a:p>
          <a:p>
            <a:r>
              <a:rPr kumimoji="1" lang="en-US" altLang="ja-JP" dirty="0"/>
              <a:t>*       21 *       13 *        -1 *</a:t>
            </a:r>
          </a:p>
          <a:p>
            <a:r>
              <a:rPr kumimoji="1" lang="en-US" altLang="ja-JP" dirty="0"/>
              <a:t>*       21 *       14 *         2 *</a:t>
            </a:r>
          </a:p>
          <a:p>
            <a:r>
              <a:rPr kumimoji="1" lang="en-US" altLang="ja-JP" dirty="0"/>
              <a:t>*       21 *       15 *         1 *</a:t>
            </a:r>
          </a:p>
          <a:p>
            <a:r>
              <a:rPr kumimoji="1" lang="en-US" altLang="ja-JP" dirty="0"/>
              <a:t>*       21 *       16 *        -2 *</a:t>
            </a:r>
          </a:p>
          <a:p>
            <a:r>
              <a:rPr kumimoji="1" lang="en-US" altLang="ja-JP" dirty="0"/>
              <a:t>*       21 *       17 *       -14 *</a:t>
            </a:r>
          </a:p>
          <a:p>
            <a:r>
              <a:rPr kumimoji="1" lang="en-US" altLang="ja-JP" dirty="0"/>
              <a:t>*       21 *       18 *        14 *</a:t>
            </a:r>
          </a:p>
          <a:p>
            <a:r>
              <a:rPr kumimoji="1" lang="en-US" altLang="ja-JP" dirty="0"/>
              <a:t>*       21 *       19 *        -1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-16 *</a:t>
            </a:r>
          </a:p>
          <a:p>
            <a:r>
              <a:rPr kumimoji="1" lang="en-US" altLang="ja-JP" dirty="0"/>
              <a:t>*       22 *        9 *        16 *</a:t>
            </a:r>
          </a:p>
          <a:p>
            <a:r>
              <a:rPr kumimoji="1" lang="en-US" altLang="ja-JP" dirty="0"/>
              <a:t>Type &lt;CR&gt; to continue or q to quit ==&gt;</a:t>
            </a:r>
          </a:p>
          <a:p>
            <a:r>
              <a:rPr kumimoji="1" lang="en-US" altLang="ja-JP" dirty="0"/>
              <a:t>*       22 *       10 *        25 *</a:t>
            </a:r>
          </a:p>
          <a:p>
            <a:r>
              <a:rPr kumimoji="1" lang="en-US" altLang="ja-JP" dirty="0"/>
              <a:t>*       22 *       11 *         5 *</a:t>
            </a:r>
          </a:p>
          <a:p>
            <a:r>
              <a:rPr kumimoji="1" lang="en-US" altLang="ja-JP" dirty="0"/>
              <a:t>*       22 *       12 *        -5 *</a:t>
            </a:r>
          </a:p>
          <a:p>
            <a:r>
              <a:rPr kumimoji="1" lang="en-US" altLang="ja-JP" dirty="0"/>
              <a:t>*       22 *       13 *       -16 *</a:t>
            </a:r>
          </a:p>
          <a:p>
            <a:r>
              <a:rPr kumimoji="1" lang="en-US" altLang="ja-JP" dirty="0"/>
              <a:t>*       22 *       14 *        16 *</a:t>
            </a:r>
          </a:p>
          <a:p>
            <a:r>
              <a:rPr kumimoji="1" lang="en-US" altLang="ja-JP" dirty="0"/>
              <a:t>*       22 *       15 *         5 *</a:t>
            </a:r>
          </a:p>
          <a:p>
            <a:r>
              <a:rPr kumimoji="1" lang="en-US" altLang="ja-JP" dirty="0"/>
              <a:t>*       22 *       16 *        -5 *</a:t>
            </a:r>
          </a:p>
          <a:p>
            <a:r>
              <a:rPr kumimoji="1" lang="en-US" altLang="ja-JP" dirty="0"/>
              <a:t>*       22 *       17 *        94 *</a:t>
            </a:r>
          </a:p>
          <a:p>
            <a:r>
              <a:rPr kumimoji="1" lang="en-US" altLang="ja-JP" dirty="0"/>
              <a:t>*       22 *       18 *         5 *</a:t>
            </a:r>
          </a:p>
          <a:p>
            <a:r>
              <a:rPr kumimoji="1" lang="en-US" altLang="ja-JP" dirty="0"/>
              <a:t>*       22 *       19 *        -5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-14 *</a:t>
            </a:r>
          </a:p>
          <a:p>
            <a:r>
              <a:rPr kumimoji="1" lang="en-US" altLang="ja-JP" dirty="0"/>
              <a:t>*       23 *        9 *        14 *</a:t>
            </a:r>
          </a:p>
          <a:p>
            <a:r>
              <a:rPr kumimoji="1" lang="en-US" altLang="ja-JP" dirty="0"/>
              <a:t>*       23 *       10 *        25 *</a:t>
            </a:r>
          </a:p>
          <a:p>
            <a:r>
              <a:rPr kumimoji="1" lang="en-US" altLang="ja-JP" dirty="0"/>
              <a:t>*       23 *       11 *         5 *</a:t>
            </a:r>
          </a:p>
          <a:p>
            <a:r>
              <a:rPr kumimoji="1" lang="en-US" altLang="ja-JP" dirty="0"/>
              <a:t>*       23 *       12 *        -5 *</a:t>
            </a:r>
          </a:p>
          <a:p>
            <a:r>
              <a:rPr kumimoji="1" lang="en-US" altLang="ja-JP" dirty="0"/>
              <a:t>*       23 *       13 *       -14 *</a:t>
            </a:r>
          </a:p>
          <a:p>
            <a:r>
              <a:rPr kumimoji="1" lang="en-US" altLang="ja-JP" dirty="0"/>
              <a:t>*       23 *       14 *        14 *</a:t>
            </a:r>
          </a:p>
          <a:p>
            <a:r>
              <a:rPr kumimoji="1" lang="en-US" altLang="ja-JP" dirty="0"/>
              <a:t>Type &lt;CR&gt; to continue or q to quit ==&gt;</a:t>
            </a:r>
          </a:p>
          <a:p>
            <a:r>
              <a:rPr kumimoji="1" lang="en-US" altLang="ja-JP" dirty="0"/>
              <a:t>*       23 *       15 *         5 *</a:t>
            </a:r>
          </a:p>
          <a:p>
            <a:r>
              <a:rPr kumimoji="1" lang="en-US" altLang="ja-JP" dirty="0"/>
              <a:t>*       23 *       16 *        -5 *</a:t>
            </a:r>
          </a:p>
          <a:p>
            <a:r>
              <a:rPr kumimoji="1" lang="en-US" altLang="ja-JP" dirty="0"/>
              <a:t>*       23 *       17 *        94 *</a:t>
            </a:r>
          </a:p>
          <a:p>
            <a:r>
              <a:rPr kumimoji="1" lang="en-US" altLang="ja-JP" dirty="0"/>
              <a:t>*       23 *       18 *         5 *</a:t>
            </a:r>
          </a:p>
          <a:p>
            <a:r>
              <a:rPr kumimoji="1" lang="en-US" altLang="ja-JP" dirty="0"/>
              <a:t>*       23 *       19 *        -5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-16 *</a:t>
            </a:r>
          </a:p>
          <a:p>
            <a:r>
              <a:rPr kumimoji="1" lang="en-US" altLang="ja-JP" dirty="0"/>
              <a:t>*       24 *        9 *        16 *</a:t>
            </a:r>
          </a:p>
          <a:p>
            <a:r>
              <a:rPr kumimoji="1" lang="en-US" altLang="ja-JP" dirty="0"/>
              <a:t>*       24 *       10 *        25 *</a:t>
            </a:r>
          </a:p>
          <a:p>
            <a:r>
              <a:rPr kumimoji="1" lang="en-US" altLang="ja-JP" dirty="0"/>
              <a:t>*       24 *       11 *         5 *</a:t>
            </a:r>
          </a:p>
          <a:p>
            <a:r>
              <a:rPr kumimoji="1" lang="en-US" altLang="ja-JP" dirty="0"/>
              <a:t>*       24 *       12 *        -5 *</a:t>
            </a:r>
          </a:p>
          <a:p>
            <a:r>
              <a:rPr kumimoji="1" lang="en-US" altLang="ja-JP" dirty="0"/>
              <a:t>*       24 *       13 *       -16 *</a:t>
            </a:r>
          </a:p>
          <a:p>
            <a:r>
              <a:rPr kumimoji="1" lang="en-US" altLang="ja-JP" dirty="0"/>
              <a:t>*       24 *       14 *        16 *</a:t>
            </a:r>
          </a:p>
          <a:p>
            <a:r>
              <a:rPr kumimoji="1" lang="en-US" altLang="ja-JP" dirty="0"/>
              <a:t>*       24 *       15 *         5 *</a:t>
            </a:r>
          </a:p>
          <a:p>
            <a:r>
              <a:rPr kumimoji="1" lang="en-US" altLang="ja-JP" dirty="0"/>
              <a:t>*       24 *       16 *        -5 *</a:t>
            </a:r>
          </a:p>
          <a:p>
            <a:r>
              <a:rPr kumimoji="1" lang="en-US" altLang="ja-JP" dirty="0"/>
              <a:t>*       24 *       17 *        94 *</a:t>
            </a:r>
          </a:p>
          <a:p>
            <a:r>
              <a:rPr kumimoji="1" lang="en-US" altLang="ja-JP" dirty="0"/>
              <a:t>*       24 *       18 *         5 *</a:t>
            </a:r>
          </a:p>
          <a:p>
            <a:r>
              <a:rPr kumimoji="1" lang="en-US" altLang="ja-JP" dirty="0"/>
              <a:t>*       24 *       19 *        -5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-14 *</a:t>
            </a:r>
          </a:p>
          <a:p>
            <a:r>
              <a:rPr kumimoji="1" lang="en-US" altLang="ja-JP" dirty="0"/>
              <a:t>*       25 *        9 *        14 *</a:t>
            </a:r>
          </a:p>
          <a:p>
            <a:r>
              <a:rPr kumimoji="1" lang="en-US" altLang="ja-JP" dirty="0"/>
              <a:t>*       25 *       10 *        25 *</a:t>
            </a:r>
          </a:p>
          <a:p>
            <a:r>
              <a:rPr kumimoji="1" lang="en-US" altLang="ja-JP" dirty="0"/>
              <a:t>*       25 *       11 *         5 *</a:t>
            </a:r>
          </a:p>
          <a:p>
            <a:r>
              <a:rPr kumimoji="1" lang="en-US" altLang="ja-JP" dirty="0"/>
              <a:t>*       25 *       12 *        -5 *</a:t>
            </a:r>
          </a:p>
          <a:p>
            <a:r>
              <a:rPr kumimoji="1" lang="en-US" altLang="ja-JP" dirty="0"/>
              <a:t>*       25 *       13 *       -14 *</a:t>
            </a:r>
          </a:p>
          <a:p>
            <a:r>
              <a:rPr kumimoji="1" lang="en-US" altLang="ja-JP" dirty="0"/>
              <a:t>*       25 *       14 *        14 *</a:t>
            </a:r>
          </a:p>
          <a:p>
            <a:r>
              <a:rPr kumimoji="1" lang="en-US" altLang="ja-JP" dirty="0"/>
              <a:t>*       25 *       15 *         5 *</a:t>
            </a:r>
          </a:p>
          <a:p>
            <a:r>
              <a:rPr kumimoji="1" lang="en-US" altLang="ja-JP" dirty="0"/>
              <a:t>*       25 *       16 *        -5 *</a:t>
            </a:r>
          </a:p>
          <a:p>
            <a:r>
              <a:rPr kumimoji="1" lang="en-US" altLang="ja-JP" dirty="0"/>
              <a:t>*       25 *       17 *        94 *</a:t>
            </a:r>
          </a:p>
          <a:p>
            <a:r>
              <a:rPr kumimoji="1" lang="en-US" altLang="ja-JP" dirty="0"/>
              <a:t>*       25 *       18 *         5 *</a:t>
            </a:r>
          </a:p>
          <a:p>
            <a:r>
              <a:rPr kumimoji="1" lang="en-US" altLang="ja-JP" dirty="0"/>
              <a:t>*       25 *       19 *        -5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-14 *</a:t>
            </a:r>
          </a:p>
          <a:p>
            <a:r>
              <a:rPr kumimoji="1" lang="en-US" altLang="ja-JP" dirty="0"/>
              <a:t>*       26 *        9 *        14 *</a:t>
            </a:r>
          </a:p>
          <a:p>
            <a:r>
              <a:rPr kumimoji="1" lang="en-US" altLang="ja-JP" dirty="0"/>
              <a:t>*       26 *       10 *        25 *</a:t>
            </a:r>
          </a:p>
          <a:p>
            <a:r>
              <a:rPr kumimoji="1" lang="en-US" altLang="ja-JP" dirty="0"/>
              <a:t>*       26 *       11 *         5 *</a:t>
            </a:r>
          </a:p>
          <a:p>
            <a:r>
              <a:rPr kumimoji="1" lang="en-US" altLang="ja-JP" dirty="0"/>
              <a:t>*       26 *       12 *        -5 *</a:t>
            </a:r>
          </a:p>
          <a:p>
            <a:r>
              <a:rPr kumimoji="1" lang="en-US" altLang="ja-JP" dirty="0"/>
              <a:t>*       26 *       13 *       -14 *</a:t>
            </a:r>
          </a:p>
          <a:p>
            <a:r>
              <a:rPr kumimoji="1" lang="en-US" altLang="ja-JP" dirty="0"/>
              <a:t>*       26 *       14 *        14 *</a:t>
            </a:r>
          </a:p>
          <a:p>
            <a:r>
              <a:rPr kumimoji="1" lang="en-US" altLang="ja-JP" dirty="0"/>
              <a:t>*       26 *       15 *         5 *</a:t>
            </a:r>
          </a:p>
          <a:p>
            <a:r>
              <a:rPr kumimoji="1" lang="en-US" altLang="ja-JP" dirty="0"/>
              <a:t>*       26 *       16 *        -5 *</a:t>
            </a:r>
          </a:p>
          <a:p>
            <a:r>
              <a:rPr kumimoji="1" lang="en-US" altLang="ja-JP" dirty="0"/>
              <a:t>*       26 *       17 *        94 *</a:t>
            </a:r>
          </a:p>
          <a:p>
            <a:r>
              <a:rPr kumimoji="1" lang="en-US" altLang="ja-JP" dirty="0"/>
              <a:t>*       26 *       18 *         5 *</a:t>
            </a:r>
          </a:p>
          <a:p>
            <a:r>
              <a:rPr kumimoji="1" lang="en-US" altLang="ja-JP" dirty="0"/>
              <a:t>*       26 *       19 *        -5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-16 *</a:t>
            </a:r>
          </a:p>
          <a:p>
            <a:r>
              <a:rPr kumimoji="1" lang="en-US" altLang="ja-JP" dirty="0"/>
              <a:t>*       27 *        9 *        16 *</a:t>
            </a:r>
          </a:p>
          <a:p>
            <a:r>
              <a:rPr kumimoji="1" lang="en-US" altLang="ja-JP" dirty="0"/>
              <a:t>Type &lt;CR&gt; to continue or q to quit ==&gt;</a:t>
            </a:r>
          </a:p>
          <a:p>
            <a:r>
              <a:rPr kumimoji="1" lang="en-US" altLang="ja-JP" dirty="0"/>
              <a:t>*       27 *       10 *        25 *</a:t>
            </a:r>
          </a:p>
          <a:p>
            <a:r>
              <a:rPr kumimoji="1" lang="en-US" altLang="ja-JP" dirty="0"/>
              <a:t>*       27 *       11 *         5 *</a:t>
            </a:r>
          </a:p>
          <a:p>
            <a:r>
              <a:rPr kumimoji="1" lang="en-US" altLang="ja-JP" dirty="0"/>
              <a:t>*       27 *       12 *        -5 *</a:t>
            </a:r>
          </a:p>
          <a:p>
            <a:r>
              <a:rPr kumimoji="1" lang="en-US" altLang="ja-JP" dirty="0"/>
              <a:t>*       27 *       13 *       -16 *</a:t>
            </a:r>
          </a:p>
          <a:p>
            <a:r>
              <a:rPr kumimoji="1" lang="en-US" altLang="ja-JP" dirty="0"/>
              <a:t>*       27 *       14 *        16 *</a:t>
            </a:r>
          </a:p>
          <a:p>
            <a:r>
              <a:rPr kumimoji="1" lang="en-US" altLang="ja-JP" dirty="0"/>
              <a:t>*       27 *       15 *         5 *</a:t>
            </a:r>
          </a:p>
          <a:p>
            <a:r>
              <a:rPr kumimoji="1" lang="en-US" altLang="ja-JP" dirty="0"/>
              <a:t>*       27 *       16 *        -5 *</a:t>
            </a:r>
          </a:p>
          <a:p>
            <a:r>
              <a:rPr kumimoji="1" lang="en-US" altLang="ja-JP" dirty="0"/>
              <a:t>*       27 *       17 *        94 *</a:t>
            </a:r>
          </a:p>
          <a:p>
            <a:r>
              <a:rPr kumimoji="1" lang="en-US" altLang="ja-JP" dirty="0"/>
              <a:t>*       27 *       18 *         5 *</a:t>
            </a:r>
          </a:p>
          <a:p>
            <a:r>
              <a:rPr kumimoji="1" lang="en-US" altLang="ja-JP" dirty="0"/>
              <a:t>*       27 *       19 *        -5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-14 *</a:t>
            </a:r>
          </a:p>
          <a:p>
            <a:r>
              <a:rPr kumimoji="1" lang="en-US" altLang="ja-JP" dirty="0"/>
              <a:t>*       28 *        9 *        14 *</a:t>
            </a:r>
          </a:p>
          <a:p>
            <a:r>
              <a:rPr kumimoji="1" lang="en-US" altLang="ja-JP" dirty="0"/>
              <a:t>*       28 *       10 *        25 *</a:t>
            </a:r>
          </a:p>
          <a:p>
            <a:r>
              <a:rPr kumimoji="1" lang="en-US" altLang="ja-JP" dirty="0"/>
              <a:t>*       28 *       11 *        24 *</a:t>
            </a:r>
          </a:p>
          <a:p>
            <a:r>
              <a:rPr kumimoji="1" lang="en-US" altLang="ja-JP" dirty="0"/>
              <a:t>*       28 *       12 *       -24 *</a:t>
            </a:r>
          </a:p>
          <a:p>
            <a:r>
              <a:rPr kumimoji="1" lang="en-US" altLang="ja-JP" dirty="0"/>
              <a:t>*       28 *       13 *        -3 *</a:t>
            </a:r>
          </a:p>
          <a:p>
            <a:r>
              <a:rPr kumimoji="1" lang="en-US" altLang="ja-JP" dirty="0"/>
              <a:t>*       28 *       14 *         4 *</a:t>
            </a:r>
          </a:p>
          <a:p>
            <a:r>
              <a:rPr kumimoji="1" lang="en-US" altLang="ja-JP" dirty="0"/>
              <a:t>Type &lt;CR&gt; to continue or q to quit ==&gt;</a:t>
            </a:r>
          </a:p>
          <a:p>
            <a:r>
              <a:rPr kumimoji="1" lang="en-US" altLang="ja-JP" dirty="0"/>
              <a:t>*       28 *       15 *         1 *</a:t>
            </a:r>
          </a:p>
          <a:p>
            <a:r>
              <a:rPr kumimoji="1" lang="en-US" altLang="ja-JP" dirty="0"/>
              <a:t>*       28 *       16 *        -2 *</a:t>
            </a:r>
          </a:p>
          <a:p>
            <a:r>
              <a:rPr kumimoji="1" lang="en-US" altLang="ja-JP" dirty="0"/>
              <a:t>*       28 *       17 *       -14 *</a:t>
            </a:r>
          </a:p>
          <a:p>
            <a:r>
              <a:rPr kumimoji="1" lang="en-US" altLang="ja-JP" dirty="0"/>
              <a:t>*       28 *       18 *        14 *</a:t>
            </a:r>
          </a:p>
          <a:p>
            <a:r>
              <a:rPr kumimoji="1" lang="en-US" altLang="ja-JP" dirty="0"/>
              <a:t>*       28 *       19 *        -3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-14 *</a:t>
            </a:r>
          </a:p>
          <a:p>
            <a:r>
              <a:rPr kumimoji="1" lang="en-US" altLang="ja-JP" dirty="0"/>
              <a:t>*       29 *        9 *        14 *</a:t>
            </a:r>
          </a:p>
          <a:p>
            <a:r>
              <a:rPr kumimoji="1" lang="en-US" altLang="ja-JP" dirty="0"/>
              <a:t>*       29 *       10 *        25 *</a:t>
            </a:r>
          </a:p>
          <a:p>
            <a:r>
              <a:rPr kumimoji="1" lang="en-US" altLang="ja-JP" dirty="0"/>
              <a:t>*       29 *       11 *         5 *</a:t>
            </a:r>
          </a:p>
          <a:p>
            <a:r>
              <a:rPr kumimoji="1" lang="en-US" altLang="ja-JP" dirty="0"/>
              <a:t>*       29 *       12 *        -5 *</a:t>
            </a:r>
          </a:p>
          <a:p>
            <a:r>
              <a:rPr kumimoji="1" lang="en-US" altLang="ja-JP" dirty="0"/>
              <a:t>*       29 *       13 *       -14 *</a:t>
            </a:r>
          </a:p>
          <a:p>
            <a:r>
              <a:rPr kumimoji="1" lang="en-US" altLang="ja-JP" dirty="0"/>
              <a:t>*       29 *       14 *        14 *</a:t>
            </a:r>
          </a:p>
          <a:p>
            <a:r>
              <a:rPr kumimoji="1" lang="en-US" altLang="ja-JP" dirty="0"/>
              <a:t>*       29 *       15 *         5 *</a:t>
            </a:r>
          </a:p>
          <a:p>
            <a:r>
              <a:rPr kumimoji="1" lang="en-US" altLang="ja-JP" dirty="0"/>
              <a:t>*       29 *       16 *        -5 *</a:t>
            </a:r>
          </a:p>
          <a:p>
            <a:r>
              <a:rPr kumimoji="1" lang="en-US" altLang="ja-JP" dirty="0"/>
              <a:t>*       29 *       17 *        94 *</a:t>
            </a:r>
          </a:p>
          <a:p>
            <a:r>
              <a:rPr kumimoji="1" lang="en-US" altLang="ja-JP" dirty="0"/>
              <a:t>*       29 *       18 *         5 *</a:t>
            </a:r>
          </a:p>
          <a:p>
            <a:r>
              <a:rPr kumimoji="1" lang="en-US" altLang="ja-JP" dirty="0"/>
              <a:t>*       29 *       19 *        -5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-14 *</a:t>
            </a:r>
          </a:p>
          <a:p>
            <a:r>
              <a:rPr kumimoji="1" lang="en-US" altLang="ja-JP" dirty="0"/>
              <a:t>*       30 *        9 *        14 *</a:t>
            </a:r>
          </a:p>
          <a:p>
            <a:r>
              <a:rPr kumimoji="1" lang="en-US" altLang="ja-JP" dirty="0"/>
              <a:t>*       30 *       10 *        25 *</a:t>
            </a:r>
          </a:p>
          <a:p>
            <a:r>
              <a:rPr kumimoji="1" lang="en-US" altLang="ja-JP" dirty="0"/>
              <a:t>*       30 *       11 *        24 *</a:t>
            </a:r>
          </a:p>
          <a:p>
            <a:r>
              <a:rPr kumimoji="1" lang="en-US" altLang="ja-JP" dirty="0"/>
              <a:t>*       30 *       12 *       -24 *</a:t>
            </a:r>
          </a:p>
          <a:p>
            <a:r>
              <a:rPr kumimoji="1" lang="en-US" altLang="ja-JP" dirty="0"/>
              <a:t>*       30 *       13 *        -1 *</a:t>
            </a:r>
          </a:p>
          <a:p>
            <a:r>
              <a:rPr kumimoji="1" lang="en-US" altLang="ja-JP" dirty="0"/>
              <a:t>*       30 *       14 *         2 *</a:t>
            </a:r>
          </a:p>
          <a:p>
            <a:r>
              <a:rPr kumimoji="1" lang="en-US" altLang="ja-JP" dirty="0"/>
              <a:t>*       30 *       15 *        11 *</a:t>
            </a:r>
          </a:p>
          <a:p>
            <a:r>
              <a:rPr kumimoji="1" lang="en-US" altLang="ja-JP" dirty="0"/>
              <a:t>*       30 *       16 *       -12 *</a:t>
            </a:r>
          </a:p>
          <a:p>
            <a:r>
              <a:rPr kumimoji="1" lang="en-US" altLang="ja-JP" dirty="0"/>
              <a:t>*       30 *       17 *       -14 *</a:t>
            </a:r>
          </a:p>
          <a:p>
            <a:r>
              <a:rPr kumimoji="1" lang="en-US" altLang="ja-JP" dirty="0"/>
              <a:t>*       30 *       18 *        14 *</a:t>
            </a:r>
          </a:p>
          <a:p>
            <a:r>
              <a:rPr kumimoji="1" lang="en-US" altLang="ja-JP" dirty="0"/>
              <a:t>*       30 *       19 *        -1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-16 *</a:t>
            </a:r>
          </a:p>
          <a:p>
            <a:r>
              <a:rPr kumimoji="1" lang="en-US" altLang="ja-JP" dirty="0"/>
              <a:t>*       31 *        9 *        16 *</a:t>
            </a:r>
          </a:p>
          <a:p>
            <a:r>
              <a:rPr kumimoji="1" lang="en-US" altLang="ja-JP" dirty="0"/>
              <a:t>*       31 *       10 *        25 *</a:t>
            </a:r>
          </a:p>
          <a:p>
            <a:r>
              <a:rPr kumimoji="1" lang="en-US" altLang="ja-JP" dirty="0"/>
              <a:t>*       31 *       11 *         5 *</a:t>
            </a:r>
          </a:p>
          <a:p>
            <a:r>
              <a:rPr kumimoji="1" lang="en-US" altLang="ja-JP" dirty="0"/>
              <a:t>*       31 *       12 *        -5 *</a:t>
            </a:r>
          </a:p>
          <a:p>
            <a:r>
              <a:rPr kumimoji="1" lang="en-US" altLang="ja-JP" dirty="0"/>
              <a:t>*       31 *       13 *       -16 *</a:t>
            </a:r>
          </a:p>
          <a:p>
            <a:r>
              <a:rPr kumimoji="1" lang="en-US" altLang="ja-JP" dirty="0"/>
              <a:t>*       31 *       14 *        16 *</a:t>
            </a:r>
          </a:p>
          <a:p>
            <a:r>
              <a:rPr kumimoji="1" lang="en-US" altLang="ja-JP" dirty="0"/>
              <a:t>*       31 *       15 *         5 *</a:t>
            </a:r>
          </a:p>
          <a:p>
            <a:r>
              <a:rPr kumimoji="1" lang="en-US" altLang="ja-JP" dirty="0"/>
              <a:t>*       31 *       16 *        -5 *</a:t>
            </a:r>
          </a:p>
          <a:p>
            <a:r>
              <a:rPr kumimoji="1" lang="en-US" altLang="ja-JP" dirty="0"/>
              <a:t>*       31 *       17 *        94 *</a:t>
            </a:r>
          </a:p>
          <a:p>
            <a:r>
              <a:rPr kumimoji="1" lang="en-US" altLang="ja-JP" dirty="0"/>
              <a:t>*       31 *       18 *         5 *</a:t>
            </a:r>
          </a:p>
          <a:p>
            <a:r>
              <a:rPr kumimoji="1" lang="en-US" altLang="ja-JP" dirty="0"/>
              <a:t>*       31 *       19 *        -5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-14 *</a:t>
            </a:r>
          </a:p>
          <a:p>
            <a:r>
              <a:rPr kumimoji="1" lang="en-US" altLang="ja-JP" dirty="0"/>
              <a:t>*       32 *        9 *        14 *</a:t>
            </a:r>
          </a:p>
          <a:p>
            <a:r>
              <a:rPr kumimoji="1" lang="en-US" altLang="ja-JP" dirty="0"/>
              <a:t>Type &lt;CR&gt; to continue or q to quit ==&gt;</a:t>
            </a:r>
          </a:p>
          <a:p>
            <a:r>
              <a:rPr kumimoji="1" lang="en-US" altLang="ja-JP" dirty="0"/>
              <a:t>*       32 *       10 *        25 *</a:t>
            </a:r>
          </a:p>
          <a:p>
            <a:r>
              <a:rPr kumimoji="1" lang="en-US" altLang="ja-JP" dirty="0"/>
              <a:t>*       32 *       11 *        24 *</a:t>
            </a:r>
          </a:p>
          <a:p>
            <a:r>
              <a:rPr kumimoji="1" lang="en-US" altLang="ja-JP" dirty="0"/>
              <a:t>*       32 *       12 *       -24 *</a:t>
            </a:r>
          </a:p>
          <a:p>
            <a:r>
              <a:rPr kumimoji="1" lang="en-US" altLang="ja-JP" dirty="0"/>
              <a:t>*       32 *       13 *        -1 *</a:t>
            </a:r>
          </a:p>
          <a:p>
            <a:r>
              <a:rPr kumimoji="1" lang="en-US" altLang="ja-JP" dirty="0"/>
              <a:t>*       32 *       14 *         2 *</a:t>
            </a:r>
          </a:p>
          <a:p>
            <a:r>
              <a:rPr kumimoji="1" lang="en-US" altLang="ja-JP" dirty="0"/>
              <a:t>*       32 *       15 *        11 *</a:t>
            </a:r>
          </a:p>
          <a:p>
            <a:r>
              <a:rPr kumimoji="1" lang="en-US" altLang="ja-JP" dirty="0"/>
              <a:t>*       32 *       16 *       -12 *</a:t>
            </a:r>
          </a:p>
          <a:p>
            <a:r>
              <a:rPr kumimoji="1" lang="en-US" altLang="ja-JP" dirty="0"/>
              <a:t>*       32 *       17 *       -14 *</a:t>
            </a:r>
          </a:p>
          <a:p>
            <a:r>
              <a:rPr kumimoji="1" lang="en-US" altLang="ja-JP" dirty="0"/>
              <a:t>*       32 *       18 *        14 *</a:t>
            </a:r>
          </a:p>
          <a:p>
            <a:r>
              <a:rPr kumimoji="1" lang="en-US" altLang="ja-JP" dirty="0"/>
              <a:t>*       32 *       19 *        -1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-14 *</a:t>
            </a:r>
          </a:p>
          <a:p>
            <a:r>
              <a:rPr kumimoji="1" lang="en-US" altLang="ja-JP" dirty="0"/>
              <a:t>*       33 *        9 *        14 *</a:t>
            </a:r>
          </a:p>
          <a:p>
            <a:r>
              <a:rPr kumimoji="1" lang="en-US" altLang="ja-JP" dirty="0"/>
              <a:t>*       33 *       10 *        25 *</a:t>
            </a:r>
          </a:p>
          <a:p>
            <a:r>
              <a:rPr kumimoji="1" lang="en-US" altLang="ja-JP" dirty="0"/>
              <a:t>*       33 *       11 *         5 *</a:t>
            </a:r>
          </a:p>
          <a:p>
            <a:r>
              <a:rPr kumimoji="1" lang="en-US" altLang="ja-JP" dirty="0"/>
              <a:t>*       33 *       12 *        -5 *</a:t>
            </a:r>
          </a:p>
          <a:p>
            <a:r>
              <a:rPr kumimoji="1" lang="en-US" altLang="ja-JP" dirty="0"/>
              <a:t>*       33 *       13 *       -14 *</a:t>
            </a:r>
          </a:p>
          <a:p>
            <a:r>
              <a:rPr kumimoji="1" lang="en-US" altLang="ja-JP" dirty="0"/>
              <a:t>*       33 *       14 *        14 *</a:t>
            </a:r>
          </a:p>
          <a:p>
            <a:r>
              <a:rPr kumimoji="1" lang="en-US" altLang="ja-JP" dirty="0"/>
              <a:t>Type &lt;CR&gt; to continue or q to quit ==&gt;</a:t>
            </a:r>
          </a:p>
          <a:p>
            <a:r>
              <a:rPr kumimoji="1" lang="en-US" altLang="ja-JP" dirty="0"/>
              <a:t>*       33 *       15 *         5 *</a:t>
            </a:r>
          </a:p>
          <a:p>
            <a:r>
              <a:rPr kumimoji="1" lang="en-US" altLang="ja-JP" dirty="0"/>
              <a:t>*       33 *       16 *        -5 *</a:t>
            </a:r>
          </a:p>
          <a:p>
            <a:r>
              <a:rPr kumimoji="1" lang="en-US" altLang="ja-JP" dirty="0"/>
              <a:t>*       33 *       17 *        94 *</a:t>
            </a:r>
          </a:p>
          <a:p>
            <a:r>
              <a:rPr kumimoji="1" lang="en-US" altLang="ja-JP" dirty="0"/>
              <a:t>*       33 *       18 *         5 *</a:t>
            </a:r>
          </a:p>
          <a:p>
            <a:r>
              <a:rPr kumimoji="1" lang="en-US" altLang="ja-JP" dirty="0"/>
              <a:t>*       33 *       19 *        -5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-16 *</a:t>
            </a:r>
          </a:p>
          <a:p>
            <a:r>
              <a:rPr kumimoji="1" lang="en-US" altLang="ja-JP" dirty="0"/>
              <a:t>*       34 *        9 *        16 *</a:t>
            </a:r>
          </a:p>
          <a:p>
            <a:r>
              <a:rPr kumimoji="1" lang="en-US" altLang="ja-JP" dirty="0"/>
              <a:t>*       34 *       10 *        25 *</a:t>
            </a:r>
          </a:p>
          <a:p>
            <a:r>
              <a:rPr kumimoji="1" lang="en-US" altLang="ja-JP" dirty="0"/>
              <a:t>*       34 *       11 *         5 *</a:t>
            </a:r>
          </a:p>
          <a:p>
            <a:r>
              <a:rPr kumimoji="1" lang="en-US" altLang="ja-JP" dirty="0"/>
              <a:t>*       34 *       12 *        -5 *</a:t>
            </a:r>
          </a:p>
          <a:p>
            <a:r>
              <a:rPr kumimoji="1" lang="en-US" altLang="ja-JP" dirty="0"/>
              <a:t>*       34 *       13 *       -16 *</a:t>
            </a:r>
          </a:p>
          <a:p>
            <a:r>
              <a:rPr kumimoji="1" lang="en-US" altLang="ja-JP" dirty="0"/>
              <a:t>*       34 *       14 *        16 *</a:t>
            </a:r>
          </a:p>
          <a:p>
            <a:r>
              <a:rPr kumimoji="1" lang="en-US" altLang="ja-JP" dirty="0"/>
              <a:t>*       34 *       15 *         5 *</a:t>
            </a:r>
          </a:p>
          <a:p>
            <a:r>
              <a:rPr kumimoji="1" lang="en-US" altLang="ja-JP" dirty="0"/>
              <a:t>*       34 *       16 *        -5 *</a:t>
            </a:r>
          </a:p>
          <a:p>
            <a:r>
              <a:rPr kumimoji="1" lang="en-US" altLang="ja-JP" dirty="0"/>
              <a:t>*       34 *       17 *        94 *</a:t>
            </a:r>
          </a:p>
          <a:p>
            <a:r>
              <a:rPr kumimoji="1" lang="en-US" altLang="ja-JP" dirty="0"/>
              <a:t>*       34 *       18 *         5 *</a:t>
            </a:r>
          </a:p>
          <a:p>
            <a:r>
              <a:rPr kumimoji="1" lang="en-US" altLang="ja-JP" dirty="0"/>
              <a:t>*       34 *       19 *        -5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-14 *</a:t>
            </a:r>
          </a:p>
          <a:p>
            <a:r>
              <a:rPr kumimoji="1" lang="en-US" altLang="ja-JP" dirty="0"/>
              <a:t>*       35 *        9 *        14 *</a:t>
            </a:r>
          </a:p>
          <a:p>
            <a:r>
              <a:rPr kumimoji="1" lang="en-US" altLang="ja-JP" dirty="0"/>
              <a:t>*       35 *       10 *        25 *</a:t>
            </a:r>
          </a:p>
          <a:p>
            <a:r>
              <a:rPr kumimoji="1" lang="en-US" altLang="ja-JP" dirty="0"/>
              <a:t>*       35 *       11 *        24 *</a:t>
            </a:r>
          </a:p>
          <a:p>
            <a:r>
              <a:rPr kumimoji="1" lang="en-US" altLang="ja-JP" dirty="0"/>
              <a:t>*       35 *       12 *       -24 *</a:t>
            </a:r>
          </a:p>
          <a:p>
            <a:r>
              <a:rPr kumimoji="1" lang="en-US" altLang="ja-JP" dirty="0"/>
              <a:t>*       35 *       13 *        -3 *</a:t>
            </a:r>
          </a:p>
          <a:p>
            <a:r>
              <a:rPr kumimoji="1" lang="en-US" altLang="ja-JP" dirty="0"/>
              <a:t>*       35 *       14 *         4 *</a:t>
            </a:r>
          </a:p>
          <a:p>
            <a:r>
              <a:rPr kumimoji="1" lang="en-US" altLang="ja-JP" dirty="0"/>
              <a:t>*       35 *       15 *         3 *</a:t>
            </a:r>
          </a:p>
          <a:p>
            <a:r>
              <a:rPr kumimoji="1" lang="en-US" altLang="ja-JP" dirty="0"/>
              <a:t>*       35 *       16 *        -4 *</a:t>
            </a:r>
          </a:p>
          <a:p>
            <a:r>
              <a:rPr kumimoji="1" lang="en-US" altLang="ja-JP" dirty="0"/>
              <a:t>*       35 *       17 *       -14 *</a:t>
            </a:r>
          </a:p>
          <a:p>
            <a:r>
              <a:rPr kumimoji="1" lang="en-US" altLang="ja-JP" dirty="0"/>
              <a:t>*       35 *       18 *        14 *</a:t>
            </a:r>
          </a:p>
          <a:p>
            <a:r>
              <a:rPr kumimoji="1" lang="en-US" altLang="ja-JP" dirty="0"/>
              <a:t>*       35 *       19 *        -3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-14 *</a:t>
            </a:r>
          </a:p>
          <a:p>
            <a:r>
              <a:rPr kumimoji="1" lang="en-US" altLang="ja-JP" dirty="0"/>
              <a:t>*       36 *        9 *        14 *</a:t>
            </a:r>
          </a:p>
          <a:p>
            <a:r>
              <a:rPr kumimoji="1" lang="en-US" altLang="ja-JP" dirty="0"/>
              <a:t>*       36 *       10 *        25 *</a:t>
            </a:r>
          </a:p>
          <a:p>
            <a:r>
              <a:rPr kumimoji="1" lang="en-US" altLang="ja-JP" dirty="0"/>
              <a:t>*       36 *       11 *         5 *</a:t>
            </a:r>
          </a:p>
          <a:p>
            <a:r>
              <a:rPr kumimoji="1" lang="en-US" altLang="ja-JP" dirty="0"/>
              <a:t>*       36 *       12 *        -5 *</a:t>
            </a:r>
          </a:p>
          <a:p>
            <a:r>
              <a:rPr kumimoji="1" lang="en-US" altLang="ja-JP" dirty="0"/>
              <a:t>*       36 *       13 *       -14 *</a:t>
            </a:r>
          </a:p>
          <a:p>
            <a:r>
              <a:rPr kumimoji="1" lang="en-US" altLang="ja-JP" dirty="0"/>
              <a:t>*       36 *       14 *        14 *</a:t>
            </a:r>
          </a:p>
          <a:p>
            <a:r>
              <a:rPr kumimoji="1" lang="en-US" altLang="ja-JP" dirty="0"/>
              <a:t>*       36 *       15 *         5 *</a:t>
            </a:r>
          </a:p>
          <a:p>
            <a:r>
              <a:rPr kumimoji="1" lang="en-US" altLang="ja-JP" dirty="0"/>
              <a:t>*       36 *       16 *        -5 *</a:t>
            </a:r>
          </a:p>
          <a:p>
            <a:r>
              <a:rPr kumimoji="1" lang="en-US" altLang="ja-JP" dirty="0"/>
              <a:t>*       36 *       17 *        94 *</a:t>
            </a:r>
          </a:p>
          <a:p>
            <a:r>
              <a:rPr kumimoji="1" lang="en-US" altLang="ja-JP" dirty="0"/>
              <a:t>*       36 *       18 *         5 *</a:t>
            </a:r>
          </a:p>
          <a:p>
            <a:r>
              <a:rPr kumimoji="1" lang="en-US" altLang="ja-JP" dirty="0"/>
              <a:t>*       36 *       19 *        -5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-16 *</a:t>
            </a:r>
          </a:p>
          <a:p>
            <a:r>
              <a:rPr kumimoji="1" lang="en-US" altLang="ja-JP" dirty="0"/>
              <a:t>*       37 *        9 *        16 *</a:t>
            </a:r>
          </a:p>
          <a:p>
            <a:r>
              <a:rPr kumimoji="1" lang="en-US" altLang="ja-JP" dirty="0"/>
              <a:t>Type &lt;CR&gt; to continue or q to quit ==&gt;</a:t>
            </a:r>
          </a:p>
          <a:p>
            <a:r>
              <a:rPr kumimoji="1" lang="en-US" altLang="ja-JP" dirty="0"/>
              <a:t>*       37 *       10 *        25 *</a:t>
            </a:r>
          </a:p>
          <a:p>
            <a:r>
              <a:rPr kumimoji="1" lang="en-US" altLang="ja-JP" dirty="0"/>
              <a:t>*       37 *       11 *         4 *</a:t>
            </a:r>
          </a:p>
          <a:p>
            <a:r>
              <a:rPr kumimoji="1" lang="en-US" altLang="ja-JP" dirty="0"/>
              <a:t>*       37 *       12 *        -4 *</a:t>
            </a:r>
          </a:p>
          <a:p>
            <a:r>
              <a:rPr kumimoji="1" lang="en-US" altLang="ja-JP" dirty="0"/>
              <a:t>*       37 *       13 *       -16 *</a:t>
            </a:r>
          </a:p>
          <a:p>
            <a:r>
              <a:rPr kumimoji="1" lang="en-US" altLang="ja-JP" dirty="0"/>
              <a:t>*       37 *       14 *        16 *</a:t>
            </a:r>
          </a:p>
          <a:p>
            <a:r>
              <a:rPr kumimoji="1" lang="en-US" altLang="ja-JP" dirty="0"/>
              <a:t>*       37 *       15 *         4 *</a:t>
            </a:r>
          </a:p>
          <a:p>
            <a:r>
              <a:rPr kumimoji="1" lang="en-US" altLang="ja-JP" dirty="0"/>
              <a:t>*       37 *       16 *        -4 *</a:t>
            </a:r>
          </a:p>
          <a:p>
            <a:r>
              <a:rPr kumimoji="1" lang="en-US" altLang="ja-JP" dirty="0"/>
              <a:t>*       37 *       17 *        94 *</a:t>
            </a:r>
          </a:p>
          <a:p>
            <a:r>
              <a:rPr kumimoji="1" lang="en-US" altLang="ja-JP" dirty="0"/>
              <a:t>*       37 *       18 *         4 *</a:t>
            </a:r>
          </a:p>
          <a:p>
            <a:r>
              <a:rPr kumimoji="1" lang="en-US" altLang="ja-JP" dirty="0"/>
              <a:t>*       37 *       19 *        -4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-16 *</a:t>
            </a:r>
          </a:p>
          <a:p>
            <a:r>
              <a:rPr kumimoji="1" lang="en-US" altLang="ja-JP" dirty="0"/>
              <a:t>*       38 *        9 *        16 *</a:t>
            </a:r>
          </a:p>
          <a:p>
            <a:r>
              <a:rPr kumimoji="1" lang="en-US" altLang="ja-JP" dirty="0"/>
              <a:t>*       38 *       10 *        25 *</a:t>
            </a:r>
          </a:p>
          <a:p>
            <a:r>
              <a:rPr kumimoji="1" lang="en-US" altLang="ja-JP" dirty="0"/>
              <a:t>*       38 *       11 *         5 *</a:t>
            </a:r>
          </a:p>
          <a:p>
            <a:r>
              <a:rPr kumimoji="1" lang="en-US" altLang="ja-JP" dirty="0"/>
              <a:t>*       38 *       12 *        -5 *</a:t>
            </a:r>
          </a:p>
          <a:p>
            <a:r>
              <a:rPr kumimoji="1" lang="en-US" altLang="ja-JP" dirty="0"/>
              <a:t>*       38 *       13 *       -16 *</a:t>
            </a:r>
          </a:p>
          <a:p>
            <a:r>
              <a:rPr kumimoji="1" lang="en-US" altLang="ja-JP" dirty="0"/>
              <a:t>*       38 *       14 *        16 *</a:t>
            </a:r>
          </a:p>
          <a:p>
            <a:r>
              <a:rPr kumimoji="1" lang="en-US" altLang="ja-JP" dirty="0"/>
              <a:t>Type &lt;CR&gt; to continue or q to quit ==&gt;</a:t>
            </a:r>
          </a:p>
          <a:p>
            <a:r>
              <a:rPr kumimoji="1" lang="en-US" altLang="ja-JP" dirty="0"/>
              <a:t>*       38 *       15 *         5 *</a:t>
            </a:r>
          </a:p>
          <a:p>
            <a:r>
              <a:rPr kumimoji="1" lang="en-US" altLang="ja-JP" dirty="0"/>
              <a:t>*       38 *       16 *        -5 *</a:t>
            </a:r>
          </a:p>
          <a:p>
            <a:r>
              <a:rPr kumimoji="1" lang="en-US" altLang="ja-JP" dirty="0"/>
              <a:t>*       38 *       17 *        94 *</a:t>
            </a:r>
          </a:p>
          <a:p>
            <a:r>
              <a:rPr kumimoji="1" lang="en-US" altLang="ja-JP" dirty="0"/>
              <a:t>*       38 *       18 *         5 *</a:t>
            </a:r>
          </a:p>
          <a:p>
            <a:r>
              <a:rPr kumimoji="1" lang="en-US" altLang="ja-JP" dirty="0"/>
              <a:t>*       38 *       19 *        -5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-16 *</a:t>
            </a:r>
          </a:p>
          <a:p>
            <a:r>
              <a:rPr kumimoji="1" lang="en-US" altLang="ja-JP" dirty="0"/>
              <a:t>*       39 *        9 *        16 *</a:t>
            </a:r>
          </a:p>
          <a:p>
            <a:r>
              <a:rPr kumimoji="1" lang="en-US" altLang="ja-JP" dirty="0"/>
              <a:t>*       39 *       10 *        25 *</a:t>
            </a:r>
          </a:p>
          <a:p>
            <a:r>
              <a:rPr kumimoji="1" lang="en-US" altLang="ja-JP" dirty="0"/>
              <a:t>*       39 *       11 *        24 *</a:t>
            </a:r>
          </a:p>
          <a:p>
            <a:r>
              <a:rPr kumimoji="1" lang="en-US" altLang="ja-JP" dirty="0"/>
              <a:t>*       39 *       12 *       -24 *</a:t>
            </a:r>
          </a:p>
          <a:p>
            <a:r>
              <a:rPr kumimoji="1" lang="en-US" altLang="ja-JP" dirty="0"/>
              <a:t>*       39 *       13 *       -13 *</a:t>
            </a:r>
          </a:p>
          <a:p>
            <a:r>
              <a:rPr kumimoji="1" lang="en-US" altLang="ja-JP" dirty="0"/>
              <a:t>*       39 *       14 *        14 *</a:t>
            </a:r>
          </a:p>
          <a:p>
            <a:r>
              <a:rPr kumimoji="1" lang="en-US" altLang="ja-JP" dirty="0"/>
              <a:t>*       39 *       15 *         3 *</a:t>
            </a:r>
          </a:p>
          <a:p>
            <a:r>
              <a:rPr kumimoji="1" lang="en-US" altLang="ja-JP" dirty="0"/>
              <a:t>*       39 *       16 *        -4 *</a:t>
            </a:r>
          </a:p>
          <a:p>
            <a:r>
              <a:rPr kumimoji="1" lang="en-US" altLang="ja-JP" dirty="0"/>
              <a:t>*       39 *       17 *       -16 *</a:t>
            </a:r>
          </a:p>
          <a:p>
            <a:r>
              <a:rPr kumimoji="1" lang="en-US" altLang="ja-JP" dirty="0"/>
              <a:t>*       39 *       18 *        16 *</a:t>
            </a:r>
          </a:p>
          <a:p>
            <a:r>
              <a:rPr kumimoji="1" lang="en-US" altLang="ja-JP" dirty="0"/>
              <a:t>*       39 *       19 *       -13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-16 *</a:t>
            </a:r>
          </a:p>
          <a:p>
            <a:r>
              <a:rPr kumimoji="1" lang="en-US" altLang="ja-JP" dirty="0"/>
              <a:t>*       40 *        9 *        16 *</a:t>
            </a:r>
          </a:p>
          <a:p>
            <a:r>
              <a:rPr kumimoji="1" lang="en-US" altLang="ja-JP" dirty="0"/>
              <a:t>*       40 *       10 *        25 *</a:t>
            </a:r>
          </a:p>
          <a:p>
            <a:r>
              <a:rPr kumimoji="1" lang="en-US" altLang="ja-JP" dirty="0"/>
              <a:t>*       40 *       11 *        24 *</a:t>
            </a:r>
          </a:p>
          <a:p>
            <a:r>
              <a:rPr kumimoji="1" lang="en-US" altLang="ja-JP" dirty="0"/>
              <a:t>*       40 *       12 *       -24 *</a:t>
            </a:r>
          </a:p>
          <a:p>
            <a:r>
              <a:rPr kumimoji="1" lang="en-US" altLang="ja-JP" dirty="0"/>
              <a:t>*       40 *       13 *        -3 *</a:t>
            </a:r>
          </a:p>
          <a:p>
            <a:r>
              <a:rPr kumimoji="1" lang="en-US" altLang="ja-JP" dirty="0"/>
              <a:t>*       40 *       14 *         4 *</a:t>
            </a:r>
          </a:p>
          <a:p>
            <a:r>
              <a:rPr kumimoji="1" lang="en-US" altLang="ja-JP" dirty="0"/>
              <a:t>*       40 *       15 *         3 *</a:t>
            </a:r>
          </a:p>
          <a:p>
            <a:r>
              <a:rPr kumimoji="1" lang="en-US" altLang="ja-JP" dirty="0"/>
              <a:t>*       40 *       16 *        -4 *</a:t>
            </a:r>
          </a:p>
          <a:p>
            <a:r>
              <a:rPr kumimoji="1" lang="en-US" altLang="ja-JP" dirty="0"/>
              <a:t>*       40 *       17 *       -16 *</a:t>
            </a:r>
          </a:p>
          <a:p>
            <a:r>
              <a:rPr kumimoji="1" lang="en-US" altLang="ja-JP" dirty="0"/>
              <a:t>*       40 *       18 *        16 *</a:t>
            </a:r>
          </a:p>
          <a:p>
            <a:r>
              <a:rPr kumimoji="1" lang="en-US" altLang="ja-JP" dirty="0"/>
              <a:t>*       40 *       19 *        -3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-14 *</a:t>
            </a:r>
          </a:p>
          <a:p>
            <a:r>
              <a:rPr kumimoji="1" lang="en-US" altLang="ja-JP" dirty="0"/>
              <a:t>*       41 *        9 *        14 *</a:t>
            </a:r>
          </a:p>
          <a:p>
            <a:r>
              <a:rPr kumimoji="1" lang="en-US" altLang="ja-JP" dirty="0"/>
              <a:t>*       41 *       10 *        25 *</a:t>
            </a:r>
          </a:p>
          <a:p>
            <a:r>
              <a:rPr kumimoji="1" lang="en-US" altLang="ja-JP" dirty="0"/>
              <a:t>*       41 *       11 *         5 *</a:t>
            </a:r>
          </a:p>
          <a:p>
            <a:r>
              <a:rPr kumimoji="1" lang="en-US" altLang="ja-JP" dirty="0"/>
              <a:t>*       41 *       12 *        -5 *</a:t>
            </a:r>
          </a:p>
          <a:p>
            <a:r>
              <a:rPr kumimoji="1" lang="en-US" altLang="ja-JP" dirty="0"/>
              <a:t>*       41 *       13 *       -14 *</a:t>
            </a:r>
          </a:p>
          <a:p>
            <a:r>
              <a:rPr kumimoji="1" lang="en-US" altLang="ja-JP" dirty="0"/>
              <a:t>*       41 *       14 *        14 *</a:t>
            </a:r>
          </a:p>
          <a:p>
            <a:r>
              <a:rPr kumimoji="1" lang="en-US" altLang="ja-JP" dirty="0"/>
              <a:t>*       41 *       15 *         5 *</a:t>
            </a:r>
          </a:p>
          <a:p>
            <a:r>
              <a:rPr kumimoji="1" lang="en-US" altLang="ja-JP" dirty="0"/>
              <a:t>*       41 *       16 *        -5 *</a:t>
            </a:r>
          </a:p>
          <a:p>
            <a:r>
              <a:rPr kumimoji="1" lang="en-US" altLang="ja-JP" dirty="0"/>
              <a:t>*       41 *       17 *        94 *</a:t>
            </a:r>
          </a:p>
          <a:p>
            <a:r>
              <a:rPr kumimoji="1" lang="en-US" altLang="ja-JP" dirty="0"/>
              <a:t>*       41 *       18 *         5 *</a:t>
            </a:r>
          </a:p>
          <a:p>
            <a:r>
              <a:rPr kumimoji="1" lang="en-US" altLang="ja-JP" dirty="0"/>
              <a:t>*       41 *       19 *        -5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-14 *</a:t>
            </a:r>
          </a:p>
          <a:p>
            <a:r>
              <a:rPr kumimoji="1" lang="en-US" altLang="ja-JP" dirty="0"/>
              <a:t>*       42 *        9 *        14 *</a:t>
            </a:r>
          </a:p>
          <a:p>
            <a:r>
              <a:rPr kumimoji="1" lang="en-US" altLang="ja-JP" dirty="0"/>
              <a:t>Type &lt;CR&gt; to continue or q to quit ==&gt;</a:t>
            </a:r>
          </a:p>
          <a:p>
            <a:r>
              <a:rPr kumimoji="1" lang="en-US" altLang="ja-JP" dirty="0"/>
              <a:t>*       42 *       10 *        25 *</a:t>
            </a:r>
          </a:p>
          <a:p>
            <a:r>
              <a:rPr kumimoji="1" lang="en-US" altLang="ja-JP" dirty="0"/>
              <a:t>*       42 *       11 *         5 *</a:t>
            </a:r>
          </a:p>
          <a:p>
            <a:r>
              <a:rPr kumimoji="1" lang="en-US" altLang="ja-JP" dirty="0"/>
              <a:t>*       42 *       12 *        -5 *</a:t>
            </a:r>
          </a:p>
          <a:p>
            <a:r>
              <a:rPr kumimoji="1" lang="en-US" altLang="ja-JP" dirty="0"/>
              <a:t>*       42 *       13 *       -14 *</a:t>
            </a:r>
          </a:p>
          <a:p>
            <a:r>
              <a:rPr kumimoji="1" lang="en-US" altLang="ja-JP" dirty="0"/>
              <a:t>*       42 *       14 *        14 *</a:t>
            </a:r>
          </a:p>
          <a:p>
            <a:r>
              <a:rPr kumimoji="1" lang="en-US" altLang="ja-JP" dirty="0"/>
              <a:t>*       42 *       15 *         5 *</a:t>
            </a:r>
          </a:p>
          <a:p>
            <a:r>
              <a:rPr kumimoji="1" lang="en-US" altLang="ja-JP" dirty="0"/>
              <a:t>*       42 *       16 *        -5 *</a:t>
            </a:r>
          </a:p>
          <a:p>
            <a:r>
              <a:rPr kumimoji="1" lang="en-US" altLang="ja-JP" dirty="0"/>
              <a:t>*       42 *       17 *        94 *</a:t>
            </a:r>
          </a:p>
          <a:p>
            <a:r>
              <a:rPr kumimoji="1" lang="en-US" altLang="ja-JP" dirty="0"/>
              <a:t>*       42 *       18 *         5 *</a:t>
            </a:r>
          </a:p>
          <a:p>
            <a:r>
              <a:rPr kumimoji="1" lang="en-US" altLang="ja-JP" dirty="0"/>
              <a:t>*       42 *       19 *        -5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-16 *</a:t>
            </a:r>
          </a:p>
          <a:p>
            <a:r>
              <a:rPr kumimoji="1" lang="en-US" altLang="ja-JP" dirty="0"/>
              <a:t>*       43 *        9 *        16 *</a:t>
            </a:r>
          </a:p>
          <a:p>
            <a:r>
              <a:rPr kumimoji="1" lang="en-US" altLang="ja-JP" dirty="0"/>
              <a:t>*       43 *       10 *        25 *</a:t>
            </a:r>
          </a:p>
          <a:p>
            <a:r>
              <a:rPr kumimoji="1" lang="en-US" altLang="ja-JP" dirty="0"/>
              <a:t>*       43 *       11 *         5 *</a:t>
            </a:r>
          </a:p>
          <a:p>
            <a:r>
              <a:rPr kumimoji="1" lang="en-US" altLang="ja-JP" dirty="0"/>
              <a:t>*       43 *       12 *        -5 *</a:t>
            </a:r>
          </a:p>
          <a:p>
            <a:r>
              <a:rPr kumimoji="1" lang="en-US" altLang="ja-JP" dirty="0"/>
              <a:t>*       43 *       13 *       -16 *</a:t>
            </a:r>
          </a:p>
          <a:p>
            <a:r>
              <a:rPr kumimoji="1" lang="en-US" altLang="ja-JP" dirty="0"/>
              <a:t>*       43 *       14 *        16 *</a:t>
            </a:r>
          </a:p>
          <a:p>
            <a:r>
              <a:rPr kumimoji="1" lang="en-US" altLang="ja-JP" dirty="0"/>
              <a:t>Type &lt;CR&gt; to continue or q to quit ==&gt;</a:t>
            </a:r>
          </a:p>
          <a:p>
            <a:r>
              <a:rPr kumimoji="1" lang="en-US" altLang="ja-JP" dirty="0"/>
              <a:t>*       43 *       15 *         5 *</a:t>
            </a:r>
          </a:p>
          <a:p>
            <a:r>
              <a:rPr kumimoji="1" lang="en-US" altLang="ja-JP" dirty="0"/>
              <a:t>*       43 *       16 *        -5 *</a:t>
            </a:r>
          </a:p>
          <a:p>
            <a:r>
              <a:rPr kumimoji="1" lang="en-US" altLang="ja-JP" dirty="0"/>
              <a:t>*       43 *       17 *        94 *</a:t>
            </a:r>
          </a:p>
          <a:p>
            <a:r>
              <a:rPr kumimoji="1" lang="en-US" altLang="ja-JP" dirty="0"/>
              <a:t>*       43 *       18 *         5 *</a:t>
            </a:r>
          </a:p>
          <a:p>
            <a:r>
              <a:rPr kumimoji="1" lang="en-US" altLang="ja-JP" dirty="0"/>
              <a:t>*       43 *       19 *        -5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-16 *</a:t>
            </a:r>
          </a:p>
          <a:p>
            <a:r>
              <a:rPr kumimoji="1" lang="en-US" altLang="ja-JP" dirty="0"/>
              <a:t>*       44 *        9 *        16 *</a:t>
            </a:r>
          </a:p>
          <a:p>
            <a:r>
              <a:rPr kumimoji="1" lang="en-US" altLang="ja-JP" dirty="0"/>
              <a:t>*       44 *       10 *        25 *</a:t>
            </a:r>
          </a:p>
          <a:p>
            <a:r>
              <a:rPr kumimoji="1" lang="en-US" altLang="ja-JP" dirty="0"/>
              <a:t>*       44 *       11 *        15 *</a:t>
            </a:r>
          </a:p>
          <a:p>
            <a:r>
              <a:rPr kumimoji="1" lang="en-US" altLang="ja-JP" dirty="0"/>
              <a:t>*       44 *       12 *       -15 *</a:t>
            </a:r>
          </a:p>
          <a:p>
            <a:r>
              <a:rPr kumimoji="1" lang="en-US" altLang="ja-JP" dirty="0"/>
              <a:t>*       44 *       13 *       -16 *</a:t>
            </a:r>
          </a:p>
          <a:p>
            <a:r>
              <a:rPr kumimoji="1" lang="en-US" altLang="ja-JP" dirty="0"/>
              <a:t>*       44 *       14 *        16 *</a:t>
            </a:r>
          </a:p>
          <a:p>
            <a:r>
              <a:rPr kumimoji="1" lang="en-US" altLang="ja-JP" dirty="0"/>
              <a:t>*       44 *       15 *        15 *</a:t>
            </a:r>
          </a:p>
          <a:p>
            <a:r>
              <a:rPr kumimoji="1" lang="en-US" altLang="ja-JP" dirty="0"/>
              <a:t>*       44 *       16 *       -15 *</a:t>
            </a:r>
          </a:p>
          <a:p>
            <a:r>
              <a:rPr kumimoji="1" lang="en-US" altLang="ja-JP" dirty="0"/>
              <a:t>*       44 *       17 *        94 *</a:t>
            </a:r>
          </a:p>
          <a:p>
            <a:r>
              <a:rPr kumimoji="1" lang="en-US" altLang="ja-JP" dirty="0"/>
              <a:t>*       44 *       18 *        15 *</a:t>
            </a:r>
          </a:p>
          <a:p>
            <a:r>
              <a:rPr kumimoji="1" lang="en-US" altLang="ja-JP" dirty="0"/>
              <a:t>*       44 *       19 *       -15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-14 *</a:t>
            </a:r>
          </a:p>
          <a:p>
            <a:r>
              <a:rPr kumimoji="1" lang="en-US" altLang="ja-JP" dirty="0"/>
              <a:t>*       45 *        9 *        14 *</a:t>
            </a:r>
          </a:p>
          <a:p>
            <a:r>
              <a:rPr kumimoji="1" lang="en-US" altLang="ja-JP" dirty="0"/>
              <a:t>*       45 *       10 *        25 *</a:t>
            </a:r>
          </a:p>
          <a:p>
            <a:r>
              <a:rPr kumimoji="1" lang="en-US" altLang="ja-JP" dirty="0"/>
              <a:t>*       45 *       11 *         5 *</a:t>
            </a:r>
          </a:p>
          <a:p>
            <a:r>
              <a:rPr kumimoji="1" lang="en-US" altLang="ja-JP" dirty="0"/>
              <a:t>*       45 *       12 *        -5 *</a:t>
            </a:r>
          </a:p>
          <a:p>
            <a:r>
              <a:rPr kumimoji="1" lang="en-US" altLang="ja-JP" dirty="0"/>
              <a:t>*       45 *       13 *       -14 *</a:t>
            </a:r>
          </a:p>
          <a:p>
            <a:r>
              <a:rPr kumimoji="1" lang="en-US" altLang="ja-JP" dirty="0"/>
              <a:t>*       45 *       14 *        14 *</a:t>
            </a:r>
          </a:p>
          <a:p>
            <a:r>
              <a:rPr kumimoji="1" lang="en-US" altLang="ja-JP" dirty="0"/>
              <a:t>*       45 *       15 *         5 *</a:t>
            </a:r>
          </a:p>
          <a:p>
            <a:r>
              <a:rPr kumimoji="1" lang="en-US" altLang="ja-JP" dirty="0"/>
              <a:t>*       45 *       16 *        -5 *</a:t>
            </a:r>
          </a:p>
          <a:p>
            <a:r>
              <a:rPr kumimoji="1" lang="en-US" altLang="ja-JP" dirty="0"/>
              <a:t>*       45 *       17 *        94 *</a:t>
            </a:r>
          </a:p>
          <a:p>
            <a:r>
              <a:rPr kumimoji="1" lang="en-US" altLang="ja-JP" dirty="0"/>
              <a:t>*       45 *       18 *         5 *</a:t>
            </a:r>
          </a:p>
          <a:p>
            <a:r>
              <a:rPr kumimoji="1" lang="en-US" altLang="ja-JP" dirty="0"/>
              <a:t>*       45 *       19 *        -5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-14 *</a:t>
            </a:r>
          </a:p>
          <a:p>
            <a:r>
              <a:rPr kumimoji="1" lang="en-US" altLang="ja-JP" dirty="0"/>
              <a:t>*       46 *        9 *        14 *</a:t>
            </a:r>
          </a:p>
          <a:p>
            <a:r>
              <a:rPr kumimoji="1" lang="en-US" altLang="ja-JP" dirty="0"/>
              <a:t>*       46 *       10 *        25 *</a:t>
            </a:r>
          </a:p>
          <a:p>
            <a:r>
              <a:rPr kumimoji="1" lang="en-US" altLang="ja-JP" dirty="0"/>
              <a:t>*       46 *       11 *         5 *</a:t>
            </a:r>
          </a:p>
          <a:p>
            <a:r>
              <a:rPr kumimoji="1" lang="en-US" altLang="ja-JP" dirty="0"/>
              <a:t>*       46 *       12 *        -5 *</a:t>
            </a:r>
          </a:p>
          <a:p>
            <a:r>
              <a:rPr kumimoji="1" lang="en-US" altLang="ja-JP" dirty="0"/>
              <a:t>*       46 *       13 *       -14 *</a:t>
            </a:r>
          </a:p>
          <a:p>
            <a:r>
              <a:rPr kumimoji="1" lang="en-US" altLang="ja-JP" dirty="0"/>
              <a:t>*       46 *       14 *        14 *</a:t>
            </a:r>
          </a:p>
          <a:p>
            <a:r>
              <a:rPr kumimoji="1" lang="en-US" altLang="ja-JP" dirty="0"/>
              <a:t>*       46 *       15 *         5 *</a:t>
            </a:r>
          </a:p>
          <a:p>
            <a:r>
              <a:rPr kumimoji="1" lang="en-US" altLang="ja-JP" dirty="0"/>
              <a:t>*       46 *       16 *        -5 *</a:t>
            </a:r>
          </a:p>
          <a:p>
            <a:r>
              <a:rPr kumimoji="1" lang="en-US" altLang="ja-JP" dirty="0"/>
              <a:t>*       46 *       17 *         5 *</a:t>
            </a:r>
          </a:p>
          <a:p>
            <a:r>
              <a:rPr kumimoji="1" lang="en-US" altLang="ja-JP" dirty="0"/>
              <a:t>*       46 *       18 *        -5 *</a:t>
            </a:r>
          </a:p>
          <a:p>
            <a:r>
              <a:rPr kumimoji="1" lang="en-US" altLang="ja-JP" dirty="0"/>
              <a:t>*       46 *       19 *        92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-14 *</a:t>
            </a:r>
          </a:p>
          <a:p>
            <a:r>
              <a:rPr kumimoji="1" lang="en-US" altLang="ja-JP" dirty="0"/>
              <a:t>*       47 *        9 *        14 *</a:t>
            </a:r>
          </a:p>
          <a:p>
            <a:r>
              <a:rPr kumimoji="1" lang="en-US" altLang="ja-JP" dirty="0"/>
              <a:t>Type &lt;CR&gt; to continue or q to quit ==&gt;</a:t>
            </a:r>
          </a:p>
          <a:p>
            <a:r>
              <a:rPr kumimoji="1" lang="en-US" altLang="ja-JP" dirty="0"/>
              <a:t>*       47 *       10 *        25 *</a:t>
            </a:r>
          </a:p>
          <a:p>
            <a:r>
              <a:rPr kumimoji="1" lang="en-US" altLang="ja-JP" dirty="0"/>
              <a:t>*       47 *       11 *        21 *</a:t>
            </a:r>
          </a:p>
          <a:p>
            <a:r>
              <a:rPr kumimoji="1" lang="en-US" altLang="ja-JP" dirty="0"/>
              <a:t>*       47 *       12 *        21 *</a:t>
            </a:r>
          </a:p>
          <a:p>
            <a:r>
              <a:rPr kumimoji="1" lang="en-US" altLang="ja-JP" dirty="0"/>
              <a:t>*       47 *       13 *       -14 *</a:t>
            </a:r>
          </a:p>
          <a:p>
            <a:r>
              <a:rPr kumimoji="1" lang="en-US" altLang="ja-JP" dirty="0"/>
              <a:t>*       47 *       14 *        14 *</a:t>
            </a:r>
          </a:p>
          <a:p>
            <a:r>
              <a:rPr kumimoji="1" lang="en-US" altLang="ja-JP" dirty="0"/>
              <a:t>*       47 *       15 *        21 *</a:t>
            </a:r>
          </a:p>
          <a:p>
            <a:r>
              <a:rPr kumimoji="1" lang="en-US" altLang="ja-JP" dirty="0"/>
              <a:t>*       47 *       16 *        21 *</a:t>
            </a:r>
          </a:p>
          <a:p>
            <a:r>
              <a:rPr kumimoji="1" lang="en-US" altLang="ja-JP" dirty="0"/>
              <a:t>*       47 *       17 *        94 *</a:t>
            </a:r>
          </a:p>
          <a:p>
            <a:r>
              <a:rPr kumimoji="1" lang="en-US" altLang="ja-JP" dirty="0"/>
              <a:t>*       47 *       18 *        21 *</a:t>
            </a:r>
          </a:p>
          <a:p>
            <a:r>
              <a:rPr kumimoji="1" lang="en-US" altLang="ja-JP" dirty="0"/>
              <a:t>*       47 *       19 *        21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-16 *</a:t>
            </a:r>
          </a:p>
          <a:p>
            <a:r>
              <a:rPr kumimoji="1" lang="en-US" altLang="ja-JP" dirty="0"/>
              <a:t>*       48 *        9 *        16 *</a:t>
            </a:r>
          </a:p>
          <a:p>
            <a:r>
              <a:rPr kumimoji="1" lang="en-US" altLang="ja-JP" dirty="0"/>
              <a:t>*       48 *       10 *        25 *</a:t>
            </a:r>
          </a:p>
          <a:p>
            <a:r>
              <a:rPr kumimoji="1" lang="en-US" altLang="ja-JP" dirty="0"/>
              <a:t>*       48 *       11 *         5 *</a:t>
            </a:r>
          </a:p>
          <a:p>
            <a:r>
              <a:rPr kumimoji="1" lang="en-US" altLang="ja-JP" dirty="0"/>
              <a:t>*       48 *       12 *        -5 *</a:t>
            </a:r>
          </a:p>
          <a:p>
            <a:r>
              <a:rPr kumimoji="1" lang="en-US" altLang="ja-JP" dirty="0"/>
              <a:t>*       48 *       13 *       -16 *</a:t>
            </a:r>
          </a:p>
          <a:p>
            <a:r>
              <a:rPr kumimoji="1" lang="en-US" altLang="ja-JP" dirty="0"/>
              <a:t>*       48 *       14 *        16 *</a:t>
            </a:r>
          </a:p>
          <a:p>
            <a:r>
              <a:rPr kumimoji="1" lang="en-US" altLang="ja-JP" dirty="0"/>
              <a:t>Type &lt;CR&gt; to continue or q to quit ==&gt;</a:t>
            </a:r>
          </a:p>
          <a:p>
            <a:r>
              <a:rPr kumimoji="1" lang="en-US" altLang="ja-JP" dirty="0"/>
              <a:t>*       48 *       15 *         5 *</a:t>
            </a:r>
          </a:p>
          <a:p>
            <a:r>
              <a:rPr kumimoji="1" lang="en-US" altLang="ja-JP" dirty="0"/>
              <a:t>*       48 *       16 *        -5 *</a:t>
            </a:r>
          </a:p>
          <a:p>
            <a:r>
              <a:rPr kumimoji="1" lang="en-US" altLang="ja-JP" dirty="0"/>
              <a:t>*       48 *       17 *        94 *</a:t>
            </a:r>
          </a:p>
          <a:p>
            <a:r>
              <a:rPr kumimoji="1" lang="en-US" altLang="ja-JP" dirty="0"/>
              <a:t>*       48 *       18 *         5 *</a:t>
            </a:r>
          </a:p>
          <a:p>
            <a:r>
              <a:rPr kumimoji="1" lang="en-US" altLang="ja-JP" dirty="0"/>
              <a:t>*       48 *       19 *        -5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-16 *</a:t>
            </a:r>
          </a:p>
          <a:p>
            <a:r>
              <a:rPr kumimoji="1" lang="en-US" altLang="ja-JP" dirty="0"/>
              <a:t>*       49 *        9 *        16 *</a:t>
            </a:r>
          </a:p>
          <a:p>
            <a:r>
              <a:rPr kumimoji="1" lang="en-US" altLang="ja-JP" dirty="0"/>
              <a:t>*       49 *       10 *        25 *</a:t>
            </a:r>
          </a:p>
          <a:p>
            <a:r>
              <a:rPr kumimoji="1" lang="en-US" altLang="ja-JP" dirty="0"/>
              <a:t>*       49 *       11 *        24 *</a:t>
            </a:r>
          </a:p>
          <a:p>
            <a:r>
              <a:rPr kumimoji="1" lang="en-US" altLang="ja-JP" dirty="0"/>
              <a:t>*       49 *       12 *       -24 *</a:t>
            </a:r>
          </a:p>
          <a:p>
            <a:r>
              <a:rPr kumimoji="1" lang="en-US" altLang="ja-JP" dirty="0"/>
              <a:t>*       49 *       13 *        -3 *</a:t>
            </a:r>
          </a:p>
          <a:p>
            <a:r>
              <a:rPr kumimoji="1" lang="en-US" altLang="ja-JP" dirty="0"/>
              <a:t>*       49 *       14 *         4 *</a:t>
            </a:r>
          </a:p>
          <a:p>
            <a:r>
              <a:rPr kumimoji="1" lang="en-US" altLang="ja-JP" dirty="0"/>
              <a:t>*       49 *       15 *         3 *</a:t>
            </a:r>
          </a:p>
          <a:p>
            <a:r>
              <a:rPr kumimoji="1" lang="en-US" altLang="ja-JP" dirty="0"/>
              <a:t>*       49 *       16 *        -4 *</a:t>
            </a:r>
          </a:p>
          <a:p>
            <a:r>
              <a:rPr kumimoji="1" lang="en-US" altLang="ja-JP" dirty="0"/>
              <a:t>*       49 *       17 *       -16 *</a:t>
            </a:r>
          </a:p>
          <a:p>
            <a:r>
              <a:rPr kumimoji="1" lang="en-US" altLang="ja-JP" dirty="0"/>
              <a:t>*       49 *       18 *        16 *</a:t>
            </a:r>
          </a:p>
          <a:p>
            <a:r>
              <a:rPr kumimoji="1" lang="en-US" altLang="ja-JP" dirty="0"/>
              <a:t>*       49 *       19 *        -3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-16 *</a:t>
            </a:r>
          </a:p>
          <a:p>
            <a:r>
              <a:rPr kumimoji="1" lang="en-US" altLang="ja-JP" dirty="0"/>
              <a:t>*       50 *        9 *        16 *</a:t>
            </a:r>
          </a:p>
          <a:p>
            <a:r>
              <a:rPr kumimoji="1" lang="en-US" altLang="ja-JP" dirty="0"/>
              <a:t>*       50 *       10 *        25 *</a:t>
            </a:r>
          </a:p>
          <a:p>
            <a:r>
              <a:rPr kumimoji="1" lang="en-US" altLang="ja-JP" dirty="0"/>
              <a:t>*       50 *       11 *        15 *</a:t>
            </a:r>
          </a:p>
          <a:p>
            <a:r>
              <a:rPr kumimoji="1" lang="en-US" altLang="ja-JP" dirty="0"/>
              <a:t>*       50 *       12 *       -15 *</a:t>
            </a:r>
          </a:p>
          <a:p>
            <a:r>
              <a:rPr kumimoji="1" lang="en-US" altLang="ja-JP" dirty="0"/>
              <a:t>*       50 *       13 *       -16 *</a:t>
            </a:r>
          </a:p>
          <a:p>
            <a:r>
              <a:rPr kumimoji="1" lang="en-US" altLang="ja-JP" dirty="0"/>
              <a:t>*       50 *       14 *        16 *</a:t>
            </a:r>
          </a:p>
          <a:p>
            <a:r>
              <a:rPr kumimoji="1" lang="en-US" altLang="ja-JP" dirty="0"/>
              <a:t>*       50 *       15 *        15 *</a:t>
            </a:r>
          </a:p>
          <a:p>
            <a:r>
              <a:rPr kumimoji="1" lang="en-US" altLang="ja-JP" dirty="0"/>
              <a:t>*       50 *       16 *       -15 *</a:t>
            </a:r>
          </a:p>
          <a:p>
            <a:r>
              <a:rPr kumimoji="1" lang="en-US" altLang="ja-JP" dirty="0"/>
              <a:t>*       50 *       17 *        94 *</a:t>
            </a:r>
          </a:p>
          <a:p>
            <a:r>
              <a:rPr kumimoji="1" lang="en-US" altLang="ja-JP" dirty="0"/>
              <a:t>*       50 *       18 *        15 *</a:t>
            </a:r>
          </a:p>
          <a:p>
            <a:r>
              <a:rPr kumimoji="1" lang="en-US" altLang="ja-JP" dirty="0"/>
              <a:t>*       50 *       19 *       -15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-16 *</a:t>
            </a:r>
          </a:p>
          <a:p>
            <a:r>
              <a:rPr kumimoji="1" lang="en-US" altLang="ja-JP" dirty="0"/>
              <a:t>*       51 *        9 *        16 *</a:t>
            </a:r>
          </a:p>
          <a:p>
            <a:r>
              <a:rPr kumimoji="1" lang="en-US" altLang="ja-JP" dirty="0"/>
              <a:t>*       51 *       10 *        25 *</a:t>
            </a:r>
          </a:p>
          <a:p>
            <a:r>
              <a:rPr kumimoji="1" lang="en-US" altLang="ja-JP" dirty="0"/>
              <a:t>*       51 *       11 *         5 *</a:t>
            </a:r>
          </a:p>
          <a:p>
            <a:r>
              <a:rPr kumimoji="1" lang="en-US" altLang="ja-JP" dirty="0"/>
              <a:t>*       51 *       12 *        -5 *</a:t>
            </a:r>
          </a:p>
          <a:p>
            <a:r>
              <a:rPr kumimoji="1" lang="en-US" altLang="ja-JP" dirty="0"/>
              <a:t>*       51 *       13 *       -16 *</a:t>
            </a:r>
          </a:p>
          <a:p>
            <a:r>
              <a:rPr kumimoji="1" lang="en-US" altLang="ja-JP" dirty="0"/>
              <a:t>*       51 *       14 *        16 *</a:t>
            </a:r>
          </a:p>
          <a:p>
            <a:r>
              <a:rPr kumimoji="1" lang="en-US" altLang="ja-JP" dirty="0"/>
              <a:t>*       51 *       15 *         5 *</a:t>
            </a:r>
          </a:p>
          <a:p>
            <a:r>
              <a:rPr kumimoji="1" lang="en-US" altLang="ja-JP" dirty="0"/>
              <a:t>*       51 *       16 *        -5 *</a:t>
            </a:r>
          </a:p>
          <a:p>
            <a:r>
              <a:rPr kumimoji="1" lang="en-US" altLang="ja-JP" dirty="0"/>
              <a:t>*       51 *       17 *        94 *</a:t>
            </a:r>
          </a:p>
          <a:p>
            <a:r>
              <a:rPr kumimoji="1" lang="en-US" altLang="ja-JP" dirty="0"/>
              <a:t>*       51 *       18 *         5 *</a:t>
            </a:r>
          </a:p>
          <a:p>
            <a:r>
              <a:rPr kumimoji="1" lang="en-US" altLang="ja-JP" dirty="0"/>
              <a:t>*       51 *       19 *        -5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-14 *</a:t>
            </a:r>
          </a:p>
          <a:p>
            <a:r>
              <a:rPr kumimoji="1" lang="en-US" altLang="ja-JP" dirty="0"/>
              <a:t>*       52 *        9 *        14 *</a:t>
            </a:r>
          </a:p>
          <a:p>
            <a:r>
              <a:rPr kumimoji="1" lang="en-US" altLang="ja-JP" dirty="0"/>
              <a:t>Type &lt;CR&gt; to continue or q to quit ==&gt;</a:t>
            </a:r>
          </a:p>
          <a:p>
            <a:r>
              <a:rPr kumimoji="1" lang="en-US" altLang="ja-JP" dirty="0"/>
              <a:t>*       52 *       10 *        25 *</a:t>
            </a:r>
          </a:p>
          <a:p>
            <a:r>
              <a:rPr kumimoji="1" lang="en-US" altLang="ja-JP" dirty="0"/>
              <a:t>*       52 *       11 *        21 *</a:t>
            </a:r>
          </a:p>
          <a:p>
            <a:r>
              <a:rPr kumimoji="1" lang="en-US" altLang="ja-JP" dirty="0"/>
              <a:t>*       52 *       12 *        21 *</a:t>
            </a:r>
          </a:p>
          <a:p>
            <a:r>
              <a:rPr kumimoji="1" lang="en-US" altLang="ja-JP" dirty="0"/>
              <a:t>*       52 *       13 *       -14 *</a:t>
            </a:r>
          </a:p>
          <a:p>
            <a:r>
              <a:rPr kumimoji="1" lang="en-US" altLang="ja-JP" dirty="0"/>
              <a:t>*       52 *       14 *        14 *</a:t>
            </a:r>
          </a:p>
          <a:p>
            <a:r>
              <a:rPr kumimoji="1" lang="en-US" altLang="ja-JP" dirty="0"/>
              <a:t>*       52 *       15 *        21 *</a:t>
            </a:r>
          </a:p>
          <a:p>
            <a:r>
              <a:rPr kumimoji="1" lang="en-US" altLang="ja-JP" dirty="0"/>
              <a:t>*       52 *       16 *        21 *</a:t>
            </a:r>
          </a:p>
          <a:p>
            <a:r>
              <a:rPr kumimoji="1" lang="en-US" altLang="ja-JP" dirty="0"/>
              <a:t>*       52 *       17 *        94 *</a:t>
            </a:r>
          </a:p>
          <a:p>
            <a:r>
              <a:rPr kumimoji="1" lang="en-US" altLang="ja-JP" dirty="0"/>
              <a:t>*       52 *       18 *        21 *</a:t>
            </a:r>
          </a:p>
          <a:p>
            <a:r>
              <a:rPr kumimoji="1" lang="en-US" altLang="ja-JP" dirty="0"/>
              <a:t>*       52 *       19 *        21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-16 *</a:t>
            </a:r>
          </a:p>
          <a:p>
            <a:r>
              <a:rPr kumimoji="1" lang="en-US" altLang="ja-JP" dirty="0"/>
              <a:t>*       53 *        9 *        16 *</a:t>
            </a:r>
          </a:p>
          <a:p>
            <a:r>
              <a:rPr kumimoji="1" lang="en-US" altLang="ja-JP" dirty="0"/>
              <a:t>*       53 *       10 *        25 *</a:t>
            </a:r>
          </a:p>
          <a:p>
            <a:r>
              <a:rPr kumimoji="1" lang="en-US" altLang="ja-JP" dirty="0"/>
              <a:t>*       53 *       11 *         5 *</a:t>
            </a:r>
          </a:p>
          <a:p>
            <a:r>
              <a:rPr kumimoji="1" lang="en-US" altLang="ja-JP" dirty="0"/>
              <a:t>*       53 *       12 *        -5 *</a:t>
            </a:r>
          </a:p>
          <a:p>
            <a:r>
              <a:rPr kumimoji="1" lang="en-US" altLang="ja-JP" dirty="0"/>
              <a:t>*       53 *       13 *       -16 *</a:t>
            </a:r>
          </a:p>
          <a:p>
            <a:r>
              <a:rPr kumimoji="1" lang="en-US" altLang="ja-JP" dirty="0"/>
              <a:t>*       53 *       14 *        16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94 *</a:t>
            </a:r>
          </a:p>
          <a:p>
            <a:r>
              <a:rPr kumimoji="1" lang="en-US" altLang="ja-JP" dirty="0"/>
              <a:t>*       53 *       18 *         5 *</a:t>
            </a:r>
          </a:p>
          <a:p>
            <a:r>
              <a:rPr kumimoji="1" lang="en-US" altLang="ja-JP" dirty="0"/>
              <a:t>*       53 *       19 *        -5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-16 *</a:t>
            </a:r>
          </a:p>
          <a:p>
            <a:r>
              <a:rPr kumimoji="1" lang="en-US" altLang="ja-JP" dirty="0"/>
              <a:t>*       54 *        9 *        16 *</a:t>
            </a:r>
          </a:p>
          <a:p>
            <a:r>
              <a:rPr kumimoji="1" lang="en-US" altLang="ja-JP" dirty="0"/>
              <a:t>*       54 *       10 *        25 *</a:t>
            </a:r>
          </a:p>
          <a:p>
            <a:r>
              <a:rPr kumimoji="1" lang="en-US" altLang="ja-JP" dirty="0"/>
              <a:t>*       54 *       11 *         5 *</a:t>
            </a:r>
          </a:p>
          <a:p>
            <a:r>
              <a:rPr kumimoji="1" lang="en-US" altLang="ja-JP" dirty="0"/>
              <a:t>*       54 *       12 *        -5 *</a:t>
            </a:r>
          </a:p>
          <a:p>
            <a:r>
              <a:rPr kumimoji="1" lang="en-US" altLang="ja-JP" dirty="0"/>
              <a:t>*       54 *       13 *       -16 *</a:t>
            </a:r>
          </a:p>
          <a:p>
            <a:r>
              <a:rPr kumimoji="1" lang="en-US" altLang="ja-JP" dirty="0"/>
              <a:t>*       54 *       14 *        16 *</a:t>
            </a:r>
          </a:p>
          <a:p>
            <a:r>
              <a:rPr kumimoji="1" lang="en-US" altLang="ja-JP" dirty="0"/>
              <a:t>*       54 *       15 *         5 *</a:t>
            </a:r>
          </a:p>
          <a:p>
            <a:r>
              <a:rPr kumimoji="1" lang="en-US" altLang="ja-JP" dirty="0"/>
              <a:t>*       54 *       16 *        -5 *</a:t>
            </a:r>
          </a:p>
          <a:p>
            <a:r>
              <a:rPr kumimoji="1" lang="en-US" altLang="ja-JP" dirty="0"/>
              <a:t>*       54 *       17 *        94 *</a:t>
            </a:r>
          </a:p>
          <a:p>
            <a:r>
              <a:rPr kumimoji="1" lang="en-US" altLang="ja-JP" dirty="0"/>
              <a:t>*       54 *       18 *         5 *</a:t>
            </a:r>
          </a:p>
          <a:p>
            <a:r>
              <a:rPr kumimoji="1" lang="en-US" altLang="ja-JP" dirty="0"/>
              <a:t>*       54 *       19 *        -5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-14 *</a:t>
            </a:r>
          </a:p>
          <a:p>
            <a:r>
              <a:rPr kumimoji="1" lang="en-US" altLang="ja-JP" dirty="0"/>
              <a:t>*       55 *        9 *        14 *</a:t>
            </a:r>
          </a:p>
          <a:p>
            <a:r>
              <a:rPr kumimoji="1" lang="en-US" altLang="ja-JP" dirty="0"/>
              <a:t>*       55 *       10 *        25 *</a:t>
            </a:r>
          </a:p>
          <a:p>
            <a:r>
              <a:rPr kumimoji="1" lang="en-US" altLang="ja-JP" dirty="0"/>
              <a:t>*       55 *       11 *        21 *</a:t>
            </a:r>
          </a:p>
          <a:p>
            <a:r>
              <a:rPr kumimoji="1" lang="en-US" altLang="ja-JP" dirty="0"/>
              <a:t>*       55 *       12 *        21 *</a:t>
            </a:r>
          </a:p>
          <a:p>
            <a:r>
              <a:rPr kumimoji="1" lang="en-US" altLang="ja-JP" dirty="0"/>
              <a:t>*       55 *       13 *       -14 *</a:t>
            </a:r>
          </a:p>
          <a:p>
            <a:r>
              <a:rPr kumimoji="1" lang="en-US" altLang="ja-JP" dirty="0"/>
              <a:t>*       55 *       14 *        14 *</a:t>
            </a:r>
          </a:p>
          <a:p>
            <a:r>
              <a:rPr kumimoji="1" lang="en-US" altLang="ja-JP" dirty="0"/>
              <a:t>*       55 *       15 *        21 *</a:t>
            </a:r>
          </a:p>
          <a:p>
            <a:r>
              <a:rPr kumimoji="1" lang="en-US" altLang="ja-JP" dirty="0"/>
              <a:t>*       55 *       16 *        21 *</a:t>
            </a:r>
          </a:p>
          <a:p>
            <a:r>
              <a:rPr kumimoji="1" lang="en-US" altLang="ja-JP" dirty="0"/>
              <a:t>*       55 *       17 *        94 *</a:t>
            </a:r>
          </a:p>
          <a:p>
            <a:r>
              <a:rPr kumimoji="1" lang="en-US" altLang="ja-JP" dirty="0"/>
              <a:t>*       55 *       18 *        21 *</a:t>
            </a:r>
          </a:p>
          <a:p>
            <a:r>
              <a:rPr kumimoji="1" lang="en-US" altLang="ja-JP" dirty="0"/>
              <a:t>*       55 *       19 *        21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-16 *</a:t>
            </a:r>
          </a:p>
          <a:p>
            <a:r>
              <a:rPr kumimoji="1" lang="en-US" altLang="ja-JP" dirty="0"/>
              <a:t>*       56 *        9 *        16 *</a:t>
            </a:r>
          </a:p>
          <a:p>
            <a:r>
              <a:rPr kumimoji="1" lang="en-US" altLang="ja-JP" dirty="0"/>
              <a:t>*       56 *       10 *        25 *</a:t>
            </a:r>
          </a:p>
          <a:p>
            <a:r>
              <a:rPr kumimoji="1" lang="en-US" altLang="ja-JP" dirty="0"/>
              <a:t>*       56 *       11 *        21 *</a:t>
            </a:r>
          </a:p>
          <a:p>
            <a:r>
              <a:rPr kumimoji="1" lang="en-US" altLang="ja-JP" dirty="0"/>
              <a:t>*       56 *       12 *        21 *</a:t>
            </a:r>
          </a:p>
          <a:p>
            <a:r>
              <a:rPr kumimoji="1" lang="en-US" altLang="ja-JP" dirty="0"/>
              <a:t>*       56 *       13 *       -16 *</a:t>
            </a:r>
          </a:p>
          <a:p>
            <a:r>
              <a:rPr kumimoji="1" lang="en-US" altLang="ja-JP" dirty="0"/>
              <a:t>*       56 *       14 *        16 *</a:t>
            </a:r>
          </a:p>
          <a:p>
            <a:r>
              <a:rPr kumimoji="1" lang="en-US" altLang="ja-JP" dirty="0"/>
              <a:t>*       56 *       15 *        21 *</a:t>
            </a:r>
          </a:p>
          <a:p>
            <a:r>
              <a:rPr kumimoji="1" lang="en-US" altLang="ja-JP" dirty="0"/>
              <a:t>*       56 *       16 *        21 *</a:t>
            </a:r>
          </a:p>
          <a:p>
            <a:r>
              <a:rPr kumimoji="1" lang="en-US" altLang="ja-JP" dirty="0"/>
              <a:t>*       56 *       17 *        94 *</a:t>
            </a:r>
          </a:p>
          <a:p>
            <a:r>
              <a:rPr kumimoji="1" lang="en-US" altLang="ja-JP" dirty="0"/>
              <a:t>*       56 *       18 *        21 *</a:t>
            </a:r>
          </a:p>
          <a:p>
            <a:r>
              <a:rPr kumimoji="1" lang="en-US" altLang="ja-JP" dirty="0"/>
              <a:t>*       56 *       19 *        21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-14 *</a:t>
            </a:r>
          </a:p>
          <a:p>
            <a:r>
              <a:rPr kumimoji="1" lang="en-US" altLang="ja-JP" dirty="0"/>
              <a:t>*       57 *        9 *        14 *</a:t>
            </a:r>
          </a:p>
          <a:p>
            <a:r>
              <a:rPr kumimoji="1" lang="en-US" altLang="ja-JP" dirty="0"/>
              <a:t>Type &lt;CR&gt; to continue or q to quit ==&gt;</a:t>
            </a:r>
          </a:p>
          <a:p>
            <a:r>
              <a:rPr kumimoji="1" lang="en-US" altLang="ja-JP" dirty="0"/>
              <a:t>*       57 *       10 *        25 *</a:t>
            </a:r>
          </a:p>
          <a:p>
            <a:r>
              <a:rPr kumimoji="1" lang="en-US" altLang="ja-JP" dirty="0"/>
              <a:t>*       57 *       11 *        15 *</a:t>
            </a:r>
          </a:p>
          <a:p>
            <a:r>
              <a:rPr kumimoji="1" lang="en-US" altLang="ja-JP" dirty="0"/>
              <a:t>*       57 *       12 *       -15 *</a:t>
            </a:r>
          </a:p>
          <a:p>
            <a:r>
              <a:rPr kumimoji="1" lang="en-US" altLang="ja-JP" dirty="0"/>
              <a:t>*       57 *       13 *       -14 *</a:t>
            </a:r>
          </a:p>
          <a:p>
            <a:r>
              <a:rPr kumimoji="1" lang="en-US" altLang="ja-JP" dirty="0"/>
              <a:t>*       57 *       14 *        14 *</a:t>
            </a:r>
          </a:p>
          <a:p>
            <a:r>
              <a:rPr kumimoji="1" lang="en-US" altLang="ja-JP" dirty="0"/>
              <a:t>*       57 *       15 *        15 *</a:t>
            </a:r>
          </a:p>
          <a:p>
            <a:r>
              <a:rPr kumimoji="1" lang="en-US" altLang="ja-JP" dirty="0"/>
              <a:t>*       57 *       16 *       -15 *</a:t>
            </a:r>
          </a:p>
          <a:p>
            <a:r>
              <a:rPr kumimoji="1" lang="en-US" altLang="ja-JP" dirty="0"/>
              <a:t>*       57 *       17 *        94 *</a:t>
            </a:r>
          </a:p>
          <a:p>
            <a:r>
              <a:rPr kumimoji="1" lang="en-US" altLang="ja-JP" dirty="0"/>
              <a:t>*       57 *       18 *        15 *</a:t>
            </a:r>
          </a:p>
          <a:p>
            <a:r>
              <a:rPr kumimoji="1" lang="en-US" altLang="ja-JP" dirty="0"/>
              <a:t>*       57 *       19 *       -15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-16 *</a:t>
            </a:r>
          </a:p>
          <a:p>
            <a:r>
              <a:rPr kumimoji="1" lang="en-US" altLang="ja-JP" dirty="0"/>
              <a:t>*       58 *        9 *        16 *</a:t>
            </a:r>
          </a:p>
          <a:p>
            <a:r>
              <a:rPr kumimoji="1" lang="en-US" altLang="ja-JP" dirty="0"/>
              <a:t>*       58 *       10 *        25 *</a:t>
            </a:r>
          </a:p>
          <a:p>
            <a:r>
              <a:rPr kumimoji="1" lang="en-US" altLang="ja-JP" dirty="0"/>
              <a:t>*       58 *       11 *        15 *</a:t>
            </a:r>
          </a:p>
          <a:p>
            <a:r>
              <a:rPr kumimoji="1" lang="en-US" altLang="ja-JP" dirty="0"/>
              <a:t>*       58 *       12 *       -15 *</a:t>
            </a:r>
          </a:p>
          <a:p>
            <a:r>
              <a:rPr kumimoji="1" lang="en-US" altLang="ja-JP" dirty="0"/>
              <a:t>*       58 *       13 *       -16 *</a:t>
            </a:r>
          </a:p>
          <a:p>
            <a:r>
              <a:rPr kumimoji="1" lang="en-US" altLang="ja-JP" dirty="0"/>
              <a:t>*       58 *       14 *        16 *</a:t>
            </a:r>
          </a:p>
          <a:p>
            <a:r>
              <a:rPr kumimoji="1" lang="en-US" altLang="ja-JP" dirty="0"/>
              <a:t>Type &lt;CR&gt; to continue or q to quit ==&gt;</a:t>
            </a:r>
          </a:p>
          <a:p>
            <a:r>
              <a:rPr kumimoji="1" lang="en-US" altLang="ja-JP" dirty="0"/>
              <a:t>*       58 *       15 *        15 *</a:t>
            </a:r>
          </a:p>
          <a:p>
            <a:r>
              <a:rPr kumimoji="1" lang="en-US" altLang="ja-JP" dirty="0"/>
              <a:t>*       58 *       16 *       -15 *</a:t>
            </a:r>
          </a:p>
          <a:p>
            <a:r>
              <a:rPr kumimoji="1" lang="en-US" altLang="ja-JP" dirty="0"/>
              <a:t>*       58 *       17 *        94 *</a:t>
            </a:r>
          </a:p>
          <a:p>
            <a:r>
              <a:rPr kumimoji="1" lang="en-US" altLang="ja-JP" dirty="0"/>
              <a:t>*       58 *       18 *        15 *</a:t>
            </a:r>
          </a:p>
          <a:p>
            <a:r>
              <a:rPr kumimoji="1" lang="en-US" altLang="ja-JP" dirty="0"/>
              <a:t>*       58 *       19 *       -15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-16 *</a:t>
            </a:r>
          </a:p>
          <a:p>
            <a:r>
              <a:rPr kumimoji="1" lang="en-US" altLang="ja-JP" dirty="0"/>
              <a:t>*       59 *        9 *        16 *</a:t>
            </a:r>
          </a:p>
          <a:p>
            <a:r>
              <a:rPr kumimoji="1" lang="en-US" altLang="ja-JP" dirty="0"/>
              <a:t>*       59 *       10 *        25 *</a:t>
            </a:r>
          </a:p>
          <a:p>
            <a:r>
              <a:rPr kumimoji="1" lang="en-US" altLang="ja-JP" dirty="0"/>
              <a:t>*       59 *       11 *         5 *</a:t>
            </a:r>
          </a:p>
          <a:p>
            <a:r>
              <a:rPr kumimoji="1" lang="en-US" altLang="ja-JP" dirty="0"/>
              <a:t>*       59 *       12 *        -5 *</a:t>
            </a:r>
          </a:p>
          <a:p>
            <a:r>
              <a:rPr kumimoji="1" lang="en-US" altLang="ja-JP" dirty="0"/>
              <a:t>*       59 *       13 *       -16 *</a:t>
            </a:r>
          </a:p>
          <a:p>
            <a:r>
              <a:rPr kumimoji="1" lang="en-US" altLang="ja-JP" dirty="0"/>
              <a:t>*       59 *       14 *        16 *</a:t>
            </a:r>
          </a:p>
          <a:p>
            <a:r>
              <a:rPr kumimoji="1" lang="en-US" altLang="ja-JP" dirty="0"/>
              <a:t>*       59 *       15 *         5 *</a:t>
            </a:r>
          </a:p>
          <a:p>
            <a:r>
              <a:rPr kumimoji="1" lang="en-US" altLang="ja-JP" dirty="0"/>
              <a:t>*       59 *       16 *        -5 *</a:t>
            </a:r>
          </a:p>
          <a:p>
            <a:r>
              <a:rPr kumimoji="1" lang="en-US" altLang="ja-JP" dirty="0"/>
              <a:t>*       59 *       17 *        94 *</a:t>
            </a:r>
          </a:p>
          <a:p>
            <a:r>
              <a:rPr kumimoji="1" lang="en-US" altLang="ja-JP" dirty="0"/>
              <a:t>*       59 *       18 *         5 *</a:t>
            </a:r>
          </a:p>
          <a:p>
            <a:r>
              <a:rPr kumimoji="1" lang="en-US" altLang="ja-JP" dirty="0"/>
              <a:t>*       59 *       19 *        -5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-16 *</a:t>
            </a:r>
          </a:p>
          <a:p>
            <a:r>
              <a:rPr kumimoji="1" lang="en-US" altLang="ja-JP" dirty="0"/>
              <a:t>*       60 *        9 *        16 *</a:t>
            </a:r>
          </a:p>
          <a:p>
            <a:r>
              <a:rPr kumimoji="1" lang="en-US" altLang="ja-JP" dirty="0"/>
              <a:t>*       60 *       10 *        25 *</a:t>
            </a:r>
          </a:p>
          <a:p>
            <a:r>
              <a:rPr kumimoji="1" lang="en-US" altLang="ja-JP" dirty="0"/>
              <a:t>*       60 *       11 *        24 *</a:t>
            </a:r>
          </a:p>
          <a:p>
            <a:r>
              <a:rPr kumimoji="1" lang="en-US" altLang="ja-JP" dirty="0"/>
              <a:t>*       60 *       12 *       -24 *</a:t>
            </a:r>
          </a:p>
          <a:p>
            <a:r>
              <a:rPr kumimoji="1" lang="en-US" altLang="ja-JP" dirty="0"/>
              <a:t>*       60 *       13 *       -13 *</a:t>
            </a:r>
          </a:p>
          <a:p>
            <a:r>
              <a:rPr kumimoji="1" lang="en-US" altLang="ja-JP" dirty="0"/>
              <a:t>*       60 *       14 *        14 *</a:t>
            </a:r>
          </a:p>
          <a:p>
            <a:r>
              <a:rPr kumimoji="1" lang="en-US" altLang="ja-JP" dirty="0"/>
              <a:t>*       60 *       15 *         3 *</a:t>
            </a:r>
          </a:p>
          <a:p>
            <a:r>
              <a:rPr kumimoji="1" lang="en-US" altLang="ja-JP" dirty="0"/>
              <a:t>*       60 *       16 *        -4 *</a:t>
            </a:r>
          </a:p>
          <a:p>
            <a:r>
              <a:rPr kumimoji="1" lang="en-US" altLang="ja-JP" dirty="0"/>
              <a:t>*       60 *       17 *       -16 *</a:t>
            </a:r>
          </a:p>
          <a:p>
            <a:r>
              <a:rPr kumimoji="1" lang="en-US" altLang="ja-JP" dirty="0"/>
              <a:t>*       60 *       18 *        16 *</a:t>
            </a:r>
          </a:p>
          <a:p>
            <a:r>
              <a:rPr kumimoji="1" lang="en-US" altLang="ja-JP" dirty="0"/>
              <a:t>*       60 *       19 *       -13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-14 *</a:t>
            </a:r>
          </a:p>
          <a:p>
            <a:r>
              <a:rPr kumimoji="1" lang="en-US" altLang="ja-JP" dirty="0"/>
              <a:t>*       61 *        9 *        14 *</a:t>
            </a:r>
          </a:p>
          <a:p>
            <a:r>
              <a:rPr kumimoji="1" lang="en-US" altLang="ja-JP" dirty="0"/>
              <a:t>*       61 *       10 *        25 *</a:t>
            </a:r>
          </a:p>
          <a:p>
            <a:r>
              <a:rPr kumimoji="1" lang="en-US" altLang="ja-JP" dirty="0"/>
              <a:t>*       61 *       11 *         4 *</a:t>
            </a:r>
          </a:p>
          <a:p>
            <a:r>
              <a:rPr kumimoji="1" lang="en-US" altLang="ja-JP" dirty="0"/>
              <a:t>*       61 *       12 *        -4 *</a:t>
            </a:r>
          </a:p>
          <a:p>
            <a:r>
              <a:rPr kumimoji="1" lang="en-US" altLang="ja-JP" dirty="0"/>
              <a:t>*       61 *       13 *       -14 *</a:t>
            </a:r>
          </a:p>
          <a:p>
            <a:r>
              <a:rPr kumimoji="1" lang="en-US" altLang="ja-JP" dirty="0"/>
              <a:t>*       61 *       14 *        14 *</a:t>
            </a:r>
          </a:p>
          <a:p>
            <a:r>
              <a:rPr kumimoji="1" lang="en-US" altLang="ja-JP" dirty="0"/>
              <a:t>*       61 *       15 *         4 *</a:t>
            </a:r>
          </a:p>
          <a:p>
            <a:r>
              <a:rPr kumimoji="1" lang="en-US" altLang="ja-JP" dirty="0"/>
              <a:t>*       61 *       16 *        -4 *</a:t>
            </a:r>
          </a:p>
          <a:p>
            <a:r>
              <a:rPr kumimoji="1" lang="en-US" altLang="ja-JP" dirty="0"/>
              <a:t>*       61 *       17 *        94 *</a:t>
            </a:r>
          </a:p>
          <a:p>
            <a:r>
              <a:rPr kumimoji="1" lang="en-US" altLang="ja-JP" dirty="0"/>
              <a:t>*       61 *       18 *         4 *</a:t>
            </a:r>
          </a:p>
          <a:p>
            <a:r>
              <a:rPr kumimoji="1" lang="en-US" altLang="ja-JP" dirty="0"/>
              <a:t>*       61 *       19 *        -4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-16 *</a:t>
            </a:r>
          </a:p>
          <a:p>
            <a:r>
              <a:rPr kumimoji="1" lang="en-US" altLang="ja-JP" dirty="0"/>
              <a:t>*       62 *        9 *        16 *</a:t>
            </a:r>
          </a:p>
          <a:p>
            <a:r>
              <a:rPr kumimoji="1" lang="en-US" altLang="ja-JP" dirty="0"/>
              <a:t>Type &lt;CR&gt; to continue or q to quit ==&gt;</a:t>
            </a:r>
          </a:p>
          <a:p>
            <a:r>
              <a:rPr kumimoji="1" lang="en-US" altLang="ja-JP" dirty="0"/>
              <a:t>*       62 *       10 *        25 *</a:t>
            </a:r>
          </a:p>
          <a:p>
            <a:r>
              <a:rPr kumimoji="1" lang="en-US" altLang="ja-JP" dirty="0"/>
              <a:t>*       62 *       11 *         4 *</a:t>
            </a:r>
          </a:p>
          <a:p>
            <a:r>
              <a:rPr kumimoji="1" lang="en-US" altLang="ja-JP" dirty="0"/>
              <a:t>*       62 *       12 *        -4 *</a:t>
            </a:r>
          </a:p>
          <a:p>
            <a:r>
              <a:rPr kumimoji="1" lang="en-US" altLang="ja-JP" dirty="0"/>
              <a:t>*       62 *       13 *       -16 *</a:t>
            </a:r>
          </a:p>
          <a:p>
            <a:r>
              <a:rPr kumimoji="1" lang="en-US" altLang="ja-JP" dirty="0"/>
              <a:t>*       62 *       14 *        16 *</a:t>
            </a:r>
          </a:p>
          <a:p>
            <a:r>
              <a:rPr kumimoji="1" lang="en-US" altLang="ja-JP" dirty="0"/>
              <a:t>*       62 *       15 *         4 *</a:t>
            </a:r>
          </a:p>
          <a:p>
            <a:r>
              <a:rPr kumimoji="1" lang="en-US" altLang="ja-JP" dirty="0"/>
              <a:t>*       62 *       16 *        -4 *</a:t>
            </a:r>
          </a:p>
          <a:p>
            <a:r>
              <a:rPr kumimoji="1" lang="en-US" altLang="ja-JP" dirty="0"/>
              <a:t>*       62 *       17 *        94 *</a:t>
            </a:r>
          </a:p>
          <a:p>
            <a:r>
              <a:rPr kumimoji="1" lang="en-US" altLang="ja-JP" dirty="0"/>
              <a:t>*       62 *       18 *         4 *</a:t>
            </a:r>
          </a:p>
          <a:p>
            <a:r>
              <a:rPr kumimoji="1" lang="en-US" altLang="ja-JP" dirty="0"/>
              <a:t>*       62 *       19 *        -4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-16 *</a:t>
            </a:r>
          </a:p>
          <a:p>
            <a:r>
              <a:rPr kumimoji="1" lang="en-US" altLang="ja-JP" dirty="0"/>
              <a:t>*       63 *        9 *        16 *</a:t>
            </a:r>
          </a:p>
          <a:p>
            <a:r>
              <a:rPr kumimoji="1" lang="en-US" altLang="ja-JP" dirty="0"/>
              <a:t>*       63 *       10 *        25 *</a:t>
            </a:r>
          </a:p>
          <a:p>
            <a:r>
              <a:rPr kumimoji="1" lang="en-US" altLang="ja-JP" dirty="0"/>
              <a:t>*       63 *       11 *        15 *</a:t>
            </a:r>
          </a:p>
          <a:p>
            <a:r>
              <a:rPr kumimoji="1" lang="en-US" altLang="ja-JP" dirty="0"/>
              <a:t>*       63 *       12 *       -15 *</a:t>
            </a:r>
          </a:p>
          <a:p>
            <a:r>
              <a:rPr kumimoji="1" lang="en-US" altLang="ja-JP" dirty="0"/>
              <a:t>*       63 *       13 *       -16 *</a:t>
            </a:r>
          </a:p>
          <a:p>
            <a:r>
              <a:rPr kumimoji="1" lang="en-US" altLang="ja-JP" dirty="0"/>
              <a:t>*       63 *       14 *        16 *</a:t>
            </a:r>
          </a:p>
          <a:p>
            <a:r>
              <a:rPr kumimoji="1" lang="en-US" altLang="ja-JP" dirty="0"/>
              <a:t>Type &lt;CR&gt; to continue or q to quit ==&gt;</a:t>
            </a:r>
          </a:p>
          <a:p>
            <a:r>
              <a:rPr kumimoji="1" lang="en-US" altLang="ja-JP" dirty="0"/>
              <a:t>*       63 *       15 *        15 *</a:t>
            </a:r>
          </a:p>
          <a:p>
            <a:r>
              <a:rPr kumimoji="1" lang="en-US" altLang="ja-JP" dirty="0"/>
              <a:t>*       63 *       16 *       -15 *</a:t>
            </a:r>
          </a:p>
          <a:p>
            <a:r>
              <a:rPr kumimoji="1" lang="en-US" altLang="ja-JP" dirty="0"/>
              <a:t>*       63 *       17 *        16 *</a:t>
            </a:r>
          </a:p>
          <a:p>
            <a:r>
              <a:rPr kumimoji="1" lang="en-US" altLang="ja-JP" dirty="0"/>
              <a:t>*       63 *       18 *        13 *</a:t>
            </a:r>
          </a:p>
          <a:p>
            <a:r>
              <a:rPr kumimoji="1" lang="en-US" altLang="ja-JP" dirty="0"/>
              <a:t>*       63 *       19 *       -14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-14 *</a:t>
            </a:r>
          </a:p>
          <a:p>
            <a:r>
              <a:rPr kumimoji="1" lang="en-US" altLang="ja-JP" dirty="0"/>
              <a:t>*       64 *        9 *        14 *</a:t>
            </a:r>
          </a:p>
          <a:p>
            <a:r>
              <a:rPr kumimoji="1" lang="en-US" altLang="ja-JP" dirty="0"/>
              <a:t>*       64 *       10 *        25 *</a:t>
            </a:r>
          </a:p>
          <a:p>
            <a:r>
              <a:rPr kumimoji="1" lang="en-US" altLang="ja-JP" dirty="0"/>
              <a:t>*       64 *       11 *         4 *</a:t>
            </a:r>
          </a:p>
          <a:p>
            <a:r>
              <a:rPr kumimoji="1" lang="en-US" altLang="ja-JP" dirty="0"/>
              <a:t>*       64 *       12 *        -4 *</a:t>
            </a:r>
          </a:p>
          <a:p>
            <a:r>
              <a:rPr kumimoji="1" lang="en-US" altLang="ja-JP" dirty="0"/>
              <a:t>*       64 *       13 *       -14 *</a:t>
            </a:r>
          </a:p>
          <a:p>
            <a:r>
              <a:rPr kumimoji="1" lang="en-US" altLang="ja-JP" dirty="0"/>
              <a:t>*       64 *       14 *        14 *</a:t>
            </a:r>
          </a:p>
          <a:p>
            <a:r>
              <a:rPr kumimoji="1" lang="en-US" altLang="ja-JP" dirty="0"/>
              <a:t>*       64 *       15 *         4 *</a:t>
            </a:r>
          </a:p>
          <a:p>
            <a:r>
              <a:rPr kumimoji="1" lang="en-US" altLang="ja-JP" dirty="0"/>
              <a:t>*       64 *       16 *        -4 *</a:t>
            </a:r>
          </a:p>
          <a:p>
            <a:r>
              <a:rPr kumimoji="1" lang="en-US" altLang="ja-JP" dirty="0"/>
              <a:t>*       64 *       17 *        94 *</a:t>
            </a:r>
          </a:p>
          <a:p>
            <a:r>
              <a:rPr kumimoji="1" lang="en-US" altLang="ja-JP" dirty="0"/>
              <a:t>*       64 *       18 *         4 *</a:t>
            </a:r>
          </a:p>
          <a:p>
            <a:r>
              <a:rPr kumimoji="1" lang="en-US" altLang="ja-JP" dirty="0"/>
              <a:t>*       64 *       19 *        -4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-16 *</a:t>
            </a:r>
          </a:p>
          <a:p>
            <a:r>
              <a:rPr kumimoji="1" lang="en-US" altLang="ja-JP" dirty="0"/>
              <a:t>*       65 *        9 *        16 *</a:t>
            </a:r>
          </a:p>
          <a:p>
            <a:r>
              <a:rPr kumimoji="1" lang="en-US" altLang="ja-JP" dirty="0"/>
              <a:t>*       65 *       10 *        25 *</a:t>
            </a:r>
          </a:p>
          <a:p>
            <a:r>
              <a:rPr kumimoji="1" lang="en-US" altLang="ja-JP" dirty="0"/>
              <a:t>*       65 *       11 *         5 *</a:t>
            </a:r>
          </a:p>
          <a:p>
            <a:r>
              <a:rPr kumimoji="1" lang="en-US" altLang="ja-JP" dirty="0"/>
              <a:t>*       65 *       12 *        -5 *</a:t>
            </a:r>
          </a:p>
          <a:p>
            <a:r>
              <a:rPr kumimoji="1" lang="en-US" altLang="ja-JP" dirty="0"/>
              <a:t>*       65 *       13 *       -16 *</a:t>
            </a:r>
          </a:p>
          <a:p>
            <a:r>
              <a:rPr kumimoji="1" lang="en-US" altLang="ja-JP" dirty="0"/>
              <a:t>*       65 *       14 *        16 *</a:t>
            </a:r>
          </a:p>
          <a:p>
            <a:r>
              <a:rPr kumimoji="1" lang="en-US" altLang="ja-JP" dirty="0"/>
              <a:t>*       65 *       15 *         5 *</a:t>
            </a:r>
          </a:p>
          <a:p>
            <a:r>
              <a:rPr kumimoji="1" lang="en-US" altLang="ja-JP" dirty="0"/>
              <a:t>*       65 *       16 *        -5 *</a:t>
            </a:r>
          </a:p>
          <a:p>
            <a:r>
              <a:rPr kumimoji="1" lang="en-US" altLang="ja-JP" dirty="0"/>
              <a:t>*       65 *       17 *        94 *</a:t>
            </a:r>
          </a:p>
          <a:p>
            <a:r>
              <a:rPr kumimoji="1" lang="en-US" altLang="ja-JP" dirty="0"/>
              <a:t>*       65 *       18 *         5 *</a:t>
            </a:r>
          </a:p>
          <a:p>
            <a:r>
              <a:rPr kumimoji="1" lang="en-US" altLang="ja-JP" dirty="0"/>
              <a:t>*       65 *       19 *        -5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-14 *</a:t>
            </a:r>
          </a:p>
          <a:p>
            <a:r>
              <a:rPr kumimoji="1" lang="en-US" altLang="ja-JP" dirty="0"/>
              <a:t>*       66 *        9 *        14 *</a:t>
            </a:r>
          </a:p>
          <a:p>
            <a:r>
              <a:rPr kumimoji="1" lang="en-US" altLang="ja-JP" dirty="0"/>
              <a:t>*       66 *       10 *        25 *</a:t>
            </a:r>
          </a:p>
          <a:p>
            <a:r>
              <a:rPr kumimoji="1" lang="en-US" altLang="ja-JP" dirty="0"/>
              <a:t>*       66 *       11 *         5 *</a:t>
            </a:r>
          </a:p>
          <a:p>
            <a:r>
              <a:rPr kumimoji="1" lang="en-US" altLang="ja-JP" dirty="0"/>
              <a:t>*       66 *       12 *        -5 *</a:t>
            </a:r>
          </a:p>
          <a:p>
            <a:r>
              <a:rPr kumimoji="1" lang="en-US" altLang="ja-JP" dirty="0"/>
              <a:t>*       66 *       13 *       -14 *</a:t>
            </a:r>
          </a:p>
          <a:p>
            <a:r>
              <a:rPr kumimoji="1" lang="en-US" altLang="ja-JP" dirty="0"/>
              <a:t>*       66 *       14 *        14 *</a:t>
            </a:r>
          </a:p>
          <a:p>
            <a:r>
              <a:rPr kumimoji="1" lang="en-US" altLang="ja-JP" dirty="0"/>
              <a:t>*       66 *       15 *         5 *</a:t>
            </a:r>
          </a:p>
          <a:p>
            <a:r>
              <a:rPr kumimoji="1" lang="en-US" altLang="ja-JP" dirty="0"/>
              <a:t>*       66 *       16 *        -5 *</a:t>
            </a:r>
          </a:p>
          <a:p>
            <a:r>
              <a:rPr kumimoji="1" lang="en-US" altLang="ja-JP" dirty="0"/>
              <a:t>*       66 *       17 *        94 *</a:t>
            </a:r>
          </a:p>
          <a:p>
            <a:r>
              <a:rPr kumimoji="1" lang="en-US" altLang="ja-JP" dirty="0"/>
              <a:t>*       66 *       18 *         5 *</a:t>
            </a:r>
          </a:p>
          <a:p>
            <a:r>
              <a:rPr kumimoji="1" lang="en-US" altLang="ja-JP" dirty="0"/>
              <a:t>*       66 *       19 *        -5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-14 *</a:t>
            </a:r>
          </a:p>
          <a:p>
            <a:r>
              <a:rPr kumimoji="1" lang="en-US" altLang="ja-JP" dirty="0"/>
              <a:t>*       67 *        9 *        14 *</a:t>
            </a:r>
          </a:p>
          <a:p>
            <a:r>
              <a:rPr kumimoji="1" lang="en-US" altLang="ja-JP" dirty="0"/>
              <a:t>Type &lt;CR&gt; to continue or q to quit ==&gt;</a:t>
            </a:r>
          </a:p>
          <a:p>
            <a:r>
              <a:rPr kumimoji="1" lang="en-US" altLang="ja-JP" dirty="0"/>
              <a:t>*       67 *       10 *        25 *</a:t>
            </a:r>
          </a:p>
          <a:p>
            <a:r>
              <a:rPr kumimoji="1" lang="en-US" altLang="ja-JP" dirty="0"/>
              <a:t>*       67 *       11 *         5 *</a:t>
            </a:r>
          </a:p>
          <a:p>
            <a:r>
              <a:rPr kumimoji="1" lang="en-US" altLang="ja-JP" dirty="0"/>
              <a:t>*       67 *       12 *        -5 *</a:t>
            </a:r>
          </a:p>
          <a:p>
            <a:r>
              <a:rPr kumimoji="1" lang="en-US" altLang="ja-JP" dirty="0"/>
              <a:t>*       67 *       13 *       -14 *</a:t>
            </a:r>
          </a:p>
          <a:p>
            <a:r>
              <a:rPr kumimoji="1" lang="en-US" altLang="ja-JP" dirty="0"/>
              <a:t>*       67 *       14 *        14 *</a:t>
            </a:r>
          </a:p>
          <a:p>
            <a:r>
              <a:rPr kumimoji="1" lang="en-US" altLang="ja-JP" dirty="0"/>
              <a:t>*       67 *       15 *         5 *</a:t>
            </a:r>
          </a:p>
          <a:p>
            <a:r>
              <a:rPr kumimoji="1" lang="en-US" altLang="ja-JP" dirty="0"/>
              <a:t>*       67 *       16 *        -5 *</a:t>
            </a:r>
          </a:p>
          <a:p>
            <a:r>
              <a:rPr kumimoji="1" lang="en-US" altLang="ja-JP" dirty="0"/>
              <a:t>*       67 *       17 *        94 *</a:t>
            </a:r>
          </a:p>
          <a:p>
            <a:r>
              <a:rPr kumimoji="1" lang="en-US" altLang="ja-JP" dirty="0"/>
              <a:t>*       67 *       18 *         5 *</a:t>
            </a:r>
          </a:p>
          <a:p>
            <a:r>
              <a:rPr kumimoji="1" lang="en-US" altLang="ja-JP" dirty="0"/>
              <a:t>*       67 *       19 *        -5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-16 *</a:t>
            </a:r>
          </a:p>
          <a:p>
            <a:r>
              <a:rPr kumimoji="1" lang="en-US" altLang="ja-JP" dirty="0"/>
              <a:t>*       68 *        9 *        16 *</a:t>
            </a:r>
          </a:p>
          <a:p>
            <a:r>
              <a:rPr kumimoji="1" lang="en-US" altLang="ja-JP" dirty="0"/>
              <a:t>*       68 *       10 *        25 *</a:t>
            </a:r>
          </a:p>
          <a:p>
            <a:r>
              <a:rPr kumimoji="1" lang="en-US" altLang="ja-JP" dirty="0"/>
              <a:t>*       68 *       11 *        15 *</a:t>
            </a:r>
          </a:p>
          <a:p>
            <a:r>
              <a:rPr kumimoji="1" lang="en-US" altLang="ja-JP" dirty="0"/>
              <a:t>*       68 *       12 *       -15 *</a:t>
            </a:r>
          </a:p>
          <a:p>
            <a:r>
              <a:rPr kumimoji="1" lang="en-US" altLang="ja-JP" dirty="0"/>
              <a:t>*       68 *       13 *       -16 *</a:t>
            </a:r>
          </a:p>
          <a:p>
            <a:r>
              <a:rPr kumimoji="1" lang="en-US" altLang="ja-JP" dirty="0"/>
              <a:t>*       68 *       14 *        16 *</a:t>
            </a:r>
          </a:p>
          <a:p>
            <a:r>
              <a:rPr kumimoji="1" lang="en-US" altLang="ja-JP" dirty="0"/>
              <a:t>Type &lt;CR&gt; to continue or q to quit ==&gt;</a:t>
            </a:r>
          </a:p>
          <a:p>
            <a:r>
              <a:rPr kumimoji="1" lang="en-US" altLang="ja-JP" dirty="0"/>
              <a:t>*       68 *       15 *        15 *</a:t>
            </a:r>
          </a:p>
          <a:p>
            <a:r>
              <a:rPr kumimoji="1" lang="en-US" altLang="ja-JP" dirty="0"/>
              <a:t>*       68 *       16 *       -15 *</a:t>
            </a:r>
          </a:p>
          <a:p>
            <a:r>
              <a:rPr kumimoji="1" lang="en-US" altLang="ja-JP" dirty="0"/>
              <a:t>*       68 *       17 *        94 *</a:t>
            </a:r>
          </a:p>
          <a:p>
            <a:r>
              <a:rPr kumimoji="1" lang="en-US" altLang="ja-JP" dirty="0"/>
              <a:t>*       68 *       18 *        15 *</a:t>
            </a:r>
          </a:p>
          <a:p>
            <a:r>
              <a:rPr kumimoji="1" lang="en-US" altLang="ja-JP" dirty="0"/>
              <a:t>*       68 *       19 *       -15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-14 *</a:t>
            </a:r>
          </a:p>
          <a:p>
            <a:r>
              <a:rPr kumimoji="1" lang="en-US" altLang="ja-JP" dirty="0"/>
              <a:t>*       69 *        9 *        14 *</a:t>
            </a:r>
          </a:p>
          <a:p>
            <a:r>
              <a:rPr kumimoji="1" lang="en-US" altLang="ja-JP" dirty="0"/>
              <a:t>*       69 *       10 *        25 *</a:t>
            </a:r>
          </a:p>
          <a:p>
            <a:r>
              <a:rPr kumimoji="1" lang="en-US" altLang="ja-JP" dirty="0"/>
              <a:t>*       69 *       11 *         5 *</a:t>
            </a:r>
          </a:p>
          <a:p>
            <a:r>
              <a:rPr kumimoji="1" lang="en-US" altLang="ja-JP" dirty="0"/>
              <a:t>*       69 *       12 *        -5 *</a:t>
            </a:r>
          </a:p>
          <a:p>
            <a:r>
              <a:rPr kumimoji="1" lang="en-US" altLang="ja-JP" dirty="0"/>
              <a:t>*       69 *       13 *       -14 *</a:t>
            </a:r>
          </a:p>
          <a:p>
            <a:r>
              <a:rPr kumimoji="1" lang="en-US" altLang="ja-JP" dirty="0"/>
              <a:t>*       69 *       14 *        14 *</a:t>
            </a:r>
          </a:p>
          <a:p>
            <a:r>
              <a:rPr kumimoji="1" lang="en-US" altLang="ja-JP" dirty="0"/>
              <a:t>*       69 *       15 *         5 *</a:t>
            </a:r>
          </a:p>
          <a:p>
            <a:r>
              <a:rPr kumimoji="1" lang="en-US" altLang="ja-JP" dirty="0"/>
              <a:t>*       69 *       16 *        -5 *</a:t>
            </a:r>
          </a:p>
          <a:p>
            <a:r>
              <a:rPr kumimoji="1" lang="en-US" altLang="ja-JP" dirty="0"/>
              <a:t>*       69 *       17 *        94 *</a:t>
            </a:r>
          </a:p>
          <a:p>
            <a:r>
              <a:rPr kumimoji="1" lang="en-US" altLang="ja-JP" dirty="0"/>
              <a:t>*       69 *       18 *         5 *</a:t>
            </a:r>
          </a:p>
          <a:p>
            <a:r>
              <a:rPr kumimoji="1" lang="en-US" altLang="ja-JP" dirty="0"/>
              <a:t>*       69 *       19 *        -5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-16 *</a:t>
            </a:r>
          </a:p>
          <a:p>
            <a:r>
              <a:rPr kumimoji="1" lang="en-US" altLang="ja-JP" dirty="0"/>
              <a:t>*       70 *        9 *        16 *</a:t>
            </a:r>
          </a:p>
          <a:p>
            <a:r>
              <a:rPr kumimoji="1" lang="en-US" altLang="ja-JP" dirty="0"/>
              <a:t>*       70 *       10 *        25 *</a:t>
            </a:r>
          </a:p>
          <a:p>
            <a:r>
              <a:rPr kumimoji="1" lang="en-US" altLang="ja-JP" dirty="0"/>
              <a:t>*       70 *       11 *         5 *</a:t>
            </a:r>
          </a:p>
          <a:p>
            <a:r>
              <a:rPr kumimoji="1" lang="en-US" altLang="ja-JP" dirty="0"/>
              <a:t>*       70 *       12 *        -5 *</a:t>
            </a:r>
          </a:p>
          <a:p>
            <a:r>
              <a:rPr kumimoji="1" lang="en-US" altLang="ja-JP" dirty="0"/>
              <a:t>*       70 *       13 *       -16 *</a:t>
            </a:r>
          </a:p>
          <a:p>
            <a:r>
              <a:rPr kumimoji="1" lang="en-US" altLang="ja-JP" dirty="0"/>
              <a:t>*       70 *       14 *        16 *</a:t>
            </a:r>
          </a:p>
          <a:p>
            <a:r>
              <a:rPr kumimoji="1" lang="en-US" altLang="ja-JP" dirty="0"/>
              <a:t>*       70 *       15 *         5 *</a:t>
            </a:r>
          </a:p>
          <a:p>
            <a:r>
              <a:rPr kumimoji="1" lang="en-US" altLang="ja-JP" dirty="0"/>
              <a:t>*       70 *       16 *        -5 *</a:t>
            </a:r>
          </a:p>
          <a:p>
            <a:r>
              <a:rPr kumimoji="1" lang="en-US" altLang="ja-JP" dirty="0"/>
              <a:t>*       70 *       17 *        94 *</a:t>
            </a:r>
          </a:p>
          <a:p>
            <a:r>
              <a:rPr kumimoji="1" lang="en-US" altLang="ja-JP" dirty="0"/>
              <a:t>*       70 *       18 *         5 *</a:t>
            </a:r>
          </a:p>
          <a:p>
            <a:r>
              <a:rPr kumimoji="1" lang="en-US" altLang="ja-JP" dirty="0"/>
              <a:t>*       70 *       19 *        -5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-14 *</a:t>
            </a:r>
          </a:p>
          <a:p>
            <a:r>
              <a:rPr kumimoji="1" lang="en-US" altLang="ja-JP" dirty="0"/>
              <a:t>*       71 *        9 *        14 *</a:t>
            </a:r>
          </a:p>
          <a:p>
            <a:r>
              <a:rPr kumimoji="1" lang="en-US" altLang="ja-JP" dirty="0"/>
              <a:t>*       71 *       10 *        25 *</a:t>
            </a:r>
          </a:p>
          <a:p>
            <a:r>
              <a:rPr kumimoji="1" lang="en-US" altLang="ja-JP" dirty="0"/>
              <a:t>*       71 *       11 *         5 *</a:t>
            </a:r>
          </a:p>
          <a:p>
            <a:r>
              <a:rPr kumimoji="1" lang="en-US" altLang="ja-JP" dirty="0"/>
              <a:t>*       71 *       12 *        -5 *</a:t>
            </a:r>
          </a:p>
          <a:p>
            <a:r>
              <a:rPr kumimoji="1" lang="en-US" altLang="ja-JP" dirty="0"/>
              <a:t>*       71 *       13 *       -14 *</a:t>
            </a:r>
          </a:p>
          <a:p>
            <a:r>
              <a:rPr kumimoji="1" lang="en-US" altLang="ja-JP" dirty="0"/>
              <a:t>*       71 *       14 *        14 *</a:t>
            </a:r>
          </a:p>
          <a:p>
            <a:r>
              <a:rPr kumimoji="1" lang="en-US" altLang="ja-JP" dirty="0"/>
              <a:t>*       71 *       15 *         5 *</a:t>
            </a:r>
          </a:p>
          <a:p>
            <a:r>
              <a:rPr kumimoji="1" lang="en-US" altLang="ja-JP" dirty="0"/>
              <a:t>*       71 *       16 *        -5 *</a:t>
            </a:r>
          </a:p>
          <a:p>
            <a:r>
              <a:rPr kumimoji="1" lang="en-US" altLang="ja-JP" dirty="0"/>
              <a:t>*       71 *       17 *        94 *</a:t>
            </a:r>
          </a:p>
          <a:p>
            <a:r>
              <a:rPr kumimoji="1" lang="en-US" altLang="ja-JP" dirty="0"/>
              <a:t>*       71 *       18 *         5 *</a:t>
            </a:r>
          </a:p>
          <a:p>
            <a:r>
              <a:rPr kumimoji="1" lang="en-US" altLang="ja-JP" dirty="0"/>
              <a:t>*       71 *       19 *        -5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-14 *</a:t>
            </a:r>
          </a:p>
          <a:p>
            <a:r>
              <a:rPr kumimoji="1" lang="en-US" altLang="ja-JP" dirty="0"/>
              <a:t>*       72 *        9 *        14 *</a:t>
            </a:r>
          </a:p>
          <a:p>
            <a:r>
              <a:rPr kumimoji="1" lang="en-US" altLang="ja-JP" dirty="0"/>
              <a:t>Type &lt;CR&gt; to continue or q to quit ==&gt;</a:t>
            </a:r>
          </a:p>
          <a:p>
            <a:r>
              <a:rPr kumimoji="1" lang="en-US" altLang="ja-JP" dirty="0"/>
              <a:t>*       72 *       10 *        25 *</a:t>
            </a:r>
          </a:p>
          <a:p>
            <a:r>
              <a:rPr kumimoji="1" lang="en-US" altLang="ja-JP" dirty="0"/>
              <a:t>*       72 *       11 *         5 *</a:t>
            </a:r>
          </a:p>
          <a:p>
            <a:r>
              <a:rPr kumimoji="1" lang="en-US" altLang="ja-JP" dirty="0"/>
              <a:t>*       72 *       12 *        -5 *</a:t>
            </a:r>
          </a:p>
          <a:p>
            <a:r>
              <a:rPr kumimoji="1" lang="en-US" altLang="ja-JP" dirty="0"/>
              <a:t>*       72 *       13 *       -14 *</a:t>
            </a:r>
          </a:p>
          <a:p>
            <a:r>
              <a:rPr kumimoji="1" lang="en-US" altLang="ja-JP" dirty="0"/>
              <a:t>*       72 *       14 *        14 *</a:t>
            </a:r>
          </a:p>
          <a:p>
            <a:r>
              <a:rPr kumimoji="1" lang="en-US" altLang="ja-JP" dirty="0"/>
              <a:t>*       72 *       15 *         5 *</a:t>
            </a:r>
          </a:p>
          <a:p>
            <a:r>
              <a:rPr kumimoji="1" lang="en-US" altLang="ja-JP" dirty="0"/>
              <a:t>*       72 *       16 *        -5 *</a:t>
            </a:r>
          </a:p>
          <a:p>
            <a:r>
              <a:rPr kumimoji="1" lang="en-US" altLang="ja-JP" dirty="0"/>
              <a:t>*       72 *       17 *        94 *</a:t>
            </a:r>
          </a:p>
          <a:p>
            <a:r>
              <a:rPr kumimoji="1" lang="en-US" altLang="ja-JP" dirty="0"/>
              <a:t>*       72 *       18 *         5 *</a:t>
            </a:r>
          </a:p>
          <a:p>
            <a:r>
              <a:rPr kumimoji="1" lang="en-US" altLang="ja-JP" dirty="0"/>
              <a:t>*       72 *       19 *        -5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-14 *</a:t>
            </a:r>
          </a:p>
          <a:p>
            <a:r>
              <a:rPr kumimoji="1" lang="en-US" altLang="ja-JP" dirty="0"/>
              <a:t>*       73 *        9 *        14 *</a:t>
            </a:r>
          </a:p>
          <a:p>
            <a:r>
              <a:rPr kumimoji="1" lang="en-US" altLang="ja-JP" dirty="0"/>
              <a:t>*       73 *       10 *        25 *</a:t>
            </a:r>
          </a:p>
          <a:p>
            <a:r>
              <a:rPr kumimoji="1" lang="en-US" altLang="ja-JP" dirty="0"/>
              <a:t>*       73 *       11 *        24 *</a:t>
            </a:r>
          </a:p>
          <a:p>
            <a:r>
              <a:rPr kumimoji="1" lang="en-US" altLang="ja-JP" dirty="0"/>
              <a:t>*       73 *       12 *       -24 *</a:t>
            </a:r>
          </a:p>
          <a:p>
            <a:r>
              <a:rPr kumimoji="1" lang="en-US" altLang="ja-JP" dirty="0"/>
              <a:t>*       73 *       13 *       -15 *</a:t>
            </a:r>
          </a:p>
          <a:p>
            <a:r>
              <a:rPr kumimoji="1" lang="en-US" altLang="ja-JP" dirty="0"/>
              <a:t>*       73 *       14 *        16 *</a:t>
            </a:r>
          </a:p>
          <a:p>
            <a:r>
              <a:rPr kumimoji="1" lang="en-US" altLang="ja-JP" dirty="0"/>
              <a:t>Type &lt;CR&gt; to continue or q to quit ==&gt;</a:t>
            </a:r>
          </a:p>
          <a:p>
            <a:r>
              <a:rPr kumimoji="1" lang="en-US" altLang="ja-JP" dirty="0"/>
              <a:t>*       73 *       15 *        11 *</a:t>
            </a:r>
          </a:p>
          <a:p>
            <a:r>
              <a:rPr kumimoji="1" lang="en-US" altLang="ja-JP" dirty="0"/>
              <a:t>*       73 *       16 *       -12 *</a:t>
            </a:r>
          </a:p>
          <a:p>
            <a:r>
              <a:rPr kumimoji="1" lang="en-US" altLang="ja-JP" dirty="0"/>
              <a:t>*       73 *       17 *       -14 *</a:t>
            </a:r>
          </a:p>
          <a:p>
            <a:r>
              <a:rPr kumimoji="1" lang="en-US" altLang="ja-JP" dirty="0"/>
              <a:t>*       73 *       18 *        14 *</a:t>
            </a:r>
          </a:p>
          <a:p>
            <a:r>
              <a:rPr kumimoji="1" lang="en-US" altLang="ja-JP" dirty="0"/>
              <a:t>*       73 *       19 *       -15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-14 *</a:t>
            </a:r>
          </a:p>
          <a:p>
            <a:r>
              <a:rPr kumimoji="1" lang="en-US" altLang="ja-JP" dirty="0"/>
              <a:t>*       74 *        9 *        14 *</a:t>
            </a:r>
          </a:p>
          <a:p>
            <a:r>
              <a:rPr kumimoji="1" lang="en-US" altLang="ja-JP" dirty="0"/>
              <a:t>*       74 *       10 *        25 *</a:t>
            </a:r>
          </a:p>
          <a:p>
            <a:r>
              <a:rPr kumimoji="1" lang="en-US" altLang="ja-JP" dirty="0"/>
              <a:t>*       74 *       11 *         5 *</a:t>
            </a:r>
          </a:p>
          <a:p>
            <a:r>
              <a:rPr kumimoji="1" lang="en-US" altLang="ja-JP" dirty="0"/>
              <a:t>*       74 *       12 *        -5 *</a:t>
            </a:r>
          </a:p>
          <a:p>
            <a:r>
              <a:rPr kumimoji="1" lang="en-US" altLang="ja-JP" dirty="0"/>
              <a:t>*       74 *       13 *       -14 *</a:t>
            </a:r>
          </a:p>
          <a:p>
            <a:r>
              <a:rPr kumimoji="1" lang="en-US" altLang="ja-JP" dirty="0"/>
              <a:t>*       74 *       14 *        14 *</a:t>
            </a:r>
          </a:p>
          <a:p>
            <a:r>
              <a:rPr kumimoji="1" lang="en-US" altLang="ja-JP" dirty="0"/>
              <a:t>*       74 *       15 *         5 *</a:t>
            </a:r>
          </a:p>
          <a:p>
            <a:r>
              <a:rPr kumimoji="1" lang="en-US" altLang="ja-JP" dirty="0"/>
              <a:t>*       74 *       16 *        -5 *</a:t>
            </a:r>
          </a:p>
          <a:p>
            <a:r>
              <a:rPr kumimoji="1" lang="en-US" altLang="ja-JP" dirty="0"/>
              <a:t>*       74 *       17 *        94 *</a:t>
            </a:r>
          </a:p>
          <a:p>
            <a:r>
              <a:rPr kumimoji="1" lang="en-US" altLang="ja-JP" dirty="0"/>
              <a:t>*       74 *       18 *         5 *</a:t>
            </a:r>
          </a:p>
          <a:p>
            <a:r>
              <a:rPr kumimoji="1" lang="en-US" altLang="ja-JP" dirty="0"/>
              <a:t>*       74 *       19 *        -5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-14 *</a:t>
            </a:r>
          </a:p>
          <a:p>
            <a:r>
              <a:rPr kumimoji="1" lang="en-US" altLang="ja-JP" dirty="0"/>
              <a:t>*       75 *        9 *        14 *</a:t>
            </a:r>
          </a:p>
          <a:p>
            <a:r>
              <a:rPr kumimoji="1" lang="en-US" altLang="ja-JP" dirty="0"/>
              <a:t>*       75 *       10 *        25 *</a:t>
            </a:r>
          </a:p>
          <a:p>
            <a:r>
              <a:rPr kumimoji="1" lang="en-US" altLang="ja-JP" dirty="0"/>
              <a:t>*       75 *       11 *         5 *</a:t>
            </a:r>
          </a:p>
          <a:p>
            <a:r>
              <a:rPr kumimoji="1" lang="en-US" altLang="ja-JP" dirty="0"/>
              <a:t>*       75 *       12 *        -5 *</a:t>
            </a:r>
          </a:p>
          <a:p>
            <a:r>
              <a:rPr kumimoji="1" lang="en-US" altLang="ja-JP" dirty="0"/>
              <a:t>*       75 *       13 *       -14 *</a:t>
            </a:r>
          </a:p>
          <a:p>
            <a:r>
              <a:rPr kumimoji="1" lang="en-US" altLang="ja-JP" dirty="0"/>
              <a:t>*       75 *       14 *        14 *</a:t>
            </a:r>
          </a:p>
          <a:p>
            <a:r>
              <a:rPr kumimoji="1" lang="en-US" altLang="ja-JP" dirty="0"/>
              <a:t>*       75 *       15 *         5 *</a:t>
            </a:r>
          </a:p>
          <a:p>
            <a:r>
              <a:rPr kumimoji="1" lang="en-US" altLang="ja-JP" dirty="0"/>
              <a:t>*       75 *       16 *        -5 *</a:t>
            </a:r>
          </a:p>
          <a:p>
            <a:r>
              <a:rPr kumimoji="1" lang="en-US" altLang="ja-JP" dirty="0"/>
              <a:t>*       75 *       17 *        94 *</a:t>
            </a:r>
          </a:p>
          <a:p>
            <a:r>
              <a:rPr kumimoji="1" lang="en-US" altLang="ja-JP" dirty="0"/>
              <a:t>*       75 *       18 *         5 *</a:t>
            </a:r>
          </a:p>
          <a:p>
            <a:r>
              <a:rPr kumimoji="1" lang="en-US" altLang="ja-JP" dirty="0"/>
              <a:t>*       75 *       19 *        -5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-14 *</a:t>
            </a:r>
          </a:p>
          <a:p>
            <a:r>
              <a:rPr kumimoji="1" lang="en-US" altLang="ja-JP" dirty="0"/>
              <a:t>*       76 *        9 *        14 *</a:t>
            </a:r>
          </a:p>
          <a:p>
            <a:r>
              <a:rPr kumimoji="1" lang="en-US" altLang="ja-JP" dirty="0"/>
              <a:t>*       76 *       10 *        25 *</a:t>
            </a:r>
          </a:p>
          <a:p>
            <a:r>
              <a:rPr kumimoji="1" lang="en-US" altLang="ja-JP" dirty="0"/>
              <a:t>*       76 *       11 *        24 *</a:t>
            </a:r>
          </a:p>
          <a:p>
            <a:r>
              <a:rPr kumimoji="1" lang="en-US" altLang="ja-JP" dirty="0"/>
              <a:t>*       76 *       12 *       -24 *</a:t>
            </a:r>
          </a:p>
          <a:p>
            <a:r>
              <a:rPr kumimoji="1" lang="en-US" altLang="ja-JP" dirty="0"/>
              <a:t>*       76 *       13 *       -11 *</a:t>
            </a:r>
          </a:p>
          <a:p>
            <a:r>
              <a:rPr kumimoji="1" lang="en-US" altLang="ja-JP" dirty="0"/>
              <a:t>*       76 *       14 *        12 *</a:t>
            </a:r>
          </a:p>
          <a:p>
            <a:r>
              <a:rPr kumimoji="1" lang="en-US" altLang="ja-JP" dirty="0"/>
              <a:t>*       76 *       15 *        11 *</a:t>
            </a:r>
          </a:p>
          <a:p>
            <a:r>
              <a:rPr kumimoji="1" lang="en-US" altLang="ja-JP" dirty="0"/>
              <a:t>*       76 *       16 *       -12 *</a:t>
            </a:r>
          </a:p>
          <a:p>
            <a:r>
              <a:rPr kumimoji="1" lang="en-US" altLang="ja-JP" dirty="0"/>
              <a:t>*       76 *       17 *       -14 *</a:t>
            </a:r>
          </a:p>
          <a:p>
            <a:r>
              <a:rPr kumimoji="1" lang="en-US" altLang="ja-JP" dirty="0"/>
              <a:t>*       76 *       18 *        14 *</a:t>
            </a:r>
          </a:p>
          <a:p>
            <a:r>
              <a:rPr kumimoji="1" lang="en-US" altLang="ja-JP" dirty="0"/>
              <a:t>*       76 *       19 *       -11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-14 *</a:t>
            </a:r>
          </a:p>
          <a:p>
            <a:r>
              <a:rPr kumimoji="1" lang="en-US" altLang="ja-JP" dirty="0"/>
              <a:t>*       77 *        9 *        14 *</a:t>
            </a:r>
          </a:p>
          <a:p>
            <a:r>
              <a:rPr kumimoji="1" lang="en-US" altLang="ja-JP" dirty="0"/>
              <a:t>Type &lt;CR&gt; to continue or q to quit ==&gt;</a:t>
            </a:r>
          </a:p>
          <a:p>
            <a:r>
              <a:rPr kumimoji="1" lang="en-US" altLang="ja-JP" dirty="0"/>
              <a:t>*       77 *       10 *        25 *</a:t>
            </a:r>
          </a:p>
          <a:p>
            <a:r>
              <a:rPr kumimoji="1" lang="en-US" altLang="ja-JP" dirty="0"/>
              <a:t>*       77 *       11 *         5 *</a:t>
            </a:r>
          </a:p>
          <a:p>
            <a:r>
              <a:rPr kumimoji="1" lang="en-US" altLang="ja-JP" dirty="0"/>
              <a:t>*       77 *       12 *        -5 *</a:t>
            </a:r>
          </a:p>
          <a:p>
            <a:r>
              <a:rPr kumimoji="1" lang="en-US" altLang="ja-JP" dirty="0"/>
              <a:t>*       77 *       13 *       -14 *</a:t>
            </a:r>
          </a:p>
          <a:p>
            <a:r>
              <a:rPr kumimoji="1" lang="en-US" altLang="ja-JP" dirty="0"/>
              <a:t>*       77 *       14 *        14 *</a:t>
            </a:r>
          </a:p>
          <a:p>
            <a:r>
              <a:rPr kumimoji="1" lang="en-US" altLang="ja-JP" dirty="0"/>
              <a:t>*       77 *       15 *         5 *</a:t>
            </a:r>
          </a:p>
          <a:p>
            <a:r>
              <a:rPr kumimoji="1" lang="en-US" altLang="ja-JP" dirty="0"/>
              <a:t>*       77 *       16 *        -5 *</a:t>
            </a:r>
          </a:p>
          <a:p>
            <a:r>
              <a:rPr kumimoji="1" lang="en-US" altLang="ja-JP" dirty="0"/>
              <a:t>*       77 *       17 *        94 *</a:t>
            </a:r>
          </a:p>
          <a:p>
            <a:r>
              <a:rPr kumimoji="1" lang="en-US" altLang="ja-JP" dirty="0"/>
              <a:t>*       77 *       18 *         5 *</a:t>
            </a:r>
          </a:p>
          <a:p>
            <a:r>
              <a:rPr kumimoji="1" lang="en-US" altLang="ja-JP" dirty="0"/>
              <a:t>*       77 *       19 *        -5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-16 *</a:t>
            </a:r>
          </a:p>
          <a:p>
            <a:r>
              <a:rPr kumimoji="1" lang="en-US" altLang="ja-JP" dirty="0"/>
              <a:t>*       78 *        9 *        16 *</a:t>
            </a:r>
          </a:p>
          <a:p>
            <a:r>
              <a:rPr kumimoji="1" lang="en-US" altLang="ja-JP" dirty="0"/>
              <a:t>*       78 *       10 *        25 *</a:t>
            </a:r>
          </a:p>
          <a:p>
            <a:r>
              <a:rPr kumimoji="1" lang="en-US" altLang="ja-JP" dirty="0"/>
              <a:t>*       78 *       11 *         5 *</a:t>
            </a:r>
          </a:p>
          <a:p>
            <a:r>
              <a:rPr kumimoji="1" lang="en-US" altLang="ja-JP" dirty="0"/>
              <a:t>*       78 *       12 *        -5 *</a:t>
            </a:r>
          </a:p>
          <a:p>
            <a:r>
              <a:rPr kumimoji="1" lang="en-US" altLang="ja-JP" dirty="0"/>
              <a:t>*       78 *       13 *       -16 *</a:t>
            </a:r>
          </a:p>
          <a:p>
            <a:r>
              <a:rPr kumimoji="1" lang="en-US" altLang="ja-JP" dirty="0"/>
              <a:t>*       78 *       14 *        16 *</a:t>
            </a:r>
          </a:p>
          <a:p>
            <a:r>
              <a:rPr kumimoji="1" lang="en-US" altLang="ja-JP" dirty="0"/>
              <a:t>Type &lt;CR&gt; to continue or q to quit ==&gt;</a:t>
            </a:r>
          </a:p>
          <a:p>
            <a:r>
              <a:rPr kumimoji="1" lang="en-US" altLang="ja-JP" dirty="0"/>
              <a:t>*       78 *       15 *         5 *</a:t>
            </a:r>
          </a:p>
          <a:p>
            <a:r>
              <a:rPr kumimoji="1" lang="en-US" altLang="ja-JP" dirty="0"/>
              <a:t>*       78 *       16 *        -5 *</a:t>
            </a:r>
          </a:p>
          <a:p>
            <a:r>
              <a:rPr kumimoji="1" lang="en-US" altLang="ja-JP" dirty="0"/>
              <a:t>*       78 *       17 *        94 *</a:t>
            </a:r>
          </a:p>
          <a:p>
            <a:r>
              <a:rPr kumimoji="1" lang="en-US" altLang="ja-JP" dirty="0"/>
              <a:t>*       78 *       18 *         5 *</a:t>
            </a:r>
          </a:p>
          <a:p>
            <a:r>
              <a:rPr kumimoji="1" lang="en-US" altLang="ja-JP" dirty="0"/>
              <a:t>*       78 *       19 *        -5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-16 *</a:t>
            </a:r>
          </a:p>
          <a:p>
            <a:r>
              <a:rPr kumimoji="1" lang="en-US" altLang="ja-JP" dirty="0"/>
              <a:t>*       79 *        9 *        16 *</a:t>
            </a:r>
          </a:p>
          <a:p>
            <a:r>
              <a:rPr kumimoji="1" lang="en-US" altLang="ja-JP" dirty="0"/>
              <a:t>*       79 *       10 *        25 *</a:t>
            </a:r>
          </a:p>
          <a:p>
            <a:r>
              <a:rPr kumimoji="1" lang="en-US" altLang="ja-JP" dirty="0"/>
              <a:t>*       79 *       11 *        15 *</a:t>
            </a:r>
          </a:p>
          <a:p>
            <a:r>
              <a:rPr kumimoji="1" lang="en-US" altLang="ja-JP" dirty="0"/>
              <a:t>*       79 *       12 *       -15 *</a:t>
            </a:r>
          </a:p>
          <a:p>
            <a:r>
              <a:rPr kumimoji="1" lang="en-US" altLang="ja-JP" dirty="0"/>
              <a:t>*       79 *       13 *       -16 *</a:t>
            </a:r>
          </a:p>
          <a:p>
            <a:r>
              <a:rPr kumimoji="1" lang="en-US" altLang="ja-JP" dirty="0"/>
              <a:t>*       79 *       14 *        16 *</a:t>
            </a:r>
          </a:p>
          <a:p>
            <a:r>
              <a:rPr kumimoji="1" lang="en-US" altLang="ja-JP" dirty="0"/>
              <a:t>*       79 *       15 *        15 *</a:t>
            </a:r>
          </a:p>
          <a:p>
            <a:r>
              <a:rPr kumimoji="1" lang="en-US" altLang="ja-JP" dirty="0"/>
              <a:t>*       79 *       16 *       -15 *</a:t>
            </a:r>
          </a:p>
          <a:p>
            <a:r>
              <a:rPr kumimoji="1" lang="en-US" altLang="ja-JP" dirty="0"/>
              <a:t>*       79 *       17 *        16 *</a:t>
            </a:r>
          </a:p>
          <a:p>
            <a:r>
              <a:rPr kumimoji="1" lang="en-US" altLang="ja-JP" dirty="0"/>
              <a:t>*       79 *       18 *    -20213 *</a:t>
            </a:r>
          </a:p>
          <a:p>
            <a:r>
              <a:rPr kumimoji="1" lang="en-US" altLang="ja-JP" dirty="0"/>
              <a:t>*       79 *       19 *      -211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-14 *</a:t>
            </a:r>
          </a:p>
          <a:p>
            <a:r>
              <a:rPr kumimoji="1" lang="en-US" altLang="ja-JP" dirty="0"/>
              <a:t>*       80 *        9 *        14 *</a:t>
            </a:r>
          </a:p>
          <a:p>
            <a:r>
              <a:rPr kumimoji="1" lang="en-US" altLang="ja-JP" dirty="0"/>
              <a:t>*       80 *       10 *        25 *</a:t>
            </a:r>
          </a:p>
          <a:p>
            <a:r>
              <a:rPr kumimoji="1" lang="en-US" altLang="ja-JP" dirty="0"/>
              <a:t>*       80 *       11 *        15 *</a:t>
            </a:r>
          </a:p>
          <a:p>
            <a:r>
              <a:rPr kumimoji="1" lang="en-US" altLang="ja-JP" dirty="0"/>
              <a:t>*       80 *       12 *       -15 *</a:t>
            </a:r>
          </a:p>
          <a:p>
            <a:r>
              <a:rPr kumimoji="1" lang="en-US" altLang="ja-JP" dirty="0"/>
              <a:t>*       80 *       13 *       -14 *</a:t>
            </a:r>
          </a:p>
          <a:p>
            <a:r>
              <a:rPr kumimoji="1" lang="en-US" altLang="ja-JP" dirty="0"/>
              <a:t>*       80 *       14 *        14 *</a:t>
            </a:r>
          </a:p>
          <a:p>
            <a:r>
              <a:rPr kumimoji="1" lang="en-US" altLang="ja-JP" dirty="0"/>
              <a:t>*       80 *       15 *        15 *</a:t>
            </a:r>
          </a:p>
          <a:p>
            <a:r>
              <a:rPr kumimoji="1" lang="en-US" altLang="ja-JP" dirty="0"/>
              <a:t>*       80 *       16 *       -15 *</a:t>
            </a:r>
          </a:p>
          <a:p>
            <a:r>
              <a:rPr kumimoji="1" lang="en-US" altLang="ja-JP" dirty="0"/>
              <a:t>*       80 *       17 *        94 *</a:t>
            </a:r>
          </a:p>
          <a:p>
            <a:r>
              <a:rPr kumimoji="1" lang="en-US" altLang="ja-JP" dirty="0"/>
              <a:t>*       80 *       18 *        15 *</a:t>
            </a:r>
          </a:p>
          <a:p>
            <a:r>
              <a:rPr kumimoji="1" lang="en-US" altLang="ja-JP" dirty="0"/>
              <a:t>*       80 *       19 *       -15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-16 *</a:t>
            </a:r>
          </a:p>
          <a:p>
            <a:r>
              <a:rPr kumimoji="1" lang="en-US" altLang="ja-JP" dirty="0"/>
              <a:t>*       81 *        9 *        16 *</a:t>
            </a:r>
          </a:p>
          <a:p>
            <a:r>
              <a:rPr kumimoji="1" lang="en-US" altLang="ja-JP" dirty="0"/>
              <a:t>*       81 *       10 *        25 *</a:t>
            </a:r>
          </a:p>
          <a:p>
            <a:r>
              <a:rPr kumimoji="1" lang="en-US" altLang="ja-JP" dirty="0"/>
              <a:t>*       81 *       11 *         5 *</a:t>
            </a:r>
          </a:p>
          <a:p>
            <a:r>
              <a:rPr kumimoji="1" lang="en-US" altLang="ja-JP" dirty="0"/>
              <a:t>*       81 *       12 *        -5 *</a:t>
            </a:r>
          </a:p>
          <a:p>
            <a:r>
              <a:rPr kumimoji="1" lang="en-US" altLang="ja-JP" dirty="0"/>
              <a:t>*       81 *       13 *       -16 *</a:t>
            </a:r>
          </a:p>
          <a:p>
            <a:r>
              <a:rPr kumimoji="1" lang="en-US" altLang="ja-JP" dirty="0"/>
              <a:t>*       81 *       14 *        16 *</a:t>
            </a:r>
          </a:p>
          <a:p>
            <a:r>
              <a:rPr kumimoji="1" lang="en-US" altLang="ja-JP" dirty="0"/>
              <a:t>*       81 *       15 *         5 *</a:t>
            </a:r>
          </a:p>
          <a:p>
            <a:r>
              <a:rPr kumimoji="1" lang="en-US" altLang="ja-JP" dirty="0"/>
              <a:t>*       81 *       16 *        -5 *</a:t>
            </a:r>
          </a:p>
          <a:p>
            <a:r>
              <a:rPr kumimoji="1" lang="en-US" altLang="ja-JP" dirty="0"/>
              <a:t>*       81 *       17 *        94 *</a:t>
            </a:r>
          </a:p>
          <a:p>
            <a:r>
              <a:rPr kumimoji="1" lang="en-US" altLang="ja-JP" dirty="0"/>
              <a:t>*       81 *       18 *         5 *</a:t>
            </a:r>
          </a:p>
          <a:p>
            <a:r>
              <a:rPr kumimoji="1" lang="en-US" altLang="ja-JP" dirty="0"/>
              <a:t>*       81 *       19 *        -5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-16 *</a:t>
            </a:r>
          </a:p>
          <a:p>
            <a:r>
              <a:rPr kumimoji="1" lang="en-US" altLang="ja-JP" dirty="0"/>
              <a:t>*       82 *        9 *        16 *</a:t>
            </a:r>
          </a:p>
          <a:p>
            <a:r>
              <a:rPr kumimoji="1" lang="en-US" altLang="ja-JP" dirty="0"/>
              <a:t>Type &lt;CR&gt; to continue or q to quit ==&gt;</a:t>
            </a:r>
          </a:p>
          <a:p>
            <a:r>
              <a:rPr kumimoji="1" lang="en-US" altLang="ja-JP" dirty="0"/>
              <a:t>*       82 *       10 *        25 *</a:t>
            </a:r>
          </a:p>
          <a:p>
            <a:r>
              <a:rPr kumimoji="1" lang="en-US" altLang="ja-JP" dirty="0"/>
              <a:t>*       82 *       11 *        24 *</a:t>
            </a:r>
          </a:p>
          <a:p>
            <a:r>
              <a:rPr kumimoji="1" lang="en-US" altLang="ja-JP" dirty="0"/>
              <a:t>*       82 *       12 *       -24 *</a:t>
            </a:r>
          </a:p>
          <a:p>
            <a:r>
              <a:rPr kumimoji="1" lang="en-US" altLang="ja-JP" dirty="0"/>
              <a:t>*       82 *       13 *        -1 *</a:t>
            </a:r>
          </a:p>
          <a:p>
            <a:r>
              <a:rPr kumimoji="1" lang="en-US" altLang="ja-JP" dirty="0"/>
              <a:t>*       82 *       14 *         2 *</a:t>
            </a:r>
          </a:p>
          <a:p>
            <a:r>
              <a:rPr kumimoji="1" lang="en-US" altLang="ja-JP" dirty="0"/>
              <a:t>*       82 *       15 *         1 *</a:t>
            </a:r>
          </a:p>
          <a:p>
            <a:r>
              <a:rPr kumimoji="1" lang="en-US" altLang="ja-JP" dirty="0"/>
              <a:t>*       82 *       16 *        -2 *</a:t>
            </a:r>
          </a:p>
          <a:p>
            <a:r>
              <a:rPr kumimoji="1" lang="en-US" altLang="ja-JP" dirty="0"/>
              <a:t>*       82 *       17 *       -16 *</a:t>
            </a:r>
          </a:p>
          <a:p>
            <a:r>
              <a:rPr kumimoji="1" lang="en-US" altLang="ja-JP" dirty="0"/>
              <a:t>*       82 *       18 *        16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-14 *</a:t>
            </a:r>
          </a:p>
          <a:p>
            <a:r>
              <a:rPr kumimoji="1" lang="en-US" altLang="ja-JP" dirty="0"/>
              <a:t>*       83 *        9 *        14 *</a:t>
            </a:r>
          </a:p>
          <a:p>
            <a:r>
              <a:rPr kumimoji="1" lang="en-US" altLang="ja-JP" dirty="0"/>
              <a:t>*       83 *       10 *        25 *</a:t>
            </a:r>
          </a:p>
          <a:p>
            <a:r>
              <a:rPr kumimoji="1" lang="en-US" altLang="ja-JP" dirty="0"/>
              <a:t>*       83 *       11 *         5 *</a:t>
            </a:r>
          </a:p>
          <a:p>
            <a:r>
              <a:rPr kumimoji="1" lang="en-US" altLang="ja-JP" dirty="0"/>
              <a:t>*       83 *       12 *        -5 *</a:t>
            </a:r>
          </a:p>
          <a:p>
            <a:r>
              <a:rPr kumimoji="1" lang="en-US" altLang="ja-JP" dirty="0"/>
              <a:t>*       83 *       13 *       -14 *</a:t>
            </a:r>
          </a:p>
          <a:p>
            <a:r>
              <a:rPr kumimoji="1" lang="en-US" altLang="ja-JP" dirty="0"/>
              <a:t>*       83 *       14 *        14 *</a:t>
            </a:r>
          </a:p>
          <a:p>
            <a:r>
              <a:rPr kumimoji="1" lang="en-US" altLang="ja-JP" dirty="0"/>
              <a:t>Type &lt;CR&gt; to continue or q to quit ==&gt;</a:t>
            </a:r>
          </a:p>
          <a:p>
            <a:r>
              <a:rPr kumimoji="1" lang="en-US" altLang="ja-JP" dirty="0"/>
              <a:t>*       83 *       15 *         5 *</a:t>
            </a:r>
          </a:p>
          <a:p>
            <a:r>
              <a:rPr kumimoji="1" lang="en-US" altLang="ja-JP" dirty="0"/>
              <a:t>*       83 *       16 *        -5 *</a:t>
            </a:r>
          </a:p>
          <a:p>
            <a:r>
              <a:rPr kumimoji="1" lang="en-US" altLang="ja-JP" dirty="0"/>
              <a:t>*       83 *       17 *        94 *</a:t>
            </a:r>
          </a:p>
          <a:p>
            <a:r>
              <a:rPr kumimoji="1" lang="en-US" altLang="ja-JP" dirty="0"/>
              <a:t>*       83 *       18 *         5 *</a:t>
            </a:r>
          </a:p>
          <a:p>
            <a:r>
              <a:rPr kumimoji="1" lang="en-US" altLang="ja-JP" dirty="0"/>
              <a:t>*       83 *       19 *        -5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-16 *</a:t>
            </a:r>
          </a:p>
          <a:p>
            <a:r>
              <a:rPr kumimoji="1" lang="en-US" altLang="ja-JP" dirty="0"/>
              <a:t>*       84 *        9 *        16 *</a:t>
            </a:r>
          </a:p>
          <a:p>
            <a:r>
              <a:rPr kumimoji="1" lang="en-US" altLang="ja-JP" dirty="0"/>
              <a:t>*       84 *       10 *        25 *</a:t>
            </a:r>
          </a:p>
          <a:p>
            <a:r>
              <a:rPr kumimoji="1" lang="en-US" altLang="ja-JP" dirty="0"/>
              <a:t>*       84 *       11 *         5 *</a:t>
            </a:r>
          </a:p>
          <a:p>
            <a:r>
              <a:rPr kumimoji="1" lang="en-US" altLang="ja-JP" dirty="0"/>
              <a:t>*       84 *       12 *        -5 *</a:t>
            </a:r>
          </a:p>
          <a:p>
            <a:r>
              <a:rPr kumimoji="1" lang="en-US" altLang="ja-JP" dirty="0"/>
              <a:t>*       84 *       13 *       -16 *</a:t>
            </a:r>
          </a:p>
          <a:p>
            <a:r>
              <a:rPr kumimoji="1" lang="en-US" altLang="ja-JP" dirty="0"/>
              <a:t>*       84 *       14 *        16 *</a:t>
            </a:r>
          </a:p>
          <a:p>
            <a:r>
              <a:rPr kumimoji="1" lang="en-US" altLang="ja-JP" dirty="0"/>
              <a:t>*       84 *       15 *         5 *</a:t>
            </a:r>
          </a:p>
          <a:p>
            <a:r>
              <a:rPr kumimoji="1" lang="en-US" altLang="ja-JP" dirty="0"/>
              <a:t>*       84 *       16 *        -5 *</a:t>
            </a:r>
          </a:p>
          <a:p>
            <a:r>
              <a:rPr kumimoji="1" lang="en-US" altLang="ja-JP" dirty="0"/>
              <a:t>*       84 *       17 *        94 *</a:t>
            </a:r>
          </a:p>
          <a:p>
            <a:r>
              <a:rPr kumimoji="1" lang="en-US" altLang="ja-JP" dirty="0"/>
              <a:t>*       84 *       18 *         5 *</a:t>
            </a:r>
          </a:p>
          <a:p>
            <a:r>
              <a:rPr kumimoji="1" lang="en-US" altLang="ja-JP" dirty="0"/>
              <a:t>*       84 *       19 *        -5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-14 *</a:t>
            </a:r>
          </a:p>
          <a:p>
            <a:r>
              <a:rPr kumimoji="1" lang="en-US" altLang="ja-JP" dirty="0"/>
              <a:t>*       85 *        9 *        14 *</a:t>
            </a:r>
          </a:p>
          <a:p>
            <a:r>
              <a:rPr kumimoji="1" lang="en-US" altLang="ja-JP" dirty="0"/>
              <a:t>*       85 *       10 *        25 *</a:t>
            </a:r>
          </a:p>
          <a:p>
            <a:r>
              <a:rPr kumimoji="1" lang="en-US" altLang="ja-JP" dirty="0"/>
              <a:t>*       85 *       11 *         5 *</a:t>
            </a:r>
          </a:p>
          <a:p>
            <a:r>
              <a:rPr kumimoji="1" lang="en-US" altLang="ja-JP" dirty="0"/>
              <a:t>*       85 *       12 *        -5 *</a:t>
            </a:r>
          </a:p>
          <a:p>
            <a:r>
              <a:rPr kumimoji="1" lang="en-US" altLang="ja-JP" dirty="0"/>
              <a:t>*       85 *       13 *       -14 *</a:t>
            </a:r>
          </a:p>
          <a:p>
            <a:r>
              <a:rPr kumimoji="1" lang="en-US" altLang="ja-JP" dirty="0"/>
              <a:t>*       85 *       14 *        14 *</a:t>
            </a:r>
          </a:p>
          <a:p>
            <a:r>
              <a:rPr kumimoji="1" lang="en-US" altLang="ja-JP" dirty="0"/>
              <a:t>*       85 *       15 *         5 *</a:t>
            </a:r>
          </a:p>
          <a:p>
            <a:r>
              <a:rPr kumimoji="1" lang="en-US" altLang="ja-JP" dirty="0"/>
              <a:t>*       85 *       16 *        -5 *</a:t>
            </a:r>
          </a:p>
          <a:p>
            <a:r>
              <a:rPr kumimoji="1" lang="en-US" altLang="ja-JP" dirty="0"/>
              <a:t>*       85 *       17 *        94 *</a:t>
            </a:r>
          </a:p>
          <a:p>
            <a:r>
              <a:rPr kumimoji="1" lang="en-US" altLang="ja-JP" dirty="0"/>
              <a:t>*       85 *       18 *         5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-14 *</a:t>
            </a:r>
          </a:p>
          <a:p>
            <a:r>
              <a:rPr kumimoji="1" lang="en-US" altLang="ja-JP" dirty="0"/>
              <a:t>*       86 *        9 *        14 *</a:t>
            </a:r>
          </a:p>
          <a:p>
            <a:r>
              <a:rPr kumimoji="1" lang="en-US" altLang="ja-JP" dirty="0"/>
              <a:t>*       86 *       10 *        25 *</a:t>
            </a:r>
          </a:p>
          <a:p>
            <a:r>
              <a:rPr kumimoji="1" lang="en-US" altLang="ja-JP" dirty="0"/>
              <a:t>*       86 *       11 *        24 *</a:t>
            </a:r>
          </a:p>
          <a:p>
            <a:r>
              <a:rPr kumimoji="1" lang="en-US" altLang="ja-JP" dirty="0"/>
              <a:t>*       86 *       12 *       -24 *</a:t>
            </a:r>
          </a:p>
          <a:p>
            <a:r>
              <a:rPr kumimoji="1" lang="en-US" altLang="ja-JP" dirty="0"/>
              <a:t>*       86 *       13 *        -1 *</a:t>
            </a:r>
          </a:p>
          <a:p>
            <a:r>
              <a:rPr kumimoji="1" lang="en-US" altLang="ja-JP" dirty="0"/>
              <a:t>*       86 *       14 *         2 *</a:t>
            </a:r>
          </a:p>
          <a:p>
            <a:r>
              <a:rPr kumimoji="1" lang="en-US" altLang="ja-JP" dirty="0"/>
              <a:t>*       86 *       15 *        15 *</a:t>
            </a:r>
          </a:p>
          <a:p>
            <a:r>
              <a:rPr kumimoji="1" lang="en-US" altLang="ja-JP" dirty="0"/>
              <a:t>*       86 *       16 *       -16 *</a:t>
            </a:r>
          </a:p>
          <a:p>
            <a:r>
              <a:rPr kumimoji="1" lang="en-US" altLang="ja-JP" dirty="0"/>
              <a:t>*       86 *       17 *       -14 *</a:t>
            </a:r>
          </a:p>
          <a:p>
            <a:r>
              <a:rPr kumimoji="1" lang="en-US" altLang="ja-JP" dirty="0"/>
              <a:t>*       86 *       18 *        14 *</a:t>
            </a:r>
          </a:p>
          <a:p>
            <a:r>
              <a:rPr kumimoji="1" lang="en-US" altLang="ja-JP" dirty="0"/>
              <a:t>*       86 *       19 *        -1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-16 *</a:t>
            </a:r>
          </a:p>
          <a:p>
            <a:r>
              <a:rPr kumimoji="1" lang="en-US" altLang="ja-JP" dirty="0"/>
              <a:t>*       87 *        9 *        16 *</a:t>
            </a:r>
          </a:p>
          <a:p>
            <a:r>
              <a:rPr kumimoji="1" lang="en-US" altLang="ja-JP" dirty="0"/>
              <a:t>Type &lt;CR&gt; to continue or q to quit ==&gt;</a:t>
            </a:r>
          </a:p>
          <a:p>
            <a:r>
              <a:rPr kumimoji="1" lang="en-US" altLang="ja-JP" dirty="0"/>
              <a:t>*       87 *       10 *        25 *</a:t>
            </a:r>
          </a:p>
          <a:p>
            <a:r>
              <a:rPr kumimoji="1" lang="en-US" altLang="ja-JP" dirty="0"/>
              <a:t>*       87 *       11 *         5 *</a:t>
            </a:r>
          </a:p>
          <a:p>
            <a:r>
              <a:rPr kumimoji="1" lang="en-US" altLang="ja-JP" dirty="0"/>
              <a:t>*       87 *       12 *        -5 *</a:t>
            </a:r>
          </a:p>
          <a:p>
            <a:r>
              <a:rPr kumimoji="1" lang="en-US" altLang="ja-JP" dirty="0"/>
              <a:t>*       87 *       13 *       -16 *</a:t>
            </a:r>
          </a:p>
          <a:p>
            <a:r>
              <a:rPr kumimoji="1" lang="en-US" altLang="ja-JP" dirty="0"/>
              <a:t>*       87 *       14 *        16 *</a:t>
            </a:r>
          </a:p>
          <a:p>
            <a:r>
              <a:rPr kumimoji="1" lang="en-US" altLang="ja-JP" dirty="0"/>
              <a:t>*       87 *       15 *         5 *</a:t>
            </a:r>
          </a:p>
          <a:p>
            <a:r>
              <a:rPr kumimoji="1" lang="en-US" altLang="ja-JP" dirty="0"/>
              <a:t>*       87 *       16 *        -5 *</a:t>
            </a:r>
          </a:p>
          <a:p>
            <a:r>
              <a:rPr kumimoji="1" lang="en-US" altLang="ja-JP" dirty="0"/>
              <a:t>*       87 *       17 *        94 *</a:t>
            </a:r>
          </a:p>
          <a:p>
            <a:r>
              <a:rPr kumimoji="1" lang="en-US" altLang="ja-JP" dirty="0"/>
              <a:t>*       87 *       18 *         5 *</a:t>
            </a:r>
          </a:p>
          <a:p>
            <a:r>
              <a:rPr kumimoji="1" lang="en-US" altLang="ja-JP" dirty="0"/>
              <a:t>*       87 *       19 *        -5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-16 *</a:t>
            </a:r>
          </a:p>
          <a:p>
            <a:r>
              <a:rPr kumimoji="1" lang="en-US" altLang="ja-JP" dirty="0"/>
              <a:t>*       88 *        9 *        16 *</a:t>
            </a:r>
          </a:p>
          <a:p>
            <a:r>
              <a:rPr kumimoji="1" lang="en-US" altLang="ja-JP" dirty="0"/>
              <a:t>*       88 *       10 *        25 *</a:t>
            </a:r>
          </a:p>
          <a:p>
            <a:r>
              <a:rPr kumimoji="1" lang="en-US" altLang="ja-JP" dirty="0"/>
              <a:t>*       88 *       11 *        24 *</a:t>
            </a:r>
          </a:p>
          <a:p>
            <a:r>
              <a:rPr kumimoji="1" lang="en-US" altLang="ja-JP" dirty="0"/>
              <a:t>*       88 *       12 *       -24 *</a:t>
            </a:r>
          </a:p>
          <a:p>
            <a:r>
              <a:rPr kumimoji="1" lang="en-US" altLang="ja-JP" dirty="0"/>
              <a:t>*       88 *       13 *        -3 *</a:t>
            </a:r>
          </a:p>
          <a:p>
            <a:r>
              <a:rPr kumimoji="1" lang="en-US" altLang="ja-JP" dirty="0"/>
              <a:t>*       88 *       14 *         4 *</a:t>
            </a:r>
          </a:p>
          <a:p>
            <a:r>
              <a:rPr kumimoji="1" lang="en-US" altLang="ja-JP" dirty="0"/>
              <a:t>Type &lt;CR&gt; to continue or q to quit ==&gt;</a:t>
            </a:r>
          </a:p>
          <a:p>
            <a:r>
              <a:rPr kumimoji="1" lang="en-US" altLang="ja-JP" dirty="0"/>
              <a:t>*       88 *       15 *        13 *</a:t>
            </a:r>
          </a:p>
          <a:p>
            <a:r>
              <a:rPr kumimoji="1" lang="en-US" altLang="ja-JP" dirty="0"/>
              <a:t>*       88 *       16 *       -14 *</a:t>
            </a:r>
          </a:p>
          <a:p>
            <a:r>
              <a:rPr kumimoji="1" lang="en-US" altLang="ja-JP" dirty="0"/>
              <a:t>*       88 *       17 *       -16 *</a:t>
            </a:r>
          </a:p>
          <a:p>
            <a:r>
              <a:rPr kumimoji="1" lang="en-US" altLang="ja-JP" dirty="0"/>
              <a:t>*       88 *       18 *        16 *</a:t>
            </a:r>
          </a:p>
          <a:p>
            <a:r>
              <a:rPr kumimoji="1" lang="en-US" altLang="ja-JP" dirty="0"/>
              <a:t>*       88 *       19 *        -3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-16 *</a:t>
            </a:r>
          </a:p>
          <a:p>
            <a:r>
              <a:rPr kumimoji="1" lang="en-US" altLang="ja-JP" dirty="0"/>
              <a:t>*       89 *        9 *        16 *</a:t>
            </a:r>
          </a:p>
          <a:p>
            <a:r>
              <a:rPr kumimoji="1" lang="en-US" altLang="ja-JP" dirty="0"/>
              <a:t>*       89 *       10 *        25 *</a:t>
            </a:r>
          </a:p>
          <a:p>
            <a:r>
              <a:rPr kumimoji="1" lang="en-US" altLang="ja-JP" dirty="0"/>
              <a:t>*       89 *       11 *        21 *</a:t>
            </a:r>
          </a:p>
          <a:p>
            <a:r>
              <a:rPr kumimoji="1" lang="en-US" altLang="ja-JP" dirty="0"/>
              <a:t>*       89 *       12 *        21 *</a:t>
            </a:r>
          </a:p>
          <a:p>
            <a:r>
              <a:rPr kumimoji="1" lang="en-US" altLang="ja-JP" dirty="0"/>
              <a:t>*       89 *       13 *       -16 *</a:t>
            </a:r>
          </a:p>
          <a:p>
            <a:r>
              <a:rPr kumimoji="1" lang="en-US" altLang="ja-JP" dirty="0"/>
              <a:t>*       89 *       14 *        16 *</a:t>
            </a:r>
          </a:p>
          <a:p>
            <a:r>
              <a:rPr kumimoji="1" lang="en-US" altLang="ja-JP" dirty="0"/>
              <a:t>*       89 *       15 *        21 *</a:t>
            </a:r>
          </a:p>
          <a:p>
            <a:r>
              <a:rPr kumimoji="1" lang="en-US" altLang="ja-JP" dirty="0"/>
              <a:t>*       89 *       16 *        21 *</a:t>
            </a:r>
          </a:p>
          <a:p>
            <a:r>
              <a:rPr kumimoji="1" lang="en-US" altLang="ja-JP" dirty="0"/>
              <a:t>*       89 *       17 *        94 *</a:t>
            </a:r>
          </a:p>
          <a:p>
            <a:r>
              <a:rPr kumimoji="1" lang="en-US" altLang="ja-JP" dirty="0"/>
              <a:t>*       89 *       18 *        21 *</a:t>
            </a:r>
          </a:p>
          <a:p>
            <a:r>
              <a:rPr kumimoji="1" lang="en-US" altLang="ja-JP" dirty="0"/>
              <a:t>*       89 *       19 *        21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-14 *</a:t>
            </a:r>
          </a:p>
          <a:p>
            <a:r>
              <a:rPr kumimoji="1" lang="en-US" altLang="ja-JP" dirty="0"/>
              <a:t>*       90 *        9 *        14 *</a:t>
            </a:r>
          </a:p>
          <a:p>
            <a:r>
              <a:rPr kumimoji="1" lang="en-US" altLang="ja-JP" dirty="0"/>
              <a:t>*       90 *       10 *        25 *</a:t>
            </a:r>
          </a:p>
          <a:p>
            <a:r>
              <a:rPr kumimoji="1" lang="en-US" altLang="ja-JP" dirty="0"/>
              <a:t>*       90 *       11 *        21 *</a:t>
            </a:r>
          </a:p>
          <a:p>
            <a:r>
              <a:rPr kumimoji="1" lang="en-US" altLang="ja-JP" dirty="0"/>
              <a:t>*       90 *       12 *        21 *</a:t>
            </a:r>
          </a:p>
          <a:p>
            <a:r>
              <a:rPr kumimoji="1" lang="en-US" altLang="ja-JP" dirty="0"/>
              <a:t>*       90 *       13 *       -14 *</a:t>
            </a:r>
          </a:p>
          <a:p>
            <a:r>
              <a:rPr kumimoji="1" lang="en-US" altLang="ja-JP" dirty="0"/>
              <a:t>*       90 *       14 *        14 *</a:t>
            </a:r>
          </a:p>
          <a:p>
            <a:r>
              <a:rPr kumimoji="1" lang="en-US" altLang="ja-JP" dirty="0"/>
              <a:t>*       90 *       15 *        21 *</a:t>
            </a:r>
          </a:p>
          <a:p>
            <a:r>
              <a:rPr kumimoji="1" lang="en-US" altLang="ja-JP" dirty="0"/>
              <a:t>*       90 *       16 *        21 *</a:t>
            </a:r>
          </a:p>
          <a:p>
            <a:r>
              <a:rPr kumimoji="1" lang="en-US" altLang="ja-JP" dirty="0"/>
              <a:t>*       90 *       17 *        94 *</a:t>
            </a:r>
          </a:p>
          <a:p>
            <a:r>
              <a:rPr kumimoji="1" lang="en-US" altLang="ja-JP" dirty="0"/>
              <a:t>*       90 *       18 *        21 *</a:t>
            </a:r>
          </a:p>
          <a:p>
            <a:r>
              <a:rPr kumimoji="1" lang="en-US" altLang="ja-JP" dirty="0"/>
              <a:t>*       90 *       19 *        21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-16 *</a:t>
            </a:r>
          </a:p>
          <a:p>
            <a:r>
              <a:rPr kumimoji="1" lang="en-US" altLang="ja-JP" dirty="0"/>
              <a:t>*       91 *        9 *        16 *</a:t>
            </a:r>
          </a:p>
          <a:p>
            <a:r>
              <a:rPr kumimoji="1" lang="en-US" altLang="ja-JP" dirty="0"/>
              <a:t>*       91 *       10 *        25 *</a:t>
            </a:r>
          </a:p>
          <a:p>
            <a:r>
              <a:rPr kumimoji="1" lang="en-US" altLang="ja-JP" dirty="0"/>
              <a:t>*       91 *       11 *         5 *</a:t>
            </a:r>
          </a:p>
          <a:p>
            <a:r>
              <a:rPr kumimoji="1" lang="en-US" altLang="ja-JP" dirty="0"/>
              <a:t>*       91 *       12 *        -5 *</a:t>
            </a:r>
          </a:p>
          <a:p>
            <a:r>
              <a:rPr kumimoji="1" lang="en-US" altLang="ja-JP" dirty="0"/>
              <a:t>*       91 *       13 *       -16 *</a:t>
            </a:r>
          </a:p>
          <a:p>
            <a:r>
              <a:rPr kumimoji="1" lang="en-US" altLang="ja-JP" dirty="0"/>
              <a:t>*       91 *       14 *        16 *</a:t>
            </a:r>
          </a:p>
          <a:p>
            <a:r>
              <a:rPr kumimoji="1" lang="en-US" altLang="ja-JP" dirty="0"/>
              <a:t>*       91 *       15 *         5 *</a:t>
            </a:r>
          </a:p>
          <a:p>
            <a:r>
              <a:rPr kumimoji="1" lang="en-US" altLang="ja-JP" dirty="0"/>
              <a:t>*       91 *       16 *        -5 *</a:t>
            </a:r>
          </a:p>
          <a:p>
            <a:r>
              <a:rPr kumimoji="1" lang="en-US" altLang="ja-JP" dirty="0"/>
              <a:t>*       91 *       17 *        94 *</a:t>
            </a:r>
          </a:p>
          <a:p>
            <a:r>
              <a:rPr kumimoji="1" lang="en-US" altLang="ja-JP" dirty="0"/>
              <a:t>*       91 *       18 *         5 *</a:t>
            </a:r>
          </a:p>
          <a:p>
            <a:r>
              <a:rPr kumimoji="1" lang="en-US" altLang="ja-JP" dirty="0"/>
              <a:t>*       91 *       19 *        -5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-14 *</a:t>
            </a:r>
          </a:p>
          <a:p>
            <a:r>
              <a:rPr kumimoji="1" lang="en-US" altLang="ja-JP" dirty="0"/>
              <a:t>*       92 *        9 *        14 *</a:t>
            </a:r>
          </a:p>
          <a:p>
            <a:r>
              <a:rPr kumimoji="1" lang="en-US" altLang="ja-JP" dirty="0"/>
              <a:t>Type &lt;CR&gt; to continue or q to quit ==&gt;</a:t>
            </a:r>
          </a:p>
          <a:p>
            <a:r>
              <a:rPr kumimoji="1" lang="en-US" altLang="ja-JP" dirty="0"/>
              <a:t>*       92 *       10 *        25 *</a:t>
            </a:r>
          </a:p>
          <a:p>
            <a:r>
              <a:rPr kumimoji="1" lang="en-US" altLang="ja-JP" dirty="0"/>
              <a:t>*       92 *       11 *         5 *</a:t>
            </a:r>
          </a:p>
          <a:p>
            <a:r>
              <a:rPr kumimoji="1" lang="en-US" altLang="ja-JP" dirty="0"/>
              <a:t>*       92 *       12 *        -5 *</a:t>
            </a:r>
          </a:p>
          <a:p>
            <a:r>
              <a:rPr kumimoji="1" lang="en-US" altLang="ja-JP" dirty="0"/>
              <a:t>*       92 *       13 *       -14 *</a:t>
            </a:r>
          </a:p>
          <a:p>
            <a:r>
              <a:rPr kumimoji="1" lang="en-US" altLang="ja-JP" dirty="0"/>
              <a:t>*       92 *       14 *        14 *</a:t>
            </a:r>
          </a:p>
          <a:p>
            <a:r>
              <a:rPr kumimoji="1" lang="en-US" altLang="ja-JP" dirty="0"/>
              <a:t>*       92 *       15 *         5 *</a:t>
            </a:r>
          </a:p>
          <a:p>
            <a:r>
              <a:rPr kumimoji="1" lang="en-US" altLang="ja-JP" dirty="0"/>
              <a:t>*       92 *       16 *        -5 *</a:t>
            </a:r>
          </a:p>
          <a:p>
            <a:r>
              <a:rPr kumimoji="1" lang="en-US" altLang="ja-JP" dirty="0"/>
              <a:t>*       92 *       17 *        94 *</a:t>
            </a:r>
          </a:p>
          <a:p>
            <a:r>
              <a:rPr kumimoji="1" lang="en-US" altLang="ja-JP" dirty="0"/>
              <a:t>*       92 *       18 *         5 *</a:t>
            </a:r>
          </a:p>
          <a:p>
            <a:r>
              <a:rPr kumimoji="1" lang="en-US" altLang="ja-JP" dirty="0"/>
              <a:t>*       92 *       19 *        -5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-14 *</a:t>
            </a:r>
          </a:p>
          <a:p>
            <a:r>
              <a:rPr kumimoji="1" lang="en-US" altLang="ja-JP" dirty="0"/>
              <a:t>*       93 *        9 *        14 *</a:t>
            </a:r>
          </a:p>
          <a:p>
            <a:r>
              <a:rPr kumimoji="1" lang="en-US" altLang="ja-JP" dirty="0"/>
              <a:t>*       93 *       10 *        25 *</a:t>
            </a:r>
          </a:p>
          <a:p>
            <a:r>
              <a:rPr kumimoji="1" lang="en-US" altLang="ja-JP" dirty="0"/>
              <a:t>*       93 *       11 *         5 *</a:t>
            </a:r>
          </a:p>
          <a:p>
            <a:r>
              <a:rPr kumimoji="1" lang="en-US" altLang="ja-JP" dirty="0"/>
              <a:t>*       93 *       12 *        -5 *</a:t>
            </a:r>
          </a:p>
          <a:p>
            <a:r>
              <a:rPr kumimoji="1" lang="en-US" altLang="ja-JP" dirty="0"/>
              <a:t>*       93 *       13 *       -14 *</a:t>
            </a:r>
          </a:p>
          <a:p>
            <a:r>
              <a:rPr kumimoji="1" lang="en-US" altLang="ja-JP" dirty="0"/>
              <a:t>*       93 *       14 *        14 *</a:t>
            </a:r>
          </a:p>
          <a:p>
            <a:r>
              <a:rPr kumimoji="1" lang="en-US" altLang="ja-JP" dirty="0"/>
              <a:t>Type &lt;CR&gt; to continue or q to quit ==&gt;</a:t>
            </a:r>
          </a:p>
          <a:p>
            <a:r>
              <a:rPr kumimoji="1" lang="en-US" altLang="ja-JP" dirty="0"/>
              <a:t>*       93 *       15 *         5 *</a:t>
            </a:r>
          </a:p>
          <a:p>
            <a:r>
              <a:rPr kumimoji="1" lang="en-US" altLang="ja-JP" dirty="0"/>
              <a:t>*       93 *       16 *        -5 *</a:t>
            </a:r>
          </a:p>
          <a:p>
            <a:r>
              <a:rPr kumimoji="1" lang="en-US" altLang="ja-JP" dirty="0"/>
              <a:t>*       93 *       17 *        94 *</a:t>
            </a:r>
          </a:p>
          <a:p>
            <a:r>
              <a:rPr kumimoji="1" lang="en-US" altLang="ja-JP" dirty="0"/>
              <a:t>*       93 *       18 *         5 *</a:t>
            </a:r>
          </a:p>
          <a:p>
            <a:r>
              <a:rPr kumimoji="1" lang="en-US" altLang="ja-JP" dirty="0"/>
              <a:t>*       93 *       19 *        -5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-14 *</a:t>
            </a:r>
          </a:p>
          <a:p>
            <a:r>
              <a:rPr kumimoji="1" lang="en-US" altLang="ja-JP" dirty="0"/>
              <a:t>*       94 *        9 *        14 *</a:t>
            </a:r>
          </a:p>
          <a:p>
            <a:r>
              <a:rPr kumimoji="1" lang="en-US" altLang="ja-JP" dirty="0"/>
              <a:t>*       94 *       10 *        25 *</a:t>
            </a:r>
          </a:p>
          <a:p>
            <a:r>
              <a:rPr kumimoji="1" lang="en-US" altLang="ja-JP" dirty="0"/>
              <a:t>*       94 *       11 *         5 *</a:t>
            </a:r>
          </a:p>
          <a:p>
            <a:r>
              <a:rPr kumimoji="1" lang="en-US" altLang="ja-JP" dirty="0"/>
              <a:t>*       94 *       12 *        -5 *</a:t>
            </a:r>
          </a:p>
          <a:p>
            <a:r>
              <a:rPr kumimoji="1" lang="en-US" altLang="ja-JP" dirty="0"/>
              <a:t>*       94 *       13 *       -14 *</a:t>
            </a:r>
          </a:p>
          <a:p>
            <a:r>
              <a:rPr kumimoji="1" lang="en-US" altLang="ja-JP" dirty="0"/>
              <a:t>*       94 *       14 *        14 *</a:t>
            </a:r>
          </a:p>
          <a:p>
            <a:r>
              <a:rPr kumimoji="1" lang="en-US" altLang="ja-JP" dirty="0"/>
              <a:t>*       94 *       15 *         5 *</a:t>
            </a:r>
          </a:p>
          <a:p>
            <a:r>
              <a:rPr kumimoji="1" lang="en-US" altLang="ja-JP" dirty="0"/>
              <a:t>*       94 *       16 *        -5 *</a:t>
            </a:r>
          </a:p>
          <a:p>
            <a:r>
              <a:rPr kumimoji="1" lang="en-US" altLang="ja-JP" dirty="0"/>
              <a:t>*       94 *       17 *        94 *</a:t>
            </a:r>
          </a:p>
          <a:p>
            <a:r>
              <a:rPr kumimoji="1" lang="en-US" altLang="ja-JP" dirty="0"/>
              <a:t>*       94 *       18 *         5 *</a:t>
            </a:r>
          </a:p>
          <a:p>
            <a:r>
              <a:rPr kumimoji="1" lang="en-US" altLang="ja-JP" dirty="0"/>
              <a:t>*       94 *       19 *        -5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-16 *</a:t>
            </a:r>
          </a:p>
          <a:p>
            <a:r>
              <a:rPr kumimoji="1" lang="en-US" altLang="ja-JP" dirty="0"/>
              <a:t>*       95 *        9 *        16 *</a:t>
            </a:r>
          </a:p>
          <a:p>
            <a:r>
              <a:rPr kumimoji="1" lang="en-US" altLang="ja-JP" dirty="0"/>
              <a:t>*       95 *       10 *        25 *</a:t>
            </a:r>
          </a:p>
          <a:p>
            <a:r>
              <a:rPr kumimoji="1" lang="en-US" altLang="ja-JP" dirty="0"/>
              <a:t>*       95 *       11 *         5 *</a:t>
            </a:r>
          </a:p>
          <a:p>
            <a:r>
              <a:rPr kumimoji="1" lang="en-US" altLang="ja-JP" dirty="0"/>
              <a:t>*       95 *       12 *        -5 *</a:t>
            </a:r>
          </a:p>
          <a:p>
            <a:r>
              <a:rPr kumimoji="1" lang="en-US" altLang="ja-JP" dirty="0"/>
              <a:t>*       95 *       13 *       -16 *</a:t>
            </a:r>
          </a:p>
          <a:p>
            <a:r>
              <a:rPr kumimoji="1" lang="en-US" altLang="ja-JP" dirty="0"/>
              <a:t>*       95 *       14 *        16 *</a:t>
            </a:r>
          </a:p>
          <a:p>
            <a:r>
              <a:rPr kumimoji="1" lang="en-US" altLang="ja-JP" dirty="0"/>
              <a:t>*       95 *       15 *         5 *</a:t>
            </a:r>
          </a:p>
          <a:p>
            <a:r>
              <a:rPr kumimoji="1" lang="en-US" altLang="ja-JP" dirty="0"/>
              <a:t>*       95 *       16 *        -5 *</a:t>
            </a:r>
          </a:p>
          <a:p>
            <a:r>
              <a:rPr kumimoji="1" lang="en-US" altLang="ja-JP" dirty="0"/>
              <a:t>*       95 *       17 *        94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-14 *</a:t>
            </a:r>
          </a:p>
          <a:p>
            <a:r>
              <a:rPr kumimoji="1" lang="en-US" altLang="ja-JP" dirty="0"/>
              <a:t>*       96 *        9 *        14 *</a:t>
            </a:r>
          </a:p>
          <a:p>
            <a:r>
              <a:rPr kumimoji="1" lang="en-US" altLang="ja-JP" dirty="0"/>
              <a:t>*       96 *       10 *        25 *</a:t>
            </a:r>
          </a:p>
          <a:p>
            <a:r>
              <a:rPr kumimoji="1" lang="en-US" altLang="ja-JP" dirty="0"/>
              <a:t>*       96 *       11 *        24 *</a:t>
            </a:r>
          </a:p>
          <a:p>
            <a:r>
              <a:rPr kumimoji="1" lang="en-US" altLang="ja-JP" dirty="0"/>
              <a:t>*       96 *       12 *       -24 *</a:t>
            </a:r>
          </a:p>
          <a:p>
            <a:r>
              <a:rPr kumimoji="1" lang="en-US" altLang="ja-JP" dirty="0"/>
              <a:t>*       96 *       13 *        -3 *</a:t>
            </a:r>
          </a:p>
          <a:p>
            <a:r>
              <a:rPr kumimoji="1" lang="en-US" altLang="ja-JP" dirty="0"/>
              <a:t>*       96 *       14 *         2 *</a:t>
            </a:r>
          </a:p>
          <a:p>
            <a:r>
              <a:rPr kumimoji="1" lang="en-US" altLang="ja-JP" dirty="0"/>
              <a:t>*       96 *       15 *         1 *</a:t>
            </a:r>
          </a:p>
          <a:p>
            <a:r>
              <a:rPr kumimoji="1" lang="en-US" altLang="ja-JP" dirty="0"/>
              <a:t>*       96 *       16 *        -2 *</a:t>
            </a:r>
          </a:p>
          <a:p>
            <a:r>
              <a:rPr kumimoji="1" lang="en-US" altLang="ja-JP" dirty="0"/>
              <a:t>*       96 *       17 *       -14 *</a:t>
            </a:r>
          </a:p>
          <a:p>
            <a:r>
              <a:rPr kumimoji="1" lang="en-US" altLang="ja-JP" dirty="0"/>
              <a:t>*       96 *       18 *        14 *</a:t>
            </a:r>
          </a:p>
          <a:p>
            <a:r>
              <a:rPr kumimoji="1" lang="en-US" altLang="ja-JP" dirty="0"/>
              <a:t>*       96 *       19 *        -3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-16 *</a:t>
            </a:r>
          </a:p>
          <a:p>
            <a:r>
              <a:rPr kumimoji="1" lang="en-US" altLang="ja-JP" dirty="0"/>
              <a:t>*       97 *        9 *        16 *</a:t>
            </a:r>
          </a:p>
          <a:p>
            <a:r>
              <a:rPr kumimoji="1" lang="en-US" altLang="ja-JP" dirty="0"/>
              <a:t>Type &lt;CR&gt; to continue or q to quit ==&gt;</a:t>
            </a:r>
          </a:p>
          <a:p>
            <a:r>
              <a:rPr kumimoji="1" lang="en-US" altLang="ja-JP" dirty="0"/>
              <a:t>*       97 *       10 *        25 *</a:t>
            </a:r>
          </a:p>
          <a:p>
            <a:r>
              <a:rPr kumimoji="1" lang="en-US" altLang="ja-JP" dirty="0"/>
              <a:t>*       97 *       11 *         5 *</a:t>
            </a:r>
          </a:p>
          <a:p>
            <a:r>
              <a:rPr kumimoji="1" lang="en-US" altLang="ja-JP" dirty="0"/>
              <a:t>*       97 *       12 *        -5 *</a:t>
            </a:r>
          </a:p>
          <a:p>
            <a:r>
              <a:rPr kumimoji="1" lang="en-US" altLang="ja-JP" dirty="0"/>
              <a:t>*       97 *       13 *       -16 *</a:t>
            </a:r>
          </a:p>
          <a:p>
            <a:r>
              <a:rPr kumimoji="1" lang="en-US" altLang="ja-JP" dirty="0"/>
              <a:t>*       97 *       14 *        16 *</a:t>
            </a:r>
          </a:p>
          <a:p>
            <a:r>
              <a:rPr kumimoji="1" lang="en-US" altLang="ja-JP" dirty="0"/>
              <a:t>*       97 *       15 *         5 *</a:t>
            </a:r>
          </a:p>
          <a:p>
            <a:r>
              <a:rPr kumimoji="1" lang="en-US" altLang="ja-JP" dirty="0"/>
              <a:t>*       97 *       16 *        -5 *</a:t>
            </a:r>
          </a:p>
          <a:p>
            <a:r>
              <a:rPr kumimoji="1" lang="en-US" altLang="ja-JP" dirty="0"/>
              <a:t>*       97 *       17 *        94 *</a:t>
            </a:r>
          </a:p>
          <a:p>
            <a:r>
              <a:rPr kumimoji="1" lang="en-US" altLang="ja-JP" dirty="0"/>
              <a:t>*       97 *       18 *         5 *</a:t>
            </a:r>
          </a:p>
          <a:p>
            <a:r>
              <a:rPr kumimoji="1" lang="en-US" altLang="ja-JP" dirty="0"/>
              <a:t>*       97 *       19 *        -5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-14 *</a:t>
            </a:r>
          </a:p>
          <a:p>
            <a:r>
              <a:rPr kumimoji="1" lang="en-US" altLang="ja-JP" dirty="0"/>
              <a:t>*       98 *        9 *        14 *</a:t>
            </a:r>
          </a:p>
          <a:p>
            <a:r>
              <a:rPr kumimoji="1" lang="en-US" altLang="ja-JP" dirty="0"/>
              <a:t>*       98 *       10 *        25 *</a:t>
            </a:r>
          </a:p>
          <a:p>
            <a:r>
              <a:rPr kumimoji="1" lang="en-US" altLang="ja-JP" dirty="0"/>
              <a:t>*       98 *       11 *         5 *</a:t>
            </a:r>
          </a:p>
          <a:p>
            <a:r>
              <a:rPr kumimoji="1" lang="en-US" altLang="ja-JP" dirty="0"/>
              <a:t>*       98 *       12 *        -5 *</a:t>
            </a:r>
          </a:p>
          <a:p>
            <a:r>
              <a:rPr kumimoji="1" lang="en-US" altLang="ja-JP" dirty="0"/>
              <a:t>*       98 *       13 *       -14 *</a:t>
            </a:r>
          </a:p>
          <a:p>
            <a:r>
              <a:rPr kumimoji="1" lang="en-US" altLang="ja-JP" dirty="0"/>
              <a:t>*       98 *       14 *        14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94 *</a:t>
            </a:r>
          </a:p>
          <a:p>
            <a:r>
              <a:rPr kumimoji="1" lang="en-US" altLang="ja-JP" dirty="0"/>
              <a:t>*       98 *       18 *         5 *</a:t>
            </a:r>
          </a:p>
          <a:p>
            <a:r>
              <a:rPr kumimoji="1" lang="en-US" altLang="ja-JP" dirty="0"/>
              <a:t>*       98 *       19 *        -5 *</a:t>
            </a:r>
          </a:p>
          <a:p>
            <a:r>
              <a:rPr kumimoji="1" lang="en-US" altLang="ja-JP" dirty="0"/>
              <a:t>***********************************</a:t>
            </a:r>
          </a:p>
          <a:p>
            <a:r>
              <a:rPr kumimoji="1" lang="en-US" altLang="ja-JP" dirty="0"/>
              <a:t>root [4]</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35</a:t>
            </a:fld>
            <a:endParaRPr kumimoji="1" lang="ja-JP" altLang="en-US"/>
          </a:p>
        </p:txBody>
      </p:sp>
    </p:spTree>
    <p:extLst>
      <p:ext uri="{BB962C8B-B14F-4D97-AF65-F5344CB8AC3E}">
        <p14:creationId xmlns:p14="http://schemas.microsoft.com/office/powerpoint/2010/main" val="11326574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05FC1-1A60-B022-8985-5C0C14BC826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106FF9F-5B95-7F62-14EE-596E3DAB70F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97D71A7-3E8E-62A8-C604-0B6259E7DC5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ECEEFFE-C09D-F71A-9E90-3B57B1ADA1F7}"/>
              </a:ext>
            </a:extLst>
          </p:cNvPr>
          <p:cNvSpPr>
            <a:spLocks noGrp="1"/>
          </p:cNvSpPr>
          <p:nvPr>
            <p:ph type="sldNum" sz="quarter" idx="5"/>
          </p:nvPr>
        </p:nvSpPr>
        <p:spPr/>
        <p:txBody>
          <a:bodyPr/>
          <a:lstStyle/>
          <a:p>
            <a:fld id="{52903DD7-282D-413F-9547-FFC08CBB92E1}" type="slidenum">
              <a:rPr kumimoji="1" lang="ja-JP" altLang="en-US" smtClean="0"/>
              <a:t>36</a:t>
            </a:fld>
            <a:endParaRPr kumimoji="1" lang="ja-JP" altLang="en-US"/>
          </a:p>
        </p:txBody>
      </p:sp>
    </p:spTree>
    <p:extLst>
      <p:ext uri="{BB962C8B-B14F-4D97-AF65-F5344CB8AC3E}">
        <p14:creationId xmlns:p14="http://schemas.microsoft.com/office/powerpoint/2010/main" val="2069915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-merged/250-SetA/4f_ZZnunu_semileptonic/ILD_l5_o1_v02/v02-02/00015147/000/rv02-02.sv02-02.mILD_l5_o1_v02.E250-SetA.I500078.P4f_zznu_sl.eL.pR.n002.d_dstm_15147_3.slcio</a:t>
            </a:r>
          </a:p>
          <a:p>
            <a:endParaRPr kumimoji="1" lang="en-US" altLang="ja-JP" dirty="0"/>
          </a:p>
          <a:p>
            <a:r>
              <a:rPr kumimoji="1" lang="en-US" altLang="ja-JP" dirty="0"/>
              <a:t>root [3]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-14 *</a:t>
            </a:r>
          </a:p>
          <a:p>
            <a:r>
              <a:rPr kumimoji="1" lang="en-US" altLang="ja-JP" dirty="0"/>
              <a:t>*        0 *        9 *        14 *</a:t>
            </a:r>
          </a:p>
          <a:p>
            <a:r>
              <a:rPr kumimoji="1" lang="en-US" altLang="ja-JP" dirty="0"/>
              <a:t>*        0 *       10 *        -5 *</a:t>
            </a:r>
          </a:p>
          <a:p>
            <a:r>
              <a:rPr kumimoji="1" lang="en-US" altLang="ja-JP" dirty="0"/>
              <a:t>*        0 *       11 *         5 *</a:t>
            </a:r>
          </a:p>
          <a:p>
            <a:r>
              <a:rPr kumimoji="1" lang="en-US" altLang="ja-JP" dirty="0"/>
              <a:t>*        0 *       12 *        94 *</a:t>
            </a:r>
          </a:p>
          <a:p>
            <a:r>
              <a:rPr kumimoji="1" lang="en-US" altLang="ja-JP" dirty="0"/>
              <a:t>*        0 *       13 *       -14 *</a:t>
            </a:r>
          </a:p>
          <a:p>
            <a:r>
              <a:rPr kumimoji="1" lang="en-US" altLang="ja-JP" dirty="0"/>
              <a:t>*        0 *       14 *        14 *</a:t>
            </a:r>
          </a:p>
          <a:p>
            <a:r>
              <a:rPr kumimoji="1" lang="en-US" altLang="ja-JP" dirty="0"/>
              <a:t>*        0 *       15 *        -5 *</a:t>
            </a:r>
          </a:p>
          <a:p>
            <a:r>
              <a:rPr kumimoji="1" lang="en-US" altLang="ja-JP" dirty="0"/>
              <a:t>*        0 *       16 *         5 *</a:t>
            </a:r>
          </a:p>
          <a:p>
            <a:r>
              <a:rPr kumimoji="1" lang="en-US" altLang="ja-JP" dirty="0"/>
              <a:t>*        0 *       17 *        -5 *</a:t>
            </a:r>
          </a:p>
          <a:p>
            <a:r>
              <a:rPr kumimoji="1" lang="en-US" altLang="ja-JP" dirty="0"/>
              <a:t>*        0 *       18 *        21 *</a:t>
            </a:r>
          </a:p>
          <a:p>
            <a:r>
              <a:rPr kumimoji="1" lang="en-US" altLang="ja-JP" dirty="0"/>
              <a:t>*        0 *       19 *        -5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23 *</a:t>
            </a:r>
          </a:p>
          <a:p>
            <a:r>
              <a:rPr kumimoji="1" lang="en-US" altLang="ja-JP" dirty="0"/>
              <a:t>*        1 *        9 *       -14 *</a:t>
            </a:r>
          </a:p>
          <a:p>
            <a:r>
              <a:rPr kumimoji="1" lang="en-US" altLang="ja-JP" dirty="0"/>
              <a:t>*        1 *       10 *        14 *</a:t>
            </a:r>
          </a:p>
          <a:p>
            <a:r>
              <a:rPr kumimoji="1" lang="en-US" altLang="ja-JP" dirty="0"/>
              <a:t>*        1 *       11 *        -4 *</a:t>
            </a:r>
          </a:p>
          <a:p>
            <a:r>
              <a:rPr kumimoji="1" lang="en-US" altLang="ja-JP" dirty="0"/>
              <a:t>*        1 *       12 *         4 *</a:t>
            </a:r>
          </a:p>
          <a:p>
            <a:r>
              <a:rPr kumimoji="1" lang="en-US" altLang="ja-JP" dirty="0"/>
              <a:t>*        1 *       13 *       -14 *</a:t>
            </a:r>
          </a:p>
          <a:p>
            <a:r>
              <a:rPr kumimoji="1" lang="en-US" altLang="ja-JP" dirty="0"/>
              <a:t>*        1 *       14 *        14 *</a:t>
            </a:r>
          </a:p>
          <a:p>
            <a:r>
              <a:rPr kumimoji="1" lang="en-US" altLang="ja-JP" dirty="0"/>
              <a:t>*        1 *       15 *        94 *</a:t>
            </a:r>
          </a:p>
          <a:p>
            <a:r>
              <a:rPr kumimoji="1" lang="en-US" altLang="ja-JP" dirty="0"/>
              <a:t>*        1 *       16 *        -4 *</a:t>
            </a:r>
          </a:p>
          <a:p>
            <a:r>
              <a:rPr kumimoji="1" lang="en-US" altLang="ja-JP" dirty="0"/>
              <a:t>*        1 *       17 *         4 *</a:t>
            </a:r>
          </a:p>
          <a:p>
            <a:r>
              <a:rPr kumimoji="1" lang="en-US" altLang="ja-JP" dirty="0"/>
              <a:t>*        1 *       18 *        -4 *</a:t>
            </a:r>
          </a:p>
          <a:p>
            <a:r>
              <a:rPr kumimoji="1" lang="en-US" altLang="ja-JP" dirty="0"/>
              <a:t>*        1 *       19 *        21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23 *</a:t>
            </a:r>
          </a:p>
          <a:p>
            <a:r>
              <a:rPr kumimoji="1" lang="en-US" altLang="ja-JP" dirty="0"/>
              <a:t>*        2 *        9 *        23 *</a:t>
            </a:r>
          </a:p>
          <a:p>
            <a:r>
              <a:rPr kumimoji="1" lang="en-US" altLang="ja-JP" dirty="0"/>
              <a:t>Type &lt;CR&gt; to continue or q to quit ==&gt;</a:t>
            </a:r>
          </a:p>
          <a:p>
            <a:r>
              <a:rPr kumimoji="1" lang="en-US" altLang="ja-JP" dirty="0"/>
              <a:t>*        2 *       10 *       -16 *</a:t>
            </a:r>
          </a:p>
          <a:p>
            <a:r>
              <a:rPr kumimoji="1" lang="en-US" altLang="ja-JP" dirty="0"/>
              <a:t>*        2 *       11 *        16 *</a:t>
            </a:r>
          </a:p>
          <a:p>
            <a:r>
              <a:rPr kumimoji="1" lang="en-US" altLang="ja-JP" dirty="0"/>
              <a:t>*        2 *       12 *        -1 *</a:t>
            </a:r>
          </a:p>
          <a:p>
            <a:r>
              <a:rPr kumimoji="1" lang="en-US" altLang="ja-JP" dirty="0"/>
              <a:t>*        2 *       13 *         1 *</a:t>
            </a:r>
          </a:p>
          <a:p>
            <a:r>
              <a:rPr kumimoji="1" lang="en-US" altLang="ja-JP" dirty="0"/>
              <a:t>*        2 *       14 *       -16 *</a:t>
            </a:r>
          </a:p>
          <a:p>
            <a:r>
              <a:rPr kumimoji="1" lang="en-US" altLang="ja-JP" dirty="0"/>
              <a:t>*        2 *       15 *        16 *</a:t>
            </a:r>
          </a:p>
          <a:p>
            <a:r>
              <a:rPr kumimoji="1" lang="en-US" altLang="ja-JP" dirty="0"/>
              <a:t>*        2 *       16 *        94 *</a:t>
            </a:r>
          </a:p>
          <a:p>
            <a:r>
              <a:rPr kumimoji="1" lang="en-US" altLang="ja-JP" dirty="0"/>
              <a:t>*        2 *       17 *        -1 *</a:t>
            </a:r>
          </a:p>
          <a:p>
            <a:r>
              <a:rPr kumimoji="1" lang="en-US" altLang="ja-JP" dirty="0"/>
              <a:t>*        2 *       18 *         1 *</a:t>
            </a:r>
          </a:p>
          <a:p>
            <a:r>
              <a:rPr kumimoji="1" lang="en-US" altLang="ja-JP" dirty="0"/>
              <a:t>*        2 *       19 *        -1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23 *</a:t>
            </a:r>
          </a:p>
          <a:p>
            <a:r>
              <a:rPr kumimoji="1" lang="en-US" altLang="ja-JP" dirty="0"/>
              <a:t>*        3 *        9 *        23 *</a:t>
            </a:r>
          </a:p>
          <a:p>
            <a:r>
              <a:rPr kumimoji="1" lang="en-US" altLang="ja-JP" dirty="0"/>
              <a:t>*        3 *       10 *       -14 *</a:t>
            </a:r>
          </a:p>
          <a:p>
            <a:r>
              <a:rPr kumimoji="1" lang="en-US" altLang="ja-JP" dirty="0"/>
              <a:t>*        3 *       11 *        14 *</a:t>
            </a:r>
          </a:p>
          <a:p>
            <a:r>
              <a:rPr kumimoji="1" lang="en-US" altLang="ja-JP" dirty="0"/>
              <a:t>*        3 *       12 *        -5 *</a:t>
            </a:r>
          </a:p>
          <a:p>
            <a:r>
              <a:rPr kumimoji="1" lang="en-US" altLang="ja-JP" dirty="0"/>
              <a:t>*        3 *       13 *         5 *</a:t>
            </a:r>
          </a:p>
          <a:p>
            <a:r>
              <a:rPr kumimoji="1" lang="en-US" altLang="ja-JP" dirty="0"/>
              <a:t>*        3 *       14 *       -14 *</a:t>
            </a:r>
          </a:p>
          <a:p>
            <a:r>
              <a:rPr kumimoji="1" lang="en-US" altLang="ja-JP" dirty="0"/>
              <a:t>Type &lt;CR&gt; to continue or q to quit ==&gt;</a:t>
            </a:r>
          </a:p>
          <a:p>
            <a:r>
              <a:rPr kumimoji="1" lang="en-US" altLang="ja-JP" dirty="0"/>
              <a:t>*        3 *       15 *        14 *</a:t>
            </a:r>
          </a:p>
          <a:p>
            <a:r>
              <a:rPr kumimoji="1" lang="en-US" altLang="ja-JP" dirty="0"/>
              <a:t>*        3 *       16 *        94 *</a:t>
            </a:r>
          </a:p>
          <a:p>
            <a:r>
              <a:rPr kumimoji="1" lang="en-US" altLang="ja-JP" dirty="0"/>
              <a:t>*        3 *       17 *        -5 *</a:t>
            </a:r>
          </a:p>
          <a:p>
            <a:r>
              <a:rPr kumimoji="1" lang="en-US" altLang="ja-JP" dirty="0"/>
              <a:t>*        3 *       18 *         5 *</a:t>
            </a:r>
          </a:p>
          <a:p>
            <a:r>
              <a:rPr kumimoji="1" lang="en-US" altLang="ja-JP" dirty="0"/>
              <a:t>*        3 *       19 *        -5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-14 *</a:t>
            </a:r>
          </a:p>
          <a:p>
            <a:r>
              <a:rPr kumimoji="1" lang="en-US" altLang="ja-JP" dirty="0"/>
              <a:t>*        4 *       10 *        14 *</a:t>
            </a:r>
          </a:p>
          <a:p>
            <a:r>
              <a:rPr kumimoji="1" lang="en-US" altLang="ja-JP" dirty="0"/>
              <a:t>*        4 *       11 *        -4 *</a:t>
            </a:r>
          </a:p>
          <a:p>
            <a:r>
              <a:rPr kumimoji="1" lang="en-US" altLang="ja-JP" dirty="0"/>
              <a:t>*        4 *       12 *         4 *</a:t>
            </a:r>
          </a:p>
          <a:p>
            <a:r>
              <a:rPr kumimoji="1" lang="en-US" altLang="ja-JP" dirty="0"/>
              <a:t>*        4 *       13 *       -14 *</a:t>
            </a:r>
          </a:p>
          <a:p>
            <a:r>
              <a:rPr kumimoji="1" lang="en-US" altLang="ja-JP" dirty="0"/>
              <a:t>*        4 *       14 *        14 *</a:t>
            </a:r>
          </a:p>
          <a:p>
            <a:r>
              <a:rPr kumimoji="1" lang="en-US" altLang="ja-JP" dirty="0"/>
              <a:t>*        4 *       15 *        94 *</a:t>
            </a:r>
          </a:p>
          <a:p>
            <a:r>
              <a:rPr kumimoji="1" lang="en-US" altLang="ja-JP" dirty="0"/>
              <a:t>*        4 *       16 *        -4 *</a:t>
            </a:r>
          </a:p>
          <a:p>
            <a:r>
              <a:rPr kumimoji="1" lang="en-US" altLang="ja-JP" dirty="0"/>
              <a:t>*        4 *       17 *         4 *</a:t>
            </a:r>
          </a:p>
          <a:p>
            <a:r>
              <a:rPr kumimoji="1" lang="en-US" altLang="ja-JP" dirty="0"/>
              <a:t>*        4 *       18 *        -4 *</a:t>
            </a:r>
          </a:p>
          <a:p>
            <a:r>
              <a:rPr kumimoji="1" lang="en-US" altLang="ja-JP" dirty="0"/>
              <a:t>*        4 *       19 *        21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23 *</a:t>
            </a:r>
          </a:p>
          <a:p>
            <a:r>
              <a:rPr kumimoji="1" lang="en-US" altLang="ja-JP" dirty="0"/>
              <a:t>*        5 *        9 *       -16 *</a:t>
            </a:r>
          </a:p>
          <a:p>
            <a:r>
              <a:rPr kumimoji="1" lang="en-US" altLang="ja-JP" dirty="0"/>
              <a:t>*        5 *       10 *        16 *</a:t>
            </a:r>
          </a:p>
          <a:p>
            <a:r>
              <a:rPr kumimoji="1" lang="en-US" altLang="ja-JP" dirty="0"/>
              <a:t>*        5 *       11 *        -4 *</a:t>
            </a:r>
          </a:p>
          <a:p>
            <a:r>
              <a:rPr kumimoji="1" lang="en-US" altLang="ja-JP" dirty="0"/>
              <a:t>*        5 *       12 *         4 *</a:t>
            </a:r>
          </a:p>
          <a:p>
            <a:r>
              <a:rPr kumimoji="1" lang="en-US" altLang="ja-JP" dirty="0"/>
              <a:t>*        5 *       13 *       -16 *</a:t>
            </a:r>
          </a:p>
          <a:p>
            <a:r>
              <a:rPr kumimoji="1" lang="en-US" altLang="ja-JP" dirty="0"/>
              <a:t>*        5 *       14 *        16 *</a:t>
            </a:r>
          </a:p>
          <a:p>
            <a:r>
              <a:rPr kumimoji="1" lang="en-US" altLang="ja-JP" dirty="0"/>
              <a:t>*        5 *       15 *        94 *</a:t>
            </a:r>
          </a:p>
          <a:p>
            <a:r>
              <a:rPr kumimoji="1" lang="en-US" altLang="ja-JP" dirty="0"/>
              <a:t>*        5 *       16 *        -4 *</a:t>
            </a:r>
          </a:p>
          <a:p>
            <a:r>
              <a:rPr kumimoji="1" lang="en-US" altLang="ja-JP" dirty="0"/>
              <a:t>*        5 *       17 *         4 *</a:t>
            </a:r>
          </a:p>
          <a:p>
            <a:r>
              <a:rPr kumimoji="1" lang="en-US" altLang="ja-JP" dirty="0"/>
              <a:t>*        5 *       18 *        -4 *</a:t>
            </a:r>
          </a:p>
          <a:p>
            <a:r>
              <a:rPr kumimoji="1" lang="en-US" altLang="ja-JP" dirty="0"/>
              <a:t>*        5 *       19 *        21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23 *</a:t>
            </a:r>
          </a:p>
          <a:p>
            <a:r>
              <a:rPr kumimoji="1" lang="en-US" altLang="ja-JP" dirty="0"/>
              <a:t>*        6 *        9 *        23 *</a:t>
            </a:r>
          </a:p>
          <a:p>
            <a:r>
              <a:rPr kumimoji="1" lang="en-US" altLang="ja-JP" dirty="0"/>
              <a:t>*        6 *       10 *       -16 *</a:t>
            </a:r>
          </a:p>
          <a:p>
            <a:r>
              <a:rPr kumimoji="1" lang="en-US" altLang="ja-JP" dirty="0"/>
              <a:t>*        6 *       11 *        16 *</a:t>
            </a:r>
          </a:p>
          <a:p>
            <a:r>
              <a:rPr kumimoji="1" lang="en-US" altLang="ja-JP" dirty="0"/>
              <a:t>*        6 *       12 *        -5 *</a:t>
            </a:r>
          </a:p>
          <a:p>
            <a:r>
              <a:rPr kumimoji="1" lang="en-US" altLang="ja-JP" dirty="0"/>
              <a:t>*        6 *       13 *         5 *</a:t>
            </a:r>
          </a:p>
          <a:p>
            <a:r>
              <a:rPr kumimoji="1" lang="en-US" altLang="ja-JP" dirty="0"/>
              <a:t>*        6 *       14 *       -16 *</a:t>
            </a:r>
          </a:p>
          <a:p>
            <a:r>
              <a:rPr kumimoji="1" lang="en-US" altLang="ja-JP" dirty="0"/>
              <a:t>*        6 *       15 *        16 *</a:t>
            </a:r>
          </a:p>
          <a:p>
            <a:r>
              <a:rPr kumimoji="1" lang="en-US" altLang="ja-JP" dirty="0"/>
              <a:t>*        6 *       16 *         5 *</a:t>
            </a:r>
          </a:p>
          <a:p>
            <a:r>
              <a:rPr kumimoji="1" lang="en-US" altLang="ja-JP" dirty="0"/>
              <a:t>*        6 *       17 *        92 *</a:t>
            </a:r>
          </a:p>
          <a:p>
            <a:r>
              <a:rPr kumimoji="1" lang="en-US" altLang="ja-JP" dirty="0"/>
              <a:t>*        6 *       18 *       523 *</a:t>
            </a:r>
          </a:p>
          <a:p>
            <a:r>
              <a:rPr kumimoji="1" lang="en-US" altLang="ja-JP" dirty="0"/>
              <a:t>*        6 *       19 *       221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23 *</a:t>
            </a:r>
          </a:p>
          <a:p>
            <a:r>
              <a:rPr kumimoji="1" lang="en-US" altLang="ja-JP" dirty="0"/>
              <a:t>*        7 *        9 *        23 *</a:t>
            </a:r>
          </a:p>
          <a:p>
            <a:r>
              <a:rPr kumimoji="1" lang="en-US" altLang="ja-JP" dirty="0"/>
              <a:t>Type &lt;CR&gt; to continue or q to quit ==&gt;</a:t>
            </a:r>
          </a:p>
          <a:p>
            <a:r>
              <a:rPr kumimoji="1" lang="en-US" altLang="ja-JP" dirty="0"/>
              <a:t>*        7 *       10 *       -16 *</a:t>
            </a:r>
          </a:p>
          <a:p>
            <a:r>
              <a:rPr kumimoji="1" lang="en-US" altLang="ja-JP" dirty="0"/>
              <a:t>*        7 *       11 *        16 *</a:t>
            </a:r>
          </a:p>
          <a:p>
            <a:r>
              <a:rPr kumimoji="1" lang="en-US" altLang="ja-JP" dirty="0"/>
              <a:t>*        7 *       12 *        -3 *</a:t>
            </a:r>
          </a:p>
          <a:p>
            <a:r>
              <a:rPr kumimoji="1" lang="en-US" altLang="ja-JP" dirty="0"/>
              <a:t>*        7 *       13 *         3 *</a:t>
            </a:r>
          </a:p>
          <a:p>
            <a:r>
              <a:rPr kumimoji="1" lang="en-US" altLang="ja-JP" dirty="0"/>
              <a:t>*        7 *       14 *       -16 *</a:t>
            </a:r>
          </a:p>
          <a:p>
            <a:r>
              <a:rPr kumimoji="1" lang="en-US" altLang="ja-JP" dirty="0"/>
              <a:t>*        7 *       15 *        16 *</a:t>
            </a:r>
          </a:p>
          <a:p>
            <a:r>
              <a:rPr kumimoji="1" lang="en-US" altLang="ja-JP" dirty="0"/>
              <a:t>*        7 *       16 *        94 *</a:t>
            </a:r>
          </a:p>
          <a:p>
            <a:r>
              <a:rPr kumimoji="1" lang="en-US" altLang="ja-JP" dirty="0"/>
              <a:t>*        7 *       17 *        -3 *</a:t>
            </a:r>
          </a:p>
          <a:p>
            <a:r>
              <a:rPr kumimoji="1" lang="en-US" altLang="ja-JP" dirty="0"/>
              <a:t>*        7 *       18 *         3 *</a:t>
            </a:r>
          </a:p>
          <a:p>
            <a:r>
              <a:rPr kumimoji="1" lang="en-US" altLang="ja-JP" dirty="0"/>
              <a:t>*        7 *       19 *        -3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23 *</a:t>
            </a:r>
          </a:p>
          <a:p>
            <a:r>
              <a:rPr kumimoji="1" lang="en-US" altLang="ja-JP" dirty="0"/>
              <a:t>*        8 *        9 *        23 *</a:t>
            </a:r>
          </a:p>
          <a:p>
            <a:r>
              <a:rPr kumimoji="1" lang="en-US" altLang="ja-JP" dirty="0"/>
              <a:t>*        8 *       10 *       -14 *</a:t>
            </a:r>
          </a:p>
          <a:p>
            <a:r>
              <a:rPr kumimoji="1" lang="en-US" altLang="ja-JP" dirty="0"/>
              <a:t>*        8 *       11 *        14 *</a:t>
            </a:r>
          </a:p>
          <a:p>
            <a:r>
              <a:rPr kumimoji="1" lang="en-US" altLang="ja-JP" dirty="0"/>
              <a:t>*        8 *       12 *        -2 *</a:t>
            </a:r>
          </a:p>
          <a:p>
            <a:r>
              <a:rPr kumimoji="1" lang="en-US" altLang="ja-JP" dirty="0"/>
              <a:t>*        8 *       13 *         2 *</a:t>
            </a:r>
          </a:p>
          <a:p>
            <a:r>
              <a:rPr kumimoji="1" lang="en-US" altLang="ja-JP" dirty="0"/>
              <a:t>*        8 *       14 *       -14 *</a:t>
            </a:r>
          </a:p>
          <a:p>
            <a:r>
              <a:rPr kumimoji="1" lang="en-US" altLang="ja-JP" dirty="0"/>
              <a:t>Type &lt;CR&gt; to continue or q to quit ==&gt;</a:t>
            </a:r>
          </a:p>
          <a:p>
            <a:r>
              <a:rPr kumimoji="1" lang="en-US" altLang="ja-JP" dirty="0"/>
              <a:t>*        8 *       15 *        14 *</a:t>
            </a:r>
          </a:p>
          <a:p>
            <a:r>
              <a:rPr kumimoji="1" lang="en-US" altLang="ja-JP" dirty="0"/>
              <a:t>*        8 *       16 *        94 *</a:t>
            </a:r>
          </a:p>
          <a:p>
            <a:r>
              <a:rPr kumimoji="1" lang="en-US" altLang="ja-JP" dirty="0"/>
              <a:t>*        8 *       17 *        -2 *</a:t>
            </a:r>
          </a:p>
          <a:p>
            <a:r>
              <a:rPr kumimoji="1" lang="en-US" altLang="ja-JP" dirty="0"/>
              <a:t>*        8 *       18 *         2 *</a:t>
            </a:r>
          </a:p>
          <a:p>
            <a:r>
              <a:rPr kumimoji="1" lang="en-US" altLang="ja-JP" dirty="0"/>
              <a:t>*        8 *       19 *        -2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23 *</a:t>
            </a:r>
          </a:p>
          <a:p>
            <a:r>
              <a:rPr kumimoji="1" lang="en-US" altLang="ja-JP" dirty="0"/>
              <a:t>*        9 *       10 *       -16 *</a:t>
            </a:r>
          </a:p>
          <a:p>
            <a:r>
              <a:rPr kumimoji="1" lang="en-US" altLang="ja-JP" dirty="0"/>
              <a:t>*        9 *       11 *        16 *</a:t>
            </a:r>
          </a:p>
          <a:p>
            <a:r>
              <a:rPr kumimoji="1" lang="en-US" altLang="ja-JP" dirty="0"/>
              <a:t>*        9 *       12 *        -4 *</a:t>
            </a:r>
          </a:p>
          <a:p>
            <a:r>
              <a:rPr kumimoji="1" lang="en-US" altLang="ja-JP" dirty="0"/>
              <a:t>*        9 *       13 *         4 *</a:t>
            </a:r>
          </a:p>
          <a:p>
            <a:r>
              <a:rPr kumimoji="1" lang="en-US" altLang="ja-JP" dirty="0"/>
              <a:t>*        9 *       14 *       -16 *</a:t>
            </a:r>
          </a:p>
          <a:p>
            <a:r>
              <a:rPr kumimoji="1" lang="en-US" altLang="ja-JP" dirty="0"/>
              <a:t>*        9 *       15 *        16 *</a:t>
            </a:r>
          </a:p>
          <a:p>
            <a:r>
              <a:rPr kumimoji="1" lang="en-US" altLang="ja-JP" dirty="0"/>
              <a:t>*        9 *       16 *        94 *</a:t>
            </a:r>
          </a:p>
          <a:p>
            <a:r>
              <a:rPr kumimoji="1" lang="en-US" altLang="ja-JP" dirty="0"/>
              <a:t>*        9 *       17 *        -4 *</a:t>
            </a:r>
          </a:p>
          <a:p>
            <a:r>
              <a:rPr kumimoji="1" lang="en-US" altLang="ja-JP" dirty="0"/>
              <a:t>*        9 *       18 *         4 *</a:t>
            </a:r>
          </a:p>
          <a:p>
            <a:r>
              <a:rPr kumimoji="1" lang="en-US" altLang="ja-JP" dirty="0"/>
              <a:t>*        9 *       19 *         4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23 *</a:t>
            </a:r>
          </a:p>
          <a:p>
            <a:r>
              <a:rPr kumimoji="1" lang="en-US" altLang="ja-JP" dirty="0"/>
              <a:t>*       10 *       10 *       -16 *</a:t>
            </a:r>
          </a:p>
          <a:p>
            <a:r>
              <a:rPr kumimoji="1" lang="en-US" altLang="ja-JP" dirty="0"/>
              <a:t>*       10 *       11 *        16 *</a:t>
            </a:r>
          </a:p>
          <a:p>
            <a:r>
              <a:rPr kumimoji="1" lang="en-US" altLang="ja-JP" dirty="0"/>
              <a:t>*       10 *       12 *        -3 *</a:t>
            </a:r>
          </a:p>
          <a:p>
            <a:r>
              <a:rPr kumimoji="1" lang="en-US" altLang="ja-JP" dirty="0"/>
              <a:t>*       10 *       13 *         3 *</a:t>
            </a:r>
          </a:p>
          <a:p>
            <a:r>
              <a:rPr kumimoji="1" lang="en-US" altLang="ja-JP" dirty="0"/>
              <a:t>*       10 *       14 *       -16 *</a:t>
            </a:r>
          </a:p>
          <a:p>
            <a:r>
              <a:rPr kumimoji="1" lang="en-US" altLang="ja-JP" dirty="0"/>
              <a:t>*       10 *       15 *        16 *</a:t>
            </a:r>
          </a:p>
          <a:p>
            <a:r>
              <a:rPr kumimoji="1" lang="en-US" altLang="ja-JP" dirty="0"/>
              <a:t>*       10 *       16 *        94 *</a:t>
            </a:r>
          </a:p>
          <a:p>
            <a:r>
              <a:rPr kumimoji="1" lang="en-US" altLang="ja-JP" dirty="0"/>
              <a:t>*       10 *       17 *        -3 *</a:t>
            </a:r>
          </a:p>
          <a:p>
            <a:r>
              <a:rPr kumimoji="1" lang="en-US" altLang="ja-JP" dirty="0"/>
              <a:t>*       10 *       18 *         3 *</a:t>
            </a:r>
          </a:p>
          <a:p>
            <a:r>
              <a:rPr kumimoji="1" lang="en-US" altLang="ja-JP" dirty="0"/>
              <a:t>*       10 *       19 *        -3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23 *</a:t>
            </a:r>
          </a:p>
          <a:p>
            <a:r>
              <a:rPr kumimoji="1" lang="en-US" altLang="ja-JP" dirty="0"/>
              <a:t>*       11 *       10 *       -16 *</a:t>
            </a:r>
          </a:p>
          <a:p>
            <a:r>
              <a:rPr kumimoji="1" lang="en-US" altLang="ja-JP" dirty="0"/>
              <a:t>*       11 *       11 *        16 *</a:t>
            </a:r>
          </a:p>
          <a:p>
            <a:r>
              <a:rPr kumimoji="1" lang="en-US" altLang="ja-JP" dirty="0"/>
              <a:t>*       11 *       12 *        -4 *</a:t>
            </a:r>
          </a:p>
          <a:p>
            <a:r>
              <a:rPr kumimoji="1" lang="en-US" altLang="ja-JP" dirty="0"/>
              <a:t>*       11 *       13 *         4 *</a:t>
            </a:r>
          </a:p>
          <a:p>
            <a:r>
              <a:rPr kumimoji="1" lang="en-US" altLang="ja-JP" dirty="0"/>
              <a:t>*       11 *       14 *       -16 *</a:t>
            </a:r>
          </a:p>
          <a:p>
            <a:r>
              <a:rPr kumimoji="1" lang="en-US" altLang="ja-JP" dirty="0"/>
              <a:t>*       11 *       15 *        16 *</a:t>
            </a:r>
          </a:p>
          <a:p>
            <a:r>
              <a:rPr kumimoji="1" lang="en-US" altLang="ja-JP" dirty="0"/>
              <a:t>*       11 *       16 *        94 *</a:t>
            </a:r>
          </a:p>
          <a:p>
            <a:r>
              <a:rPr kumimoji="1" lang="en-US" altLang="ja-JP" dirty="0"/>
              <a:t>*       11 *       17 *        -4 *</a:t>
            </a:r>
          </a:p>
          <a:p>
            <a:r>
              <a:rPr kumimoji="1" lang="en-US" altLang="ja-JP" dirty="0"/>
              <a:t>*       11 *       18 *         4 *</a:t>
            </a:r>
          </a:p>
          <a:p>
            <a:r>
              <a:rPr kumimoji="1" lang="en-US" altLang="ja-JP" dirty="0"/>
              <a:t>*       11 *       19 *        -4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23 *</a:t>
            </a:r>
          </a:p>
          <a:p>
            <a:r>
              <a:rPr kumimoji="1" lang="en-US" altLang="ja-JP" dirty="0"/>
              <a:t>*       12 *        9 *        23 *</a:t>
            </a:r>
          </a:p>
          <a:p>
            <a:r>
              <a:rPr kumimoji="1" lang="en-US" altLang="ja-JP" dirty="0"/>
              <a:t>Type &lt;CR&gt; to continue or q to quit ==&gt;</a:t>
            </a:r>
          </a:p>
          <a:p>
            <a:r>
              <a:rPr kumimoji="1" lang="en-US" altLang="ja-JP" dirty="0"/>
              <a:t>*       12 *       10 *       -16 *</a:t>
            </a:r>
          </a:p>
          <a:p>
            <a:r>
              <a:rPr kumimoji="1" lang="en-US" altLang="ja-JP" dirty="0"/>
              <a:t>*       12 *       11 *        16 *</a:t>
            </a:r>
          </a:p>
          <a:p>
            <a:r>
              <a:rPr kumimoji="1" lang="en-US" altLang="ja-JP" dirty="0"/>
              <a:t>*       12 *       12 *        -1 *</a:t>
            </a:r>
          </a:p>
          <a:p>
            <a:r>
              <a:rPr kumimoji="1" lang="en-US" altLang="ja-JP" dirty="0"/>
              <a:t>*       12 *       13 *         1 *</a:t>
            </a:r>
          </a:p>
          <a:p>
            <a:r>
              <a:rPr kumimoji="1" lang="en-US" altLang="ja-JP" dirty="0"/>
              <a:t>*       12 *       14 *       -16 *</a:t>
            </a:r>
          </a:p>
          <a:p>
            <a:r>
              <a:rPr kumimoji="1" lang="en-US" altLang="ja-JP" dirty="0"/>
              <a:t>*       12 *       15 *        16 *</a:t>
            </a:r>
          </a:p>
          <a:p>
            <a:r>
              <a:rPr kumimoji="1" lang="en-US" altLang="ja-JP" dirty="0"/>
              <a:t>*       12 *       16 *        94 *</a:t>
            </a:r>
          </a:p>
          <a:p>
            <a:r>
              <a:rPr kumimoji="1" lang="en-US" altLang="ja-JP" dirty="0"/>
              <a:t>*       12 *       17 *        -1 *</a:t>
            </a:r>
          </a:p>
          <a:p>
            <a:r>
              <a:rPr kumimoji="1" lang="en-US" altLang="ja-JP" dirty="0"/>
              <a:t>*       12 *       18 *         1 *</a:t>
            </a:r>
          </a:p>
          <a:p>
            <a:r>
              <a:rPr kumimoji="1" lang="en-US" altLang="ja-JP" dirty="0"/>
              <a:t>*       12 *       19 *         1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23 *</a:t>
            </a:r>
          </a:p>
          <a:p>
            <a:r>
              <a:rPr kumimoji="1" lang="en-US" altLang="ja-JP" dirty="0"/>
              <a:t>*       13 *        9 *        23 *</a:t>
            </a:r>
          </a:p>
          <a:p>
            <a:r>
              <a:rPr kumimoji="1" lang="en-US" altLang="ja-JP" dirty="0"/>
              <a:t>*       13 *       10 *       -16 *</a:t>
            </a:r>
          </a:p>
          <a:p>
            <a:r>
              <a:rPr kumimoji="1" lang="en-US" altLang="ja-JP" dirty="0"/>
              <a:t>*       13 *       11 *        16 *</a:t>
            </a:r>
          </a:p>
          <a:p>
            <a:r>
              <a:rPr kumimoji="1" lang="en-US" altLang="ja-JP" dirty="0"/>
              <a:t>*       13 *       12 *        -5 *</a:t>
            </a:r>
          </a:p>
          <a:p>
            <a:r>
              <a:rPr kumimoji="1" lang="en-US" altLang="ja-JP" dirty="0"/>
              <a:t>*       13 *       13 *         5 *</a:t>
            </a:r>
          </a:p>
          <a:p>
            <a:r>
              <a:rPr kumimoji="1" lang="en-US" altLang="ja-JP" dirty="0"/>
              <a:t>*       13 *       14 *       -16 *</a:t>
            </a:r>
          </a:p>
          <a:p>
            <a:r>
              <a:rPr kumimoji="1" lang="en-US" altLang="ja-JP" dirty="0"/>
              <a:t>Type &lt;CR&gt; to continue or q to quit ==&gt;</a:t>
            </a:r>
          </a:p>
          <a:p>
            <a:r>
              <a:rPr kumimoji="1" lang="en-US" altLang="ja-JP" dirty="0"/>
              <a:t>*       13 *       15 *        16 *</a:t>
            </a:r>
          </a:p>
          <a:p>
            <a:r>
              <a:rPr kumimoji="1" lang="en-US" altLang="ja-JP" dirty="0"/>
              <a:t>*       13 *       16 *        94 *</a:t>
            </a:r>
          </a:p>
          <a:p>
            <a:r>
              <a:rPr kumimoji="1" lang="en-US" altLang="ja-JP" dirty="0"/>
              <a:t>*       13 *       17 *        -5 *</a:t>
            </a:r>
          </a:p>
          <a:p>
            <a:r>
              <a:rPr kumimoji="1" lang="en-US" altLang="ja-JP" dirty="0"/>
              <a:t>*       13 *       18 *         5 *</a:t>
            </a:r>
          </a:p>
          <a:p>
            <a:r>
              <a:rPr kumimoji="1" lang="en-US" altLang="ja-JP" dirty="0"/>
              <a:t>*       13 *       19 *         5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-16 *</a:t>
            </a:r>
          </a:p>
          <a:p>
            <a:r>
              <a:rPr kumimoji="1" lang="en-US" altLang="ja-JP" dirty="0"/>
              <a:t>*       14 *        9 *        16 *</a:t>
            </a:r>
          </a:p>
          <a:p>
            <a:r>
              <a:rPr kumimoji="1" lang="en-US" altLang="ja-JP" dirty="0"/>
              <a:t>*       14 *       10 *        -5 *</a:t>
            </a:r>
          </a:p>
          <a:p>
            <a:r>
              <a:rPr kumimoji="1" lang="en-US" altLang="ja-JP" dirty="0"/>
              <a:t>*       14 *       11 *         5 *</a:t>
            </a:r>
          </a:p>
          <a:p>
            <a:r>
              <a:rPr kumimoji="1" lang="en-US" altLang="ja-JP" dirty="0"/>
              <a:t>*       14 *       12 *        94 *</a:t>
            </a:r>
          </a:p>
          <a:p>
            <a:r>
              <a:rPr kumimoji="1" lang="en-US" altLang="ja-JP" dirty="0"/>
              <a:t>*       14 *       13 *       -16 *</a:t>
            </a:r>
          </a:p>
          <a:p>
            <a:r>
              <a:rPr kumimoji="1" lang="en-US" altLang="ja-JP" dirty="0"/>
              <a:t>*       14 *       14 *        16 *</a:t>
            </a:r>
          </a:p>
          <a:p>
            <a:r>
              <a:rPr kumimoji="1" lang="en-US" altLang="ja-JP" dirty="0"/>
              <a:t>*       14 *       15 *        -5 *</a:t>
            </a:r>
          </a:p>
          <a:p>
            <a:r>
              <a:rPr kumimoji="1" lang="en-US" altLang="ja-JP" dirty="0"/>
              <a:t>*       14 *       16 *         5 *</a:t>
            </a:r>
          </a:p>
          <a:p>
            <a:r>
              <a:rPr kumimoji="1" lang="en-US" altLang="ja-JP" dirty="0"/>
              <a:t>*       14 *       17 *         5 *</a:t>
            </a:r>
          </a:p>
          <a:p>
            <a:r>
              <a:rPr kumimoji="1" lang="en-US" altLang="ja-JP" dirty="0"/>
              <a:t>*       14 *       18 *        21 *</a:t>
            </a:r>
          </a:p>
          <a:p>
            <a:r>
              <a:rPr kumimoji="1" lang="en-US" altLang="ja-JP" dirty="0"/>
              <a:t>*       14 *       19 *         5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23 *</a:t>
            </a:r>
          </a:p>
          <a:p>
            <a:r>
              <a:rPr kumimoji="1" lang="en-US" altLang="ja-JP" dirty="0"/>
              <a:t>*       15 *        9 *        23 *</a:t>
            </a:r>
          </a:p>
          <a:p>
            <a:r>
              <a:rPr kumimoji="1" lang="en-US" altLang="ja-JP" dirty="0"/>
              <a:t>*       15 *       10 *       -16 *</a:t>
            </a:r>
          </a:p>
          <a:p>
            <a:r>
              <a:rPr kumimoji="1" lang="en-US" altLang="ja-JP" dirty="0"/>
              <a:t>*       15 *       11 *        16 *</a:t>
            </a:r>
          </a:p>
          <a:p>
            <a:r>
              <a:rPr kumimoji="1" lang="en-US" altLang="ja-JP" dirty="0"/>
              <a:t>*       15 *       12 *        -3 *</a:t>
            </a:r>
          </a:p>
          <a:p>
            <a:r>
              <a:rPr kumimoji="1" lang="en-US" altLang="ja-JP" dirty="0"/>
              <a:t>*       15 *       13 *         3 *</a:t>
            </a:r>
          </a:p>
          <a:p>
            <a:r>
              <a:rPr kumimoji="1" lang="en-US" altLang="ja-JP" dirty="0"/>
              <a:t>*       15 *       14 *       -16 *</a:t>
            </a:r>
          </a:p>
          <a:p>
            <a:r>
              <a:rPr kumimoji="1" lang="en-US" altLang="ja-JP" dirty="0"/>
              <a:t>*       15 *       15 *        16 *</a:t>
            </a:r>
          </a:p>
          <a:p>
            <a:r>
              <a:rPr kumimoji="1" lang="en-US" altLang="ja-JP" dirty="0"/>
              <a:t>*       15 *       16 *        94 *</a:t>
            </a:r>
          </a:p>
          <a:p>
            <a:r>
              <a:rPr kumimoji="1" lang="en-US" altLang="ja-JP" dirty="0"/>
              <a:t>*       15 *       17 *        -3 *</a:t>
            </a:r>
          </a:p>
          <a:p>
            <a:r>
              <a:rPr kumimoji="1" lang="en-US" altLang="ja-JP" dirty="0"/>
              <a:t>*       15 *       18 *         3 *</a:t>
            </a:r>
          </a:p>
          <a:p>
            <a:r>
              <a:rPr kumimoji="1" lang="en-US" altLang="ja-JP" dirty="0"/>
              <a:t>*       15 *       19 *        -3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23 *</a:t>
            </a:r>
          </a:p>
          <a:p>
            <a:r>
              <a:rPr kumimoji="1" lang="en-US" altLang="ja-JP" dirty="0"/>
              <a:t>*       16 *        9 *        23 *</a:t>
            </a:r>
          </a:p>
          <a:p>
            <a:r>
              <a:rPr kumimoji="1" lang="en-US" altLang="ja-JP" dirty="0"/>
              <a:t>*       16 *       10 *       -14 *</a:t>
            </a:r>
          </a:p>
          <a:p>
            <a:r>
              <a:rPr kumimoji="1" lang="en-US" altLang="ja-JP" dirty="0"/>
              <a:t>*       16 *       11 *        14 *</a:t>
            </a:r>
          </a:p>
          <a:p>
            <a:r>
              <a:rPr kumimoji="1" lang="en-US" altLang="ja-JP" dirty="0"/>
              <a:t>*       16 *       12 *        -3 *</a:t>
            </a:r>
          </a:p>
          <a:p>
            <a:r>
              <a:rPr kumimoji="1" lang="en-US" altLang="ja-JP" dirty="0"/>
              <a:t>*       16 *       13 *         3 *</a:t>
            </a:r>
          </a:p>
          <a:p>
            <a:r>
              <a:rPr kumimoji="1" lang="en-US" altLang="ja-JP" dirty="0"/>
              <a:t>*       16 *       14 *       -14 *</a:t>
            </a:r>
          </a:p>
          <a:p>
            <a:r>
              <a:rPr kumimoji="1" lang="en-US" altLang="ja-JP" dirty="0"/>
              <a:t>*       16 *       15 *        14 *</a:t>
            </a:r>
          </a:p>
          <a:p>
            <a:r>
              <a:rPr kumimoji="1" lang="en-US" altLang="ja-JP" dirty="0"/>
              <a:t>*       16 *       16 *        94 *</a:t>
            </a:r>
          </a:p>
          <a:p>
            <a:r>
              <a:rPr kumimoji="1" lang="en-US" altLang="ja-JP" dirty="0"/>
              <a:t>*       16 *       17 *        -3 *</a:t>
            </a:r>
          </a:p>
          <a:p>
            <a:r>
              <a:rPr kumimoji="1" lang="en-US" altLang="ja-JP" dirty="0"/>
              <a:t>*       16 *       18 *         3 *</a:t>
            </a:r>
          </a:p>
          <a:p>
            <a:r>
              <a:rPr kumimoji="1" lang="en-US" altLang="ja-JP" dirty="0"/>
              <a:t>*       16 *       19 *        -3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23 *</a:t>
            </a:r>
          </a:p>
          <a:p>
            <a:r>
              <a:rPr kumimoji="1" lang="en-US" altLang="ja-JP" dirty="0"/>
              <a:t>*       17 *        9 *       -14 *</a:t>
            </a:r>
          </a:p>
          <a:p>
            <a:r>
              <a:rPr kumimoji="1" lang="en-US" altLang="ja-JP" dirty="0"/>
              <a:t>Type &lt;CR&gt; to continue or q to quit ==&gt;</a:t>
            </a:r>
          </a:p>
          <a:p>
            <a:r>
              <a:rPr kumimoji="1" lang="en-US" altLang="ja-JP" dirty="0"/>
              <a:t>*       17 *       10 *        14 *</a:t>
            </a:r>
          </a:p>
          <a:p>
            <a:r>
              <a:rPr kumimoji="1" lang="en-US" altLang="ja-JP" dirty="0"/>
              <a:t>*       17 *       11 *        -4 *</a:t>
            </a:r>
          </a:p>
          <a:p>
            <a:r>
              <a:rPr kumimoji="1" lang="en-US" altLang="ja-JP" dirty="0"/>
              <a:t>*       17 *       12 *         4 *</a:t>
            </a:r>
          </a:p>
          <a:p>
            <a:r>
              <a:rPr kumimoji="1" lang="en-US" altLang="ja-JP" dirty="0"/>
              <a:t>*       17 *       13 *       -14 *</a:t>
            </a:r>
          </a:p>
          <a:p>
            <a:r>
              <a:rPr kumimoji="1" lang="en-US" altLang="ja-JP" dirty="0"/>
              <a:t>*       17 *       14 *        14 *</a:t>
            </a:r>
          </a:p>
          <a:p>
            <a:r>
              <a:rPr kumimoji="1" lang="en-US" altLang="ja-JP" dirty="0"/>
              <a:t>*       17 *       15 *        94 *</a:t>
            </a:r>
          </a:p>
          <a:p>
            <a:r>
              <a:rPr kumimoji="1" lang="en-US" altLang="ja-JP" dirty="0"/>
              <a:t>*       17 *       16 *        -4 *</a:t>
            </a:r>
          </a:p>
          <a:p>
            <a:r>
              <a:rPr kumimoji="1" lang="en-US" altLang="ja-JP" dirty="0"/>
              <a:t>*       17 *       17 *         4 *</a:t>
            </a:r>
          </a:p>
          <a:p>
            <a:r>
              <a:rPr kumimoji="1" lang="en-US" altLang="ja-JP" dirty="0"/>
              <a:t>*       17 *       18 *        -4 *</a:t>
            </a:r>
          </a:p>
          <a:p>
            <a:r>
              <a:rPr kumimoji="1" lang="en-US" altLang="ja-JP" dirty="0"/>
              <a:t>*       17 *       19 *        21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23 *</a:t>
            </a:r>
          </a:p>
          <a:p>
            <a:r>
              <a:rPr kumimoji="1" lang="en-US" altLang="ja-JP" dirty="0"/>
              <a:t>*       18 *       10 *       -16 *</a:t>
            </a:r>
          </a:p>
          <a:p>
            <a:r>
              <a:rPr kumimoji="1" lang="en-US" altLang="ja-JP" dirty="0"/>
              <a:t>*       18 *       11 *        16 *</a:t>
            </a:r>
          </a:p>
          <a:p>
            <a:r>
              <a:rPr kumimoji="1" lang="en-US" altLang="ja-JP" dirty="0"/>
              <a:t>*       18 *       12 *        -2 *</a:t>
            </a:r>
          </a:p>
          <a:p>
            <a:r>
              <a:rPr kumimoji="1" lang="en-US" altLang="ja-JP" dirty="0"/>
              <a:t>*       18 *       13 *         2 *</a:t>
            </a:r>
          </a:p>
          <a:p>
            <a:r>
              <a:rPr kumimoji="1" lang="en-US" altLang="ja-JP" dirty="0"/>
              <a:t>*       18 *       14 *       -16 *</a:t>
            </a:r>
          </a:p>
          <a:p>
            <a:r>
              <a:rPr kumimoji="1" lang="en-US" altLang="ja-JP" dirty="0"/>
              <a:t>Type &lt;CR&gt; to continue or q to quit ==&gt;</a:t>
            </a:r>
          </a:p>
          <a:p>
            <a:r>
              <a:rPr kumimoji="1" lang="en-US" altLang="ja-JP" dirty="0"/>
              <a:t>*       18 *       15 *        16 *</a:t>
            </a:r>
          </a:p>
          <a:p>
            <a:r>
              <a:rPr kumimoji="1" lang="en-US" altLang="ja-JP" dirty="0"/>
              <a:t>*       18 *       16 *        94 *</a:t>
            </a:r>
          </a:p>
          <a:p>
            <a:r>
              <a:rPr kumimoji="1" lang="en-US" altLang="ja-JP" dirty="0"/>
              <a:t>*       18 *       17 *        -2 *</a:t>
            </a:r>
          </a:p>
          <a:p>
            <a:r>
              <a:rPr kumimoji="1" lang="en-US" altLang="ja-JP" dirty="0"/>
              <a:t>*       18 *       18 *         2 *</a:t>
            </a:r>
          </a:p>
          <a:p>
            <a:r>
              <a:rPr kumimoji="1" lang="en-US" altLang="ja-JP" dirty="0"/>
              <a:t>*       18 *       19 *        -2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23 *</a:t>
            </a:r>
          </a:p>
          <a:p>
            <a:r>
              <a:rPr kumimoji="1" lang="en-US" altLang="ja-JP" dirty="0"/>
              <a:t>*       19 *        9 *        23 *</a:t>
            </a:r>
          </a:p>
          <a:p>
            <a:r>
              <a:rPr kumimoji="1" lang="en-US" altLang="ja-JP" dirty="0"/>
              <a:t>*       19 *       10 *       -16 *</a:t>
            </a:r>
          </a:p>
          <a:p>
            <a:r>
              <a:rPr kumimoji="1" lang="en-US" altLang="ja-JP" dirty="0"/>
              <a:t>*       19 *       11 *        16 *</a:t>
            </a:r>
          </a:p>
          <a:p>
            <a:r>
              <a:rPr kumimoji="1" lang="en-US" altLang="ja-JP" dirty="0"/>
              <a:t>*       19 *       12 *        -4 *</a:t>
            </a:r>
          </a:p>
          <a:p>
            <a:r>
              <a:rPr kumimoji="1" lang="en-US" altLang="ja-JP" dirty="0"/>
              <a:t>*       19 *       13 *         4 *</a:t>
            </a:r>
          </a:p>
          <a:p>
            <a:r>
              <a:rPr kumimoji="1" lang="en-US" altLang="ja-JP" dirty="0"/>
              <a:t>*       19 *       14 *       -16 *</a:t>
            </a:r>
          </a:p>
          <a:p>
            <a:r>
              <a:rPr kumimoji="1" lang="en-US" altLang="ja-JP" dirty="0"/>
              <a:t>*       19 *       15 *        16 *</a:t>
            </a:r>
          </a:p>
          <a:p>
            <a:r>
              <a:rPr kumimoji="1" lang="en-US" altLang="ja-JP" dirty="0"/>
              <a:t>*       19 *       16 *        94 *</a:t>
            </a:r>
          </a:p>
          <a:p>
            <a:r>
              <a:rPr kumimoji="1" lang="en-US" altLang="ja-JP" dirty="0"/>
              <a:t>*       19 *       17 *        -4 *</a:t>
            </a:r>
          </a:p>
          <a:p>
            <a:r>
              <a:rPr kumimoji="1" lang="en-US" altLang="ja-JP" dirty="0"/>
              <a:t>*       19 *       18 *         4 *</a:t>
            </a:r>
          </a:p>
          <a:p>
            <a:r>
              <a:rPr kumimoji="1" lang="en-US" altLang="ja-JP" dirty="0"/>
              <a:t>*       19 *       19 *        -4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23 *</a:t>
            </a:r>
          </a:p>
          <a:p>
            <a:r>
              <a:rPr kumimoji="1" lang="en-US" altLang="ja-JP" dirty="0"/>
              <a:t>*       20 *        9 *        23 *</a:t>
            </a:r>
          </a:p>
          <a:p>
            <a:r>
              <a:rPr kumimoji="1" lang="en-US" altLang="ja-JP" dirty="0"/>
              <a:t>*       20 *       10 *       -16 *</a:t>
            </a:r>
          </a:p>
          <a:p>
            <a:r>
              <a:rPr kumimoji="1" lang="en-US" altLang="ja-JP" dirty="0"/>
              <a:t>*       20 *       11 *        16 *</a:t>
            </a:r>
          </a:p>
          <a:p>
            <a:r>
              <a:rPr kumimoji="1" lang="en-US" altLang="ja-JP" dirty="0"/>
              <a:t>*       20 *       12 *        -3 *</a:t>
            </a:r>
          </a:p>
          <a:p>
            <a:r>
              <a:rPr kumimoji="1" lang="en-US" altLang="ja-JP" dirty="0"/>
              <a:t>*       20 *       13 *         3 *</a:t>
            </a:r>
          </a:p>
          <a:p>
            <a:r>
              <a:rPr kumimoji="1" lang="en-US" altLang="ja-JP" dirty="0"/>
              <a:t>*       20 *       14 *       -16 *</a:t>
            </a:r>
          </a:p>
          <a:p>
            <a:r>
              <a:rPr kumimoji="1" lang="en-US" altLang="ja-JP" dirty="0"/>
              <a:t>*       20 *       15 *        16 *</a:t>
            </a:r>
          </a:p>
          <a:p>
            <a:r>
              <a:rPr kumimoji="1" lang="en-US" altLang="ja-JP" dirty="0"/>
              <a:t>*       20 *       16 *        94 *</a:t>
            </a:r>
          </a:p>
          <a:p>
            <a:r>
              <a:rPr kumimoji="1" lang="en-US" altLang="ja-JP" dirty="0"/>
              <a:t>*       20 *       17 *        -3 *</a:t>
            </a:r>
          </a:p>
          <a:p>
            <a:r>
              <a:rPr kumimoji="1" lang="en-US" altLang="ja-JP" dirty="0"/>
              <a:t>*       20 *       18 *         3 *</a:t>
            </a:r>
          </a:p>
          <a:p>
            <a:r>
              <a:rPr kumimoji="1" lang="en-US" altLang="ja-JP" dirty="0"/>
              <a:t>*       20 *       19 *        -3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23 *</a:t>
            </a:r>
          </a:p>
          <a:p>
            <a:r>
              <a:rPr kumimoji="1" lang="en-US" altLang="ja-JP" dirty="0"/>
              <a:t>*       21 *       10 *       -16 *</a:t>
            </a:r>
          </a:p>
          <a:p>
            <a:r>
              <a:rPr kumimoji="1" lang="en-US" altLang="ja-JP" dirty="0"/>
              <a:t>*       21 *       11 *        16 *</a:t>
            </a:r>
          </a:p>
          <a:p>
            <a:r>
              <a:rPr kumimoji="1" lang="en-US" altLang="ja-JP" dirty="0"/>
              <a:t>*       21 *       12 *        -5 *</a:t>
            </a:r>
          </a:p>
          <a:p>
            <a:r>
              <a:rPr kumimoji="1" lang="en-US" altLang="ja-JP" dirty="0"/>
              <a:t>*       21 *       13 *         5 *</a:t>
            </a:r>
          </a:p>
          <a:p>
            <a:r>
              <a:rPr kumimoji="1" lang="en-US" altLang="ja-JP" dirty="0"/>
              <a:t>*       21 *       14 *       -16 *</a:t>
            </a:r>
          </a:p>
          <a:p>
            <a:r>
              <a:rPr kumimoji="1" lang="en-US" altLang="ja-JP" dirty="0"/>
              <a:t>*       21 *       15 *        16 *</a:t>
            </a:r>
          </a:p>
          <a:p>
            <a:r>
              <a:rPr kumimoji="1" lang="en-US" altLang="ja-JP" dirty="0"/>
              <a:t>*       21 *       16 *        94 *</a:t>
            </a:r>
          </a:p>
          <a:p>
            <a:r>
              <a:rPr kumimoji="1" lang="en-US" altLang="ja-JP" dirty="0"/>
              <a:t>*       21 *       17 *        -5 *</a:t>
            </a:r>
          </a:p>
          <a:p>
            <a:r>
              <a:rPr kumimoji="1" lang="en-US" altLang="ja-JP" dirty="0"/>
              <a:t>*       21 *       18 *         5 *</a:t>
            </a:r>
          </a:p>
          <a:p>
            <a:r>
              <a:rPr kumimoji="1" lang="en-US" altLang="ja-JP" dirty="0"/>
              <a:t>*       21 *       19 *        -5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-14 *</a:t>
            </a:r>
          </a:p>
          <a:p>
            <a:r>
              <a:rPr kumimoji="1" lang="en-US" altLang="ja-JP" dirty="0"/>
              <a:t>*       22 *        9 *        14 *</a:t>
            </a:r>
          </a:p>
          <a:p>
            <a:r>
              <a:rPr kumimoji="1" lang="en-US" altLang="ja-JP" dirty="0"/>
              <a:t>Type &lt;CR&gt; to continue or q to quit ==&gt;</a:t>
            </a:r>
          </a:p>
          <a:p>
            <a:r>
              <a:rPr kumimoji="1" lang="en-US" altLang="ja-JP" dirty="0"/>
              <a:t>*       22 *       10 *        -1 *</a:t>
            </a:r>
          </a:p>
          <a:p>
            <a:r>
              <a:rPr kumimoji="1" lang="en-US" altLang="ja-JP" dirty="0"/>
              <a:t>*       22 *       11 *         1 *</a:t>
            </a:r>
          </a:p>
          <a:p>
            <a:r>
              <a:rPr kumimoji="1" lang="en-US" altLang="ja-JP" dirty="0"/>
              <a:t>*       22 *       12 *        94 *</a:t>
            </a:r>
          </a:p>
          <a:p>
            <a:r>
              <a:rPr kumimoji="1" lang="en-US" altLang="ja-JP" dirty="0"/>
              <a:t>*       22 *       13 *       -14 *</a:t>
            </a:r>
          </a:p>
          <a:p>
            <a:r>
              <a:rPr kumimoji="1" lang="en-US" altLang="ja-JP" dirty="0"/>
              <a:t>*       22 *       14 *        14 *</a:t>
            </a:r>
          </a:p>
          <a:p>
            <a:r>
              <a:rPr kumimoji="1" lang="en-US" altLang="ja-JP" dirty="0"/>
              <a:t>*       22 *       15 *        -1 *</a:t>
            </a:r>
          </a:p>
          <a:p>
            <a:r>
              <a:rPr kumimoji="1" lang="en-US" altLang="ja-JP" dirty="0"/>
              <a:t>*       22 *       16 *         1 *</a:t>
            </a:r>
          </a:p>
          <a:p>
            <a:r>
              <a:rPr kumimoji="1" lang="en-US" altLang="ja-JP" dirty="0"/>
              <a:t>*       22 *       17 *        -1 *</a:t>
            </a:r>
          </a:p>
          <a:p>
            <a:r>
              <a:rPr kumimoji="1" lang="en-US" altLang="ja-JP" dirty="0"/>
              <a:t>*       22 *       18 *        21 *</a:t>
            </a:r>
          </a:p>
          <a:p>
            <a:r>
              <a:rPr kumimoji="1" lang="en-US" altLang="ja-JP" dirty="0"/>
              <a:t>*       22 *       19 *         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-14 *</a:t>
            </a:r>
          </a:p>
          <a:p>
            <a:r>
              <a:rPr kumimoji="1" lang="en-US" altLang="ja-JP" dirty="0"/>
              <a:t>*       23 *        9 *        14 *</a:t>
            </a:r>
          </a:p>
          <a:p>
            <a:r>
              <a:rPr kumimoji="1" lang="en-US" altLang="ja-JP" dirty="0"/>
              <a:t>*       23 *       10 *        -3 *</a:t>
            </a:r>
          </a:p>
          <a:p>
            <a:r>
              <a:rPr kumimoji="1" lang="en-US" altLang="ja-JP" dirty="0"/>
              <a:t>*       23 *       11 *         3 *</a:t>
            </a:r>
          </a:p>
          <a:p>
            <a:r>
              <a:rPr kumimoji="1" lang="en-US" altLang="ja-JP" dirty="0"/>
              <a:t>*       23 *       12 *        94 *</a:t>
            </a:r>
          </a:p>
          <a:p>
            <a:r>
              <a:rPr kumimoji="1" lang="en-US" altLang="ja-JP" dirty="0"/>
              <a:t>*       23 *       13 *       -14 *</a:t>
            </a:r>
          </a:p>
          <a:p>
            <a:r>
              <a:rPr kumimoji="1" lang="en-US" altLang="ja-JP" dirty="0"/>
              <a:t>*       23 *       14 *        14 *</a:t>
            </a:r>
          </a:p>
          <a:p>
            <a:r>
              <a:rPr kumimoji="1" lang="en-US" altLang="ja-JP" dirty="0"/>
              <a:t>Type &lt;CR&gt; to continue or q to quit ==&gt;</a:t>
            </a:r>
          </a:p>
          <a:p>
            <a:r>
              <a:rPr kumimoji="1" lang="en-US" altLang="ja-JP" dirty="0"/>
              <a:t>*       23 *       15 *        -3 *</a:t>
            </a:r>
          </a:p>
          <a:p>
            <a:r>
              <a:rPr kumimoji="1" lang="en-US" altLang="ja-JP" dirty="0"/>
              <a:t>*       23 *       16 *         3 *</a:t>
            </a:r>
          </a:p>
          <a:p>
            <a:r>
              <a:rPr kumimoji="1" lang="en-US" altLang="ja-JP" dirty="0"/>
              <a:t>*       23 *       17 *        -3 *</a:t>
            </a:r>
          </a:p>
          <a:p>
            <a:r>
              <a:rPr kumimoji="1" lang="en-US" altLang="ja-JP" dirty="0"/>
              <a:t>*       23 *       18 *        21 *</a:t>
            </a:r>
          </a:p>
          <a:p>
            <a:r>
              <a:rPr kumimoji="1" lang="en-US" altLang="ja-JP" dirty="0"/>
              <a:t>*       23 *       19 *         3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23 *</a:t>
            </a:r>
          </a:p>
          <a:p>
            <a:r>
              <a:rPr kumimoji="1" lang="en-US" altLang="ja-JP" dirty="0"/>
              <a:t>*       24 *        9 *        23 *</a:t>
            </a:r>
          </a:p>
          <a:p>
            <a:r>
              <a:rPr kumimoji="1" lang="en-US" altLang="ja-JP" dirty="0"/>
              <a:t>*       24 *       10 *       -16 *</a:t>
            </a:r>
          </a:p>
          <a:p>
            <a:r>
              <a:rPr kumimoji="1" lang="en-US" altLang="ja-JP" dirty="0"/>
              <a:t>*       24 *       11 *        16 *</a:t>
            </a:r>
          </a:p>
          <a:p>
            <a:r>
              <a:rPr kumimoji="1" lang="en-US" altLang="ja-JP" dirty="0"/>
              <a:t>*       24 *       12 *        -4 *</a:t>
            </a:r>
          </a:p>
          <a:p>
            <a:r>
              <a:rPr kumimoji="1" lang="en-US" altLang="ja-JP" dirty="0"/>
              <a:t>*       24 *       13 *         4 *</a:t>
            </a:r>
          </a:p>
          <a:p>
            <a:r>
              <a:rPr kumimoji="1" lang="en-US" altLang="ja-JP" dirty="0"/>
              <a:t>*       24 *       14 *       -16 *</a:t>
            </a:r>
          </a:p>
          <a:p>
            <a:r>
              <a:rPr kumimoji="1" lang="en-US" altLang="ja-JP" dirty="0"/>
              <a:t>*       24 *       15 *        16 *</a:t>
            </a:r>
          </a:p>
          <a:p>
            <a:r>
              <a:rPr kumimoji="1" lang="en-US" altLang="ja-JP" dirty="0"/>
              <a:t>*       24 *       16 *        94 *</a:t>
            </a:r>
          </a:p>
          <a:p>
            <a:r>
              <a:rPr kumimoji="1" lang="en-US" altLang="ja-JP" dirty="0"/>
              <a:t>*       24 *       17 *        -4 *</a:t>
            </a:r>
          </a:p>
          <a:p>
            <a:r>
              <a:rPr kumimoji="1" lang="en-US" altLang="ja-JP" dirty="0"/>
              <a:t>*       24 *       18 *         4 *</a:t>
            </a:r>
          </a:p>
          <a:p>
            <a:r>
              <a:rPr kumimoji="1" lang="en-US" altLang="ja-JP" dirty="0"/>
              <a:t>*       24 *       19 *        -4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-14 *</a:t>
            </a:r>
          </a:p>
          <a:p>
            <a:r>
              <a:rPr kumimoji="1" lang="en-US" altLang="ja-JP" dirty="0"/>
              <a:t>*       25 *        9 *        14 *</a:t>
            </a:r>
          </a:p>
          <a:p>
            <a:r>
              <a:rPr kumimoji="1" lang="en-US" altLang="ja-JP" dirty="0"/>
              <a:t>*       25 *       10 *        -4 *</a:t>
            </a:r>
          </a:p>
          <a:p>
            <a:r>
              <a:rPr kumimoji="1" lang="en-US" altLang="ja-JP" dirty="0"/>
              <a:t>*       25 *       11 *         4 *</a:t>
            </a:r>
          </a:p>
          <a:p>
            <a:r>
              <a:rPr kumimoji="1" lang="en-US" altLang="ja-JP" dirty="0"/>
              <a:t>*       25 *       12 *        94 *</a:t>
            </a:r>
          </a:p>
          <a:p>
            <a:r>
              <a:rPr kumimoji="1" lang="en-US" altLang="ja-JP" dirty="0"/>
              <a:t>*       25 *       13 *       -14 *</a:t>
            </a:r>
          </a:p>
          <a:p>
            <a:r>
              <a:rPr kumimoji="1" lang="en-US" altLang="ja-JP" dirty="0"/>
              <a:t>*       25 *       14 *        14 *</a:t>
            </a:r>
          </a:p>
          <a:p>
            <a:r>
              <a:rPr kumimoji="1" lang="en-US" altLang="ja-JP" dirty="0"/>
              <a:t>*       25 *       15 *        -4 *</a:t>
            </a:r>
          </a:p>
          <a:p>
            <a:r>
              <a:rPr kumimoji="1" lang="en-US" altLang="ja-JP" dirty="0"/>
              <a:t>*       25 *       16 *         4 *</a:t>
            </a:r>
          </a:p>
          <a:p>
            <a:r>
              <a:rPr kumimoji="1" lang="en-US" altLang="ja-JP" dirty="0"/>
              <a:t>*       25 *       17 *        -4 *</a:t>
            </a:r>
          </a:p>
          <a:p>
            <a:r>
              <a:rPr kumimoji="1" lang="en-US" altLang="ja-JP" dirty="0"/>
              <a:t>*       25 *       18 *        21 *</a:t>
            </a:r>
          </a:p>
          <a:p>
            <a:r>
              <a:rPr kumimoji="1" lang="en-US" altLang="ja-JP" dirty="0"/>
              <a:t>*       25 *       19 *         4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23 *</a:t>
            </a:r>
          </a:p>
          <a:p>
            <a:r>
              <a:rPr kumimoji="1" lang="en-US" altLang="ja-JP" dirty="0"/>
              <a:t>*       26 *        9 *       -16 *</a:t>
            </a:r>
          </a:p>
          <a:p>
            <a:r>
              <a:rPr kumimoji="1" lang="en-US" altLang="ja-JP" dirty="0"/>
              <a:t>*       26 *       10 *        16 *</a:t>
            </a:r>
          </a:p>
          <a:p>
            <a:r>
              <a:rPr kumimoji="1" lang="en-US" altLang="ja-JP" dirty="0"/>
              <a:t>*       26 *       11 *        -3 *</a:t>
            </a:r>
          </a:p>
          <a:p>
            <a:r>
              <a:rPr kumimoji="1" lang="en-US" altLang="ja-JP" dirty="0"/>
              <a:t>*       26 *       12 *         3 *</a:t>
            </a:r>
          </a:p>
          <a:p>
            <a:r>
              <a:rPr kumimoji="1" lang="en-US" altLang="ja-JP" dirty="0"/>
              <a:t>*       26 *       13 *       -16 *</a:t>
            </a:r>
          </a:p>
          <a:p>
            <a:r>
              <a:rPr kumimoji="1" lang="en-US" altLang="ja-JP" dirty="0"/>
              <a:t>*       26 *       14 *        16 *</a:t>
            </a:r>
          </a:p>
          <a:p>
            <a:r>
              <a:rPr kumimoji="1" lang="en-US" altLang="ja-JP" dirty="0"/>
              <a:t>*       26 *       15 *        94 *</a:t>
            </a:r>
          </a:p>
          <a:p>
            <a:r>
              <a:rPr kumimoji="1" lang="en-US" altLang="ja-JP" dirty="0"/>
              <a:t>*       26 *       16 *        -3 *</a:t>
            </a:r>
          </a:p>
          <a:p>
            <a:r>
              <a:rPr kumimoji="1" lang="en-US" altLang="ja-JP" dirty="0"/>
              <a:t>*       26 *       17 *         3 *</a:t>
            </a:r>
          </a:p>
          <a:p>
            <a:r>
              <a:rPr kumimoji="1" lang="en-US" altLang="ja-JP" dirty="0"/>
              <a:t>*       26 *       18 *        -3 *</a:t>
            </a:r>
          </a:p>
          <a:p>
            <a:r>
              <a:rPr kumimoji="1" lang="en-US" altLang="ja-JP" dirty="0"/>
              <a:t>*       26 *       19 *        21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23 *</a:t>
            </a:r>
          </a:p>
          <a:p>
            <a:r>
              <a:rPr kumimoji="1" lang="en-US" altLang="ja-JP" dirty="0"/>
              <a:t>Type &lt;CR&gt; to continue or q to quit ==&gt;</a:t>
            </a:r>
          </a:p>
          <a:p>
            <a:r>
              <a:rPr kumimoji="1" lang="en-US" altLang="ja-JP" dirty="0"/>
              <a:t>*       27 *       10 *       -14 *</a:t>
            </a:r>
          </a:p>
          <a:p>
            <a:r>
              <a:rPr kumimoji="1" lang="en-US" altLang="ja-JP" dirty="0"/>
              <a:t>*       27 *       11 *        14 *</a:t>
            </a:r>
          </a:p>
          <a:p>
            <a:r>
              <a:rPr kumimoji="1" lang="en-US" altLang="ja-JP" dirty="0"/>
              <a:t>*       27 *       12 *        -1 *</a:t>
            </a:r>
          </a:p>
          <a:p>
            <a:r>
              <a:rPr kumimoji="1" lang="en-US" altLang="ja-JP" dirty="0"/>
              <a:t>*       27 *       13 *         1 *</a:t>
            </a:r>
          </a:p>
          <a:p>
            <a:r>
              <a:rPr kumimoji="1" lang="en-US" altLang="ja-JP" dirty="0"/>
              <a:t>*       27 *       14 *       -14 *</a:t>
            </a:r>
          </a:p>
          <a:p>
            <a:r>
              <a:rPr kumimoji="1" lang="en-US" altLang="ja-JP" dirty="0"/>
              <a:t>*       27 *       15 *        14 *</a:t>
            </a:r>
          </a:p>
          <a:p>
            <a:r>
              <a:rPr kumimoji="1" lang="en-US" altLang="ja-JP" dirty="0"/>
              <a:t>*       27 *       16 *        94 *</a:t>
            </a:r>
          </a:p>
          <a:p>
            <a:r>
              <a:rPr kumimoji="1" lang="en-US" altLang="ja-JP" dirty="0"/>
              <a:t>*       27 *       17 *        -1 *</a:t>
            </a:r>
          </a:p>
          <a:p>
            <a:r>
              <a:rPr kumimoji="1" lang="en-US" altLang="ja-JP" dirty="0"/>
              <a:t>*       27 *       18 *         1 *</a:t>
            </a:r>
          </a:p>
          <a:p>
            <a:r>
              <a:rPr kumimoji="1" lang="en-US" altLang="ja-JP" dirty="0"/>
              <a:t>*       27 *       19 *        -1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23 *</a:t>
            </a:r>
          </a:p>
          <a:p>
            <a:r>
              <a:rPr kumimoji="1" lang="en-US" altLang="ja-JP" dirty="0"/>
              <a:t>*       28 *        9 *        23 *</a:t>
            </a:r>
          </a:p>
          <a:p>
            <a:r>
              <a:rPr kumimoji="1" lang="en-US" altLang="ja-JP" dirty="0"/>
              <a:t>*       28 *       10 *       -14 *</a:t>
            </a:r>
          </a:p>
          <a:p>
            <a:r>
              <a:rPr kumimoji="1" lang="en-US" altLang="ja-JP" dirty="0"/>
              <a:t>*       28 *       11 *        14 *</a:t>
            </a:r>
          </a:p>
          <a:p>
            <a:r>
              <a:rPr kumimoji="1" lang="en-US" altLang="ja-JP" dirty="0"/>
              <a:t>*       28 *       12 *        -1 *</a:t>
            </a:r>
          </a:p>
          <a:p>
            <a:r>
              <a:rPr kumimoji="1" lang="en-US" altLang="ja-JP" dirty="0"/>
              <a:t>*       28 *       13 *         1 *</a:t>
            </a:r>
          </a:p>
          <a:p>
            <a:r>
              <a:rPr kumimoji="1" lang="en-US" altLang="ja-JP" dirty="0"/>
              <a:t>*       28 *       14 *       -14 *</a:t>
            </a:r>
          </a:p>
          <a:p>
            <a:r>
              <a:rPr kumimoji="1" lang="en-US" altLang="ja-JP" dirty="0"/>
              <a:t>Type &lt;CR&gt; to continue or q to quit ==&gt;</a:t>
            </a:r>
          </a:p>
          <a:p>
            <a:r>
              <a:rPr kumimoji="1" lang="en-US" altLang="ja-JP" dirty="0"/>
              <a:t>*       28 *       15 *        14 *</a:t>
            </a:r>
          </a:p>
          <a:p>
            <a:r>
              <a:rPr kumimoji="1" lang="en-US" altLang="ja-JP" dirty="0"/>
              <a:t>*       28 *       16 *        94 *</a:t>
            </a:r>
          </a:p>
          <a:p>
            <a:r>
              <a:rPr kumimoji="1" lang="en-US" altLang="ja-JP" dirty="0"/>
              <a:t>*       28 *       17 *        -1 *</a:t>
            </a:r>
          </a:p>
          <a:p>
            <a:r>
              <a:rPr kumimoji="1" lang="en-US" altLang="ja-JP" dirty="0"/>
              <a:t>*       28 *       18 *         1 *</a:t>
            </a:r>
          </a:p>
          <a:p>
            <a:r>
              <a:rPr kumimoji="1" lang="en-US" altLang="ja-JP" dirty="0"/>
              <a:t>*       28 *       19 *        -1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23 *</a:t>
            </a:r>
          </a:p>
          <a:p>
            <a:r>
              <a:rPr kumimoji="1" lang="en-US" altLang="ja-JP" dirty="0"/>
              <a:t>*       29 *        9 *       -14 *</a:t>
            </a:r>
          </a:p>
          <a:p>
            <a:r>
              <a:rPr kumimoji="1" lang="en-US" altLang="ja-JP" dirty="0"/>
              <a:t>*       29 *       10 *        14 *</a:t>
            </a:r>
          </a:p>
          <a:p>
            <a:r>
              <a:rPr kumimoji="1" lang="en-US" altLang="ja-JP" dirty="0"/>
              <a:t>*       29 *       11 *        -1 *</a:t>
            </a:r>
          </a:p>
          <a:p>
            <a:r>
              <a:rPr kumimoji="1" lang="en-US" altLang="ja-JP" dirty="0"/>
              <a:t>*       29 *       12 *         1 *</a:t>
            </a:r>
          </a:p>
          <a:p>
            <a:r>
              <a:rPr kumimoji="1" lang="en-US" altLang="ja-JP" dirty="0"/>
              <a:t>*       29 *       13 *       -14 *</a:t>
            </a:r>
          </a:p>
          <a:p>
            <a:r>
              <a:rPr kumimoji="1" lang="en-US" altLang="ja-JP" dirty="0"/>
              <a:t>*       29 *       14 *        14 *</a:t>
            </a:r>
          </a:p>
          <a:p>
            <a:r>
              <a:rPr kumimoji="1" lang="en-US" altLang="ja-JP" dirty="0"/>
              <a:t>*       29 *       15 *        94 *</a:t>
            </a:r>
          </a:p>
          <a:p>
            <a:r>
              <a:rPr kumimoji="1" lang="en-US" altLang="ja-JP" dirty="0"/>
              <a:t>*       29 *       16 *        -1 *</a:t>
            </a:r>
          </a:p>
          <a:p>
            <a:r>
              <a:rPr kumimoji="1" lang="en-US" altLang="ja-JP" dirty="0"/>
              <a:t>*       29 *       17 *         1 *</a:t>
            </a:r>
          </a:p>
          <a:p>
            <a:r>
              <a:rPr kumimoji="1" lang="en-US" altLang="ja-JP" dirty="0"/>
              <a:t>*       29 *       18 *        -1 *</a:t>
            </a:r>
          </a:p>
          <a:p>
            <a:r>
              <a:rPr kumimoji="1" lang="en-US" altLang="ja-JP" dirty="0"/>
              <a:t>*       29 *       19 *        21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23 *</a:t>
            </a:r>
          </a:p>
          <a:p>
            <a:r>
              <a:rPr kumimoji="1" lang="en-US" altLang="ja-JP" dirty="0"/>
              <a:t>*       30 *       10 *       -14 *</a:t>
            </a:r>
          </a:p>
          <a:p>
            <a:r>
              <a:rPr kumimoji="1" lang="en-US" altLang="ja-JP" dirty="0"/>
              <a:t>*       30 *       11 *        14 *</a:t>
            </a:r>
          </a:p>
          <a:p>
            <a:r>
              <a:rPr kumimoji="1" lang="en-US" altLang="ja-JP" dirty="0"/>
              <a:t>*       30 *       12 *        -2 *</a:t>
            </a:r>
          </a:p>
          <a:p>
            <a:r>
              <a:rPr kumimoji="1" lang="en-US" altLang="ja-JP" dirty="0"/>
              <a:t>*       30 *       13 *         2 *</a:t>
            </a:r>
          </a:p>
          <a:p>
            <a:r>
              <a:rPr kumimoji="1" lang="en-US" altLang="ja-JP" dirty="0"/>
              <a:t>*       30 *       14 *       -14 *</a:t>
            </a:r>
          </a:p>
          <a:p>
            <a:r>
              <a:rPr kumimoji="1" lang="en-US" altLang="ja-JP" dirty="0"/>
              <a:t>*       30 *       15 *        14 *</a:t>
            </a:r>
          </a:p>
          <a:p>
            <a:r>
              <a:rPr kumimoji="1" lang="en-US" altLang="ja-JP" dirty="0"/>
              <a:t>*       30 *       16 *        94 *</a:t>
            </a:r>
          </a:p>
          <a:p>
            <a:r>
              <a:rPr kumimoji="1" lang="en-US" altLang="ja-JP" dirty="0"/>
              <a:t>*       30 *       17 *        -2 *</a:t>
            </a:r>
          </a:p>
          <a:p>
            <a:r>
              <a:rPr kumimoji="1" lang="en-US" altLang="ja-JP" dirty="0"/>
              <a:t>*       30 *       18 *         2 *</a:t>
            </a:r>
          </a:p>
          <a:p>
            <a:r>
              <a:rPr kumimoji="1" lang="en-US" altLang="ja-JP" dirty="0"/>
              <a:t>*       30 *       19 *         2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23 *</a:t>
            </a:r>
          </a:p>
          <a:p>
            <a:r>
              <a:rPr kumimoji="1" lang="en-US" altLang="ja-JP" dirty="0"/>
              <a:t>*       31 *        9 *        23 *</a:t>
            </a:r>
          </a:p>
          <a:p>
            <a:r>
              <a:rPr kumimoji="1" lang="en-US" altLang="ja-JP" dirty="0"/>
              <a:t>*       31 *       10 *       -16 *</a:t>
            </a:r>
          </a:p>
          <a:p>
            <a:r>
              <a:rPr kumimoji="1" lang="en-US" altLang="ja-JP" dirty="0"/>
              <a:t>*       31 *       11 *        16 *</a:t>
            </a:r>
          </a:p>
          <a:p>
            <a:r>
              <a:rPr kumimoji="1" lang="en-US" altLang="ja-JP" dirty="0"/>
              <a:t>*       31 *       12 *        -1 *</a:t>
            </a:r>
          </a:p>
          <a:p>
            <a:r>
              <a:rPr kumimoji="1" lang="en-US" altLang="ja-JP" dirty="0"/>
              <a:t>*       31 *       13 *         1 *</a:t>
            </a:r>
          </a:p>
          <a:p>
            <a:r>
              <a:rPr kumimoji="1" lang="en-US" altLang="ja-JP" dirty="0"/>
              <a:t>*       31 *       14 *       -16 *</a:t>
            </a:r>
          </a:p>
          <a:p>
            <a:r>
              <a:rPr kumimoji="1" lang="en-US" altLang="ja-JP" dirty="0"/>
              <a:t>*       31 *       15 *        16 *</a:t>
            </a:r>
          </a:p>
          <a:p>
            <a:r>
              <a:rPr kumimoji="1" lang="en-US" altLang="ja-JP" dirty="0"/>
              <a:t>*       31 *       16 *        94 *</a:t>
            </a:r>
          </a:p>
          <a:p>
            <a:r>
              <a:rPr kumimoji="1" lang="en-US" altLang="ja-JP" dirty="0"/>
              <a:t>*       31 *       17 *        -1 *</a:t>
            </a:r>
          </a:p>
          <a:p>
            <a:r>
              <a:rPr kumimoji="1" lang="en-US" altLang="ja-JP" dirty="0"/>
              <a:t>*       31 *       18 *         1 *</a:t>
            </a:r>
          </a:p>
          <a:p>
            <a:r>
              <a:rPr kumimoji="1" lang="en-US" altLang="ja-JP" dirty="0"/>
              <a:t>*       31 *       19 *        -1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-14 *</a:t>
            </a:r>
          </a:p>
          <a:p>
            <a:r>
              <a:rPr kumimoji="1" lang="en-US" altLang="ja-JP" dirty="0"/>
              <a:t>*       32 *        9 *        14 *</a:t>
            </a:r>
          </a:p>
          <a:p>
            <a:r>
              <a:rPr kumimoji="1" lang="en-US" altLang="ja-JP" dirty="0"/>
              <a:t>Type &lt;CR&gt; to continue or q to quit ==&gt;</a:t>
            </a:r>
          </a:p>
          <a:p>
            <a:r>
              <a:rPr kumimoji="1" lang="en-US" altLang="ja-JP" dirty="0"/>
              <a:t>*       32 *       10 *        -4 *</a:t>
            </a:r>
          </a:p>
          <a:p>
            <a:r>
              <a:rPr kumimoji="1" lang="en-US" altLang="ja-JP" dirty="0"/>
              <a:t>*       32 *       11 *         4 *</a:t>
            </a:r>
          </a:p>
          <a:p>
            <a:r>
              <a:rPr kumimoji="1" lang="en-US" altLang="ja-JP" dirty="0"/>
              <a:t>*       32 *       12 *        94 *</a:t>
            </a:r>
          </a:p>
          <a:p>
            <a:r>
              <a:rPr kumimoji="1" lang="en-US" altLang="ja-JP" dirty="0"/>
              <a:t>*       32 *       13 *       -14 *</a:t>
            </a:r>
          </a:p>
          <a:p>
            <a:r>
              <a:rPr kumimoji="1" lang="en-US" altLang="ja-JP" dirty="0"/>
              <a:t>*       32 *       14 *        14 *</a:t>
            </a:r>
          </a:p>
          <a:p>
            <a:r>
              <a:rPr kumimoji="1" lang="en-US" altLang="ja-JP" dirty="0"/>
              <a:t>*       32 *       15 *        -4 *</a:t>
            </a:r>
          </a:p>
          <a:p>
            <a:r>
              <a:rPr kumimoji="1" lang="en-US" altLang="ja-JP" dirty="0"/>
              <a:t>*       32 *       16 *         4 *</a:t>
            </a:r>
          </a:p>
          <a:p>
            <a:r>
              <a:rPr kumimoji="1" lang="en-US" altLang="ja-JP" dirty="0"/>
              <a:t>*       32 *       17 *        -4 *</a:t>
            </a:r>
          </a:p>
          <a:p>
            <a:r>
              <a:rPr kumimoji="1" lang="en-US" altLang="ja-JP" dirty="0"/>
              <a:t>*       32 *       18 *        21 *</a:t>
            </a:r>
          </a:p>
          <a:p>
            <a:r>
              <a:rPr kumimoji="1" lang="en-US" altLang="ja-JP" dirty="0"/>
              <a:t>*       32 *       19 *         4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23 *</a:t>
            </a:r>
          </a:p>
          <a:p>
            <a:r>
              <a:rPr kumimoji="1" lang="en-US" altLang="ja-JP" dirty="0"/>
              <a:t>*       33 *        9 *        23 *</a:t>
            </a:r>
          </a:p>
          <a:p>
            <a:r>
              <a:rPr kumimoji="1" lang="en-US" altLang="ja-JP" dirty="0"/>
              <a:t>*       33 *       10 *       -16 *</a:t>
            </a:r>
          </a:p>
          <a:p>
            <a:r>
              <a:rPr kumimoji="1" lang="en-US" altLang="ja-JP" dirty="0"/>
              <a:t>*       33 *       11 *        16 *</a:t>
            </a:r>
          </a:p>
          <a:p>
            <a:r>
              <a:rPr kumimoji="1" lang="en-US" altLang="ja-JP" dirty="0"/>
              <a:t>*       33 *       12 *        -5 *</a:t>
            </a:r>
          </a:p>
          <a:p>
            <a:r>
              <a:rPr kumimoji="1" lang="en-US" altLang="ja-JP" dirty="0"/>
              <a:t>*       33 *       13 *         5 *</a:t>
            </a:r>
          </a:p>
          <a:p>
            <a:r>
              <a:rPr kumimoji="1" lang="en-US" altLang="ja-JP" dirty="0"/>
              <a:t>*       33 *       14 *       -16 *</a:t>
            </a:r>
          </a:p>
          <a:p>
            <a:r>
              <a:rPr kumimoji="1" lang="en-US" altLang="ja-JP" dirty="0"/>
              <a:t>Type &lt;CR&gt; to continue or q to quit ==&gt;</a:t>
            </a:r>
          </a:p>
          <a:p>
            <a:r>
              <a:rPr kumimoji="1" lang="en-US" altLang="ja-JP" dirty="0"/>
              <a:t>*       33 *       15 *        16 *</a:t>
            </a:r>
          </a:p>
          <a:p>
            <a:r>
              <a:rPr kumimoji="1" lang="en-US" altLang="ja-JP" dirty="0"/>
              <a:t>*       33 *       16 *        94 *</a:t>
            </a:r>
          </a:p>
          <a:p>
            <a:r>
              <a:rPr kumimoji="1" lang="en-US" altLang="ja-JP" dirty="0"/>
              <a:t>*       33 *       17 *        -5 *</a:t>
            </a:r>
          </a:p>
          <a:p>
            <a:r>
              <a:rPr kumimoji="1" lang="en-US" altLang="ja-JP" dirty="0"/>
              <a:t>*       33 *       18 *         5 *</a:t>
            </a:r>
          </a:p>
          <a:p>
            <a:r>
              <a:rPr kumimoji="1" lang="en-US" altLang="ja-JP" dirty="0"/>
              <a:t>*       33 *       19 *        -5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-14 *</a:t>
            </a:r>
          </a:p>
          <a:p>
            <a:r>
              <a:rPr kumimoji="1" lang="en-US" altLang="ja-JP" dirty="0"/>
              <a:t>*       34 *       10 *        14 *</a:t>
            </a:r>
          </a:p>
          <a:p>
            <a:r>
              <a:rPr kumimoji="1" lang="en-US" altLang="ja-JP" dirty="0"/>
              <a:t>*       34 *       11 *        -2 *</a:t>
            </a:r>
          </a:p>
          <a:p>
            <a:r>
              <a:rPr kumimoji="1" lang="en-US" altLang="ja-JP" dirty="0"/>
              <a:t>*       34 *       12 *         2 *</a:t>
            </a:r>
          </a:p>
          <a:p>
            <a:r>
              <a:rPr kumimoji="1" lang="en-US" altLang="ja-JP" dirty="0"/>
              <a:t>*       34 *       13 *       -14 *</a:t>
            </a:r>
          </a:p>
          <a:p>
            <a:r>
              <a:rPr kumimoji="1" lang="en-US" altLang="ja-JP" dirty="0"/>
              <a:t>*       34 *       14 *        14 *</a:t>
            </a:r>
          </a:p>
          <a:p>
            <a:r>
              <a:rPr kumimoji="1" lang="en-US" altLang="ja-JP" dirty="0"/>
              <a:t>*       34 *       15 *        94 *</a:t>
            </a:r>
          </a:p>
          <a:p>
            <a:r>
              <a:rPr kumimoji="1" lang="en-US" altLang="ja-JP" dirty="0"/>
              <a:t>*       34 *       16 *        -2 *</a:t>
            </a:r>
          </a:p>
          <a:p>
            <a:r>
              <a:rPr kumimoji="1" lang="en-US" altLang="ja-JP" dirty="0"/>
              <a:t>*       34 *       17 *         2 *</a:t>
            </a:r>
          </a:p>
          <a:p>
            <a:r>
              <a:rPr kumimoji="1" lang="en-US" altLang="ja-JP" dirty="0"/>
              <a:t>*       34 *       18 *        -2 *</a:t>
            </a:r>
          </a:p>
          <a:p>
            <a:r>
              <a:rPr kumimoji="1" lang="en-US" altLang="ja-JP" dirty="0"/>
              <a:t>*       34 *       19 *        21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23 *</a:t>
            </a:r>
          </a:p>
          <a:p>
            <a:r>
              <a:rPr kumimoji="1" lang="en-US" altLang="ja-JP" dirty="0"/>
              <a:t>*       35 *        9 *        23 *</a:t>
            </a:r>
          </a:p>
          <a:p>
            <a:r>
              <a:rPr kumimoji="1" lang="en-US" altLang="ja-JP" dirty="0"/>
              <a:t>*       35 *       10 *       -14 *</a:t>
            </a:r>
          </a:p>
          <a:p>
            <a:r>
              <a:rPr kumimoji="1" lang="en-US" altLang="ja-JP" dirty="0"/>
              <a:t>*       35 *       11 *        14 *</a:t>
            </a:r>
          </a:p>
          <a:p>
            <a:r>
              <a:rPr kumimoji="1" lang="en-US" altLang="ja-JP" dirty="0"/>
              <a:t>*       35 *       12 *        -1 *</a:t>
            </a:r>
          </a:p>
          <a:p>
            <a:r>
              <a:rPr kumimoji="1" lang="en-US" altLang="ja-JP" dirty="0"/>
              <a:t>*       35 *       13 *         1 *</a:t>
            </a:r>
          </a:p>
          <a:p>
            <a:r>
              <a:rPr kumimoji="1" lang="en-US" altLang="ja-JP" dirty="0"/>
              <a:t>*       35 *       14 *       -14 *</a:t>
            </a:r>
          </a:p>
          <a:p>
            <a:r>
              <a:rPr kumimoji="1" lang="en-US" altLang="ja-JP" dirty="0"/>
              <a:t>*       35 *       15 *        14 *</a:t>
            </a:r>
          </a:p>
          <a:p>
            <a:r>
              <a:rPr kumimoji="1" lang="en-US" altLang="ja-JP" dirty="0"/>
              <a:t>*       35 *       16 *        94 *</a:t>
            </a:r>
          </a:p>
          <a:p>
            <a:r>
              <a:rPr kumimoji="1" lang="en-US" altLang="ja-JP" dirty="0"/>
              <a:t>*       35 *       17 *        -1 *</a:t>
            </a:r>
          </a:p>
          <a:p>
            <a:r>
              <a:rPr kumimoji="1" lang="en-US" altLang="ja-JP" dirty="0"/>
              <a:t>*       35 *       18 *         1 *</a:t>
            </a:r>
          </a:p>
          <a:p>
            <a:r>
              <a:rPr kumimoji="1" lang="en-US" altLang="ja-JP" dirty="0"/>
              <a:t>*       35 *       19 *        -1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-14 *</a:t>
            </a:r>
          </a:p>
          <a:p>
            <a:r>
              <a:rPr kumimoji="1" lang="en-US" altLang="ja-JP" dirty="0"/>
              <a:t>*       36 *        9 *        14 *</a:t>
            </a:r>
          </a:p>
          <a:p>
            <a:r>
              <a:rPr kumimoji="1" lang="en-US" altLang="ja-JP" dirty="0"/>
              <a:t>*       36 *       10 *        -2 *</a:t>
            </a:r>
          </a:p>
          <a:p>
            <a:r>
              <a:rPr kumimoji="1" lang="en-US" altLang="ja-JP" dirty="0"/>
              <a:t>*       36 *       11 *         2 *</a:t>
            </a:r>
          </a:p>
          <a:p>
            <a:r>
              <a:rPr kumimoji="1" lang="en-US" altLang="ja-JP" dirty="0"/>
              <a:t>*       36 *       12 *        94 *</a:t>
            </a:r>
          </a:p>
          <a:p>
            <a:r>
              <a:rPr kumimoji="1" lang="en-US" altLang="ja-JP" dirty="0"/>
              <a:t>*       36 *       13 *       -14 *</a:t>
            </a:r>
          </a:p>
          <a:p>
            <a:r>
              <a:rPr kumimoji="1" lang="en-US" altLang="ja-JP" dirty="0"/>
              <a:t>*       36 *       14 *        14 *</a:t>
            </a:r>
          </a:p>
          <a:p>
            <a:r>
              <a:rPr kumimoji="1" lang="en-US" altLang="ja-JP" dirty="0"/>
              <a:t>*       36 *       15 *        -2 *</a:t>
            </a:r>
          </a:p>
          <a:p>
            <a:r>
              <a:rPr kumimoji="1" lang="en-US" altLang="ja-JP" dirty="0"/>
              <a:t>*       36 *       16 *         2 *</a:t>
            </a:r>
          </a:p>
          <a:p>
            <a:r>
              <a:rPr kumimoji="1" lang="en-US" altLang="ja-JP" dirty="0"/>
              <a:t>*       36 *       17 *        -2 *</a:t>
            </a:r>
          </a:p>
          <a:p>
            <a:r>
              <a:rPr kumimoji="1" lang="en-US" altLang="ja-JP" dirty="0"/>
              <a:t>*       36 *       18 *        21 *</a:t>
            </a:r>
          </a:p>
          <a:p>
            <a:r>
              <a:rPr kumimoji="1" lang="en-US" altLang="ja-JP" dirty="0"/>
              <a:t>*       36 *       19 *         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23 *</a:t>
            </a:r>
          </a:p>
          <a:p>
            <a:r>
              <a:rPr kumimoji="1" lang="en-US" altLang="ja-JP" dirty="0"/>
              <a:t>*       37 *        9 *       -16 *</a:t>
            </a:r>
          </a:p>
          <a:p>
            <a:r>
              <a:rPr kumimoji="1" lang="en-US" altLang="ja-JP" dirty="0"/>
              <a:t>Type &lt;CR&gt; to continue or q to quit ==&gt;</a:t>
            </a:r>
          </a:p>
          <a:p>
            <a:r>
              <a:rPr kumimoji="1" lang="en-US" altLang="ja-JP" dirty="0"/>
              <a:t>*       37 *       10 *        16 *</a:t>
            </a:r>
          </a:p>
          <a:p>
            <a:r>
              <a:rPr kumimoji="1" lang="en-US" altLang="ja-JP" dirty="0"/>
              <a:t>*       37 *       11 *        -4 *</a:t>
            </a:r>
          </a:p>
          <a:p>
            <a:r>
              <a:rPr kumimoji="1" lang="en-US" altLang="ja-JP" dirty="0"/>
              <a:t>*       37 *       12 *         4 *</a:t>
            </a:r>
          </a:p>
          <a:p>
            <a:r>
              <a:rPr kumimoji="1" lang="en-US" altLang="ja-JP" dirty="0"/>
              <a:t>*       37 *       13 *       -16 *</a:t>
            </a:r>
          </a:p>
          <a:p>
            <a:r>
              <a:rPr kumimoji="1" lang="en-US" altLang="ja-JP" dirty="0"/>
              <a:t>*       37 *       14 *        16 *</a:t>
            </a:r>
          </a:p>
          <a:p>
            <a:r>
              <a:rPr kumimoji="1" lang="en-US" altLang="ja-JP" dirty="0"/>
              <a:t>*       37 *       15 *        94 *</a:t>
            </a:r>
          </a:p>
          <a:p>
            <a:r>
              <a:rPr kumimoji="1" lang="en-US" altLang="ja-JP" dirty="0"/>
              <a:t>*       37 *       16 *        -4 *</a:t>
            </a:r>
          </a:p>
          <a:p>
            <a:r>
              <a:rPr kumimoji="1" lang="en-US" altLang="ja-JP" dirty="0"/>
              <a:t>*       37 *       17 *         4 *</a:t>
            </a:r>
          </a:p>
          <a:p>
            <a:r>
              <a:rPr kumimoji="1" lang="en-US" altLang="ja-JP" dirty="0"/>
              <a:t>*       37 *       18 *        -4 *</a:t>
            </a:r>
          </a:p>
          <a:p>
            <a:r>
              <a:rPr kumimoji="1" lang="en-US" altLang="ja-JP" dirty="0"/>
              <a:t>*       37 *       19 *        21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23 *</a:t>
            </a:r>
          </a:p>
          <a:p>
            <a:r>
              <a:rPr kumimoji="1" lang="en-US" altLang="ja-JP" dirty="0"/>
              <a:t>*       38 *       10 *       -14 *</a:t>
            </a:r>
          </a:p>
          <a:p>
            <a:r>
              <a:rPr kumimoji="1" lang="en-US" altLang="ja-JP" dirty="0"/>
              <a:t>*       38 *       11 *        14 *</a:t>
            </a:r>
          </a:p>
          <a:p>
            <a:r>
              <a:rPr kumimoji="1" lang="en-US" altLang="ja-JP" dirty="0"/>
              <a:t>*       38 *       12 *        -3 *</a:t>
            </a:r>
          </a:p>
          <a:p>
            <a:r>
              <a:rPr kumimoji="1" lang="en-US" altLang="ja-JP" dirty="0"/>
              <a:t>*       38 *       13 *         3 *</a:t>
            </a:r>
          </a:p>
          <a:p>
            <a:r>
              <a:rPr kumimoji="1" lang="en-US" altLang="ja-JP" dirty="0"/>
              <a:t>*       38 *       14 *       -14 *</a:t>
            </a:r>
          </a:p>
          <a:p>
            <a:r>
              <a:rPr kumimoji="1" lang="en-US" altLang="ja-JP" dirty="0"/>
              <a:t>Type &lt;CR&gt; to continue or q to quit ==&gt;</a:t>
            </a:r>
          </a:p>
          <a:p>
            <a:r>
              <a:rPr kumimoji="1" lang="en-US" altLang="ja-JP" dirty="0"/>
              <a:t>*       38 *       15 *        14 *</a:t>
            </a:r>
          </a:p>
          <a:p>
            <a:r>
              <a:rPr kumimoji="1" lang="en-US" altLang="ja-JP" dirty="0"/>
              <a:t>*       38 *       16 *        94 *</a:t>
            </a:r>
          </a:p>
          <a:p>
            <a:r>
              <a:rPr kumimoji="1" lang="en-US" altLang="ja-JP" dirty="0"/>
              <a:t>*       38 *       17 *        -3 *</a:t>
            </a:r>
          </a:p>
          <a:p>
            <a:r>
              <a:rPr kumimoji="1" lang="en-US" altLang="ja-JP" dirty="0"/>
              <a:t>*       38 *       18 *         3 *</a:t>
            </a:r>
          </a:p>
          <a:p>
            <a:r>
              <a:rPr kumimoji="1" lang="en-US" altLang="ja-JP" dirty="0"/>
              <a:t>*       38 *       19 *        -3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23 *</a:t>
            </a:r>
          </a:p>
          <a:p>
            <a:r>
              <a:rPr kumimoji="1" lang="en-US" altLang="ja-JP" dirty="0"/>
              <a:t>*       39 *        9 *        23 *</a:t>
            </a:r>
          </a:p>
          <a:p>
            <a:r>
              <a:rPr kumimoji="1" lang="en-US" altLang="ja-JP" dirty="0"/>
              <a:t>*       39 *       10 *       -14 *</a:t>
            </a:r>
          </a:p>
          <a:p>
            <a:r>
              <a:rPr kumimoji="1" lang="en-US" altLang="ja-JP" dirty="0"/>
              <a:t>*       39 *       11 *        14 *</a:t>
            </a:r>
          </a:p>
          <a:p>
            <a:r>
              <a:rPr kumimoji="1" lang="en-US" altLang="ja-JP" dirty="0"/>
              <a:t>*       39 *       12 *        -5 *</a:t>
            </a:r>
          </a:p>
          <a:p>
            <a:r>
              <a:rPr kumimoji="1" lang="en-US" altLang="ja-JP" dirty="0"/>
              <a:t>*       39 *       13 *         5 *</a:t>
            </a:r>
          </a:p>
          <a:p>
            <a:r>
              <a:rPr kumimoji="1" lang="en-US" altLang="ja-JP" dirty="0"/>
              <a:t>*       39 *       14 *       -14 *</a:t>
            </a:r>
          </a:p>
          <a:p>
            <a:r>
              <a:rPr kumimoji="1" lang="en-US" altLang="ja-JP" dirty="0"/>
              <a:t>*       39 *       15 *        14 *</a:t>
            </a:r>
          </a:p>
          <a:p>
            <a:r>
              <a:rPr kumimoji="1" lang="en-US" altLang="ja-JP" dirty="0"/>
              <a:t>*       39 *       16 *        94 *</a:t>
            </a:r>
          </a:p>
          <a:p>
            <a:r>
              <a:rPr kumimoji="1" lang="en-US" altLang="ja-JP" dirty="0"/>
              <a:t>*       39 *       17 *        -5 *</a:t>
            </a:r>
          </a:p>
          <a:p>
            <a:r>
              <a:rPr kumimoji="1" lang="en-US" altLang="ja-JP" dirty="0"/>
              <a:t>*       39 *       18 *         5 *</a:t>
            </a:r>
          </a:p>
          <a:p>
            <a:r>
              <a:rPr kumimoji="1" lang="en-US" altLang="ja-JP" dirty="0"/>
              <a:t>*       39 *       19 *        -5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23 *</a:t>
            </a:r>
          </a:p>
          <a:p>
            <a:r>
              <a:rPr kumimoji="1" lang="en-US" altLang="ja-JP" dirty="0"/>
              <a:t>*       40 *        9 *        23 *</a:t>
            </a:r>
          </a:p>
          <a:p>
            <a:r>
              <a:rPr kumimoji="1" lang="en-US" altLang="ja-JP" dirty="0"/>
              <a:t>*       40 *       10 *       -14 *</a:t>
            </a:r>
          </a:p>
          <a:p>
            <a:r>
              <a:rPr kumimoji="1" lang="en-US" altLang="ja-JP" dirty="0"/>
              <a:t>*       40 *       11 *        14 *</a:t>
            </a:r>
          </a:p>
          <a:p>
            <a:r>
              <a:rPr kumimoji="1" lang="en-US" altLang="ja-JP" dirty="0"/>
              <a:t>*       40 *       12 *        -2 *</a:t>
            </a:r>
          </a:p>
          <a:p>
            <a:r>
              <a:rPr kumimoji="1" lang="en-US" altLang="ja-JP" dirty="0"/>
              <a:t>*       40 *       13 *         2 *</a:t>
            </a:r>
          </a:p>
          <a:p>
            <a:r>
              <a:rPr kumimoji="1" lang="en-US" altLang="ja-JP" dirty="0"/>
              <a:t>*       40 *       14 *       -14 *</a:t>
            </a:r>
          </a:p>
          <a:p>
            <a:r>
              <a:rPr kumimoji="1" lang="en-US" altLang="ja-JP" dirty="0"/>
              <a:t>*       40 *       15 *        14 *</a:t>
            </a:r>
          </a:p>
          <a:p>
            <a:r>
              <a:rPr kumimoji="1" lang="en-US" altLang="ja-JP" dirty="0"/>
              <a:t>*       40 *       16 *        94 *</a:t>
            </a:r>
          </a:p>
          <a:p>
            <a:r>
              <a:rPr kumimoji="1" lang="en-US" altLang="ja-JP" dirty="0"/>
              <a:t>*       40 *       17 *        -2 *</a:t>
            </a:r>
          </a:p>
          <a:p>
            <a:r>
              <a:rPr kumimoji="1" lang="en-US" altLang="ja-JP" dirty="0"/>
              <a:t>*       40 *       18 *         2 *</a:t>
            </a:r>
          </a:p>
          <a:p>
            <a:r>
              <a:rPr kumimoji="1" lang="en-US" altLang="ja-JP" dirty="0"/>
              <a:t>*       40 *       19 *        -2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23 *</a:t>
            </a:r>
          </a:p>
          <a:p>
            <a:r>
              <a:rPr kumimoji="1" lang="en-US" altLang="ja-JP" dirty="0"/>
              <a:t>*       41 *       10 *       -14 *</a:t>
            </a:r>
          </a:p>
          <a:p>
            <a:r>
              <a:rPr kumimoji="1" lang="en-US" altLang="ja-JP" dirty="0"/>
              <a:t>*       41 *       11 *        14 *</a:t>
            </a:r>
          </a:p>
          <a:p>
            <a:r>
              <a:rPr kumimoji="1" lang="en-US" altLang="ja-JP" dirty="0"/>
              <a:t>*       41 *       12 *        -2 *</a:t>
            </a:r>
          </a:p>
          <a:p>
            <a:r>
              <a:rPr kumimoji="1" lang="en-US" altLang="ja-JP" dirty="0"/>
              <a:t>*       41 *       13 *         2 *</a:t>
            </a:r>
          </a:p>
          <a:p>
            <a:r>
              <a:rPr kumimoji="1" lang="en-US" altLang="ja-JP" dirty="0"/>
              <a:t>*       41 *       14 *       -14 *</a:t>
            </a:r>
          </a:p>
          <a:p>
            <a:r>
              <a:rPr kumimoji="1" lang="en-US" altLang="ja-JP" dirty="0"/>
              <a:t>*       41 *       15 *        14 *</a:t>
            </a:r>
          </a:p>
          <a:p>
            <a:r>
              <a:rPr kumimoji="1" lang="en-US" altLang="ja-JP" dirty="0"/>
              <a:t>*       41 *       16 *        94 *</a:t>
            </a:r>
          </a:p>
          <a:p>
            <a:r>
              <a:rPr kumimoji="1" lang="en-US" altLang="ja-JP" dirty="0"/>
              <a:t>*       41 *       17 *        -2 *</a:t>
            </a:r>
          </a:p>
          <a:p>
            <a:r>
              <a:rPr kumimoji="1" lang="en-US" altLang="ja-JP" dirty="0"/>
              <a:t>*       41 *       18 *         2 *</a:t>
            </a:r>
          </a:p>
          <a:p>
            <a:r>
              <a:rPr kumimoji="1" lang="en-US" altLang="ja-JP" dirty="0"/>
              <a:t>*       41 *       19 *         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-14 *</a:t>
            </a:r>
          </a:p>
          <a:p>
            <a:r>
              <a:rPr kumimoji="1" lang="en-US" altLang="ja-JP" dirty="0"/>
              <a:t>*       42 *        9 *        14 *</a:t>
            </a:r>
          </a:p>
          <a:p>
            <a:r>
              <a:rPr kumimoji="1" lang="en-US" altLang="ja-JP" dirty="0"/>
              <a:t>Type &lt;CR&gt; to continue or q to quit ==&gt;</a:t>
            </a:r>
          </a:p>
          <a:p>
            <a:r>
              <a:rPr kumimoji="1" lang="en-US" altLang="ja-JP" dirty="0"/>
              <a:t>*       42 *       10 *        -1 *</a:t>
            </a:r>
          </a:p>
          <a:p>
            <a:r>
              <a:rPr kumimoji="1" lang="en-US" altLang="ja-JP" dirty="0"/>
              <a:t>*       42 *       11 *         1 *</a:t>
            </a:r>
          </a:p>
          <a:p>
            <a:r>
              <a:rPr kumimoji="1" lang="en-US" altLang="ja-JP" dirty="0"/>
              <a:t>*       42 *       12 *        94 *</a:t>
            </a:r>
          </a:p>
          <a:p>
            <a:r>
              <a:rPr kumimoji="1" lang="en-US" altLang="ja-JP" dirty="0"/>
              <a:t>*       42 *       13 *       -14 *</a:t>
            </a:r>
          </a:p>
          <a:p>
            <a:r>
              <a:rPr kumimoji="1" lang="en-US" altLang="ja-JP" dirty="0"/>
              <a:t>*       42 *       14 *        14 *</a:t>
            </a:r>
          </a:p>
          <a:p>
            <a:r>
              <a:rPr kumimoji="1" lang="en-US" altLang="ja-JP" dirty="0"/>
              <a:t>*       42 *       15 *        -1 *</a:t>
            </a:r>
          </a:p>
          <a:p>
            <a:r>
              <a:rPr kumimoji="1" lang="en-US" altLang="ja-JP" dirty="0"/>
              <a:t>*       42 *       16 *         1 *</a:t>
            </a:r>
          </a:p>
          <a:p>
            <a:r>
              <a:rPr kumimoji="1" lang="en-US" altLang="ja-JP" dirty="0"/>
              <a:t>*       42 *       17 *        -1 *</a:t>
            </a:r>
          </a:p>
          <a:p>
            <a:r>
              <a:rPr kumimoji="1" lang="en-US" altLang="ja-JP" dirty="0"/>
              <a:t>*       42 *       18 *        21 *</a:t>
            </a:r>
          </a:p>
          <a:p>
            <a:r>
              <a:rPr kumimoji="1" lang="en-US" altLang="ja-JP" dirty="0"/>
              <a:t>*       42 *       19 *         1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23 *</a:t>
            </a:r>
          </a:p>
          <a:p>
            <a:r>
              <a:rPr kumimoji="1" lang="en-US" altLang="ja-JP" dirty="0"/>
              <a:t>*       43 *        9 *        23 *</a:t>
            </a:r>
          </a:p>
          <a:p>
            <a:r>
              <a:rPr kumimoji="1" lang="en-US" altLang="ja-JP" dirty="0"/>
              <a:t>*       43 *       10 *       -16 *</a:t>
            </a:r>
          </a:p>
          <a:p>
            <a:r>
              <a:rPr kumimoji="1" lang="en-US" altLang="ja-JP" dirty="0"/>
              <a:t>*       43 *       11 *        16 *</a:t>
            </a:r>
          </a:p>
          <a:p>
            <a:r>
              <a:rPr kumimoji="1" lang="en-US" altLang="ja-JP" dirty="0"/>
              <a:t>*       43 *       12 *        -5 *</a:t>
            </a:r>
          </a:p>
          <a:p>
            <a:r>
              <a:rPr kumimoji="1" lang="en-US" altLang="ja-JP" dirty="0"/>
              <a:t>*       43 *       13 *         5 *</a:t>
            </a:r>
          </a:p>
          <a:p>
            <a:r>
              <a:rPr kumimoji="1" lang="en-US" altLang="ja-JP" dirty="0"/>
              <a:t>*       43 *       14 *       -16 *</a:t>
            </a:r>
          </a:p>
          <a:p>
            <a:r>
              <a:rPr kumimoji="1" lang="en-US" altLang="ja-JP" dirty="0"/>
              <a:t>Type &lt;CR&gt; to continue or q to quit ==&gt;</a:t>
            </a:r>
          </a:p>
          <a:p>
            <a:r>
              <a:rPr kumimoji="1" lang="en-US" altLang="ja-JP" dirty="0"/>
              <a:t>*       43 *       15 *        16 *</a:t>
            </a:r>
          </a:p>
          <a:p>
            <a:r>
              <a:rPr kumimoji="1" lang="en-US" altLang="ja-JP" dirty="0"/>
              <a:t>*       43 *       16 *        94 *</a:t>
            </a:r>
          </a:p>
          <a:p>
            <a:r>
              <a:rPr kumimoji="1" lang="en-US" altLang="ja-JP" dirty="0"/>
              <a:t>*       43 *       17 *        -5 *</a:t>
            </a:r>
          </a:p>
          <a:p>
            <a:r>
              <a:rPr kumimoji="1" lang="en-US" altLang="ja-JP" dirty="0"/>
              <a:t>*       43 *       18 *         5 *</a:t>
            </a:r>
          </a:p>
          <a:p>
            <a:r>
              <a:rPr kumimoji="1" lang="en-US" altLang="ja-JP" dirty="0"/>
              <a:t>*       43 *       19 *        -5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23 *</a:t>
            </a:r>
          </a:p>
          <a:p>
            <a:r>
              <a:rPr kumimoji="1" lang="en-US" altLang="ja-JP" dirty="0"/>
              <a:t>*       44 *        9 *        23 *</a:t>
            </a:r>
          </a:p>
          <a:p>
            <a:r>
              <a:rPr kumimoji="1" lang="en-US" altLang="ja-JP" dirty="0"/>
              <a:t>*       44 *       10 *       -14 *</a:t>
            </a:r>
          </a:p>
          <a:p>
            <a:r>
              <a:rPr kumimoji="1" lang="en-US" altLang="ja-JP" dirty="0"/>
              <a:t>*       44 *       11 *        14 *</a:t>
            </a:r>
          </a:p>
          <a:p>
            <a:r>
              <a:rPr kumimoji="1" lang="en-US" altLang="ja-JP" dirty="0"/>
              <a:t>*       44 *       12 *        -3 *</a:t>
            </a:r>
          </a:p>
          <a:p>
            <a:r>
              <a:rPr kumimoji="1" lang="en-US" altLang="ja-JP" dirty="0"/>
              <a:t>*       44 *       13 *         3 *</a:t>
            </a:r>
          </a:p>
          <a:p>
            <a:r>
              <a:rPr kumimoji="1" lang="en-US" altLang="ja-JP" dirty="0"/>
              <a:t>*       44 *       14 *       -14 *</a:t>
            </a:r>
          </a:p>
          <a:p>
            <a:r>
              <a:rPr kumimoji="1" lang="en-US" altLang="ja-JP" dirty="0"/>
              <a:t>*       44 *       15 *        14 *</a:t>
            </a:r>
          </a:p>
          <a:p>
            <a:r>
              <a:rPr kumimoji="1" lang="en-US" altLang="ja-JP" dirty="0"/>
              <a:t>*       44 *       16 *        94 *</a:t>
            </a:r>
          </a:p>
          <a:p>
            <a:r>
              <a:rPr kumimoji="1" lang="en-US" altLang="ja-JP" dirty="0"/>
              <a:t>*       44 *       17 *        -3 *</a:t>
            </a:r>
          </a:p>
          <a:p>
            <a:r>
              <a:rPr kumimoji="1" lang="en-US" altLang="ja-JP" dirty="0"/>
              <a:t>*       44 *       18 *         3 *</a:t>
            </a:r>
          </a:p>
          <a:p>
            <a:r>
              <a:rPr kumimoji="1" lang="en-US" altLang="ja-JP" dirty="0"/>
              <a:t>*       44 *       19 *        -3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23 *</a:t>
            </a:r>
          </a:p>
          <a:p>
            <a:r>
              <a:rPr kumimoji="1" lang="en-US" altLang="ja-JP" dirty="0"/>
              <a:t>*       45 *        9 *        23 *</a:t>
            </a:r>
          </a:p>
          <a:p>
            <a:r>
              <a:rPr kumimoji="1" lang="en-US" altLang="ja-JP" dirty="0"/>
              <a:t>*       45 *       10 *       -16 *</a:t>
            </a:r>
          </a:p>
          <a:p>
            <a:r>
              <a:rPr kumimoji="1" lang="en-US" altLang="ja-JP" dirty="0"/>
              <a:t>*       45 *       11 *        16 *</a:t>
            </a:r>
          </a:p>
          <a:p>
            <a:r>
              <a:rPr kumimoji="1" lang="en-US" altLang="ja-JP" dirty="0"/>
              <a:t>*       45 *       12 *        -4 *</a:t>
            </a:r>
          </a:p>
          <a:p>
            <a:r>
              <a:rPr kumimoji="1" lang="en-US" altLang="ja-JP" dirty="0"/>
              <a:t>*       45 *       13 *         4 *</a:t>
            </a:r>
          </a:p>
          <a:p>
            <a:r>
              <a:rPr kumimoji="1" lang="en-US" altLang="ja-JP" dirty="0"/>
              <a:t>*       45 *       14 *       -16 *</a:t>
            </a:r>
          </a:p>
          <a:p>
            <a:r>
              <a:rPr kumimoji="1" lang="en-US" altLang="ja-JP" dirty="0"/>
              <a:t>*       45 *       15 *        16 *</a:t>
            </a:r>
          </a:p>
          <a:p>
            <a:r>
              <a:rPr kumimoji="1" lang="en-US" altLang="ja-JP" dirty="0"/>
              <a:t>*       45 *       16 *        94 *</a:t>
            </a:r>
          </a:p>
          <a:p>
            <a:r>
              <a:rPr kumimoji="1" lang="en-US" altLang="ja-JP" dirty="0"/>
              <a:t>*       45 *       17 *        -4 *</a:t>
            </a:r>
          </a:p>
          <a:p>
            <a:r>
              <a:rPr kumimoji="1" lang="en-US" altLang="ja-JP" dirty="0"/>
              <a:t>*       45 *       18 *         4 *</a:t>
            </a:r>
          </a:p>
          <a:p>
            <a:r>
              <a:rPr kumimoji="1" lang="en-US" altLang="ja-JP" dirty="0"/>
              <a:t>*       45 *       19 *        -4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-16 *</a:t>
            </a:r>
          </a:p>
          <a:p>
            <a:r>
              <a:rPr kumimoji="1" lang="en-US" altLang="ja-JP" dirty="0"/>
              <a:t>*       46 *        9 *        16 *</a:t>
            </a:r>
          </a:p>
          <a:p>
            <a:r>
              <a:rPr kumimoji="1" lang="en-US" altLang="ja-JP" dirty="0"/>
              <a:t>*       46 *       10 *        -5 *</a:t>
            </a:r>
          </a:p>
          <a:p>
            <a:r>
              <a:rPr kumimoji="1" lang="en-US" altLang="ja-JP" dirty="0"/>
              <a:t>*       46 *       11 *         5 *</a:t>
            </a:r>
          </a:p>
          <a:p>
            <a:r>
              <a:rPr kumimoji="1" lang="en-US" altLang="ja-JP" dirty="0"/>
              <a:t>*       46 *       12 *        94 *</a:t>
            </a:r>
          </a:p>
          <a:p>
            <a:r>
              <a:rPr kumimoji="1" lang="en-US" altLang="ja-JP" dirty="0"/>
              <a:t>*       46 *       13 *       -16 *</a:t>
            </a:r>
          </a:p>
          <a:p>
            <a:r>
              <a:rPr kumimoji="1" lang="en-US" altLang="ja-JP" dirty="0"/>
              <a:t>*       46 *       14 *        16 *</a:t>
            </a:r>
          </a:p>
          <a:p>
            <a:r>
              <a:rPr kumimoji="1" lang="en-US" altLang="ja-JP" dirty="0"/>
              <a:t>*       46 *       15 *        -5 *</a:t>
            </a:r>
          </a:p>
          <a:p>
            <a:r>
              <a:rPr kumimoji="1" lang="en-US" altLang="ja-JP" dirty="0"/>
              <a:t>*       46 *       16 *         5 *</a:t>
            </a:r>
          </a:p>
          <a:p>
            <a:r>
              <a:rPr kumimoji="1" lang="en-US" altLang="ja-JP" dirty="0"/>
              <a:t>*       46 *       17 *        -5 *</a:t>
            </a:r>
          </a:p>
          <a:p>
            <a:r>
              <a:rPr kumimoji="1" lang="en-US" altLang="ja-JP" dirty="0"/>
              <a:t>*       46 *       18 *        21 *</a:t>
            </a:r>
          </a:p>
          <a:p>
            <a:r>
              <a:rPr kumimoji="1" lang="en-US" altLang="ja-JP" dirty="0"/>
              <a:t>*       46 *       19 *         5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23 *</a:t>
            </a:r>
          </a:p>
          <a:p>
            <a:r>
              <a:rPr kumimoji="1" lang="en-US" altLang="ja-JP" dirty="0"/>
              <a:t>Type &lt;CR&gt; to continue or q to quit ==&gt;</a:t>
            </a:r>
          </a:p>
          <a:p>
            <a:r>
              <a:rPr kumimoji="1" lang="en-US" altLang="ja-JP" dirty="0"/>
              <a:t>*       47 *       10 *       -14 *</a:t>
            </a:r>
          </a:p>
          <a:p>
            <a:r>
              <a:rPr kumimoji="1" lang="en-US" altLang="ja-JP" dirty="0"/>
              <a:t>*       47 *       11 *        14 *</a:t>
            </a:r>
          </a:p>
          <a:p>
            <a:r>
              <a:rPr kumimoji="1" lang="en-US" altLang="ja-JP" dirty="0"/>
              <a:t>*       47 *       12 *        -3 *</a:t>
            </a:r>
          </a:p>
          <a:p>
            <a:r>
              <a:rPr kumimoji="1" lang="en-US" altLang="ja-JP" dirty="0"/>
              <a:t>*       47 *       13 *         3 *</a:t>
            </a:r>
          </a:p>
          <a:p>
            <a:r>
              <a:rPr kumimoji="1" lang="en-US" altLang="ja-JP" dirty="0"/>
              <a:t>*       47 *       14 *       -14 *</a:t>
            </a:r>
          </a:p>
          <a:p>
            <a:r>
              <a:rPr kumimoji="1" lang="en-US" altLang="ja-JP" dirty="0"/>
              <a:t>*       47 *       15 *        14 *</a:t>
            </a:r>
          </a:p>
          <a:p>
            <a:r>
              <a:rPr kumimoji="1" lang="en-US" altLang="ja-JP" dirty="0"/>
              <a:t>*       47 *       16 *        94 *</a:t>
            </a:r>
          </a:p>
          <a:p>
            <a:r>
              <a:rPr kumimoji="1" lang="en-US" altLang="ja-JP" dirty="0"/>
              <a:t>*       47 *       17 *        -3 *</a:t>
            </a:r>
          </a:p>
          <a:p>
            <a:r>
              <a:rPr kumimoji="1" lang="en-US" altLang="ja-JP" dirty="0"/>
              <a:t>*       47 *       18 *         3 *</a:t>
            </a:r>
          </a:p>
          <a:p>
            <a:r>
              <a:rPr kumimoji="1" lang="en-US" altLang="ja-JP" dirty="0"/>
              <a:t>*       47 *       19 *        -3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23 *</a:t>
            </a:r>
          </a:p>
          <a:p>
            <a:r>
              <a:rPr kumimoji="1" lang="en-US" altLang="ja-JP" dirty="0"/>
              <a:t>*       48 *        9 *        23 *</a:t>
            </a:r>
          </a:p>
          <a:p>
            <a:r>
              <a:rPr kumimoji="1" lang="en-US" altLang="ja-JP" dirty="0"/>
              <a:t>*       48 *       10 *       -16 *</a:t>
            </a:r>
          </a:p>
          <a:p>
            <a:r>
              <a:rPr kumimoji="1" lang="en-US" altLang="ja-JP" dirty="0"/>
              <a:t>*       48 *       11 *        16 *</a:t>
            </a:r>
          </a:p>
          <a:p>
            <a:r>
              <a:rPr kumimoji="1" lang="en-US" altLang="ja-JP" dirty="0"/>
              <a:t>*       48 *       12 *        -1 *</a:t>
            </a:r>
          </a:p>
          <a:p>
            <a:r>
              <a:rPr kumimoji="1" lang="en-US" altLang="ja-JP" dirty="0"/>
              <a:t>*       48 *       13 *         1 *</a:t>
            </a:r>
          </a:p>
          <a:p>
            <a:r>
              <a:rPr kumimoji="1" lang="en-US" altLang="ja-JP" dirty="0"/>
              <a:t>*       48 *       14 *       -16 *</a:t>
            </a:r>
          </a:p>
          <a:p>
            <a:r>
              <a:rPr kumimoji="1" lang="en-US" altLang="ja-JP" dirty="0"/>
              <a:t>Type &lt;CR&gt; to continue or q to quit ==&gt;</a:t>
            </a:r>
          </a:p>
          <a:p>
            <a:r>
              <a:rPr kumimoji="1" lang="en-US" altLang="ja-JP" dirty="0"/>
              <a:t>*       48 *       15 *        16 *</a:t>
            </a:r>
          </a:p>
          <a:p>
            <a:r>
              <a:rPr kumimoji="1" lang="en-US" altLang="ja-JP" dirty="0"/>
              <a:t>*       48 *       16 *        94 *</a:t>
            </a:r>
          </a:p>
          <a:p>
            <a:r>
              <a:rPr kumimoji="1" lang="en-US" altLang="ja-JP" dirty="0"/>
              <a:t>*       48 *       17 *        -1 *</a:t>
            </a:r>
          </a:p>
          <a:p>
            <a:r>
              <a:rPr kumimoji="1" lang="en-US" altLang="ja-JP" dirty="0"/>
              <a:t>*       48 *       18 *         1 *</a:t>
            </a:r>
          </a:p>
          <a:p>
            <a:r>
              <a:rPr kumimoji="1" lang="en-US" altLang="ja-JP" dirty="0"/>
              <a:t>*       48 *       19 *        -1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-14 *</a:t>
            </a:r>
          </a:p>
          <a:p>
            <a:r>
              <a:rPr kumimoji="1" lang="en-US" altLang="ja-JP" dirty="0"/>
              <a:t>*       49 *        9 *        14 *</a:t>
            </a:r>
          </a:p>
          <a:p>
            <a:r>
              <a:rPr kumimoji="1" lang="en-US" altLang="ja-JP" dirty="0"/>
              <a:t>*       49 *       10 *        -4 *</a:t>
            </a:r>
          </a:p>
          <a:p>
            <a:r>
              <a:rPr kumimoji="1" lang="en-US" altLang="ja-JP" dirty="0"/>
              <a:t>*       49 *       11 *         4 *</a:t>
            </a:r>
          </a:p>
          <a:p>
            <a:r>
              <a:rPr kumimoji="1" lang="en-US" altLang="ja-JP" dirty="0"/>
              <a:t>*       49 *       12 *        94 *</a:t>
            </a:r>
          </a:p>
          <a:p>
            <a:r>
              <a:rPr kumimoji="1" lang="en-US" altLang="ja-JP" dirty="0"/>
              <a:t>*       49 *       13 *       -14 *</a:t>
            </a:r>
          </a:p>
          <a:p>
            <a:r>
              <a:rPr kumimoji="1" lang="en-US" altLang="ja-JP" dirty="0"/>
              <a:t>*       49 *       14 *        14 *</a:t>
            </a:r>
          </a:p>
          <a:p>
            <a:r>
              <a:rPr kumimoji="1" lang="en-US" altLang="ja-JP" dirty="0"/>
              <a:t>*       49 *       15 *        -4 *</a:t>
            </a:r>
          </a:p>
          <a:p>
            <a:r>
              <a:rPr kumimoji="1" lang="en-US" altLang="ja-JP" dirty="0"/>
              <a:t>*       49 *       16 *         4 *</a:t>
            </a:r>
          </a:p>
          <a:p>
            <a:r>
              <a:rPr kumimoji="1" lang="en-US" altLang="ja-JP" dirty="0"/>
              <a:t>*       49 *       17 *        -4 *</a:t>
            </a:r>
          </a:p>
          <a:p>
            <a:r>
              <a:rPr kumimoji="1" lang="en-US" altLang="ja-JP" dirty="0"/>
              <a:t>*       49 *       18 *        21 *</a:t>
            </a:r>
          </a:p>
          <a:p>
            <a:r>
              <a:rPr kumimoji="1" lang="en-US" altLang="ja-JP" dirty="0"/>
              <a:t>*       49 *       19 *         4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23 *</a:t>
            </a:r>
          </a:p>
          <a:p>
            <a:r>
              <a:rPr kumimoji="1" lang="en-US" altLang="ja-JP" dirty="0"/>
              <a:t>*       50 *        9 *        23 *</a:t>
            </a:r>
          </a:p>
          <a:p>
            <a:r>
              <a:rPr kumimoji="1" lang="en-US" altLang="ja-JP" dirty="0"/>
              <a:t>*       50 *       10 *       -16 *</a:t>
            </a:r>
          </a:p>
          <a:p>
            <a:r>
              <a:rPr kumimoji="1" lang="en-US" altLang="ja-JP" dirty="0"/>
              <a:t>*       50 *       11 *        16 *</a:t>
            </a:r>
          </a:p>
          <a:p>
            <a:r>
              <a:rPr kumimoji="1" lang="en-US" altLang="ja-JP" dirty="0"/>
              <a:t>*       50 *       12 *        -1 *</a:t>
            </a:r>
          </a:p>
          <a:p>
            <a:r>
              <a:rPr kumimoji="1" lang="en-US" altLang="ja-JP" dirty="0"/>
              <a:t>*       50 *       13 *         1 *</a:t>
            </a:r>
          </a:p>
          <a:p>
            <a:r>
              <a:rPr kumimoji="1" lang="en-US" altLang="ja-JP" dirty="0"/>
              <a:t>*       50 *       14 *       -16 *</a:t>
            </a:r>
          </a:p>
          <a:p>
            <a:r>
              <a:rPr kumimoji="1" lang="en-US" altLang="ja-JP" dirty="0"/>
              <a:t>*       50 *       15 *        16 *</a:t>
            </a:r>
          </a:p>
          <a:p>
            <a:r>
              <a:rPr kumimoji="1" lang="en-US" altLang="ja-JP" dirty="0"/>
              <a:t>*       50 *       16 *        94 *</a:t>
            </a:r>
          </a:p>
          <a:p>
            <a:r>
              <a:rPr kumimoji="1" lang="en-US" altLang="ja-JP" dirty="0"/>
              <a:t>*       50 *       17 *        -1 *</a:t>
            </a:r>
          </a:p>
          <a:p>
            <a:r>
              <a:rPr kumimoji="1" lang="en-US" altLang="ja-JP" dirty="0"/>
              <a:t>*       50 *       18 *         1 *</a:t>
            </a:r>
          </a:p>
          <a:p>
            <a:r>
              <a:rPr kumimoji="1" lang="en-US" altLang="ja-JP" dirty="0"/>
              <a:t>*       50 *       19 *        -1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23 *</a:t>
            </a:r>
          </a:p>
          <a:p>
            <a:r>
              <a:rPr kumimoji="1" lang="en-US" altLang="ja-JP" dirty="0"/>
              <a:t>*       51 *        9 *       -16 *</a:t>
            </a:r>
          </a:p>
          <a:p>
            <a:r>
              <a:rPr kumimoji="1" lang="en-US" altLang="ja-JP" dirty="0"/>
              <a:t>*       51 *       10 *        16 *</a:t>
            </a:r>
          </a:p>
          <a:p>
            <a:r>
              <a:rPr kumimoji="1" lang="en-US" altLang="ja-JP" dirty="0"/>
              <a:t>*       51 *       11 *        -5 *</a:t>
            </a:r>
          </a:p>
          <a:p>
            <a:r>
              <a:rPr kumimoji="1" lang="en-US" altLang="ja-JP" dirty="0"/>
              <a:t>*       51 *       12 *         5 *</a:t>
            </a:r>
          </a:p>
          <a:p>
            <a:r>
              <a:rPr kumimoji="1" lang="en-US" altLang="ja-JP" dirty="0"/>
              <a:t>*       51 *       13 *       -16 *</a:t>
            </a:r>
          </a:p>
          <a:p>
            <a:r>
              <a:rPr kumimoji="1" lang="en-US" altLang="ja-JP" dirty="0"/>
              <a:t>*       51 *       14 *        16 *</a:t>
            </a:r>
          </a:p>
          <a:p>
            <a:r>
              <a:rPr kumimoji="1" lang="en-US" altLang="ja-JP" dirty="0"/>
              <a:t>*       51 *       15 *        94 *</a:t>
            </a:r>
          </a:p>
          <a:p>
            <a:r>
              <a:rPr kumimoji="1" lang="en-US" altLang="ja-JP" dirty="0"/>
              <a:t>*       51 *       16 *        -5 *</a:t>
            </a:r>
          </a:p>
          <a:p>
            <a:r>
              <a:rPr kumimoji="1" lang="en-US" altLang="ja-JP" dirty="0"/>
              <a:t>*       51 *       17 *         5 *</a:t>
            </a:r>
          </a:p>
          <a:p>
            <a:r>
              <a:rPr kumimoji="1" lang="en-US" altLang="ja-JP" dirty="0"/>
              <a:t>*       51 *       18 *        -5 *</a:t>
            </a:r>
          </a:p>
          <a:p>
            <a:r>
              <a:rPr kumimoji="1" lang="en-US" altLang="ja-JP" dirty="0"/>
              <a:t>*       51 *       19 *        21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-14 *</a:t>
            </a:r>
          </a:p>
          <a:p>
            <a:r>
              <a:rPr kumimoji="1" lang="en-US" altLang="ja-JP" dirty="0"/>
              <a:t>*       52 *        9 *        14 *</a:t>
            </a:r>
          </a:p>
          <a:p>
            <a:r>
              <a:rPr kumimoji="1" lang="en-US" altLang="ja-JP" dirty="0"/>
              <a:t>Type &lt;CR&gt; to continue or q to quit ==&gt;</a:t>
            </a:r>
          </a:p>
          <a:p>
            <a:r>
              <a:rPr kumimoji="1" lang="en-US" altLang="ja-JP" dirty="0"/>
              <a:t>*       52 *       10 *        -5 *</a:t>
            </a:r>
          </a:p>
          <a:p>
            <a:r>
              <a:rPr kumimoji="1" lang="en-US" altLang="ja-JP" dirty="0"/>
              <a:t>*       52 *       11 *         5 *</a:t>
            </a:r>
          </a:p>
          <a:p>
            <a:r>
              <a:rPr kumimoji="1" lang="en-US" altLang="ja-JP" dirty="0"/>
              <a:t>*       52 *       12 *        94 *</a:t>
            </a:r>
          </a:p>
          <a:p>
            <a:r>
              <a:rPr kumimoji="1" lang="en-US" altLang="ja-JP" dirty="0"/>
              <a:t>*       52 *       13 *       -14 *</a:t>
            </a:r>
          </a:p>
          <a:p>
            <a:r>
              <a:rPr kumimoji="1" lang="en-US" altLang="ja-JP" dirty="0"/>
              <a:t>*       52 *       14 *        14 *</a:t>
            </a:r>
          </a:p>
          <a:p>
            <a:r>
              <a:rPr kumimoji="1" lang="en-US" altLang="ja-JP" dirty="0"/>
              <a:t>*       52 *       15 *        -5 *</a:t>
            </a:r>
          </a:p>
          <a:p>
            <a:r>
              <a:rPr kumimoji="1" lang="en-US" altLang="ja-JP" dirty="0"/>
              <a:t>*       52 *       16 *         5 *</a:t>
            </a:r>
          </a:p>
          <a:p>
            <a:r>
              <a:rPr kumimoji="1" lang="en-US" altLang="ja-JP" dirty="0"/>
              <a:t>*       52 *       17 *        -5 *</a:t>
            </a:r>
          </a:p>
          <a:p>
            <a:r>
              <a:rPr kumimoji="1" lang="en-US" altLang="ja-JP" dirty="0"/>
              <a:t>*       52 *       18 *        21 *</a:t>
            </a:r>
          </a:p>
          <a:p>
            <a:r>
              <a:rPr kumimoji="1" lang="en-US" altLang="ja-JP" dirty="0"/>
              <a:t>*       52 *       19 *         5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23 *</a:t>
            </a:r>
          </a:p>
          <a:p>
            <a:r>
              <a:rPr kumimoji="1" lang="en-US" altLang="ja-JP" dirty="0"/>
              <a:t>*       53 *        9 *       -16 *</a:t>
            </a:r>
          </a:p>
          <a:p>
            <a:r>
              <a:rPr kumimoji="1" lang="en-US" altLang="ja-JP" dirty="0"/>
              <a:t>*       53 *       10 *        16 *</a:t>
            </a:r>
          </a:p>
          <a:p>
            <a:r>
              <a:rPr kumimoji="1" lang="en-US" altLang="ja-JP" dirty="0"/>
              <a:t>*       53 *       11 *        -5 *</a:t>
            </a:r>
          </a:p>
          <a:p>
            <a:r>
              <a:rPr kumimoji="1" lang="en-US" altLang="ja-JP" dirty="0"/>
              <a:t>*       53 *       12 *         5 *</a:t>
            </a:r>
          </a:p>
          <a:p>
            <a:r>
              <a:rPr kumimoji="1" lang="en-US" altLang="ja-JP" dirty="0"/>
              <a:t>*       53 *       13 *       -16 *</a:t>
            </a:r>
          </a:p>
          <a:p>
            <a:r>
              <a:rPr kumimoji="1" lang="en-US" altLang="ja-JP" dirty="0"/>
              <a:t>*       53 *       14 *        16 *</a:t>
            </a:r>
          </a:p>
          <a:p>
            <a:r>
              <a:rPr kumimoji="1" lang="en-US" altLang="ja-JP" dirty="0"/>
              <a:t>Type &lt;CR&gt; to continue or q to quit ==&gt;</a:t>
            </a:r>
          </a:p>
          <a:p>
            <a:r>
              <a:rPr kumimoji="1" lang="en-US" altLang="ja-JP" dirty="0"/>
              <a:t>*       53 *       15 *        94 *</a:t>
            </a:r>
          </a:p>
          <a:p>
            <a:r>
              <a:rPr kumimoji="1" lang="en-US" altLang="ja-JP" dirty="0"/>
              <a:t>*       53 *       16 *        -5 *</a:t>
            </a:r>
          </a:p>
          <a:p>
            <a:r>
              <a:rPr kumimoji="1" lang="en-US" altLang="ja-JP" dirty="0"/>
              <a:t>*       53 *       17 *         5 *</a:t>
            </a:r>
          </a:p>
          <a:p>
            <a:r>
              <a:rPr kumimoji="1" lang="en-US" altLang="ja-JP" dirty="0"/>
              <a:t>*       53 *       18 *        -5 *</a:t>
            </a:r>
          </a:p>
          <a:p>
            <a:r>
              <a:rPr kumimoji="1" lang="en-US" altLang="ja-JP" dirty="0"/>
              <a:t>*       53 *       19 *        21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23 *</a:t>
            </a:r>
          </a:p>
          <a:p>
            <a:r>
              <a:rPr kumimoji="1" lang="en-US" altLang="ja-JP" dirty="0"/>
              <a:t>*       54 *        9 *       -16 *</a:t>
            </a:r>
          </a:p>
          <a:p>
            <a:r>
              <a:rPr kumimoji="1" lang="en-US" altLang="ja-JP" dirty="0"/>
              <a:t>*       54 *       10 *        16 *</a:t>
            </a:r>
          </a:p>
          <a:p>
            <a:r>
              <a:rPr kumimoji="1" lang="en-US" altLang="ja-JP" dirty="0"/>
              <a:t>*       54 *       11 *        -4 *</a:t>
            </a:r>
          </a:p>
          <a:p>
            <a:r>
              <a:rPr kumimoji="1" lang="en-US" altLang="ja-JP" dirty="0"/>
              <a:t>*       54 *       12 *         4 *</a:t>
            </a:r>
          </a:p>
          <a:p>
            <a:r>
              <a:rPr kumimoji="1" lang="en-US" altLang="ja-JP" dirty="0"/>
              <a:t>*       54 *       13 *       -16 *</a:t>
            </a:r>
          </a:p>
          <a:p>
            <a:r>
              <a:rPr kumimoji="1" lang="en-US" altLang="ja-JP" dirty="0"/>
              <a:t>*       54 *       14 *        16 *</a:t>
            </a:r>
          </a:p>
          <a:p>
            <a:r>
              <a:rPr kumimoji="1" lang="en-US" altLang="ja-JP" dirty="0"/>
              <a:t>*       54 *       15 *        94 *</a:t>
            </a:r>
          </a:p>
          <a:p>
            <a:r>
              <a:rPr kumimoji="1" lang="en-US" altLang="ja-JP" dirty="0"/>
              <a:t>*       54 *       16 *        -4 *</a:t>
            </a:r>
          </a:p>
          <a:p>
            <a:r>
              <a:rPr kumimoji="1" lang="en-US" altLang="ja-JP" dirty="0"/>
              <a:t>*       54 *       17 *         4 *</a:t>
            </a:r>
          </a:p>
          <a:p>
            <a:r>
              <a:rPr kumimoji="1" lang="en-US" altLang="ja-JP" dirty="0"/>
              <a:t>*       54 *       18 *         4 *</a:t>
            </a:r>
          </a:p>
          <a:p>
            <a:r>
              <a:rPr kumimoji="1" lang="en-US" altLang="ja-JP" dirty="0"/>
              <a:t>*       54 *       19 *        21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23 *</a:t>
            </a:r>
          </a:p>
          <a:p>
            <a:r>
              <a:rPr kumimoji="1" lang="en-US" altLang="ja-JP" dirty="0"/>
              <a:t>*       55 *        9 *        23 *</a:t>
            </a:r>
          </a:p>
          <a:p>
            <a:r>
              <a:rPr kumimoji="1" lang="en-US" altLang="ja-JP" dirty="0"/>
              <a:t>*       55 *       10 *       -16 *</a:t>
            </a:r>
          </a:p>
          <a:p>
            <a:r>
              <a:rPr kumimoji="1" lang="en-US" altLang="ja-JP" dirty="0"/>
              <a:t>*       55 *       11 *        16 *</a:t>
            </a:r>
          </a:p>
          <a:p>
            <a:r>
              <a:rPr kumimoji="1" lang="en-US" altLang="ja-JP" dirty="0"/>
              <a:t>*       55 *       12 *        -5 *</a:t>
            </a:r>
          </a:p>
          <a:p>
            <a:r>
              <a:rPr kumimoji="1" lang="en-US" altLang="ja-JP" dirty="0"/>
              <a:t>*       55 *       13 *         5 *</a:t>
            </a:r>
          </a:p>
          <a:p>
            <a:r>
              <a:rPr kumimoji="1" lang="en-US" altLang="ja-JP" dirty="0"/>
              <a:t>*       55 *       14 *       -16 *</a:t>
            </a:r>
          </a:p>
          <a:p>
            <a:r>
              <a:rPr kumimoji="1" lang="en-US" altLang="ja-JP" dirty="0"/>
              <a:t>*       55 *       15 *        16 *</a:t>
            </a:r>
          </a:p>
          <a:p>
            <a:r>
              <a:rPr kumimoji="1" lang="en-US" altLang="ja-JP" dirty="0"/>
              <a:t>*       55 *       16 *        94 *</a:t>
            </a:r>
          </a:p>
          <a:p>
            <a:r>
              <a:rPr kumimoji="1" lang="en-US" altLang="ja-JP" dirty="0"/>
              <a:t>*       55 *       17 *        -5 *</a:t>
            </a:r>
          </a:p>
          <a:p>
            <a:r>
              <a:rPr kumimoji="1" lang="en-US" altLang="ja-JP" dirty="0"/>
              <a:t>*       55 *       18 *         5 *</a:t>
            </a:r>
          </a:p>
          <a:p>
            <a:r>
              <a:rPr kumimoji="1" lang="en-US" altLang="ja-JP" dirty="0"/>
              <a:t>*       55 *       19 *        -5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23 *</a:t>
            </a:r>
          </a:p>
          <a:p>
            <a:r>
              <a:rPr kumimoji="1" lang="en-US" altLang="ja-JP" dirty="0"/>
              <a:t>*       56 *        9 *        23 *</a:t>
            </a:r>
          </a:p>
          <a:p>
            <a:r>
              <a:rPr kumimoji="1" lang="en-US" altLang="ja-JP" dirty="0"/>
              <a:t>*       56 *       10 *       -16 *</a:t>
            </a:r>
          </a:p>
          <a:p>
            <a:r>
              <a:rPr kumimoji="1" lang="en-US" altLang="ja-JP" dirty="0"/>
              <a:t>*       56 *       11 *        16 *</a:t>
            </a:r>
          </a:p>
          <a:p>
            <a:r>
              <a:rPr kumimoji="1" lang="en-US" altLang="ja-JP" dirty="0"/>
              <a:t>*       56 *       12 *        -5 *</a:t>
            </a:r>
          </a:p>
          <a:p>
            <a:r>
              <a:rPr kumimoji="1" lang="en-US" altLang="ja-JP" dirty="0"/>
              <a:t>*       56 *       13 *         5 *</a:t>
            </a:r>
          </a:p>
          <a:p>
            <a:r>
              <a:rPr kumimoji="1" lang="en-US" altLang="ja-JP" dirty="0"/>
              <a:t>*       56 *       14 *       -16 *</a:t>
            </a:r>
          </a:p>
          <a:p>
            <a:r>
              <a:rPr kumimoji="1" lang="en-US" altLang="ja-JP" dirty="0"/>
              <a:t>*       56 *       15 *        16 *</a:t>
            </a:r>
          </a:p>
          <a:p>
            <a:r>
              <a:rPr kumimoji="1" lang="en-US" altLang="ja-JP" dirty="0"/>
              <a:t>*       56 *       16 *        94 *</a:t>
            </a:r>
          </a:p>
          <a:p>
            <a:r>
              <a:rPr kumimoji="1" lang="en-US" altLang="ja-JP" dirty="0"/>
              <a:t>*       56 *       17 *        -5 *</a:t>
            </a:r>
          </a:p>
          <a:p>
            <a:r>
              <a:rPr kumimoji="1" lang="en-US" altLang="ja-JP" dirty="0"/>
              <a:t>*       56 *       18 *         5 *</a:t>
            </a:r>
          </a:p>
          <a:p>
            <a:r>
              <a:rPr kumimoji="1" lang="en-US" altLang="ja-JP" dirty="0"/>
              <a:t>*       56 *       19 *        -5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23 *</a:t>
            </a:r>
          </a:p>
          <a:p>
            <a:r>
              <a:rPr kumimoji="1" lang="en-US" altLang="ja-JP" dirty="0"/>
              <a:t>*       57 *        9 *       -16 *</a:t>
            </a:r>
          </a:p>
          <a:p>
            <a:r>
              <a:rPr kumimoji="1" lang="en-US" altLang="ja-JP" dirty="0"/>
              <a:t>Type &lt;CR&gt; to continue or q to quit ==&gt;</a:t>
            </a:r>
          </a:p>
          <a:p>
            <a:r>
              <a:rPr kumimoji="1" lang="en-US" altLang="ja-JP" dirty="0"/>
              <a:t>*       57 *       10 *        16 *</a:t>
            </a:r>
          </a:p>
          <a:p>
            <a:r>
              <a:rPr kumimoji="1" lang="en-US" altLang="ja-JP" dirty="0"/>
              <a:t>*       57 *       11 *        -3 *</a:t>
            </a:r>
          </a:p>
          <a:p>
            <a:r>
              <a:rPr kumimoji="1" lang="en-US" altLang="ja-JP" dirty="0"/>
              <a:t>*       57 *       12 *         3 *</a:t>
            </a:r>
          </a:p>
          <a:p>
            <a:r>
              <a:rPr kumimoji="1" lang="en-US" altLang="ja-JP" dirty="0"/>
              <a:t>*       57 *       13 *       -16 *</a:t>
            </a:r>
          </a:p>
          <a:p>
            <a:r>
              <a:rPr kumimoji="1" lang="en-US" altLang="ja-JP" dirty="0"/>
              <a:t>*       57 *       14 *        16 *</a:t>
            </a:r>
          </a:p>
          <a:p>
            <a:r>
              <a:rPr kumimoji="1" lang="en-US" altLang="ja-JP" dirty="0"/>
              <a:t>*       57 *       15 *        94 *</a:t>
            </a:r>
          </a:p>
          <a:p>
            <a:r>
              <a:rPr kumimoji="1" lang="en-US" altLang="ja-JP" dirty="0"/>
              <a:t>*       57 *       16 *        -3 *</a:t>
            </a:r>
          </a:p>
          <a:p>
            <a:r>
              <a:rPr kumimoji="1" lang="en-US" altLang="ja-JP" dirty="0"/>
              <a:t>*       57 *       17 *         3 *</a:t>
            </a:r>
          </a:p>
          <a:p>
            <a:r>
              <a:rPr kumimoji="1" lang="en-US" altLang="ja-JP" dirty="0"/>
              <a:t>*       57 *       18 *        -3 *</a:t>
            </a:r>
          </a:p>
          <a:p>
            <a:r>
              <a:rPr kumimoji="1" lang="en-US" altLang="ja-JP" dirty="0"/>
              <a:t>*       57 *       19 *        21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23 *</a:t>
            </a:r>
          </a:p>
          <a:p>
            <a:r>
              <a:rPr kumimoji="1" lang="en-US" altLang="ja-JP" dirty="0"/>
              <a:t>*       58 *        9 *        23 *</a:t>
            </a:r>
          </a:p>
          <a:p>
            <a:r>
              <a:rPr kumimoji="1" lang="en-US" altLang="ja-JP" dirty="0"/>
              <a:t>*       58 *       10 *       -14 *</a:t>
            </a:r>
          </a:p>
          <a:p>
            <a:r>
              <a:rPr kumimoji="1" lang="en-US" altLang="ja-JP" dirty="0"/>
              <a:t>*       58 *       11 *        14 *</a:t>
            </a:r>
          </a:p>
          <a:p>
            <a:r>
              <a:rPr kumimoji="1" lang="en-US" altLang="ja-JP" dirty="0"/>
              <a:t>*       58 *       12 *        -3 *</a:t>
            </a:r>
          </a:p>
          <a:p>
            <a:r>
              <a:rPr kumimoji="1" lang="en-US" altLang="ja-JP" dirty="0"/>
              <a:t>*       58 *       13 *         3 *</a:t>
            </a:r>
          </a:p>
          <a:p>
            <a:r>
              <a:rPr kumimoji="1" lang="en-US" altLang="ja-JP" dirty="0"/>
              <a:t>*       58 *       14 *       -14 *</a:t>
            </a:r>
          </a:p>
          <a:p>
            <a:r>
              <a:rPr kumimoji="1" lang="en-US" altLang="ja-JP" dirty="0"/>
              <a:t>Type &lt;CR&gt; to continue or q to quit ==&gt;</a:t>
            </a:r>
          </a:p>
          <a:p>
            <a:r>
              <a:rPr kumimoji="1" lang="en-US" altLang="ja-JP" dirty="0"/>
              <a:t>*       58 *       15 *        14 *</a:t>
            </a:r>
          </a:p>
          <a:p>
            <a:r>
              <a:rPr kumimoji="1" lang="en-US" altLang="ja-JP" dirty="0"/>
              <a:t>*       58 *       16 *        94 *</a:t>
            </a:r>
          </a:p>
          <a:p>
            <a:r>
              <a:rPr kumimoji="1" lang="en-US" altLang="ja-JP" dirty="0"/>
              <a:t>*       58 *       17 *        -3 *</a:t>
            </a:r>
          </a:p>
          <a:p>
            <a:r>
              <a:rPr kumimoji="1" lang="en-US" altLang="ja-JP" dirty="0"/>
              <a:t>*       58 *       18 *         3 *</a:t>
            </a:r>
          </a:p>
          <a:p>
            <a:r>
              <a:rPr kumimoji="1" lang="en-US" altLang="ja-JP" dirty="0"/>
              <a:t>*       58 *       19 *        -3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23 *</a:t>
            </a:r>
          </a:p>
          <a:p>
            <a:r>
              <a:rPr kumimoji="1" lang="en-US" altLang="ja-JP" dirty="0"/>
              <a:t>*       59 *        9 *        23 *</a:t>
            </a:r>
          </a:p>
          <a:p>
            <a:r>
              <a:rPr kumimoji="1" lang="en-US" altLang="ja-JP" dirty="0"/>
              <a:t>*       59 *       10 *       -14 *</a:t>
            </a:r>
          </a:p>
          <a:p>
            <a:r>
              <a:rPr kumimoji="1" lang="en-US" altLang="ja-JP" dirty="0"/>
              <a:t>*       59 *       11 *        14 *</a:t>
            </a:r>
          </a:p>
          <a:p>
            <a:r>
              <a:rPr kumimoji="1" lang="en-US" altLang="ja-JP" dirty="0"/>
              <a:t>*       59 *       12 *        -1 *</a:t>
            </a:r>
          </a:p>
          <a:p>
            <a:r>
              <a:rPr kumimoji="1" lang="en-US" altLang="ja-JP" dirty="0"/>
              <a:t>*       59 *       13 *         1 *</a:t>
            </a:r>
          </a:p>
          <a:p>
            <a:r>
              <a:rPr kumimoji="1" lang="en-US" altLang="ja-JP" dirty="0"/>
              <a:t>*       59 *       14 *       -14 *</a:t>
            </a:r>
          </a:p>
          <a:p>
            <a:r>
              <a:rPr kumimoji="1" lang="en-US" altLang="ja-JP" dirty="0"/>
              <a:t>*       59 *       15 *        14 *</a:t>
            </a:r>
          </a:p>
          <a:p>
            <a:r>
              <a:rPr kumimoji="1" lang="en-US" altLang="ja-JP" dirty="0"/>
              <a:t>*       59 *       16 *        94 *</a:t>
            </a:r>
          </a:p>
          <a:p>
            <a:r>
              <a:rPr kumimoji="1" lang="en-US" altLang="ja-JP" dirty="0"/>
              <a:t>*       59 *       17 *        -1 *</a:t>
            </a:r>
          </a:p>
          <a:p>
            <a:r>
              <a:rPr kumimoji="1" lang="en-US" altLang="ja-JP" dirty="0"/>
              <a:t>*       59 *       18 *         1 *</a:t>
            </a:r>
          </a:p>
          <a:p>
            <a:r>
              <a:rPr kumimoji="1" lang="en-US" altLang="ja-JP" dirty="0"/>
              <a:t>*       59 *       19 *        -1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23 *</a:t>
            </a:r>
          </a:p>
          <a:p>
            <a:r>
              <a:rPr kumimoji="1" lang="en-US" altLang="ja-JP" dirty="0"/>
              <a:t>*       60 *       10 *       -16 *</a:t>
            </a:r>
          </a:p>
          <a:p>
            <a:r>
              <a:rPr kumimoji="1" lang="en-US" altLang="ja-JP" dirty="0"/>
              <a:t>*       60 *       11 *        16 *</a:t>
            </a:r>
          </a:p>
          <a:p>
            <a:r>
              <a:rPr kumimoji="1" lang="en-US" altLang="ja-JP" dirty="0"/>
              <a:t>*       60 *       12 *        -3 *</a:t>
            </a:r>
          </a:p>
          <a:p>
            <a:r>
              <a:rPr kumimoji="1" lang="en-US" altLang="ja-JP" dirty="0"/>
              <a:t>*       60 *       13 *         3 *</a:t>
            </a:r>
          </a:p>
          <a:p>
            <a:r>
              <a:rPr kumimoji="1" lang="en-US" altLang="ja-JP" dirty="0"/>
              <a:t>*       60 *       14 *       -16 *</a:t>
            </a:r>
          </a:p>
          <a:p>
            <a:r>
              <a:rPr kumimoji="1" lang="en-US" altLang="ja-JP" dirty="0"/>
              <a:t>*       60 *       15 *        16 *</a:t>
            </a:r>
          </a:p>
          <a:p>
            <a:r>
              <a:rPr kumimoji="1" lang="en-US" altLang="ja-JP" dirty="0"/>
              <a:t>*       60 *       16 *        94 *</a:t>
            </a:r>
          </a:p>
          <a:p>
            <a:r>
              <a:rPr kumimoji="1" lang="en-US" altLang="ja-JP" dirty="0"/>
              <a:t>*       60 *       17 *        -3 *</a:t>
            </a:r>
          </a:p>
          <a:p>
            <a:r>
              <a:rPr kumimoji="1" lang="en-US" altLang="ja-JP" dirty="0"/>
              <a:t>*       60 *       18 *         3 *</a:t>
            </a:r>
          </a:p>
          <a:p>
            <a:r>
              <a:rPr kumimoji="1" lang="en-US" altLang="ja-JP" dirty="0"/>
              <a:t>*       60 *       19 *        -3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-14 *</a:t>
            </a:r>
          </a:p>
          <a:p>
            <a:r>
              <a:rPr kumimoji="1" lang="en-US" altLang="ja-JP" dirty="0"/>
              <a:t>*       61 *       10 *        14 *</a:t>
            </a:r>
          </a:p>
          <a:p>
            <a:r>
              <a:rPr kumimoji="1" lang="en-US" altLang="ja-JP" dirty="0"/>
              <a:t>*       61 *       11 *        -4 *</a:t>
            </a:r>
          </a:p>
          <a:p>
            <a:r>
              <a:rPr kumimoji="1" lang="en-US" altLang="ja-JP" dirty="0"/>
              <a:t>*       61 *       12 *         4 *</a:t>
            </a:r>
          </a:p>
          <a:p>
            <a:r>
              <a:rPr kumimoji="1" lang="en-US" altLang="ja-JP" dirty="0"/>
              <a:t>*       61 *       13 *       -14 *</a:t>
            </a:r>
          </a:p>
          <a:p>
            <a:r>
              <a:rPr kumimoji="1" lang="en-US" altLang="ja-JP" dirty="0"/>
              <a:t>*       61 *       14 *        14 *</a:t>
            </a:r>
          </a:p>
          <a:p>
            <a:r>
              <a:rPr kumimoji="1" lang="en-US" altLang="ja-JP" dirty="0"/>
              <a:t>*       61 *       15 *        94 *</a:t>
            </a:r>
          </a:p>
          <a:p>
            <a:r>
              <a:rPr kumimoji="1" lang="en-US" altLang="ja-JP" dirty="0"/>
              <a:t>*       61 *       16 *        -4 *</a:t>
            </a:r>
          </a:p>
          <a:p>
            <a:r>
              <a:rPr kumimoji="1" lang="en-US" altLang="ja-JP" dirty="0"/>
              <a:t>*       61 *       17 *         4 *</a:t>
            </a:r>
          </a:p>
          <a:p>
            <a:r>
              <a:rPr kumimoji="1" lang="en-US" altLang="ja-JP" dirty="0"/>
              <a:t>*       61 *       18 *        -4 *</a:t>
            </a:r>
          </a:p>
          <a:p>
            <a:r>
              <a:rPr kumimoji="1" lang="en-US" altLang="ja-JP" dirty="0"/>
              <a:t>*       61 *       19 *        21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23 *</a:t>
            </a:r>
          </a:p>
          <a:p>
            <a:r>
              <a:rPr kumimoji="1" lang="en-US" altLang="ja-JP" dirty="0"/>
              <a:t>*       62 *        9 *       -14 *</a:t>
            </a:r>
          </a:p>
          <a:p>
            <a:r>
              <a:rPr kumimoji="1" lang="en-US" altLang="ja-JP" dirty="0"/>
              <a:t>Type &lt;CR&gt; to continue or q to quit ==&gt;</a:t>
            </a:r>
          </a:p>
          <a:p>
            <a:r>
              <a:rPr kumimoji="1" lang="en-US" altLang="ja-JP" dirty="0"/>
              <a:t>*       62 *       10 *        14 *</a:t>
            </a:r>
          </a:p>
          <a:p>
            <a:r>
              <a:rPr kumimoji="1" lang="en-US" altLang="ja-JP" dirty="0"/>
              <a:t>*       62 *       11 *        -3 *</a:t>
            </a:r>
          </a:p>
          <a:p>
            <a:r>
              <a:rPr kumimoji="1" lang="en-US" altLang="ja-JP" dirty="0"/>
              <a:t>*       62 *       12 *         3 *</a:t>
            </a:r>
          </a:p>
          <a:p>
            <a:r>
              <a:rPr kumimoji="1" lang="en-US" altLang="ja-JP" dirty="0"/>
              <a:t>*       62 *       13 *       -14 *</a:t>
            </a:r>
          </a:p>
          <a:p>
            <a:r>
              <a:rPr kumimoji="1" lang="en-US" altLang="ja-JP" dirty="0"/>
              <a:t>*       62 *       14 *        14 *</a:t>
            </a:r>
          </a:p>
          <a:p>
            <a:r>
              <a:rPr kumimoji="1" lang="en-US" altLang="ja-JP" dirty="0"/>
              <a:t>*       62 *       15 *        94 *</a:t>
            </a:r>
          </a:p>
          <a:p>
            <a:r>
              <a:rPr kumimoji="1" lang="en-US" altLang="ja-JP" dirty="0"/>
              <a:t>*       62 *       16 *        -3 *</a:t>
            </a:r>
          </a:p>
          <a:p>
            <a:r>
              <a:rPr kumimoji="1" lang="en-US" altLang="ja-JP" dirty="0"/>
              <a:t>*       62 *       17 *         3 *</a:t>
            </a:r>
          </a:p>
          <a:p>
            <a:r>
              <a:rPr kumimoji="1" lang="en-US" altLang="ja-JP" dirty="0"/>
              <a:t>*       62 *       18 *         3 *</a:t>
            </a:r>
          </a:p>
          <a:p>
            <a:r>
              <a:rPr kumimoji="1" lang="en-US" altLang="ja-JP" dirty="0"/>
              <a:t>*       62 *       19 *        21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23 *</a:t>
            </a:r>
          </a:p>
          <a:p>
            <a:r>
              <a:rPr kumimoji="1" lang="en-US" altLang="ja-JP" dirty="0"/>
              <a:t>*       63 *        9 *        23 *</a:t>
            </a:r>
          </a:p>
          <a:p>
            <a:r>
              <a:rPr kumimoji="1" lang="en-US" altLang="ja-JP" dirty="0"/>
              <a:t>*       63 *       10 *       -14 *</a:t>
            </a:r>
          </a:p>
          <a:p>
            <a:r>
              <a:rPr kumimoji="1" lang="en-US" altLang="ja-JP" dirty="0"/>
              <a:t>*       63 *       11 *        14 *</a:t>
            </a:r>
          </a:p>
          <a:p>
            <a:r>
              <a:rPr kumimoji="1" lang="en-US" altLang="ja-JP" dirty="0"/>
              <a:t>*       63 *       12 *        -3 *</a:t>
            </a:r>
          </a:p>
          <a:p>
            <a:r>
              <a:rPr kumimoji="1" lang="en-US" altLang="ja-JP" dirty="0"/>
              <a:t>*       63 *       13 *         3 *</a:t>
            </a:r>
          </a:p>
          <a:p>
            <a:r>
              <a:rPr kumimoji="1" lang="en-US" altLang="ja-JP" dirty="0"/>
              <a:t>*       63 *       14 *       -14 *</a:t>
            </a:r>
          </a:p>
          <a:p>
            <a:r>
              <a:rPr kumimoji="1" lang="en-US" altLang="ja-JP" dirty="0"/>
              <a:t>Type &lt;CR&gt; to continue or q to quit ==&gt;</a:t>
            </a:r>
          </a:p>
          <a:p>
            <a:r>
              <a:rPr kumimoji="1" lang="en-US" altLang="ja-JP" dirty="0"/>
              <a:t>*       63 *       15 *        14 *</a:t>
            </a:r>
          </a:p>
          <a:p>
            <a:r>
              <a:rPr kumimoji="1" lang="en-US" altLang="ja-JP" dirty="0"/>
              <a:t>*       63 *       16 *        94 *</a:t>
            </a:r>
          </a:p>
          <a:p>
            <a:r>
              <a:rPr kumimoji="1" lang="en-US" altLang="ja-JP" dirty="0"/>
              <a:t>*       63 *       17 *        -3 *</a:t>
            </a:r>
          </a:p>
          <a:p>
            <a:r>
              <a:rPr kumimoji="1" lang="en-US" altLang="ja-JP" dirty="0"/>
              <a:t>*       63 *       18 *         3 *</a:t>
            </a:r>
          </a:p>
          <a:p>
            <a:r>
              <a:rPr kumimoji="1" lang="en-US" altLang="ja-JP" dirty="0"/>
              <a:t>*       63 *       19 *        -3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-16 *</a:t>
            </a:r>
          </a:p>
          <a:p>
            <a:r>
              <a:rPr kumimoji="1" lang="en-US" altLang="ja-JP" dirty="0"/>
              <a:t>*       64 *        9 *        16 *</a:t>
            </a:r>
          </a:p>
          <a:p>
            <a:r>
              <a:rPr kumimoji="1" lang="en-US" altLang="ja-JP" dirty="0"/>
              <a:t>*       64 *       10 *        -4 *</a:t>
            </a:r>
          </a:p>
          <a:p>
            <a:r>
              <a:rPr kumimoji="1" lang="en-US" altLang="ja-JP" dirty="0"/>
              <a:t>*       64 *       11 *         4 *</a:t>
            </a:r>
          </a:p>
          <a:p>
            <a:r>
              <a:rPr kumimoji="1" lang="en-US" altLang="ja-JP" dirty="0"/>
              <a:t>*       64 *       12 *        94 *</a:t>
            </a:r>
          </a:p>
          <a:p>
            <a:r>
              <a:rPr kumimoji="1" lang="en-US" altLang="ja-JP" dirty="0"/>
              <a:t>*       64 *       13 *       -16 *</a:t>
            </a:r>
          </a:p>
          <a:p>
            <a:r>
              <a:rPr kumimoji="1" lang="en-US" altLang="ja-JP" dirty="0"/>
              <a:t>*       64 *       14 *        16 *</a:t>
            </a:r>
          </a:p>
          <a:p>
            <a:r>
              <a:rPr kumimoji="1" lang="en-US" altLang="ja-JP" dirty="0"/>
              <a:t>*       64 *       15 *        -4 *</a:t>
            </a:r>
          </a:p>
          <a:p>
            <a:r>
              <a:rPr kumimoji="1" lang="en-US" altLang="ja-JP" dirty="0"/>
              <a:t>*       64 *       16 *         4 *</a:t>
            </a:r>
          </a:p>
          <a:p>
            <a:r>
              <a:rPr kumimoji="1" lang="en-US" altLang="ja-JP" dirty="0"/>
              <a:t>*       64 *       17 *         4 *</a:t>
            </a:r>
          </a:p>
          <a:p>
            <a:r>
              <a:rPr kumimoji="1" lang="en-US" altLang="ja-JP" dirty="0"/>
              <a:t>*       64 *       18 *        21 *</a:t>
            </a:r>
          </a:p>
          <a:p>
            <a:r>
              <a:rPr kumimoji="1" lang="en-US" altLang="ja-JP" dirty="0"/>
              <a:t>*       64 *       19 *        -4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23 *</a:t>
            </a:r>
          </a:p>
          <a:p>
            <a:r>
              <a:rPr kumimoji="1" lang="en-US" altLang="ja-JP" dirty="0"/>
              <a:t>*       65 *        9 *        23 *</a:t>
            </a:r>
          </a:p>
          <a:p>
            <a:r>
              <a:rPr kumimoji="1" lang="en-US" altLang="ja-JP" dirty="0"/>
              <a:t>*       65 *       10 *       -14 *</a:t>
            </a:r>
          </a:p>
          <a:p>
            <a:r>
              <a:rPr kumimoji="1" lang="en-US" altLang="ja-JP" dirty="0"/>
              <a:t>*       65 *       11 *        14 *</a:t>
            </a:r>
          </a:p>
          <a:p>
            <a:r>
              <a:rPr kumimoji="1" lang="en-US" altLang="ja-JP" dirty="0"/>
              <a:t>*       65 *       12 *        -4 *</a:t>
            </a:r>
          </a:p>
          <a:p>
            <a:r>
              <a:rPr kumimoji="1" lang="en-US" altLang="ja-JP" dirty="0"/>
              <a:t>*       65 *       13 *         4 *</a:t>
            </a:r>
          </a:p>
          <a:p>
            <a:r>
              <a:rPr kumimoji="1" lang="en-US" altLang="ja-JP" dirty="0"/>
              <a:t>*       65 *       14 *       -14 *</a:t>
            </a:r>
          </a:p>
          <a:p>
            <a:r>
              <a:rPr kumimoji="1" lang="en-US" altLang="ja-JP" dirty="0"/>
              <a:t>*       65 *       15 *        14 *</a:t>
            </a:r>
          </a:p>
          <a:p>
            <a:r>
              <a:rPr kumimoji="1" lang="en-US" altLang="ja-JP" dirty="0"/>
              <a:t>*       65 *       16 *        94 *</a:t>
            </a:r>
          </a:p>
          <a:p>
            <a:r>
              <a:rPr kumimoji="1" lang="en-US" altLang="ja-JP" dirty="0"/>
              <a:t>*       65 *       17 *        -4 *</a:t>
            </a:r>
          </a:p>
          <a:p>
            <a:r>
              <a:rPr kumimoji="1" lang="en-US" altLang="ja-JP" dirty="0"/>
              <a:t>*       65 *       18 *         4 *</a:t>
            </a:r>
          </a:p>
          <a:p>
            <a:r>
              <a:rPr kumimoji="1" lang="en-US" altLang="ja-JP" dirty="0"/>
              <a:t>*       65 *       19 *        -4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23 *</a:t>
            </a:r>
          </a:p>
          <a:p>
            <a:r>
              <a:rPr kumimoji="1" lang="en-US" altLang="ja-JP" dirty="0"/>
              <a:t>*       66 *        9 *        23 *</a:t>
            </a:r>
          </a:p>
          <a:p>
            <a:r>
              <a:rPr kumimoji="1" lang="en-US" altLang="ja-JP" dirty="0"/>
              <a:t>*       66 *       10 *       -14 *</a:t>
            </a:r>
          </a:p>
          <a:p>
            <a:r>
              <a:rPr kumimoji="1" lang="en-US" altLang="ja-JP" dirty="0"/>
              <a:t>*       66 *       11 *        14 *</a:t>
            </a:r>
          </a:p>
          <a:p>
            <a:r>
              <a:rPr kumimoji="1" lang="en-US" altLang="ja-JP" dirty="0"/>
              <a:t>*       66 *       12 *        -2 *</a:t>
            </a:r>
          </a:p>
          <a:p>
            <a:r>
              <a:rPr kumimoji="1" lang="en-US" altLang="ja-JP" dirty="0"/>
              <a:t>*       66 *       13 *         2 *</a:t>
            </a:r>
          </a:p>
          <a:p>
            <a:r>
              <a:rPr kumimoji="1" lang="en-US" altLang="ja-JP" dirty="0"/>
              <a:t>*       66 *       14 *       -14 *</a:t>
            </a:r>
          </a:p>
          <a:p>
            <a:r>
              <a:rPr kumimoji="1" lang="en-US" altLang="ja-JP" dirty="0"/>
              <a:t>*       66 *       15 *        14 *</a:t>
            </a:r>
          </a:p>
          <a:p>
            <a:r>
              <a:rPr kumimoji="1" lang="en-US" altLang="ja-JP" dirty="0"/>
              <a:t>*       66 *       16 *        94 *</a:t>
            </a:r>
          </a:p>
          <a:p>
            <a:r>
              <a:rPr kumimoji="1" lang="en-US" altLang="ja-JP" dirty="0"/>
              <a:t>*       66 *       17 *        -2 *</a:t>
            </a:r>
          </a:p>
          <a:p>
            <a:r>
              <a:rPr kumimoji="1" lang="en-US" altLang="ja-JP" dirty="0"/>
              <a:t>*       66 *       18 *         2 *</a:t>
            </a:r>
          </a:p>
          <a:p>
            <a:r>
              <a:rPr kumimoji="1" lang="en-US" altLang="ja-JP" dirty="0"/>
              <a:t>*       66 *       19 *        -2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23 *</a:t>
            </a:r>
          </a:p>
          <a:p>
            <a:r>
              <a:rPr kumimoji="1" lang="en-US" altLang="ja-JP" dirty="0"/>
              <a:t>*       67 *        9 *       -16 *</a:t>
            </a:r>
          </a:p>
          <a:p>
            <a:r>
              <a:rPr kumimoji="1" lang="en-US" altLang="ja-JP" dirty="0"/>
              <a:t>Type &lt;CR&gt; to continue or q to quit ==&gt;</a:t>
            </a:r>
          </a:p>
          <a:p>
            <a:r>
              <a:rPr kumimoji="1" lang="en-US" altLang="ja-JP" dirty="0"/>
              <a:t>*       67 *       10 *        16 *</a:t>
            </a:r>
          </a:p>
          <a:p>
            <a:r>
              <a:rPr kumimoji="1" lang="en-US" altLang="ja-JP" dirty="0"/>
              <a:t>*       67 *       11 *        -5 *</a:t>
            </a:r>
          </a:p>
          <a:p>
            <a:r>
              <a:rPr kumimoji="1" lang="en-US" altLang="ja-JP" dirty="0"/>
              <a:t>*       67 *       12 *         5 *</a:t>
            </a:r>
          </a:p>
          <a:p>
            <a:r>
              <a:rPr kumimoji="1" lang="en-US" altLang="ja-JP" dirty="0"/>
              <a:t>*       67 *       13 *       -16 *</a:t>
            </a:r>
          </a:p>
          <a:p>
            <a:r>
              <a:rPr kumimoji="1" lang="en-US" altLang="ja-JP" dirty="0"/>
              <a:t>*       67 *       14 *        16 *</a:t>
            </a:r>
          </a:p>
          <a:p>
            <a:r>
              <a:rPr kumimoji="1" lang="en-US" altLang="ja-JP" dirty="0"/>
              <a:t>*       67 *       15 *        94 *</a:t>
            </a:r>
          </a:p>
          <a:p>
            <a:r>
              <a:rPr kumimoji="1" lang="en-US" altLang="ja-JP" dirty="0"/>
              <a:t>*       67 *       16 *        -5 *</a:t>
            </a:r>
          </a:p>
          <a:p>
            <a:r>
              <a:rPr kumimoji="1" lang="en-US" altLang="ja-JP" dirty="0"/>
              <a:t>*       67 *       17 *         5 *</a:t>
            </a:r>
          </a:p>
          <a:p>
            <a:r>
              <a:rPr kumimoji="1" lang="en-US" altLang="ja-JP" dirty="0"/>
              <a:t>*       67 *       18 *        -5 *</a:t>
            </a:r>
          </a:p>
          <a:p>
            <a:r>
              <a:rPr kumimoji="1" lang="en-US" altLang="ja-JP" dirty="0"/>
              <a:t>*       67 *       19 *        21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-16 *</a:t>
            </a:r>
          </a:p>
          <a:p>
            <a:r>
              <a:rPr kumimoji="1" lang="en-US" altLang="ja-JP" dirty="0"/>
              <a:t>*       68 *        9 *        16 *</a:t>
            </a:r>
          </a:p>
          <a:p>
            <a:r>
              <a:rPr kumimoji="1" lang="en-US" altLang="ja-JP" dirty="0"/>
              <a:t>*       68 *       10 *        -2 *</a:t>
            </a:r>
          </a:p>
          <a:p>
            <a:r>
              <a:rPr kumimoji="1" lang="en-US" altLang="ja-JP" dirty="0"/>
              <a:t>*       68 *       11 *         2 *</a:t>
            </a:r>
          </a:p>
          <a:p>
            <a:r>
              <a:rPr kumimoji="1" lang="en-US" altLang="ja-JP" dirty="0"/>
              <a:t>*       68 *       12 *        94 *</a:t>
            </a:r>
          </a:p>
          <a:p>
            <a:r>
              <a:rPr kumimoji="1" lang="en-US" altLang="ja-JP" dirty="0"/>
              <a:t>*       68 *       13 *       -16 *</a:t>
            </a:r>
          </a:p>
          <a:p>
            <a:r>
              <a:rPr kumimoji="1" lang="en-US" altLang="ja-JP" dirty="0"/>
              <a:t>*       68 *       14 *        16 *</a:t>
            </a:r>
          </a:p>
          <a:p>
            <a:r>
              <a:rPr kumimoji="1" lang="en-US" altLang="ja-JP" dirty="0"/>
              <a:t>Type &lt;CR&gt; to continue or q to quit ==&gt;</a:t>
            </a:r>
          </a:p>
          <a:p>
            <a:r>
              <a:rPr kumimoji="1" lang="en-US" altLang="ja-JP" dirty="0"/>
              <a:t>*       68 *       15 *        -2 *</a:t>
            </a:r>
          </a:p>
          <a:p>
            <a:r>
              <a:rPr kumimoji="1" lang="en-US" altLang="ja-JP" dirty="0"/>
              <a:t>*       68 *       16 *         2 *</a:t>
            </a:r>
          </a:p>
          <a:p>
            <a:r>
              <a:rPr kumimoji="1" lang="en-US" altLang="ja-JP" dirty="0"/>
              <a:t>*       68 *       17 *        -2 *</a:t>
            </a:r>
          </a:p>
          <a:p>
            <a:r>
              <a:rPr kumimoji="1" lang="en-US" altLang="ja-JP" dirty="0"/>
              <a:t>*       68 *       18 *        21 *</a:t>
            </a:r>
          </a:p>
          <a:p>
            <a:r>
              <a:rPr kumimoji="1" lang="en-US" altLang="ja-JP" dirty="0"/>
              <a:t>*       68 *       19 *         2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23 *</a:t>
            </a:r>
          </a:p>
          <a:p>
            <a:r>
              <a:rPr kumimoji="1" lang="en-US" altLang="ja-JP" dirty="0"/>
              <a:t>*       69 *        9 *        23 *</a:t>
            </a:r>
          </a:p>
          <a:p>
            <a:r>
              <a:rPr kumimoji="1" lang="en-US" altLang="ja-JP" dirty="0"/>
              <a:t>*       69 *       10 *       -16 *</a:t>
            </a:r>
          </a:p>
          <a:p>
            <a:r>
              <a:rPr kumimoji="1" lang="en-US" altLang="ja-JP" dirty="0"/>
              <a:t>*       69 *       11 *        16 *</a:t>
            </a:r>
          </a:p>
          <a:p>
            <a:r>
              <a:rPr kumimoji="1" lang="en-US" altLang="ja-JP" dirty="0"/>
              <a:t>*       69 *       12 *        -3 *</a:t>
            </a:r>
          </a:p>
          <a:p>
            <a:r>
              <a:rPr kumimoji="1" lang="en-US" altLang="ja-JP" dirty="0"/>
              <a:t>*       69 *       13 *         3 *</a:t>
            </a:r>
          </a:p>
          <a:p>
            <a:r>
              <a:rPr kumimoji="1" lang="en-US" altLang="ja-JP" dirty="0"/>
              <a:t>*       69 *       14 *       -16 *</a:t>
            </a:r>
          </a:p>
          <a:p>
            <a:r>
              <a:rPr kumimoji="1" lang="en-US" altLang="ja-JP" dirty="0"/>
              <a:t>*       69 *       15 *        16 *</a:t>
            </a:r>
          </a:p>
          <a:p>
            <a:r>
              <a:rPr kumimoji="1" lang="en-US" altLang="ja-JP" dirty="0"/>
              <a:t>*       69 *       16 *        94 *</a:t>
            </a:r>
          </a:p>
          <a:p>
            <a:r>
              <a:rPr kumimoji="1" lang="en-US" altLang="ja-JP" dirty="0"/>
              <a:t>*       69 *       17 *        -3 *</a:t>
            </a:r>
          </a:p>
          <a:p>
            <a:r>
              <a:rPr kumimoji="1" lang="en-US" altLang="ja-JP" dirty="0"/>
              <a:t>*       69 *       18 *         3 *</a:t>
            </a:r>
          </a:p>
          <a:p>
            <a:r>
              <a:rPr kumimoji="1" lang="en-US" altLang="ja-JP" dirty="0"/>
              <a:t>*       69 *       19 *        -3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23 *</a:t>
            </a:r>
          </a:p>
          <a:p>
            <a:r>
              <a:rPr kumimoji="1" lang="en-US" altLang="ja-JP" dirty="0"/>
              <a:t>*       70 *       10 *       -14 *</a:t>
            </a:r>
          </a:p>
          <a:p>
            <a:r>
              <a:rPr kumimoji="1" lang="en-US" altLang="ja-JP" dirty="0"/>
              <a:t>*       70 *       11 *        14 *</a:t>
            </a:r>
          </a:p>
          <a:p>
            <a:r>
              <a:rPr kumimoji="1" lang="en-US" altLang="ja-JP" dirty="0"/>
              <a:t>*       70 *       12 *        -1 *</a:t>
            </a:r>
          </a:p>
          <a:p>
            <a:r>
              <a:rPr kumimoji="1" lang="en-US" altLang="ja-JP" dirty="0"/>
              <a:t>*       70 *       13 *         1 *</a:t>
            </a:r>
          </a:p>
          <a:p>
            <a:r>
              <a:rPr kumimoji="1" lang="en-US" altLang="ja-JP" dirty="0"/>
              <a:t>*       70 *       14 *       -14 *</a:t>
            </a:r>
          </a:p>
          <a:p>
            <a:r>
              <a:rPr kumimoji="1" lang="en-US" altLang="ja-JP" dirty="0"/>
              <a:t>*       70 *       15 *        14 *</a:t>
            </a:r>
          </a:p>
          <a:p>
            <a:r>
              <a:rPr kumimoji="1" lang="en-US" altLang="ja-JP" dirty="0"/>
              <a:t>*       70 *       16 *        94 *</a:t>
            </a:r>
          </a:p>
          <a:p>
            <a:r>
              <a:rPr kumimoji="1" lang="en-US" altLang="ja-JP" dirty="0"/>
              <a:t>*       70 *       17 *        -1 *</a:t>
            </a:r>
          </a:p>
          <a:p>
            <a:r>
              <a:rPr kumimoji="1" lang="en-US" altLang="ja-JP" dirty="0"/>
              <a:t>*       70 *       18 *         1 *</a:t>
            </a:r>
          </a:p>
          <a:p>
            <a:r>
              <a:rPr kumimoji="1" lang="en-US" altLang="ja-JP" dirty="0"/>
              <a:t>*       70 *       19 *        -1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23 *</a:t>
            </a:r>
          </a:p>
          <a:p>
            <a:r>
              <a:rPr kumimoji="1" lang="en-US" altLang="ja-JP" dirty="0"/>
              <a:t>*       71 *        9 *       -14 *</a:t>
            </a:r>
          </a:p>
          <a:p>
            <a:r>
              <a:rPr kumimoji="1" lang="en-US" altLang="ja-JP" dirty="0"/>
              <a:t>*       71 *       10 *        14 *</a:t>
            </a:r>
          </a:p>
          <a:p>
            <a:r>
              <a:rPr kumimoji="1" lang="en-US" altLang="ja-JP" dirty="0"/>
              <a:t>*       71 *       11 *        -3 *</a:t>
            </a:r>
          </a:p>
          <a:p>
            <a:r>
              <a:rPr kumimoji="1" lang="en-US" altLang="ja-JP" dirty="0"/>
              <a:t>*       71 *       12 *         3 *</a:t>
            </a:r>
          </a:p>
          <a:p>
            <a:r>
              <a:rPr kumimoji="1" lang="en-US" altLang="ja-JP" dirty="0"/>
              <a:t>*       71 *       13 *       -14 *</a:t>
            </a:r>
          </a:p>
          <a:p>
            <a:r>
              <a:rPr kumimoji="1" lang="en-US" altLang="ja-JP" dirty="0"/>
              <a:t>*       71 *       14 *        14 *</a:t>
            </a:r>
          </a:p>
          <a:p>
            <a:r>
              <a:rPr kumimoji="1" lang="en-US" altLang="ja-JP" dirty="0"/>
              <a:t>*       71 *       15 *        94 *</a:t>
            </a:r>
          </a:p>
          <a:p>
            <a:r>
              <a:rPr kumimoji="1" lang="en-US" altLang="ja-JP" dirty="0"/>
              <a:t>*       71 *       16 *        -3 *</a:t>
            </a:r>
          </a:p>
          <a:p>
            <a:r>
              <a:rPr kumimoji="1" lang="en-US" altLang="ja-JP" dirty="0"/>
              <a:t>*       71 *       17 *         3 *</a:t>
            </a:r>
          </a:p>
          <a:p>
            <a:r>
              <a:rPr kumimoji="1" lang="en-US" altLang="ja-JP" dirty="0"/>
              <a:t>*       71 *       18 *        -3 *</a:t>
            </a:r>
          </a:p>
          <a:p>
            <a:r>
              <a:rPr kumimoji="1" lang="en-US" altLang="ja-JP" dirty="0"/>
              <a:t>*       71 *       19 *        21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23 *</a:t>
            </a:r>
          </a:p>
          <a:p>
            <a:r>
              <a:rPr kumimoji="1" lang="en-US" altLang="ja-JP" dirty="0"/>
              <a:t>*       72 *        9 *        23 *</a:t>
            </a:r>
          </a:p>
          <a:p>
            <a:r>
              <a:rPr kumimoji="1" lang="en-US" altLang="ja-JP" dirty="0"/>
              <a:t>Type &lt;CR&gt; to continue or q to quit ==&gt;</a:t>
            </a:r>
          </a:p>
          <a:p>
            <a:r>
              <a:rPr kumimoji="1" lang="en-US" altLang="ja-JP" dirty="0"/>
              <a:t>*       72 *       10 *       -16 *</a:t>
            </a:r>
          </a:p>
          <a:p>
            <a:r>
              <a:rPr kumimoji="1" lang="en-US" altLang="ja-JP" dirty="0"/>
              <a:t>*       72 *       11 *        16 *</a:t>
            </a:r>
          </a:p>
          <a:p>
            <a:r>
              <a:rPr kumimoji="1" lang="en-US" altLang="ja-JP" dirty="0"/>
              <a:t>*       72 *       12 *        -3 *</a:t>
            </a:r>
          </a:p>
          <a:p>
            <a:r>
              <a:rPr kumimoji="1" lang="en-US" altLang="ja-JP" dirty="0"/>
              <a:t>*       72 *       13 *         3 *</a:t>
            </a:r>
          </a:p>
          <a:p>
            <a:r>
              <a:rPr kumimoji="1" lang="en-US" altLang="ja-JP" dirty="0"/>
              <a:t>*       72 *       14 *       -16 *</a:t>
            </a:r>
          </a:p>
          <a:p>
            <a:r>
              <a:rPr kumimoji="1" lang="en-US" altLang="ja-JP" dirty="0"/>
              <a:t>*       72 *       15 *        16 *</a:t>
            </a:r>
          </a:p>
          <a:p>
            <a:r>
              <a:rPr kumimoji="1" lang="en-US" altLang="ja-JP" dirty="0"/>
              <a:t>*       72 *       16 *        94 *</a:t>
            </a:r>
          </a:p>
          <a:p>
            <a:r>
              <a:rPr kumimoji="1" lang="en-US" altLang="ja-JP" dirty="0"/>
              <a:t>*       72 *       17 *        -3 *</a:t>
            </a:r>
          </a:p>
          <a:p>
            <a:r>
              <a:rPr kumimoji="1" lang="en-US" altLang="ja-JP" dirty="0"/>
              <a:t>*       72 *       18 *         3 *</a:t>
            </a:r>
          </a:p>
          <a:p>
            <a:r>
              <a:rPr kumimoji="1" lang="en-US" altLang="ja-JP" dirty="0"/>
              <a:t>*       72 *       19 *        -3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23 *</a:t>
            </a:r>
          </a:p>
          <a:p>
            <a:r>
              <a:rPr kumimoji="1" lang="en-US" altLang="ja-JP" dirty="0"/>
              <a:t>*       73 *        9 *        23 *</a:t>
            </a:r>
          </a:p>
          <a:p>
            <a:r>
              <a:rPr kumimoji="1" lang="en-US" altLang="ja-JP" dirty="0"/>
              <a:t>*       73 *       10 *       -16 *</a:t>
            </a:r>
          </a:p>
          <a:p>
            <a:r>
              <a:rPr kumimoji="1" lang="en-US" altLang="ja-JP" dirty="0"/>
              <a:t>*       73 *       11 *        16 *</a:t>
            </a:r>
          </a:p>
          <a:p>
            <a:r>
              <a:rPr kumimoji="1" lang="en-US" altLang="ja-JP" dirty="0"/>
              <a:t>*       73 *       12 *        -4 *</a:t>
            </a:r>
          </a:p>
          <a:p>
            <a:r>
              <a:rPr kumimoji="1" lang="en-US" altLang="ja-JP" dirty="0"/>
              <a:t>*       73 *       13 *         4 *</a:t>
            </a:r>
          </a:p>
          <a:p>
            <a:r>
              <a:rPr kumimoji="1" lang="en-US" altLang="ja-JP" dirty="0"/>
              <a:t>*       73 *       14 *       -16 *</a:t>
            </a:r>
          </a:p>
          <a:p>
            <a:r>
              <a:rPr kumimoji="1" lang="en-US" altLang="ja-JP" dirty="0"/>
              <a:t>Type &lt;CR&gt; to continue or q to quit ==&gt;</a:t>
            </a:r>
          </a:p>
          <a:p>
            <a:r>
              <a:rPr kumimoji="1" lang="en-US" altLang="ja-JP" dirty="0"/>
              <a:t>*       73 *       15 *        16 *</a:t>
            </a:r>
          </a:p>
          <a:p>
            <a:r>
              <a:rPr kumimoji="1" lang="en-US" altLang="ja-JP" dirty="0"/>
              <a:t>*       73 *       16 *        94 *</a:t>
            </a:r>
          </a:p>
          <a:p>
            <a:r>
              <a:rPr kumimoji="1" lang="en-US" altLang="ja-JP" dirty="0"/>
              <a:t>*       73 *       17 *        -4 *</a:t>
            </a:r>
          </a:p>
          <a:p>
            <a:r>
              <a:rPr kumimoji="1" lang="en-US" altLang="ja-JP" dirty="0"/>
              <a:t>*       73 *       18 *         4 *</a:t>
            </a:r>
          </a:p>
          <a:p>
            <a:r>
              <a:rPr kumimoji="1" lang="en-US" altLang="ja-JP" dirty="0"/>
              <a:t>*       73 *       19 *        -4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23 *</a:t>
            </a:r>
          </a:p>
          <a:p>
            <a:r>
              <a:rPr kumimoji="1" lang="en-US" altLang="ja-JP" dirty="0"/>
              <a:t>*       74 *        9 *        23 *</a:t>
            </a:r>
          </a:p>
          <a:p>
            <a:r>
              <a:rPr kumimoji="1" lang="en-US" altLang="ja-JP" dirty="0"/>
              <a:t>*       74 *       10 *       -14 *</a:t>
            </a:r>
          </a:p>
          <a:p>
            <a:r>
              <a:rPr kumimoji="1" lang="en-US" altLang="ja-JP" dirty="0"/>
              <a:t>*       74 *       11 *        14 *</a:t>
            </a:r>
          </a:p>
          <a:p>
            <a:r>
              <a:rPr kumimoji="1" lang="en-US" altLang="ja-JP" dirty="0"/>
              <a:t>*       74 *       12 *        -2 *</a:t>
            </a:r>
          </a:p>
          <a:p>
            <a:r>
              <a:rPr kumimoji="1" lang="en-US" altLang="ja-JP" dirty="0"/>
              <a:t>*       74 *       13 *         2 *</a:t>
            </a:r>
          </a:p>
          <a:p>
            <a:r>
              <a:rPr kumimoji="1" lang="en-US" altLang="ja-JP" dirty="0"/>
              <a:t>*       74 *       14 *       -14 *</a:t>
            </a:r>
          </a:p>
          <a:p>
            <a:r>
              <a:rPr kumimoji="1" lang="en-US" altLang="ja-JP" dirty="0"/>
              <a:t>*       74 *       15 *        14 *</a:t>
            </a:r>
          </a:p>
          <a:p>
            <a:r>
              <a:rPr kumimoji="1" lang="en-US" altLang="ja-JP" dirty="0"/>
              <a:t>*       74 *       16 *        94 *</a:t>
            </a:r>
          </a:p>
          <a:p>
            <a:r>
              <a:rPr kumimoji="1" lang="en-US" altLang="ja-JP" dirty="0"/>
              <a:t>*       74 *       17 *        -2 *</a:t>
            </a:r>
          </a:p>
          <a:p>
            <a:r>
              <a:rPr kumimoji="1" lang="en-US" altLang="ja-JP" dirty="0"/>
              <a:t>*       74 *       18 *         2 *</a:t>
            </a:r>
          </a:p>
          <a:p>
            <a:r>
              <a:rPr kumimoji="1" lang="en-US" altLang="ja-JP" dirty="0"/>
              <a:t>*       74 *       19 *        -2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23 *</a:t>
            </a:r>
          </a:p>
          <a:p>
            <a:r>
              <a:rPr kumimoji="1" lang="en-US" altLang="ja-JP" dirty="0"/>
              <a:t>*       75 *        9 *        23 *</a:t>
            </a:r>
          </a:p>
          <a:p>
            <a:r>
              <a:rPr kumimoji="1" lang="en-US" altLang="ja-JP" dirty="0"/>
              <a:t>*       75 *       10 *       -16 *</a:t>
            </a:r>
          </a:p>
          <a:p>
            <a:r>
              <a:rPr kumimoji="1" lang="en-US" altLang="ja-JP" dirty="0"/>
              <a:t>*       75 *       11 *        16 *</a:t>
            </a:r>
          </a:p>
          <a:p>
            <a:r>
              <a:rPr kumimoji="1" lang="en-US" altLang="ja-JP" dirty="0"/>
              <a:t>*       75 *       12 *        -4 *</a:t>
            </a:r>
          </a:p>
          <a:p>
            <a:r>
              <a:rPr kumimoji="1" lang="en-US" altLang="ja-JP" dirty="0"/>
              <a:t>*       75 *       13 *         4 *</a:t>
            </a:r>
          </a:p>
          <a:p>
            <a:r>
              <a:rPr kumimoji="1" lang="en-US" altLang="ja-JP" dirty="0"/>
              <a:t>*       75 *       14 *       -16 *</a:t>
            </a:r>
          </a:p>
          <a:p>
            <a:r>
              <a:rPr kumimoji="1" lang="en-US" altLang="ja-JP" dirty="0"/>
              <a:t>*       75 *       15 *        16 *</a:t>
            </a:r>
          </a:p>
          <a:p>
            <a:r>
              <a:rPr kumimoji="1" lang="en-US" altLang="ja-JP" dirty="0"/>
              <a:t>*       75 *       16 *        94 *</a:t>
            </a:r>
          </a:p>
          <a:p>
            <a:r>
              <a:rPr kumimoji="1" lang="en-US" altLang="ja-JP" dirty="0"/>
              <a:t>*       75 *       17 *        -4 *</a:t>
            </a:r>
          </a:p>
          <a:p>
            <a:r>
              <a:rPr kumimoji="1" lang="en-US" altLang="ja-JP" dirty="0"/>
              <a:t>*       75 *       18 *         4 *</a:t>
            </a:r>
          </a:p>
          <a:p>
            <a:r>
              <a:rPr kumimoji="1" lang="en-US" altLang="ja-JP" dirty="0"/>
              <a:t>*       75 *       19 *        -4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23 *</a:t>
            </a:r>
          </a:p>
          <a:p>
            <a:r>
              <a:rPr kumimoji="1" lang="en-US" altLang="ja-JP" dirty="0"/>
              <a:t>*       76 *        9 *       -14 *</a:t>
            </a:r>
          </a:p>
          <a:p>
            <a:r>
              <a:rPr kumimoji="1" lang="en-US" altLang="ja-JP" dirty="0"/>
              <a:t>*       76 *       10 *        14 *</a:t>
            </a:r>
          </a:p>
          <a:p>
            <a:r>
              <a:rPr kumimoji="1" lang="en-US" altLang="ja-JP" dirty="0"/>
              <a:t>*       76 *       11 *        -5 *</a:t>
            </a:r>
          </a:p>
          <a:p>
            <a:r>
              <a:rPr kumimoji="1" lang="en-US" altLang="ja-JP" dirty="0"/>
              <a:t>*       76 *       12 *         5 *</a:t>
            </a:r>
          </a:p>
          <a:p>
            <a:r>
              <a:rPr kumimoji="1" lang="en-US" altLang="ja-JP" dirty="0"/>
              <a:t>*       76 *       13 *       -14 *</a:t>
            </a:r>
          </a:p>
          <a:p>
            <a:r>
              <a:rPr kumimoji="1" lang="en-US" altLang="ja-JP" dirty="0"/>
              <a:t>*       76 *       14 *        14 *</a:t>
            </a:r>
          </a:p>
          <a:p>
            <a:r>
              <a:rPr kumimoji="1" lang="en-US" altLang="ja-JP" dirty="0"/>
              <a:t>*       76 *       15 *        94 *</a:t>
            </a:r>
          </a:p>
          <a:p>
            <a:r>
              <a:rPr kumimoji="1" lang="en-US" altLang="ja-JP" dirty="0"/>
              <a:t>*       76 *       16 *        -5 *</a:t>
            </a:r>
          </a:p>
          <a:p>
            <a:r>
              <a:rPr kumimoji="1" lang="en-US" altLang="ja-JP" dirty="0"/>
              <a:t>*       76 *       17 *         5 *</a:t>
            </a:r>
          </a:p>
          <a:p>
            <a:r>
              <a:rPr kumimoji="1" lang="en-US" altLang="ja-JP" dirty="0"/>
              <a:t>*       76 *       18 *        -5 *</a:t>
            </a:r>
          </a:p>
          <a:p>
            <a:r>
              <a:rPr kumimoji="1" lang="en-US" altLang="ja-JP" dirty="0"/>
              <a:t>*       76 *       19 *        21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23 *</a:t>
            </a:r>
          </a:p>
          <a:p>
            <a:r>
              <a:rPr kumimoji="1" lang="en-US" altLang="ja-JP" dirty="0"/>
              <a:t>*       77 *        9 *        23 *</a:t>
            </a:r>
          </a:p>
          <a:p>
            <a:r>
              <a:rPr kumimoji="1" lang="en-US" altLang="ja-JP" dirty="0"/>
              <a:t>Type &lt;CR&gt; to continue or q to quit ==&gt;</a:t>
            </a:r>
          </a:p>
          <a:p>
            <a:r>
              <a:rPr kumimoji="1" lang="en-US" altLang="ja-JP" dirty="0"/>
              <a:t>*       77 *       10 *       -14 *</a:t>
            </a:r>
          </a:p>
          <a:p>
            <a:r>
              <a:rPr kumimoji="1" lang="en-US" altLang="ja-JP" dirty="0"/>
              <a:t>*       77 *       11 *        14 *</a:t>
            </a:r>
          </a:p>
          <a:p>
            <a:r>
              <a:rPr kumimoji="1" lang="en-US" altLang="ja-JP" dirty="0"/>
              <a:t>*       77 *       12 *        -1 *</a:t>
            </a:r>
          </a:p>
          <a:p>
            <a:r>
              <a:rPr kumimoji="1" lang="en-US" altLang="ja-JP" dirty="0"/>
              <a:t>*       77 *       13 *         1 *</a:t>
            </a:r>
          </a:p>
          <a:p>
            <a:r>
              <a:rPr kumimoji="1" lang="en-US" altLang="ja-JP" dirty="0"/>
              <a:t>*       77 *       14 *       -14 *</a:t>
            </a:r>
          </a:p>
          <a:p>
            <a:r>
              <a:rPr kumimoji="1" lang="en-US" altLang="ja-JP" dirty="0"/>
              <a:t>*       77 *       15 *        14 *</a:t>
            </a:r>
          </a:p>
          <a:p>
            <a:r>
              <a:rPr kumimoji="1" lang="en-US" altLang="ja-JP" dirty="0"/>
              <a:t>*       77 *       16 *        94 *</a:t>
            </a:r>
          </a:p>
          <a:p>
            <a:r>
              <a:rPr kumimoji="1" lang="en-US" altLang="ja-JP" dirty="0"/>
              <a:t>*       77 *       17 *        -1 *</a:t>
            </a:r>
          </a:p>
          <a:p>
            <a:r>
              <a:rPr kumimoji="1" lang="en-US" altLang="ja-JP" dirty="0"/>
              <a:t>*       77 *       18 *         1 *</a:t>
            </a:r>
          </a:p>
          <a:p>
            <a:r>
              <a:rPr kumimoji="1" lang="en-US" altLang="ja-JP" dirty="0"/>
              <a:t>*       77 *       19 *         1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23 *</a:t>
            </a:r>
          </a:p>
          <a:p>
            <a:r>
              <a:rPr kumimoji="1" lang="en-US" altLang="ja-JP" dirty="0"/>
              <a:t>*       78 *        9 *        23 *</a:t>
            </a:r>
          </a:p>
          <a:p>
            <a:r>
              <a:rPr kumimoji="1" lang="en-US" altLang="ja-JP" dirty="0"/>
              <a:t>*       78 *       10 *       -16 *</a:t>
            </a:r>
          </a:p>
          <a:p>
            <a:r>
              <a:rPr kumimoji="1" lang="en-US" altLang="ja-JP" dirty="0"/>
              <a:t>*       78 *       11 *        16 *</a:t>
            </a:r>
          </a:p>
          <a:p>
            <a:r>
              <a:rPr kumimoji="1" lang="en-US" altLang="ja-JP" dirty="0"/>
              <a:t>*       78 *       12 *        -4 *</a:t>
            </a:r>
          </a:p>
          <a:p>
            <a:r>
              <a:rPr kumimoji="1" lang="en-US" altLang="ja-JP" dirty="0"/>
              <a:t>*       78 *       13 *         4 *</a:t>
            </a:r>
          </a:p>
          <a:p>
            <a:r>
              <a:rPr kumimoji="1" lang="en-US" altLang="ja-JP" dirty="0"/>
              <a:t>*       78 *       14 *       -16 *</a:t>
            </a:r>
          </a:p>
          <a:p>
            <a:r>
              <a:rPr kumimoji="1" lang="en-US" altLang="ja-JP" dirty="0"/>
              <a:t>Type &lt;CR&gt; to continue or q to quit ==&gt;</a:t>
            </a:r>
          </a:p>
          <a:p>
            <a:r>
              <a:rPr kumimoji="1" lang="en-US" altLang="ja-JP" dirty="0"/>
              <a:t>*       78 *       15 *        16 *</a:t>
            </a:r>
          </a:p>
          <a:p>
            <a:r>
              <a:rPr kumimoji="1" lang="en-US" altLang="ja-JP" dirty="0"/>
              <a:t>*       78 *       16 *        94 *</a:t>
            </a:r>
          </a:p>
          <a:p>
            <a:r>
              <a:rPr kumimoji="1" lang="en-US" altLang="ja-JP" dirty="0"/>
              <a:t>*       78 *       17 *        -4 *</a:t>
            </a:r>
          </a:p>
          <a:p>
            <a:r>
              <a:rPr kumimoji="1" lang="en-US" altLang="ja-JP" dirty="0"/>
              <a:t>*       78 *       18 *         4 *</a:t>
            </a:r>
          </a:p>
          <a:p>
            <a:r>
              <a:rPr kumimoji="1" lang="en-US" altLang="ja-JP" dirty="0"/>
              <a:t>*       78 *       19 *        -4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23 *</a:t>
            </a:r>
          </a:p>
          <a:p>
            <a:r>
              <a:rPr kumimoji="1" lang="en-US" altLang="ja-JP" dirty="0"/>
              <a:t>*       79 *        9 *        23 *</a:t>
            </a:r>
          </a:p>
          <a:p>
            <a:r>
              <a:rPr kumimoji="1" lang="en-US" altLang="ja-JP" dirty="0"/>
              <a:t>*       79 *       10 *       -14 *</a:t>
            </a:r>
          </a:p>
          <a:p>
            <a:r>
              <a:rPr kumimoji="1" lang="en-US" altLang="ja-JP" dirty="0"/>
              <a:t>*       79 *       11 *        14 *</a:t>
            </a:r>
          </a:p>
          <a:p>
            <a:r>
              <a:rPr kumimoji="1" lang="en-US" altLang="ja-JP" dirty="0"/>
              <a:t>*       79 *       12 *        -1 *</a:t>
            </a:r>
          </a:p>
          <a:p>
            <a:r>
              <a:rPr kumimoji="1" lang="en-US" altLang="ja-JP" dirty="0"/>
              <a:t>*       79 *       13 *         1 *</a:t>
            </a:r>
          </a:p>
          <a:p>
            <a:r>
              <a:rPr kumimoji="1" lang="en-US" altLang="ja-JP" dirty="0"/>
              <a:t>*       79 *       14 *       -14 *</a:t>
            </a:r>
          </a:p>
          <a:p>
            <a:r>
              <a:rPr kumimoji="1" lang="en-US" altLang="ja-JP" dirty="0"/>
              <a:t>*       79 *       15 *        14 *</a:t>
            </a:r>
          </a:p>
          <a:p>
            <a:r>
              <a:rPr kumimoji="1" lang="en-US" altLang="ja-JP" dirty="0"/>
              <a:t>*       79 *       16 *        94 *</a:t>
            </a:r>
          </a:p>
          <a:p>
            <a:r>
              <a:rPr kumimoji="1" lang="en-US" altLang="ja-JP" dirty="0"/>
              <a:t>*       79 *       17 *        -1 *</a:t>
            </a:r>
          </a:p>
          <a:p>
            <a:r>
              <a:rPr kumimoji="1" lang="en-US" altLang="ja-JP" dirty="0"/>
              <a:t>*       79 *       18 *         1 *</a:t>
            </a:r>
          </a:p>
          <a:p>
            <a:r>
              <a:rPr kumimoji="1" lang="en-US" altLang="ja-JP" dirty="0"/>
              <a:t>*       79 *       19 *        -1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23 *</a:t>
            </a:r>
          </a:p>
          <a:p>
            <a:r>
              <a:rPr kumimoji="1" lang="en-US" altLang="ja-JP" dirty="0"/>
              <a:t>*       80 *        9 *       -14 *</a:t>
            </a:r>
          </a:p>
          <a:p>
            <a:r>
              <a:rPr kumimoji="1" lang="en-US" altLang="ja-JP" dirty="0"/>
              <a:t>*       80 *       10 *        14 *</a:t>
            </a:r>
          </a:p>
          <a:p>
            <a:r>
              <a:rPr kumimoji="1" lang="en-US" altLang="ja-JP" dirty="0"/>
              <a:t>*       80 *       11 *        -2 *</a:t>
            </a:r>
          </a:p>
          <a:p>
            <a:r>
              <a:rPr kumimoji="1" lang="en-US" altLang="ja-JP" dirty="0"/>
              <a:t>*       80 *       12 *         2 *</a:t>
            </a:r>
          </a:p>
          <a:p>
            <a:r>
              <a:rPr kumimoji="1" lang="en-US" altLang="ja-JP" dirty="0"/>
              <a:t>*       80 *       13 *       -14 *</a:t>
            </a:r>
          </a:p>
          <a:p>
            <a:r>
              <a:rPr kumimoji="1" lang="en-US" altLang="ja-JP" dirty="0"/>
              <a:t>*       80 *       14 *        14 *</a:t>
            </a:r>
          </a:p>
          <a:p>
            <a:r>
              <a:rPr kumimoji="1" lang="en-US" altLang="ja-JP" dirty="0"/>
              <a:t>*       80 *       15 *        94 *</a:t>
            </a:r>
          </a:p>
          <a:p>
            <a:r>
              <a:rPr kumimoji="1" lang="en-US" altLang="ja-JP" dirty="0"/>
              <a:t>*       80 *       16 *        -2 *</a:t>
            </a:r>
          </a:p>
          <a:p>
            <a:r>
              <a:rPr kumimoji="1" lang="en-US" altLang="ja-JP" dirty="0"/>
              <a:t>*       80 *       17 *         2 *</a:t>
            </a:r>
          </a:p>
          <a:p>
            <a:r>
              <a:rPr kumimoji="1" lang="en-US" altLang="ja-JP" dirty="0"/>
              <a:t>*       80 *       18 *        -2 *</a:t>
            </a:r>
          </a:p>
          <a:p>
            <a:r>
              <a:rPr kumimoji="1" lang="en-US" altLang="ja-JP" dirty="0"/>
              <a:t>*       80 *       19 *        21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23 *</a:t>
            </a:r>
          </a:p>
          <a:p>
            <a:r>
              <a:rPr kumimoji="1" lang="en-US" altLang="ja-JP" dirty="0"/>
              <a:t>*       81 *        9 *        23 *</a:t>
            </a:r>
          </a:p>
          <a:p>
            <a:r>
              <a:rPr kumimoji="1" lang="en-US" altLang="ja-JP" dirty="0"/>
              <a:t>*       81 *       10 *       -16 *</a:t>
            </a:r>
          </a:p>
          <a:p>
            <a:r>
              <a:rPr kumimoji="1" lang="en-US" altLang="ja-JP" dirty="0"/>
              <a:t>*       81 *       11 *        16 *</a:t>
            </a:r>
          </a:p>
          <a:p>
            <a:r>
              <a:rPr kumimoji="1" lang="en-US" altLang="ja-JP" dirty="0"/>
              <a:t>*       81 *       12 *        -3 *</a:t>
            </a:r>
          </a:p>
          <a:p>
            <a:r>
              <a:rPr kumimoji="1" lang="en-US" altLang="ja-JP" dirty="0"/>
              <a:t>*       81 *       13 *         3 *</a:t>
            </a:r>
          </a:p>
          <a:p>
            <a:r>
              <a:rPr kumimoji="1" lang="en-US" altLang="ja-JP" dirty="0"/>
              <a:t>*       81 *       14 *       -16 *</a:t>
            </a:r>
          </a:p>
          <a:p>
            <a:r>
              <a:rPr kumimoji="1" lang="en-US" altLang="ja-JP" dirty="0"/>
              <a:t>*       81 *       15 *        16 *</a:t>
            </a:r>
          </a:p>
          <a:p>
            <a:r>
              <a:rPr kumimoji="1" lang="en-US" altLang="ja-JP" dirty="0"/>
              <a:t>*       81 *       16 *        94 *</a:t>
            </a:r>
          </a:p>
          <a:p>
            <a:r>
              <a:rPr kumimoji="1" lang="en-US" altLang="ja-JP" dirty="0"/>
              <a:t>*       81 *       17 *        -3 *</a:t>
            </a:r>
          </a:p>
          <a:p>
            <a:r>
              <a:rPr kumimoji="1" lang="en-US" altLang="ja-JP" dirty="0"/>
              <a:t>*       81 *       18 *         3 *</a:t>
            </a:r>
          </a:p>
          <a:p>
            <a:r>
              <a:rPr kumimoji="1" lang="en-US" altLang="ja-JP" dirty="0"/>
              <a:t>*       81 *       19 *        -3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-16 *</a:t>
            </a:r>
          </a:p>
          <a:p>
            <a:r>
              <a:rPr kumimoji="1" lang="en-US" altLang="ja-JP" dirty="0"/>
              <a:t>*       82 *        9 *        16 *</a:t>
            </a:r>
          </a:p>
          <a:p>
            <a:r>
              <a:rPr kumimoji="1" lang="en-US" altLang="ja-JP" dirty="0"/>
              <a:t>Type &lt;CR&gt; to continue or q to quit ==&gt;</a:t>
            </a:r>
          </a:p>
          <a:p>
            <a:r>
              <a:rPr kumimoji="1" lang="en-US" altLang="ja-JP" dirty="0"/>
              <a:t>*       82 *       10 *        -1 *</a:t>
            </a:r>
          </a:p>
          <a:p>
            <a:r>
              <a:rPr kumimoji="1" lang="en-US" altLang="ja-JP" dirty="0"/>
              <a:t>*       82 *       11 *         1 *</a:t>
            </a:r>
          </a:p>
          <a:p>
            <a:r>
              <a:rPr kumimoji="1" lang="en-US" altLang="ja-JP" dirty="0"/>
              <a:t>*       82 *       12 *        94 *</a:t>
            </a:r>
          </a:p>
          <a:p>
            <a:r>
              <a:rPr kumimoji="1" lang="en-US" altLang="ja-JP" dirty="0"/>
              <a:t>*       82 *       13 *       -16 *</a:t>
            </a:r>
          </a:p>
          <a:p>
            <a:r>
              <a:rPr kumimoji="1" lang="en-US" altLang="ja-JP" dirty="0"/>
              <a:t>*       82 *       14 *        16 *</a:t>
            </a:r>
          </a:p>
          <a:p>
            <a:r>
              <a:rPr kumimoji="1" lang="en-US" altLang="ja-JP" dirty="0"/>
              <a:t>*       82 *       15 *        -1 *</a:t>
            </a:r>
          </a:p>
          <a:p>
            <a:r>
              <a:rPr kumimoji="1" lang="en-US" altLang="ja-JP" dirty="0"/>
              <a:t>*       82 *       16 *         1 *</a:t>
            </a:r>
          </a:p>
          <a:p>
            <a:r>
              <a:rPr kumimoji="1" lang="en-US" altLang="ja-JP" dirty="0"/>
              <a:t>*       82 *       17 *        -1 *</a:t>
            </a:r>
          </a:p>
          <a:p>
            <a:r>
              <a:rPr kumimoji="1" lang="en-US" altLang="ja-JP" dirty="0"/>
              <a:t>*       82 *       18 *        21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23 *</a:t>
            </a:r>
          </a:p>
          <a:p>
            <a:r>
              <a:rPr kumimoji="1" lang="en-US" altLang="ja-JP" dirty="0"/>
              <a:t>*       83 *        9 *        23 *</a:t>
            </a:r>
          </a:p>
          <a:p>
            <a:r>
              <a:rPr kumimoji="1" lang="en-US" altLang="ja-JP" dirty="0"/>
              <a:t>*       83 *       10 *       -14 *</a:t>
            </a:r>
          </a:p>
          <a:p>
            <a:r>
              <a:rPr kumimoji="1" lang="en-US" altLang="ja-JP" dirty="0"/>
              <a:t>*       83 *       11 *        14 *</a:t>
            </a:r>
          </a:p>
          <a:p>
            <a:r>
              <a:rPr kumimoji="1" lang="en-US" altLang="ja-JP" dirty="0"/>
              <a:t>*       83 *       12 *        -4 *</a:t>
            </a:r>
          </a:p>
          <a:p>
            <a:r>
              <a:rPr kumimoji="1" lang="en-US" altLang="ja-JP" dirty="0"/>
              <a:t>*       83 *       13 *         4 *</a:t>
            </a:r>
          </a:p>
          <a:p>
            <a:r>
              <a:rPr kumimoji="1" lang="en-US" altLang="ja-JP" dirty="0"/>
              <a:t>*       83 *       14 *       -14 *</a:t>
            </a:r>
          </a:p>
          <a:p>
            <a:r>
              <a:rPr kumimoji="1" lang="en-US" altLang="ja-JP" dirty="0"/>
              <a:t>Type &lt;CR&gt; to continue or q to quit ==&gt;</a:t>
            </a:r>
          </a:p>
          <a:p>
            <a:r>
              <a:rPr kumimoji="1" lang="en-US" altLang="ja-JP" dirty="0"/>
              <a:t>*       83 *       15 *        14 *</a:t>
            </a:r>
          </a:p>
          <a:p>
            <a:r>
              <a:rPr kumimoji="1" lang="en-US" altLang="ja-JP" dirty="0"/>
              <a:t>*       83 *       16 *        94 *</a:t>
            </a:r>
          </a:p>
          <a:p>
            <a:r>
              <a:rPr kumimoji="1" lang="en-US" altLang="ja-JP" dirty="0"/>
              <a:t>*       83 *       17 *        -4 *</a:t>
            </a:r>
          </a:p>
          <a:p>
            <a:r>
              <a:rPr kumimoji="1" lang="en-US" altLang="ja-JP" dirty="0"/>
              <a:t>*       83 *       18 *         4 *</a:t>
            </a:r>
          </a:p>
          <a:p>
            <a:r>
              <a:rPr kumimoji="1" lang="en-US" altLang="ja-JP" dirty="0"/>
              <a:t>*       83 *       19 *        -4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23 *</a:t>
            </a:r>
          </a:p>
          <a:p>
            <a:r>
              <a:rPr kumimoji="1" lang="en-US" altLang="ja-JP" dirty="0"/>
              <a:t>*       84 *        9 *        23 *</a:t>
            </a:r>
          </a:p>
          <a:p>
            <a:r>
              <a:rPr kumimoji="1" lang="en-US" altLang="ja-JP" dirty="0"/>
              <a:t>*       84 *       10 *       -14 *</a:t>
            </a:r>
          </a:p>
          <a:p>
            <a:r>
              <a:rPr kumimoji="1" lang="en-US" altLang="ja-JP" dirty="0"/>
              <a:t>*       84 *       11 *        14 *</a:t>
            </a:r>
          </a:p>
          <a:p>
            <a:r>
              <a:rPr kumimoji="1" lang="en-US" altLang="ja-JP" dirty="0"/>
              <a:t>*       84 *       12 *        -4 *</a:t>
            </a:r>
          </a:p>
          <a:p>
            <a:r>
              <a:rPr kumimoji="1" lang="en-US" altLang="ja-JP" dirty="0"/>
              <a:t>*       84 *       13 *         4 *</a:t>
            </a:r>
          </a:p>
          <a:p>
            <a:r>
              <a:rPr kumimoji="1" lang="en-US" altLang="ja-JP" dirty="0"/>
              <a:t>*       84 *       14 *       -14 *</a:t>
            </a:r>
          </a:p>
          <a:p>
            <a:r>
              <a:rPr kumimoji="1" lang="en-US" altLang="ja-JP" dirty="0"/>
              <a:t>*       84 *       15 *        14 *</a:t>
            </a:r>
          </a:p>
          <a:p>
            <a:r>
              <a:rPr kumimoji="1" lang="en-US" altLang="ja-JP" dirty="0"/>
              <a:t>*       84 *       16 *        94 *</a:t>
            </a:r>
          </a:p>
          <a:p>
            <a:r>
              <a:rPr kumimoji="1" lang="en-US" altLang="ja-JP" dirty="0"/>
              <a:t>*       84 *       17 *        -4 *</a:t>
            </a:r>
          </a:p>
          <a:p>
            <a:r>
              <a:rPr kumimoji="1" lang="en-US" altLang="ja-JP" dirty="0"/>
              <a:t>*       84 *       18 *         4 *</a:t>
            </a:r>
          </a:p>
          <a:p>
            <a:r>
              <a:rPr kumimoji="1" lang="en-US" altLang="ja-JP" dirty="0"/>
              <a:t>*       84 *       19 *        -4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23 *</a:t>
            </a:r>
          </a:p>
          <a:p>
            <a:r>
              <a:rPr kumimoji="1" lang="en-US" altLang="ja-JP" dirty="0"/>
              <a:t>*       85 *       10 *       -16 *</a:t>
            </a:r>
          </a:p>
          <a:p>
            <a:r>
              <a:rPr kumimoji="1" lang="en-US" altLang="ja-JP" dirty="0"/>
              <a:t>*       85 *       11 *        16 *</a:t>
            </a:r>
          </a:p>
          <a:p>
            <a:r>
              <a:rPr kumimoji="1" lang="en-US" altLang="ja-JP" dirty="0"/>
              <a:t>*       85 *       12 *        -4 *</a:t>
            </a:r>
          </a:p>
          <a:p>
            <a:r>
              <a:rPr kumimoji="1" lang="en-US" altLang="ja-JP" dirty="0"/>
              <a:t>*       85 *       13 *         4 *</a:t>
            </a:r>
          </a:p>
          <a:p>
            <a:r>
              <a:rPr kumimoji="1" lang="en-US" altLang="ja-JP" dirty="0"/>
              <a:t>*       85 *       14 *       -16 *</a:t>
            </a:r>
          </a:p>
          <a:p>
            <a:r>
              <a:rPr kumimoji="1" lang="en-US" altLang="ja-JP" dirty="0"/>
              <a:t>*       85 *       15 *        16 *</a:t>
            </a:r>
          </a:p>
          <a:p>
            <a:r>
              <a:rPr kumimoji="1" lang="en-US" altLang="ja-JP" dirty="0"/>
              <a:t>*       85 *       16 *        94 *</a:t>
            </a:r>
          </a:p>
          <a:p>
            <a:r>
              <a:rPr kumimoji="1" lang="en-US" altLang="ja-JP" dirty="0"/>
              <a:t>*       85 *       17 *        -4 *</a:t>
            </a:r>
          </a:p>
          <a:p>
            <a:r>
              <a:rPr kumimoji="1" lang="en-US" altLang="ja-JP" dirty="0"/>
              <a:t>*       85 *       18 *         4 *</a:t>
            </a:r>
          </a:p>
          <a:p>
            <a:r>
              <a:rPr kumimoji="1" lang="en-US" altLang="ja-JP" dirty="0"/>
              <a:t>*       85 *       19 *        -4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23 *</a:t>
            </a:r>
          </a:p>
          <a:p>
            <a:r>
              <a:rPr kumimoji="1" lang="en-US" altLang="ja-JP" dirty="0"/>
              <a:t>*       86 *       10 *       -14 *</a:t>
            </a:r>
          </a:p>
          <a:p>
            <a:r>
              <a:rPr kumimoji="1" lang="en-US" altLang="ja-JP" dirty="0"/>
              <a:t>*       86 *       11 *        14 *</a:t>
            </a:r>
          </a:p>
          <a:p>
            <a:r>
              <a:rPr kumimoji="1" lang="en-US" altLang="ja-JP" dirty="0"/>
              <a:t>*       86 *       12 *        -5 *</a:t>
            </a:r>
          </a:p>
          <a:p>
            <a:r>
              <a:rPr kumimoji="1" lang="en-US" altLang="ja-JP" dirty="0"/>
              <a:t>*       86 *       13 *         5 *</a:t>
            </a:r>
          </a:p>
          <a:p>
            <a:r>
              <a:rPr kumimoji="1" lang="en-US" altLang="ja-JP" dirty="0"/>
              <a:t>*       86 *       14 *       -14 *</a:t>
            </a:r>
          </a:p>
          <a:p>
            <a:r>
              <a:rPr kumimoji="1" lang="en-US" altLang="ja-JP" dirty="0"/>
              <a:t>*       86 *       15 *        14 *</a:t>
            </a:r>
          </a:p>
          <a:p>
            <a:r>
              <a:rPr kumimoji="1" lang="en-US" altLang="ja-JP" dirty="0"/>
              <a:t>*       86 *       16 *        94 *</a:t>
            </a:r>
          </a:p>
          <a:p>
            <a:r>
              <a:rPr kumimoji="1" lang="en-US" altLang="ja-JP" dirty="0"/>
              <a:t>*       86 *       17 *        -5 *</a:t>
            </a:r>
          </a:p>
          <a:p>
            <a:r>
              <a:rPr kumimoji="1" lang="en-US" altLang="ja-JP" dirty="0"/>
              <a:t>*       86 *       18 *         5 *</a:t>
            </a:r>
          </a:p>
          <a:p>
            <a:r>
              <a:rPr kumimoji="1" lang="en-US" altLang="ja-JP" dirty="0"/>
              <a:t>*       86 *       19 *        -5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23 *</a:t>
            </a:r>
          </a:p>
          <a:p>
            <a:r>
              <a:rPr kumimoji="1" lang="en-US" altLang="ja-JP" dirty="0"/>
              <a:t>Type &lt;CR&gt; to continue or q to quit ==&gt;</a:t>
            </a:r>
          </a:p>
          <a:p>
            <a:r>
              <a:rPr kumimoji="1" lang="en-US" altLang="ja-JP" dirty="0"/>
              <a:t>*       87 *       10 *       -14 *</a:t>
            </a:r>
          </a:p>
          <a:p>
            <a:r>
              <a:rPr kumimoji="1" lang="en-US" altLang="ja-JP" dirty="0"/>
              <a:t>*       87 *       11 *        14 *</a:t>
            </a:r>
          </a:p>
          <a:p>
            <a:r>
              <a:rPr kumimoji="1" lang="en-US" altLang="ja-JP" dirty="0"/>
              <a:t>*       87 *       12 *        -2 *</a:t>
            </a:r>
          </a:p>
          <a:p>
            <a:r>
              <a:rPr kumimoji="1" lang="en-US" altLang="ja-JP" dirty="0"/>
              <a:t>*       87 *       13 *         2 *</a:t>
            </a:r>
          </a:p>
          <a:p>
            <a:r>
              <a:rPr kumimoji="1" lang="en-US" altLang="ja-JP" dirty="0"/>
              <a:t>*       87 *       14 *       -14 *</a:t>
            </a:r>
          </a:p>
          <a:p>
            <a:r>
              <a:rPr kumimoji="1" lang="en-US" altLang="ja-JP" dirty="0"/>
              <a:t>*       87 *       15 *        14 *</a:t>
            </a:r>
          </a:p>
          <a:p>
            <a:r>
              <a:rPr kumimoji="1" lang="en-US" altLang="ja-JP" dirty="0"/>
              <a:t>*       87 *       16 *        94 *</a:t>
            </a:r>
          </a:p>
          <a:p>
            <a:r>
              <a:rPr kumimoji="1" lang="en-US" altLang="ja-JP" dirty="0"/>
              <a:t>*       87 *       17 *        -2 *</a:t>
            </a:r>
          </a:p>
          <a:p>
            <a:r>
              <a:rPr kumimoji="1" lang="en-US" altLang="ja-JP" dirty="0"/>
              <a:t>*       87 *       18 *         2 *</a:t>
            </a:r>
          </a:p>
          <a:p>
            <a:r>
              <a:rPr kumimoji="1" lang="en-US" altLang="ja-JP" dirty="0"/>
              <a:t>*       87 *       19 *        -2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23 *</a:t>
            </a:r>
          </a:p>
          <a:p>
            <a:r>
              <a:rPr kumimoji="1" lang="en-US" altLang="ja-JP" dirty="0"/>
              <a:t>*       88 *       10 *       -16 *</a:t>
            </a:r>
          </a:p>
          <a:p>
            <a:r>
              <a:rPr kumimoji="1" lang="en-US" altLang="ja-JP" dirty="0"/>
              <a:t>*       88 *       11 *        16 *</a:t>
            </a:r>
          </a:p>
          <a:p>
            <a:r>
              <a:rPr kumimoji="1" lang="en-US" altLang="ja-JP" dirty="0"/>
              <a:t>*       88 *       12 *        -3 *</a:t>
            </a:r>
          </a:p>
          <a:p>
            <a:r>
              <a:rPr kumimoji="1" lang="en-US" altLang="ja-JP" dirty="0"/>
              <a:t>*       88 *       13 *         3 *</a:t>
            </a:r>
          </a:p>
          <a:p>
            <a:r>
              <a:rPr kumimoji="1" lang="en-US" altLang="ja-JP" dirty="0"/>
              <a:t>*       88 *       14 *       -16 *</a:t>
            </a:r>
          </a:p>
          <a:p>
            <a:r>
              <a:rPr kumimoji="1" lang="en-US" altLang="ja-JP" dirty="0"/>
              <a:t>Type &lt;CR&gt; to continue or q to quit ==&gt;</a:t>
            </a:r>
          </a:p>
          <a:p>
            <a:r>
              <a:rPr kumimoji="1" lang="en-US" altLang="ja-JP" dirty="0"/>
              <a:t>*       88 *       15 *        16 *</a:t>
            </a:r>
          </a:p>
          <a:p>
            <a:r>
              <a:rPr kumimoji="1" lang="en-US" altLang="ja-JP" dirty="0"/>
              <a:t>*       88 *       16 *        94 *</a:t>
            </a:r>
          </a:p>
          <a:p>
            <a:r>
              <a:rPr kumimoji="1" lang="en-US" altLang="ja-JP" dirty="0"/>
              <a:t>*       88 *       17 *        -3 *</a:t>
            </a:r>
          </a:p>
          <a:p>
            <a:r>
              <a:rPr kumimoji="1" lang="en-US" altLang="ja-JP" dirty="0"/>
              <a:t>*       88 *       18 *         3 *</a:t>
            </a:r>
          </a:p>
          <a:p>
            <a:r>
              <a:rPr kumimoji="1" lang="en-US" altLang="ja-JP" dirty="0"/>
              <a:t>*       88 *       19 *        -3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23 *</a:t>
            </a:r>
          </a:p>
          <a:p>
            <a:r>
              <a:rPr kumimoji="1" lang="en-US" altLang="ja-JP" dirty="0"/>
              <a:t>*       89 *        9 *        23 *</a:t>
            </a:r>
          </a:p>
          <a:p>
            <a:r>
              <a:rPr kumimoji="1" lang="en-US" altLang="ja-JP" dirty="0"/>
              <a:t>*       89 *       10 *       -16 *</a:t>
            </a:r>
          </a:p>
          <a:p>
            <a:r>
              <a:rPr kumimoji="1" lang="en-US" altLang="ja-JP" dirty="0"/>
              <a:t>*       89 *       11 *        16 *</a:t>
            </a:r>
          </a:p>
          <a:p>
            <a:r>
              <a:rPr kumimoji="1" lang="en-US" altLang="ja-JP" dirty="0"/>
              <a:t>*       89 *       12 *        -1 *</a:t>
            </a:r>
          </a:p>
          <a:p>
            <a:r>
              <a:rPr kumimoji="1" lang="en-US" altLang="ja-JP" dirty="0"/>
              <a:t>*       89 *       13 *         1 *</a:t>
            </a:r>
          </a:p>
          <a:p>
            <a:r>
              <a:rPr kumimoji="1" lang="en-US" altLang="ja-JP" dirty="0"/>
              <a:t>*       89 *       14 *       -16 *</a:t>
            </a:r>
          </a:p>
          <a:p>
            <a:r>
              <a:rPr kumimoji="1" lang="en-US" altLang="ja-JP" dirty="0"/>
              <a:t>*       89 *       15 *        16 *</a:t>
            </a:r>
          </a:p>
          <a:p>
            <a:r>
              <a:rPr kumimoji="1" lang="en-US" altLang="ja-JP" dirty="0"/>
              <a:t>*       89 *       16 *        94 *</a:t>
            </a:r>
          </a:p>
          <a:p>
            <a:r>
              <a:rPr kumimoji="1" lang="en-US" altLang="ja-JP" dirty="0"/>
              <a:t>*       89 *       17 *        -1 *</a:t>
            </a:r>
          </a:p>
          <a:p>
            <a:r>
              <a:rPr kumimoji="1" lang="en-US" altLang="ja-JP" dirty="0"/>
              <a:t>*       89 *       18 *         1 *</a:t>
            </a:r>
          </a:p>
          <a:p>
            <a:r>
              <a:rPr kumimoji="1" lang="en-US" altLang="ja-JP" dirty="0"/>
              <a:t>*       89 *       19 *        -1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23 *</a:t>
            </a:r>
          </a:p>
          <a:p>
            <a:r>
              <a:rPr kumimoji="1" lang="en-US" altLang="ja-JP" dirty="0"/>
              <a:t>*       90 *        9 *        23 *</a:t>
            </a:r>
          </a:p>
          <a:p>
            <a:r>
              <a:rPr kumimoji="1" lang="en-US" altLang="ja-JP" dirty="0"/>
              <a:t>*       90 *       10 *       -16 *</a:t>
            </a:r>
          </a:p>
          <a:p>
            <a:r>
              <a:rPr kumimoji="1" lang="en-US" altLang="ja-JP" dirty="0"/>
              <a:t>*       90 *       11 *        16 *</a:t>
            </a:r>
          </a:p>
          <a:p>
            <a:r>
              <a:rPr kumimoji="1" lang="en-US" altLang="ja-JP" dirty="0"/>
              <a:t>*       90 *       12 *        -1 *</a:t>
            </a:r>
          </a:p>
          <a:p>
            <a:r>
              <a:rPr kumimoji="1" lang="en-US" altLang="ja-JP" dirty="0"/>
              <a:t>*       90 *       13 *         1 *</a:t>
            </a:r>
          </a:p>
          <a:p>
            <a:r>
              <a:rPr kumimoji="1" lang="en-US" altLang="ja-JP" dirty="0"/>
              <a:t>*       90 *       14 *       -16 *</a:t>
            </a:r>
          </a:p>
          <a:p>
            <a:r>
              <a:rPr kumimoji="1" lang="en-US" altLang="ja-JP" dirty="0"/>
              <a:t>*       90 *       15 *        16 *</a:t>
            </a:r>
          </a:p>
          <a:p>
            <a:r>
              <a:rPr kumimoji="1" lang="en-US" altLang="ja-JP" dirty="0"/>
              <a:t>*       90 *       16 *        94 *</a:t>
            </a:r>
          </a:p>
          <a:p>
            <a:r>
              <a:rPr kumimoji="1" lang="en-US" altLang="ja-JP" dirty="0"/>
              <a:t>*       90 *       17 *        -1 *</a:t>
            </a:r>
          </a:p>
          <a:p>
            <a:r>
              <a:rPr kumimoji="1" lang="en-US" altLang="ja-JP" dirty="0"/>
              <a:t>*       90 *       18 *         1 *</a:t>
            </a:r>
          </a:p>
          <a:p>
            <a:r>
              <a:rPr kumimoji="1" lang="en-US" altLang="ja-JP" dirty="0"/>
              <a:t>*       90 *       19 *        -1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23 *</a:t>
            </a:r>
          </a:p>
          <a:p>
            <a:r>
              <a:rPr kumimoji="1" lang="en-US" altLang="ja-JP" dirty="0"/>
              <a:t>*       91 *        9 *        23 *</a:t>
            </a:r>
          </a:p>
          <a:p>
            <a:r>
              <a:rPr kumimoji="1" lang="en-US" altLang="ja-JP" dirty="0"/>
              <a:t>*       91 *       10 *       -14 *</a:t>
            </a:r>
          </a:p>
          <a:p>
            <a:r>
              <a:rPr kumimoji="1" lang="en-US" altLang="ja-JP" dirty="0"/>
              <a:t>*       91 *       11 *        14 *</a:t>
            </a:r>
          </a:p>
          <a:p>
            <a:r>
              <a:rPr kumimoji="1" lang="en-US" altLang="ja-JP" dirty="0"/>
              <a:t>*       91 *       12 *        -2 *</a:t>
            </a:r>
          </a:p>
          <a:p>
            <a:r>
              <a:rPr kumimoji="1" lang="en-US" altLang="ja-JP" dirty="0"/>
              <a:t>*       91 *       13 *         2 *</a:t>
            </a:r>
          </a:p>
          <a:p>
            <a:r>
              <a:rPr kumimoji="1" lang="en-US" altLang="ja-JP" dirty="0"/>
              <a:t>*       91 *       14 *       -14 *</a:t>
            </a:r>
          </a:p>
          <a:p>
            <a:r>
              <a:rPr kumimoji="1" lang="en-US" altLang="ja-JP" dirty="0"/>
              <a:t>*       91 *       15 *        14 *</a:t>
            </a:r>
          </a:p>
          <a:p>
            <a:r>
              <a:rPr kumimoji="1" lang="en-US" altLang="ja-JP" dirty="0"/>
              <a:t>*       91 *       16 *        94 *</a:t>
            </a:r>
          </a:p>
          <a:p>
            <a:r>
              <a:rPr kumimoji="1" lang="en-US" altLang="ja-JP" dirty="0"/>
              <a:t>*       91 *       17 *        -2 *</a:t>
            </a:r>
          </a:p>
          <a:p>
            <a:r>
              <a:rPr kumimoji="1" lang="en-US" altLang="ja-JP" dirty="0"/>
              <a:t>*       91 *       18 *         2 *</a:t>
            </a:r>
          </a:p>
          <a:p>
            <a:r>
              <a:rPr kumimoji="1" lang="en-US" altLang="ja-JP" dirty="0"/>
              <a:t>*       91 *       19 *        -2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23 *</a:t>
            </a:r>
          </a:p>
          <a:p>
            <a:r>
              <a:rPr kumimoji="1" lang="en-US" altLang="ja-JP" dirty="0"/>
              <a:t>Type &lt;CR&gt; to continue or q to quit ==&gt;</a:t>
            </a:r>
          </a:p>
          <a:p>
            <a:r>
              <a:rPr kumimoji="1" lang="en-US" altLang="ja-JP" dirty="0"/>
              <a:t>*       92 *       10 *       -16 *</a:t>
            </a:r>
          </a:p>
          <a:p>
            <a:r>
              <a:rPr kumimoji="1" lang="en-US" altLang="ja-JP" dirty="0"/>
              <a:t>*       92 *       11 *        16 *</a:t>
            </a:r>
          </a:p>
          <a:p>
            <a:r>
              <a:rPr kumimoji="1" lang="en-US" altLang="ja-JP" dirty="0"/>
              <a:t>*       92 *       12 *        -2 *</a:t>
            </a:r>
          </a:p>
          <a:p>
            <a:r>
              <a:rPr kumimoji="1" lang="en-US" altLang="ja-JP" dirty="0"/>
              <a:t>*       92 *       13 *         2 *</a:t>
            </a:r>
          </a:p>
          <a:p>
            <a:r>
              <a:rPr kumimoji="1" lang="en-US" altLang="ja-JP" dirty="0"/>
              <a:t>*       92 *       14 *       -16 *</a:t>
            </a:r>
          </a:p>
          <a:p>
            <a:r>
              <a:rPr kumimoji="1" lang="en-US" altLang="ja-JP" dirty="0"/>
              <a:t>*       92 *       15 *        16 *</a:t>
            </a:r>
          </a:p>
          <a:p>
            <a:r>
              <a:rPr kumimoji="1" lang="en-US" altLang="ja-JP" dirty="0"/>
              <a:t>*       92 *       16 *        94 *</a:t>
            </a:r>
          </a:p>
          <a:p>
            <a:r>
              <a:rPr kumimoji="1" lang="en-US" altLang="ja-JP" dirty="0"/>
              <a:t>*       92 *       17 *        -2 *</a:t>
            </a:r>
          </a:p>
          <a:p>
            <a:r>
              <a:rPr kumimoji="1" lang="en-US" altLang="ja-JP" dirty="0"/>
              <a:t>*       92 *       18 *         2 *</a:t>
            </a:r>
          </a:p>
          <a:p>
            <a:r>
              <a:rPr kumimoji="1" lang="en-US" altLang="ja-JP" dirty="0"/>
              <a:t>*       92 *       19 *        -2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-14 *</a:t>
            </a:r>
          </a:p>
          <a:p>
            <a:r>
              <a:rPr kumimoji="1" lang="en-US" altLang="ja-JP" dirty="0"/>
              <a:t>*       93 *       10 *        14 *</a:t>
            </a:r>
          </a:p>
          <a:p>
            <a:r>
              <a:rPr kumimoji="1" lang="en-US" altLang="ja-JP" dirty="0"/>
              <a:t>*       93 *       11 *        -3 *</a:t>
            </a:r>
          </a:p>
          <a:p>
            <a:r>
              <a:rPr kumimoji="1" lang="en-US" altLang="ja-JP" dirty="0"/>
              <a:t>*       93 *       12 *         3 *</a:t>
            </a:r>
          </a:p>
          <a:p>
            <a:r>
              <a:rPr kumimoji="1" lang="en-US" altLang="ja-JP" dirty="0"/>
              <a:t>*       93 *       13 *       -14 *</a:t>
            </a:r>
          </a:p>
          <a:p>
            <a:r>
              <a:rPr kumimoji="1" lang="en-US" altLang="ja-JP" dirty="0"/>
              <a:t>*       93 *       14 *        14 *</a:t>
            </a:r>
          </a:p>
          <a:p>
            <a:r>
              <a:rPr kumimoji="1" lang="en-US" altLang="ja-JP" dirty="0"/>
              <a:t>Type &lt;CR&gt; to continue or q to quit ==&gt;</a:t>
            </a:r>
          </a:p>
          <a:p>
            <a:r>
              <a:rPr kumimoji="1" lang="en-US" altLang="ja-JP" dirty="0"/>
              <a:t>*       93 *       15 *        94 *</a:t>
            </a:r>
          </a:p>
          <a:p>
            <a:r>
              <a:rPr kumimoji="1" lang="en-US" altLang="ja-JP" dirty="0"/>
              <a:t>*       93 *       16 *        -3 *</a:t>
            </a:r>
          </a:p>
          <a:p>
            <a:r>
              <a:rPr kumimoji="1" lang="en-US" altLang="ja-JP" dirty="0"/>
              <a:t>*       93 *       17 *         3 *</a:t>
            </a:r>
          </a:p>
          <a:p>
            <a:r>
              <a:rPr kumimoji="1" lang="en-US" altLang="ja-JP" dirty="0"/>
              <a:t>*       93 *       18 *        -3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23 *</a:t>
            </a:r>
          </a:p>
          <a:p>
            <a:r>
              <a:rPr kumimoji="1" lang="en-US" altLang="ja-JP" dirty="0"/>
              <a:t>*       94 *        9 *        23 *</a:t>
            </a:r>
          </a:p>
          <a:p>
            <a:r>
              <a:rPr kumimoji="1" lang="en-US" altLang="ja-JP" dirty="0"/>
              <a:t>*       94 *       10 *       -14 *</a:t>
            </a:r>
          </a:p>
          <a:p>
            <a:r>
              <a:rPr kumimoji="1" lang="en-US" altLang="ja-JP" dirty="0"/>
              <a:t>*       94 *       11 *        14 *</a:t>
            </a:r>
          </a:p>
          <a:p>
            <a:r>
              <a:rPr kumimoji="1" lang="en-US" altLang="ja-JP" dirty="0"/>
              <a:t>*       94 *       12 *        -2 *</a:t>
            </a:r>
          </a:p>
          <a:p>
            <a:r>
              <a:rPr kumimoji="1" lang="en-US" altLang="ja-JP" dirty="0"/>
              <a:t>*       94 *       13 *         2 *</a:t>
            </a:r>
          </a:p>
          <a:p>
            <a:r>
              <a:rPr kumimoji="1" lang="en-US" altLang="ja-JP" dirty="0"/>
              <a:t>*       94 *       14 *       -14 *</a:t>
            </a:r>
          </a:p>
          <a:p>
            <a:r>
              <a:rPr kumimoji="1" lang="en-US" altLang="ja-JP" dirty="0"/>
              <a:t>*       94 *       15 *        14 *</a:t>
            </a:r>
          </a:p>
          <a:p>
            <a:r>
              <a:rPr kumimoji="1" lang="en-US" altLang="ja-JP" dirty="0"/>
              <a:t>*       94 *       16 *        94 *</a:t>
            </a:r>
          </a:p>
          <a:p>
            <a:r>
              <a:rPr kumimoji="1" lang="en-US" altLang="ja-JP" dirty="0"/>
              <a:t>*       94 *       17 *        -2 *</a:t>
            </a:r>
          </a:p>
          <a:p>
            <a:r>
              <a:rPr kumimoji="1" lang="en-US" altLang="ja-JP" dirty="0"/>
              <a:t>*       94 *       18 *         2 *</a:t>
            </a:r>
          </a:p>
          <a:p>
            <a:r>
              <a:rPr kumimoji="1" lang="en-US" altLang="ja-JP" dirty="0"/>
              <a:t>*       94 *       19 *        -2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23 *</a:t>
            </a:r>
          </a:p>
          <a:p>
            <a:r>
              <a:rPr kumimoji="1" lang="en-US" altLang="ja-JP" dirty="0"/>
              <a:t>*       95 *       10 *       -14 *</a:t>
            </a:r>
          </a:p>
          <a:p>
            <a:r>
              <a:rPr kumimoji="1" lang="en-US" altLang="ja-JP" dirty="0"/>
              <a:t>*       95 *       11 *        14 *</a:t>
            </a:r>
          </a:p>
          <a:p>
            <a:r>
              <a:rPr kumimoji="1" lang="en-US" altLang="ja-JP" dirty="0"/>
              <a:t>*       95 *       12 *        -5 *</a:t>
            </a:r>
          </a:p>
          <a:p>
            <a:r>
              <a:rPr kumimoji="1" lang="en-US" altLang="ja-JP" dirty="0"/>
              <a:t>*       95 *       13 *         5 *</a:t>
            </a:r>
          </a:p>
          <a:p>
            <a:r>
              <a:rPr kumimoji="1" lang="en-US" altLang="ja-JP" dirty="0"/>
              <a:t>*       95 *       14 *       -14 *</a:t>
            </a:r>
          </a:p>
          <a:p>
            <a:r>
              <a:rPr kumimoji="1" lang="en-US" altLang="ja-JP" dirty="0"/>
              <a:t>*       95 *       15 *        14 *</a:t>
            </a:r>
          </a:p>
          <a:p>
            <a:r>
              <a:rPr kumimoji="1" lang="en-US" altLang="ja-JP" dirty="0"/>
              <a:t>*       95 *       16 *        94 *</a:t>
            </a:r>
          </a:p>
          <a:p>
            <a:r>
              <a:rPr kumimoji="1" lang="en-US" altLang="ja-JP" dirty="0"/>
              <a:t>*       95 *       17 *        -5 *</a:t>
            </a:r>
          </a:p>
          <a:p>
            <a:r>
              <a:rPr kumimoji="1" lang="en-US" altLang="ja-JP" dirty="0"/>
              <a:t>*       95 *       18 *         5 *</a:t>
            </a:r>
          </a:p>
          <a:p>
            <a:r>
              <a:rPr kumimoji="1" lang="en-US" altLang="ja-JP" dirty="0"/>
              <a:t>*       95 *       19 *        -5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-14 *</a:t>
            </a:r>
          </a:p>
          <a:p>
            <a:r>
              <a:rPr kumimoji="1" lang="en-US" altLang="ja-JP" dirty="0"/>
              <a:t>*       96 *        9 *        14 *</a:t>
            </a:r>
          </a:p>
          <a:p>
            <a:r>
              <a:rPr kumimoji="1" lang="en-US" altLang="ja-JP" dirty="0"/>
              <a:t>*       96 *       10 *        -4 *</a:t>
            </a:r>
          </a:p>
          <a:p>
            <a:r>
              <a:rPr kumimoji="1" lang="en-US" altLang="ja-JP" dirty="0"/>
              <a:t>*       96 *       11 *         4 *</a:t>
            </a:r>
          </a:p>
          <a:p>
            <a:r>
              <a:rPr kumimoji="1" lang="en-US" altLang="ja-JP" dirty="0"/>
              <a:t>*       96 *       12 *        94 *</a:t>
            </a:r>
          </a:p>
          <a:p>
            <a:r>
              <a:rPr kumimoji="1" lang="en-US" altLang="ja-JP" dirty="0"/>
              <a:t>*       96 *       13 *       -14 *</a:t>
            </a:r>
          </a:p>
          <a:p>
            <a:r>
              <a:rPr kumimoji="1" lang="en-US" altLang="ja-JP" dirty="0"/>
              <a:t>*       96 *       14 *        14 *</a:t>
            </a:r>
          </a:p>
          <a:p>
            <a:r>
              <a:rPr kumimoji="1" lang="en-US" altLang="ja-JP" dirty="0"/>
              <a:t>*       96 *       15 *        -4 *</a:t>
            </a:r>
          </a:p>
          <a:p>
            <a:r>
              <a:rPr kumimoji="1" lang="en-US" altLang="ja-JP" dirty="0"/>
              <a:t>*       96 *       16 *         4 *</a:t>
            </a:r>
          </a:p>
          <a:p>
            <a:r>
              <a:rPr kumimoji="1" lang="en-US" altLang="ja-JP" dirty="0"/>
              <a:t>*       96 *       17 *        -4 *</a:t>
            </a:r>
          </a:p>
          <a:p>
            <a:r>
              <a:rPr kumimoji="1" lang="en-US" altLang="ja-JP" dirty="0"/>
              <a:t>*       96 *       18 *        21 *</a:t>
            </a:r>
          </a:p>
          <a:p>
            <a:r>
              <a:rPr kumimoji="1" lang="en-US" altLang="ja-JP" dirty="0"/>
              <a:t>*       96 *       19 *         4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23 *</a:t>
            </a:r>
          </a:p>
          <a:p>
            <a:r>
              <a:rPr kumimoji="1" lang="en-US" altLang="ja-JP" dirty="0"/>
              <a:t>*       97 *        9 *       -16 *</a:t>
            </a:r>
          </a:p>
          <a:p>
            <a:r>
              <a:rPr kumimoji="1" lang="en-US" altLang="ja-JP" dirty="0"/>
              <a:t>Type &lt;CR&gt; to continue or q to quit ==&gt;</a:t>
            </a:r>
          </a:p>
          <a:p>
            <a:r>
              <a:rPr kumimoji="1" lang="en-US" altLang="ja-JP" dirty="0"/>
              <a:t>*       97 *       10 *        16 *</a:t>
            </a:r>
          </a:p>
          <a:p>
            <a:r>
              <a:rPr kumimoji="1" lang="en-US" altLang="ja-JP" dirty="0"/>
              <a:t>*       97 *       11 *        -4 *</a:t>
            </a:r>
          </a:p>
          <a:p>
            <a:r>
              <a:rPr kumimoji="1" lang="en-US" altLang="ja-JP" dirty="0"/>
              <a:t>*       97 *       12 *         4 *</a:t>
            </a:r>
          </a:p>
          <a:p>
            <a:r>
              <a:rPr kumimoji="1" lang="en-US" altLang="ja-JP" dirty="0"/>
              <a:t>*       97 *       13 *       -16 *</a:t>
            </a:r>
          </a:p>
          <a:p>
            <a:r>
              <a:rPr kumimoji="1" lang="en-US" altLang="ja-JP" dirty="0"/>
              <a:t>*       97 *       14 *        16 *</a:t>
            </a:r>
          </a:p>
          <a:p>
            <a:r>
              <a:rPr kumimoji="1" lang="en-US" altLang="ja-JP" dirty="0"/>
              <a:t>*       97 *       15 *        94 *</a:t>
            </a:r>
          </a:p>
          <a:p>
            <a:r>
              <a:rPr kumimoji="1" lang="en-US" altLang="ja-JP" dirty="0"/>
              <a:t>*       97 *       16 *        -4 *</a:t>
            </a:r>
          </a:p>
          <a:p>
            <a:r>
              <a:rPr kumimoji="1" lang="en-US" altLang="ja-JP" dirty="0"/>
              <a:t>*       97 *       17 *         4 *</a:t>
            </a:r>
          </a:p>
          <a:p>
            <a:r>
              <a:rPr kumimoji="1" lang="en-US" altLang="ja-JP" dirty="0"/>
              <a:t>*       97 *       18 *         4 *</a:t>
            </a:r>
          </a:p>
          <a:p>
            <a:r>
              <a:rPr kumimoji="1" lang="en-US" altLang="ja-JP" dirty="0"/>
              <a:t>*       97 *       19 *        21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23 *</a:t>
            </a:r>
          </a:p>
          <a:p>
            <a:r>
              <a:rPr kumimoji="1" lang="en-US" altLang="ja-JP" dirty="0"/>
              <a:t>*       98 *        9 *        23 *</a:t>
            </a:r>
          </a:p>
          <a:p>
            <a:r>
              <a:rPr kumimoji="1" lang="en-US" altLang="ja-JP" dirty="0"/>
              <a:t>*       98 *       10 *       -14 *</a:t>
            </a:r>
          </a:p>
          <a:p>
            <a:r>
              <a:rPr kumimoji="1" lang="en-US" altLang="ja-JP" dirty="0"/>
              <a:t>*       98 *       11 *        14 *</a:t>
            </a:r>
          </a:p>
          <a:p>
            <a:r>
              <a:rPr kumimoji="1" lang="en-US" altLang="ja-JP" dirty="0"/>
              <a:t>*       98 *       12 *        -1 *</a:t>
            </a:r>
          </a:p>
          <a:p>
            <a:r>
              <a:rPr kumimoji="1" lang="en-US" altLang="ja-JP" dirty="0"/>
              <a:t>*       98 *       13 *         1 *</a:t>
            </a:r>
          </a:p>
          <a:p>
            <a:r>
              <a:rPr kumimoji="1" lang="en-US" altLang="ja-JP" dirty="0"/>
              <a:t>*       98 *       14 *       -14 *</a:t>
            </a:r>
          </a:p>
          <a:p>
            <a:r>
              <a:rPr kumimoji="1" lang="en-US" altLang="ja-JP" dirty="0"/>
              <a:t>Type &lt;CR&gt; to continue or q to quit ==&gt;</a:t>
            </a:r>
          </a:p>
          <a:p>
            <a:r>
              <a:rPr kumimoji="1" lang="en-US" altLang="ja-JP" dirty="0"/>
              <a:t>*       98 *       15 *        14 *</a:t>
            </a:r>
          </a:p>
          <a:p>
            <a:r>
              <a:rPr kumimoji="1" lang="en-US" altLang="ja-JP" dirty="0"/>
              <a:t>*       98 *       16 *        94 *</a:t>
            </a:r>
          </a:p>
          <a:p>
            <a:r>
              <a:rPr kumimoji="1" lang="en-US" altLang="ja-JP" dirty="0"/>
              <a:t>*       98 *       17 *        -1 *</a:t>
            </a:r>
          </a:p>
          <a:p>
            <a:r>
              <a:rPr kumimoji="1" lang="en-US" altLang="ja-JP" dirty="0"/>
              <a:t>*       98 *       18 *         1 *</a:t>
            </a:r>
          </a:p>
          <a:p>
            <a:r>
              <a:rPr kumimoji="1" lang="en-US" altLang="ja-JP" dirty="0"/>
              <a:t>*       98 *       19 *        -1 *</a:t>
            </a:r>
          </a:p>
          <a:p>
            <a:r>
              <a:rPr kumimoji="1" lang="en-US" altLang="ja-JP" dirty="0"/>
              <a:t>***********************************</a:t>
            </a:r>
          </a:p>
          <a:p>
            <a:r>
              <a:rPr kumimoji="1" lang="en-US" altLang="ja-JP" dirty="0"/>
              <a:t>root [4]</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7</a:t>
            </a:fld>
            <a:endParaRPr kumimoji="1" lang="ja-JP" altLang="en-US"/>
          </a:p>
        </p:txBody>
      </p:sp>
    </p:spTree>
    <p:extLst>
      <p:ext uri="{BB962C8B-B14F-4D97-AF65-F5344CB8AC3E}">
        <p14:creationId xmlns:p14="http://schemas.microsoft.com/office/powerpoint/2010/main" val="3465224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8</a:t>
            </a:fld>
            <a:endParaRPr kumimoji="1" lang="ja-JP" altLang="en-US"/>
          </a:p>
        </p:txBody>
      </p:sp>
    </p:spTree>
    <p:extLst>
      <p:ext uri="{BB962C8B-B14F-4D97-AF65-F5344CB8AC3E}">
        <p14:creationId xmlns:p14="http://schemas.microsoft.com/office/powerpoint/2010/main" val="3963564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1 *        0 *           *</a:t>
            </a:r>
          </a:p>
          <a:p>
            <a:r>
              <a:rPr kumimoji="1" lang="en-US" altLang="ja-JP" dirty="0"/>
              <a:t>*        2 *        0 *           *</a:t>
            </a:r>
          </a:p>
          <a:p>
            <a:r>
              <a:rPr kumimoji="1" lang="en-US" altLang="ja-JP" dirty="0"/>
              <a:t>*        3 *        0 *           *</a:t>
            </a:r>
          </a:p>
          <a:p>
            <a:r>
              <a:rPr kumimoji="1" lang="en-US" altLang="ja-JP" dirty="0"/>
              <a:t>*        4 *        0 *      -211 *</a:t>
            </a:r>
          </a:p>
          <a:p>
            <a:r>
              <a:rPr kumimoji="1" lang="en-US" altLang="ja-JP" dirty="0"/>
              <a:t>*        5 *        0 *           *</a:t>
            </a:r>
          </a:p>
          <a:p>
            <a:r>
              <a:rPr kumimoji="1" lang="en-US" altLang="ja-JP" dirty="0"/>
              <a:t>*        6 *        0 *       211 *</a:t>
            </a:r>
          </a:p>
          <a:p>
            <a:r>
              <a:rPr kumimoji="1" lang="en-US" altLang="ja-JP" dirty="0"/>
              <a:t>*        7 *        0 *     -2112 *</a:t>
            </a:r>
          </a:p>
          <a:p>
            <a:r>
              <a:rPr kumimoji="1" lang="en-US" altLang="ja-JP" dirty="0"/>
              <a:t>*        8 *        0 *           *</a:t>
            </a:r>
          </a:p>
          <a:p>
            <a:r>
              <a:rPr kumimoji="1" lang="en-US" altLang="ja-JP" dirty="0"/>
              <a:t>*        9 *        0 *           *</a:t>
            </a:r>
          </a:p>
          <a:p>
            <a:r>
              <a:rPr kumimoji="1" lang="en-US" altLang="ja-JP" dirty="0"/>
              <a:t>*       10 *        0 *           *</a:t>
            </a:r>
          </a:p>
          <a:p>
            <a:r>
              <a:rPr kumimoji="1" lang="en-US" altLang="ja-JP" dirty="0"/>
              <a:t>*       11 *        0 *       211 *</a:t>
            </a:r>
          </a:p>
          <a:p>
            <a:r>
              <a:rPr kumimoji="1" lang="en-US" altLang="ja-JP" dirty="0"/>
              <a:t>*       11 *        1 *      -211 *</a:t>
            </a:r>
          </a:p>
          <a:p>
            <a:r>
              <a:rPr kumimoji="1" lang="en-US" altLang="ja-JP" dirty="0"/>
              <a:t>*       12 *        0 *           *</a:t>
            </a:r>
          </a:p>
          <a:p>
            <a:r>
              <a:rPr kumimoji="1" lang="en-US" altLang="ja-JP" dirty="0"/>
              <a:t>*       13 *        0 *           *</a:t>
            </a:r>
          </a:p>
          <a:p>
            <a:r>
              <a:rPr kumimoji="1" lang="en-US" altLang="ja-JP" dirty="0"/>
              <a:t>*       14 *        0 *           *</a:t>
            </a:r>
          </a:p>
          <a:p>
            <a:r>
              <a:rPr kumimoji="1" lang="en-US" altLang="ja-JP" dirty="0"/>
              <a:t>*       15 *        0 *           *</a:t>
            </a:r>
          </a:p>
          <a:p>
            <a:r>
              <a:rPr kumimoji="1" lang="en-US" altLang="ja-JP" dirty="0"/>
              <a:t>*       16 *        0 *           *</a:t>
            </a:r>
          </a:p>
          <a:p>
            <a:r>
              <a:rPr kumimoji="1" lang="en-US" altLang="ja-JP" dirty="0"/>
              <a:t>*       17 *        0 *           *</a:t>
            </a:r>
          </a:p>
          <a:p>
            <a:r>
              <a:rPr kumimoji="1" lang="en-US" altLang="ja-JP" dirty="0"/>
              <a:t>*       18 *        0 *       211 *</a:t>
            </a:r>
          </a:p>
          <a:p>
            <a:r>
              <a:rPr kumimoji="1" lang="en-US" altLang="ja-JP" dirty="0"/>
              <a:t>*       18 *        1 *      -211 *</a:t>
            </a:r>
          </a:p>
          <a:p>
            <a:r>
              <a:rPr kumimoji="1" lang="en-US" altLang="ja-JP" dirty="0"/>
              <a:t>*       19 *        0 *           *</a:t>
            </a:r>
          </a:p>
          <a:p>
            <a:r>
              <a:rPr kumimoji="1" lang="en-US" altLang="ja-JP" dirty="0"/>
              <a:t>*       20 *        0 *           *</a:t>
            </a:r>
          </a:p>
          <a:p>
            <a:r>
              <a:rPr kumimoji="1" lang="en-US" altLang="ja-JP" dirty="0"/>
              <a:t>*       21 *        0 *      -211 *</a:t>
            </a:r>
          </a:p>
          <a:p>
            <a:r>
              <a:rPr kumimoji="1" lang="en-US" altLang="ja-JP" dirty="0"/>
              <a:t>*       22 *        0 *       211 *</a:t>
            </a:r>
          </a:p>
          <a:p>
            <a:r>
              <a:rPr kumimoji="1" lang="en-US" altLang="ja-JP" dirty="0"/>
              <a:t>Type &lt;CR&gt; to continue or q to quit ==&gt; c</a:t>
            </a:r>
          </a:p>
          <a:p>
            <a:r>
              <a:rPr kumimoji="1" lang="en-US" altLang="ja-JP" dirty="0"/>
              <a:t>*       22 *        1 *       211 *</a:t>
            </a:r>
          </a:p>
          <a:p>
            <a:r>
              <a:rPr kumimoji="1" lang="en-US" altLang="ja-JP" dirty="0"/>
              <a:t>*       23 *        0 *      -211 *</a:t>
            </a:r>
          </a:p>
          <a:p>
            <a:r>
              <a:rPr kumimoji="1" lang="en-US" altLang="ja-JP" dirty="0"/>
              <a:t>*       24 *        0 *     -2212 *</a:t>
            </a:r>
          </a:p>
          <a:p>
            <a:r>
              <a:rPr kumimoji="1" lang="en-US" altLang="ja-JP" dirty="0"/>
              <a:t>*       25 *        0 *        22 *</a:t>
            </a:r>
          </a:p>
          <a:p>
            <a:r>
              <a:rPr kumimoji="1" lang="en-US" altLang="ja-JP" dirty="0"/>
              <a:t>*       25 *        1 *        22 *</a:t>
            </a:r>
          </a:p>
          <a:p>
            <a:r>
              <a:rPr kumimoji="1" lang="en-US" altLang="ja-JP" dirty="0"/>
              <a:t>*       26 *        0 *           *</a:t>
            </a:r>
          </a:p>
          <a:p>
            <a:r>
              <a:rPr kumimoji="1" lang="en-US" altLang="ja-JP" dirty="0"/>
              <a:t>*       27 *        0 *           *</a:t>
            </a:r>
          </a:p>
          <a:p>
            <a:r>
              <a:rPr kumimoji="1" lang="en-US" altLang="ja-JP" dirty="0"/>
              <a:t>*       28 *        0 *           *</a:t>
            </a:r>
          </a:p>
          <a:p>
            <a:r>
              <a:rPr kumimoji="1" lang="en-US" altLang="ja-JP" dirty="0"/>
              <a:t>*       29 *        0 *       130 *</a:t>
            </a:r>
          </a:p>
          <a:p>
            <a:r>
              <a:rPr kumimoji="1" lang="en-US" altLang="ja-JP" dirty="0"/>
              <a:t>*       30 *        0 *       211 *</a:t>
            </a:r>
          </a:p>
          <a:p>
            <a:r>
              <a:rPr kumimoji="1" lang="en-US" altLang="ja-JP" dirty="0"/>
              <a:t>*       31 *        0 *       211 *</a:t>
            </a:r>
          </a:p>
          <a:p>
            <a:r>
              <a:rPr kumimoji="1" lang="en-US" altLang="ja-JP" dirty="0"/>
              <a:t>*       31 *        1 *      -211 *</a:t>
            </a:r>
          </a:p>
          <a:p>
            <a:r>
              <a:rPr kumimoji="1" lang="en-US" altLang="ja-JP" dirty="0"/>
              <a:t>*       32 *        0 *      -321 *</a:t>
            </a:r>
          </a:p>
          <a:p>
            <a:r>
              <a:rPr kumimoji="1" lang="en-US" altLang="ja-JP" dirty="0"/>
              <a:t>*       33 *        0 *           *</a:t>
            </a:r>
          </a:p>
          <a:p>
            <a:r>
              <a:rPr kumimoji="1" lang="en-US" altLang="ja-JP" dirty="0"/>
              <a:t>*       34 *        0 *           *</a:t>
            </a:r>
          </a:p>
          <a:p>
            <a:r>
              <a:rPr kumimoji="1" lang="en-US" altLang="ja-JP" dirty="0"/>
              <a:t>*       35 *        0 *      -211 *</a:t>
            </a:r>
          </a:p>
          <a:p>
            <a:r>
              <a:rPr kumimoji="1" lang="en-US" altLang="ja-JP" dirty="0"/>
              <a:t>*       35 *        1 *      -211 *</a:t>
            </a:r>
          </a:p>
          <a:p>
            <a:r>
              <a:rPr kumimoji="1" lang="en-US" altLang="ja-JP" dirty="0"/>
              <a:t>*       36 *        0 *      -211 *</a:t>
            </a:r>
          </a:p>
          <a:p>
            <a:r>
              <a:rPr kumimoji="1" lang="en-US" altLang="ja-JP" dirty="0"/>
              <a:t>*       37 *        0 * 1.000e+09 *</a:t>
            </a:r>
          </a:p>
          <a:p>
            <a:r>
              <a:rPr kumimoji="1" lang="en-US" altLang="ja-JP" dirty="0"/>
              <a:t>*       37 *        1 *      -211 *</a:t>
            </a:r>
          </a:p>
          <a:p>
            <a:r>
              <a:rPr kumimoji="1" lang="en-US" altLang="ja-JP" dirty="0"/>
              <a:t>*       38 *        0 *      -211 *</a:t>
            </a:r>
          </a:p>
          <a:p>
            <a:r>
              <a:rPr kumimoji="1" lang="en-US" altLang="ja-JP" dirty="0"/>
              <a:t>*       38 *        1 *       211 *</a:t>
            </a:r>
          </a:p>
          <a:p>
            <a:r>
              <a:rPr kumimoji="1" lang="en-US" altLang="ja-JP" dirty="0"/>
              <a:t>*       38 *        2 *       211 *</a:t>
            </a:r>
          </a:p>
          <a:p>
            <a:r>
              <a:rPr kumimoji="1" lang="en-US" altLang="ja-JP" dirty="0"/>
              <a:t>*       39 *        0 *       211 *</a:t>
            </a:r>
          </a:p>
          <a:p>
            <a:r>
              <a:rPr kumimoji="1" lang="en-US" altLang="ja-JP" dirty="0"/>
              <a:t>*       40 *        0 *       130 *</a:t>
            </a:r>
          </a:p>
          <a:p>
            <a:r>
              <a:rPr kumimoji="1" lang="en-US" altLang="ja-JP" dirty="0"/>
              <a:t>Type &lt;CR&gt; to continue or q to quit ==&gt; c</a:t>
            </a:r>
          </a:p>
          <a:p>
            <a:r>
              <a:rPr kumimoji="1" lang="en-US" altLang="ja-JP" dirty="0"/>
              <a:t>*       40 *        1 *      -211 *</a:t>
            </a:r>
          </a:p>
          <a:p>
            <a:r>
              <a:rPr kumimoji="1" lang="en-US" altLang="ja-JP" dirty="0"/>
              <a:t>*       40 *        2 *       130 *</a:t>
            </a:r>
          </a:p>
          <a:p>
            <a:r>
              <a:rPr kumimoji="1" lang="en-US" altLang="ja-JP" dirty="0"/>
              <a:t>*       41 *        0 *           *</a:t>
            </a:r>
          </a:p>
          <a:p>
            <a:r>
              <a:rPr kumimoji="1" lang="en-US" altLang="ja-JP" dirty="0"/>
              <a:t>*       42 *        0 *       130 *</a:t>
            </a:r>
          </a:p>
          <a:p>
            <a:r>
              <a:rPr kumimoji="1" lang="en-US" altLang="ja-JP" dirty="0"/>
              <a:t>*       42 *        1 *       211 *</a:t>
            </a:r>
          </a:p>
          <a:p>
            <a:r>
              <a:rPr kumimoji="1" lang="en-US" altLang="ja-JP" dirty="0"/>
              <a:t>*       43 *        0 *           *</a:t>
            </a:r>
          </a:p>
          <a:p>
            <a:r>
              <a:rPr kumimoji="1" lang="en-US" altLang="ja-JP" dirty="0"/>
              <a:t>*       44 *        0 *      -211 *</a:t>
            </a:r>
          </a:p>
          <a:p>
            <a:r>
              <a:rPr kumimoji="1" lang="en-US" altLang="ja-JP" dirty="0"/>
              <a:t>*       45 *        0 *           *</a:t>
            </a:r>
          </a:p>
          <a:p>
            <a:r>
              <a:rPr kumimoji="1" lang="en-US" altLang="ja-JP" dirty="0"/>
              <a:t>*       46 *        0 *           *</a:t>
            </a:r>
          </a:p>
          <a:p>
            <a:r>
              <a:rPr kumimoji="1" lang="en-US" altLang="ja-JP" dirty="0"/>
              <a:t>*       47 *        0 *      -211 *</a:t>
            </a:r>
          </a:p>
          <a:p>
            <a:r>
              <a:rPr kumimoji="1" lang="en-US" altLang="ja-JP" dirty="0"/>
              <a:t>*       48 *        0 *           *</a:t>
            </a:r>
          </a:p>
          <a:p>
            <a:r>
              <a:rPr kumimoji="1" lang="en-US" altLang="ja-JP" dirty="0"/>
              <a:t>*       49 *        0 *      -321 *</a:t>
            </a:r>
          </a:p>
          <a:p>
            <a:r>
              <a:rPr kumimoji="1" lang="en-US" altLang="ja-JP" dirty="0"/>
              <a:t>*       49 *        1 *       211 *</a:t>
            </a:r>
          </a:p>
          <a:p>
            <a:r>
              <a:rPr kumimoji="1" lang="en-US" altLang="ja-JP" dirty="0"/>
              <a:t>*       49 *        2 *      -211 *</a:t>
            </a:r>
          </a:p>
          <a:p>
            <a:r>
              <a:rPr kumimoji="1" lang="en-US" altLang="ja-JP" dirty="0"/>
              <a:t>*       50 *        0 *      -211 *</a:t>
            </a:r>
          </a:p>
          <a:p>
            <a:r>
              <a:rPr kumimoji="1" lang="en-US" altLang="ja-JP" dirty="0"/>
              <a:t>*       51 *        0 *           *</a:t>
            </a:r>
          </a:p>
          <a:p>
            <a:r>
              <a:rPr kumimoji="1" lang="en-US" altLang="ja-JP" dirty="0"/>
              <a:t>*       52 *        0 *      -321 *</a:t>
            </a:r>
          </a:p>
          <a:p>
            <a:r>
              <a:rPr kumimoji="1" lang="en-US" altLang="ja-JP" dirty="0"/>
              <a:t>*       52 *        1 *       211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22 *</a:t>
            </a:r>
          </a:p>
          <a:p>
            <a:r>
              <a:rPr kumimoji="1" lang="en-US" altLang="ja-JP" dirty="0"/>
              <a:t>*       59 *        0 *      -211 *</a:t>
            </a:r>
          </a:p>
          <a:p>
            <a:r>
              <a:rPr kumimoji="1" lang="en-US" altLang="ja-JP" dirty="0"/>
              <a:t>Type &lt;CR&gt; to continue or q to quit ==&gt; c</a:t>
            </a:r>
          </a:p>
          <a:p>
            <a:r>
              <a:rPr kumimoji="1" lang="en-US" altLang="ja-JP" dirty="0"/>
              <a:t>*       59 *        1 *       321 *</a:t>
            </a:r>
          </a:p>
          <a:p>
            <a:r>
              <a:rPr kumimoji="1" lang="en-US" altLang="ja-JP" dirty="0"/>
              <a:t>*       60 *        0 *      -211 *</a:t>
            </a:r>
          </a:p>
          <a:p>
            <a:r>
              <a:rPr kumimoji="1" lang="en-US" altLang="ja-JP" dirty="0"/>
              <a:t>*       60 *        1 *       211 *</a:t>
            </a:r>
          </a:p>
          <a:p>
            <a:r>
              <a:rPr kumimoji="1" lang="en-US" altLang="ja-JP" dirty="0"/>
              <a:t>*       60 *        2 *      -211 *</a:t>
            </a:r>
          </a:p>
          <a:p>
            <a:r>
              <a:rPr kumimoji="1" lang="en-US" altLang="ja-JP" dirty="0"/>
              <a:t>*       61 *        0 *       211 *</a:t>
            </a:r>
          </a:p>
          <a:p>
            <a:r>
              <a:rPr kumimoji="1" lang="en-US" altLang="ja-JP" dirty="0"/>
              <a:t>*       62 *        0 *       211 *</a:t>
            </a:r>
          </a:p>
          <a:p>
            <a:r>
              <a:rPr kumimoji="1" lang="en-US" altLang="ja-JP" dirty="0"/>
              <a:t>*       63 *        0 *       211 *</a:t>
            </a:r>
          </a:p>
          <a:p>
            <a:r>
              <a:rPr kumimoji="1" lang="en-US" altLang="ja-JP" dirty="0"/>
              <a:t>*       63 *        1 *      -211 *</a:t>
            </a:r>
          </a:p>
          <a:p>
            <a:r>
              <a:rPr kumimoji="1" lang="en-US" altLang="ja-JP" dirty="0"/>
              <a:t>*       64 *        0 *           *</a:t>
            </a:r>
          </a:p>
          <a:p>
            <a:r>
              <a:rPr kumimoji="1" lang="en-US" altLang="ja-JP" dirty="0"/>
              <a:t>*       65 *        0 *           *</a:t>
            </a:r>
          </a:p>
          <a:p>
            <a:r>
              <a:rPr kumimoji="1" lang="en-US" altLang="ja-JP" dirty="0"/>
              <a:t>*       66 *        0 *     -3112 *</a:t>
            </a:r>
          </a:p>
          <a:p>
            <a:r>
              <a:rPr kumimoji="1" lang="en-US" altLang="ja-JP" dirty="0"/>
              <a:t>*       67 *        0 *      -211 *</a:t>
            </a:r>
          </a:p>
          <a:p>
            <a:r>
              <a:rPr kumimoji="1" lang="en-US" altLang="ja-JP" dirty="0"/>
              <a:t>*       67 *        1 *       321 *</a:t>
            </a:r>
          </a:p>
          <a:p>
            <a:r>
              <a:rPr kumimoji="1" lang="en-US" altLang="ja-JP" dirty="0"/>
              <a:t>*       68 *        0 *           *</a:t>
            </a:r>
          </a:p>
          <a:p>
            <a:r>
              <a:rPr kumimoji="1" lang="en-US" altLang="ja-JP" dirty="0"/>
              <a:t>*       69 *        0 *           *</a:t>
            </a:r>
          </a:p>
          <a:p>
            <a:r>
              <a:rPr kumimoji="1" lang="en-US" altLang="ja-JP" dirty="0"/>
              <a:t>*       70 *        0 *      -321 *</a:t>
            </a:r>
          </a:p>
          <a:p>
            <a:r>
              <a:rPr kumimoji="1" lang="en-US" altLang="ja-JP" dirty="0"/>
              <a:t>*       71 *        0 *       211 *</a:t>
            </a:r>
          </a:p>
          <a:p>
            <a:r>
              <a:rPr kumimoji="1" lang="en-US" altLang="ja-JP" dirty="0"/>
              <a:t>*       71 *        1 *       211 *</a:t>
            </a:r>
          </a:p>
          <a:p>
            <a:r>
              <a:rPr kumimoji="1" lang="en-US" altLang="ja-JP" dirty="0"/>
              <a:t>*       71 *        2 *      -321 *</a:t>
            </a:r>
          </a:p>
          <a:p>
            <a:r>
              <a:rPr kumimoji="1" lang="en-US" altLang="ja-JP" dirty="0"/>
              <a:t>*       72 *        0 *       211 *</a:t>
            </a:r>
          </a:p>
          <a:p>
            <a:r>
              <a:rPr kumimoji="1" lang="en-US" altLang="ja-JP" dirty="0"/>
              <a:t>*       73 *        0 *           *</a:t>
            </a:r>
          </a:p>
          <a:p>
            <a:r>
              <a:rPr kumimoji="1" lang="en-US" altLang="ja-JP" dirty="0"/>
              <a:t>*       74 *        0 *           *</a:t>
            </a:r>
          </a:p>
          <a:p>
            <a:r>
              <a:rPr kumimoji="1" lang="en-US" altLang="ja-JP" dirty="0"/>
              <a:t>*       75 *        0 *      -211 *</a:t>
            </a:r>
          </a:p>
          <a:p>
            <a:r>
              <a:rPr kumimoji="1" lang="en-US" altLang="ja-JP" dirty="0"/>
              <a:t>*       76 *        0 *      -211 *</a:t>
            </a:r>
          </a:p>
          <a:p>
            <a:r>
              <a:rPr kumimoji="1" lang="en-US" altLang="ja-JP" dirty="0"/>
              <a:t>*       76 *        1 *       211 *</a:t>
            </a:r>
          </a:p>
          <a:p>
            <a:r>
              <a:rPr kumimoji="1" lang="en-US" altLang="ja-JP" dirty="0"/>
              <a:t>Type &lt;CR&gt; to continue or q to quit ==&gt; c</a:t>
            </a:r>
          </a:p>
          <a:p>
            <a:r>
              <a:rPr kumimoji="1" lang="en-US" altLang="ja-JP" dirty="0"/>
              <a:t>*       77 *        0 *           *</a:t>
            </a:r>
          </a:p>
          <a:p>
            <a:r>
              <a:rPr kumimoji="1" lang="en-US" altLang="ja-JP" dirty="0"/>
              <a:t>*       78 *        0 *           *</a:t>
            </a:r>
          </a:p>
          <a:p>
            <a:r>
              <a:rPr kumimoji="1" lang="en-US" altLang="ja-JP" dirty="0"/>
              <a:t>*       79 *        0 *           *</a:t>
            </a:r>
          </a:p>
          <a:p>
            <a:r>
              <a:rPr kumimoji="1" lang="en-US" altLang="ja-JP" dirty="0"/>
              <a:t>*       80 *        0 *       321 *</a:t>
            </a:r>
          </a:p>
          <a:p>
            <a:r>
              <a:rPr kumimoji="1" lang="en-US" altLang="ja-JP" dirty="0"/>
              <a:t>*       81 *        0 *       211 *</a:t>
            </a:r>
          </a:p>
          <a:p>
            <a:r>
              <a:rPr kumimoji="1" lang="en-US" altLang="ja-JP" dirty="0"/>
              <a:t>*       82 *        0 *       321 *</a:t>
            </a:r>
          </a:p>
          <a:p>
            <a:r>
              <a:rPr kumimoji="1" lang="en-US" altLang="ja-JP" dirty="0"/>
              <a:t>*       83 *        0 *           *</a:t>
            </a:r>
          </a:p>
          <a:p>
            <a:r>
              <a:rPr kumimoji="1" lang="en-US" altLang="ja-JP" dirty="0"/>
              <a:t>*       84 *        0 *      -211 *</a:t>
            </a:r>
          </a:p>
          <a:p>
            <a:r>
              <a:rPr kumimoji="1" lang="en-US" altLang="ja-JP" dirty="0"/>
              <a:t>*       85 *        0 *        22 *</a:t>
            </a:r>
          </a:p>
          <a:p>
            <a:r>
              <a:rPr kumimoji="1" lang="en-US" altLang="ja-JP" dirty="0"/>
              <a:t>*       86 *        0 *      -211 *</a:t>
            </a:r>
          </a:p>
          <a:p>
            <a:r>
              <a:rPr kumimoji="1" lang="en-US" altLang="ja-JP" dirty="0"/>
              <a:t>*       87 *        0 *      -211 *</a:t>
            </a:r>
          </a:p>
          <a:p>
            <a:r>
              <a:rPr kumimoji="1" lang="en-US" altLang="ja-JP" dirty="0"/>
              <a:t>*       87 *        1 *       211 *</a:t>
            </a:r>
          </a:p>
          <a:p>
            <a:r>
              <a:rPr kumimoji="1" lang="en-US" altLang="ja-JP" dirty="0"/>
              <a:t>*       88 *        0 *       321 *</a:t>
            </a:r>
          </a:p>
          <a:p>
            <a:r>
              <a:rPr kumimoji="1" lang="en-US" altLang="ja-JP" dirty="0"/>
              <a:t>*       88 *        1 *       211 *</a:t>
            </a:r>
          </a:p>
          <a:p>
            <a:r>
              <a:rPr kumimoji="1" lang="en-US" altLang="ja-JP" dirty="0"/>
              <a:t>*       89 *        0 *      -211 *</a:t>
            </a:r>
          </a:p>
          <a:p>
            <a:r>
              <a:rPr kumimoji="1" lang="en-US" altLang="ja-JP" dirty="0"/>
              <a:t>*       89 *        1 *       211 *</a:t>
            </a:r>
          </a:p>
          <a:p>
            <a:r>
              <a:rPr kumimoji="1" lang="en-US" altLang="ja-JP" dirty="0"/>
              <a:t>*       89 *        2 *      -321 *</a:t>
            </a:r>
          </a:p>
          <a:p>
            <a:r>
              <a:rPr kumimoji="1" lang="en-US" altLang="ja-JP" dirty="0"/>
              <a:t>*       89 *        3 *      -321 *</a:t>
            </a:r>
          </a:p>
          <a:p>
            <a:r>
              <a:rPr kumimoji="1" lang="en-US" altLang="ja-JP" dirty="0"/>
              <a:t>*       90 *        0 *           *</a:t>
            </a:r>
          </a:p>
          <a:p>
            <a:r>
              <a:rPr kumimoji="1" lang="en-US" altLang="ja-JP" dirty="0"/>
              <a:t>*       91 *        0 *      -211 *</a:t>
            </a:r>
          </a:p>
          <a:p>
            <a:r>
              <a:rPr kumimoji="1" lang="en-US" altLang="ja-JP" dirty="0"/>
              <a:t>*       91 *        1 *      -211 *</a:t>
            </a:r>
          </a:p>
          <a:p>
            <a:r>
              <a:rPr kumimoji="1" lang="en-US" altLang="ja-JP" dirty="0"/>
              <a:t>*       92 *        0 *      -211 *</a:t>
            </a:r>
          </a:p>
          <a:p>
            <a:r>
              <a:rPr kumimoji="1" lang="en-US" altLang="ja-JP" dirty="0"/>
              <a:t>*       93 *        0 *       -11 *</a:t>
            </a:r>
          </a:p>
          <a:p>
            <a:r>
              <a:rPr kumimoji="1" lang="en-US" altLang="ja-JP" dirty="0"/>
              <a:t>*       94 *        0 *       211 *</a:t>
            </a:r>
          </a:p>
          <a:p>
            <a:r>
              <a:rPr kumimoji="1" lang="en-US" altLang="ja-JP" dirty="0"/>
              <a:t>*       95 *        0 *           *</a:t>
            </a:r>
          </a:p>
          <a:p>
            <a:r>
              <a:rPr kumimoji="1" lang="en-US" altLang="ja-JP" dirty="0"/>
              <a:t>Type &lt;CR&gt; to continue or q to quit ==&gt; c</a:t>
            </a:r>
          </a:p>
          <a:p>
            <a:r>
              <a:rPr kumimoji="1" lang="en-US" altLang="ja-JP" dirty="0"/>
              <a:t>*       96 *        0 *      2212 *</a:t>
            </a:r>
          </a:p>
          <a:p>
            <a:r>
              <a:rPr kumimoji="1" lang="en-US" altLang="ja-JP" dirty="0"/>
              <a:t>*       96 *        1 *       211 *</a:t>
            </a:r>
          </a:p>
          <a:p>
            <a:r>
              <a:rPr kumimoji="1" lang="en-US" altLang="ja-JP" dirty="0"/>
              <a:t>*       97 *        0 *           *</a:t>
            </a:r>
          </a:p>
          <a:p>
            <a:r>
              <a:rPr kumimoji="1" lang="en-US" altLang="ja-JP" dirty="0"/>
              <a:t>*       98 *        0 *       211 *</a:t>
            </a:r>
          </a:p>
          <a:p>
            <a:r>
              <a:rPr kumimoji="1" lang="en-US" altLang="ja-JP" dirty="0"/>
              <a:t>***********************************</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9</a:t>
            </a:fld>
            <a:endParaRPr kumimoji="1" lang="ja-JP" altLang="en-US"/>
          </a:p>
        </p:txBody>
      </p:sp>
    </p:spTree>
    <p:extLst>
      <p:ext uri="{BB962C8B-B14F-4D97-AF65-F5344CB8AC3E}">
        <p14:creationId xmlns:p14="http://schemas.microsoft.com/office/powerpoint/2010/main" val="3939992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new</a:t>
            </a:r>
          </a:p>
          <a:p>
            <a:r>
              <a:rPr kumimoji="1" lang="en-US" altLang="ja-JP" dirty="0"/>
              <a:t>root [2] Tree-&gt;Scan("</a:t>
            </a:r>
            <a:r>
              <a:rPr kumimoji="1" lang="en-US" altLang="ja-JP" dirty="0" err="1"/>
              <a:t>true_tau_parent_pdg</a:t>
            </a:r>
            <a:r>
              <a:rPr kumimoji="1" lang="en-US" altLang="ja-JP" dirty="0"/>
              <a:t>");</a:t>
            </a:r>
          </a:p>
          <a:p>
            <a:r>
              <a:rPr kumimoji="1" lang="en-US" altLang="ja-JP" dirty="0"/>
              <a:t>***********************************</a:t>
            </a:r>
          </a:p>
          <a:p>
            <a:r>
              <a:rPr kumimoji="1" lang="en-US" altLang="ja-JP" dirty="0"/>
              <a:t>*    Row   * Instance * </a:t>
            </a:r>
            <a:r>
              <a:rPr kumimoji="1" lang="en-US" altLang="ja-JP" dirty="0" err="1"/>
              <a:t>true_tau</a:t>
            </a:r>
            <a:r>
              <a:rPr kumimoji="1" lang="en-US" altLang="ja-JP" dirty="0"/>
              <a:t>_ *</a:t>
            </a:r>
          </a:p>
          <a:p>
            <a:r>
              <a:rPr kumimoji="1" lang="en-US" altLang="ja-JP" dirty="0"/>
              <a:t>***********************************</a:t>
            </a:r>
          </a:p>
          <a:p>
            <a:r>
              <a:rPr kumimoji="1" lang="en-US" altLang="ja-JP" dirty="0"/>
              <a:t>*        0 *        0 *           *</a:t>
            </a:r>
          </a:p>
          <a:p>
            <a:r>
              <a:rPr kumimoji="1" lang="en-US" altLang="ja-JP" dirty="0"/>
              <a:t>*        1 *        0 *           *</a:t>
            </a:r>
          </a:p>
          <a:p>
            <a:r>
              <a:rPr kumimoji="1" lang="en-US" altLang="ja-JP" dirty="0"/>
              <a:t>*        2 *        0 *           *</a:t>
            </a:r>
          </a:p>
          <a:p>
            <a:r>
              <a:rPr kumimoji="1" lang="en-US" altLang="ja-JP" dirty="0"/>
              <a:t>*        3 *        0 *           *</a:t>
            </a:r>
          </a:p>
          <a:p>
            <a:r>
              <a:rPr kumimoji="1" lang="en-US" altLang="ja-JP" dirty="0"/>
              <a:t>*        4 *        0 *           *</a:t>
            </a:r>
          </a:p>
          <a:p>
            <a:r>
              <a:rPr kumimoji="1" lang="en-US" altLang="ja-JP" dirty="0"/>
              <a:t>*        5 *        0 *           *</a:t>
            </a:r>
          </a:p>
          <a:p>
            <a:r>
              <a:rPr kumimoji="1" lang="en-US" altLang="ja-JP" dirty="0"/>
              <a:t>*        6 *        0 *      -521 *</a:t>
            </a:r>
          </a:p>
          <a:p>
            <a:r>
              <a:rPr kumimoji="1" lang="en-US" altLang="ja-JP" dirty="0"/>
              <a:t>*        7 *        0 *           *</a:t>
            </a:r>
          </a:p>
          <a:p>
            <a:r>
              <a:rPr kumimoji="1" lang="en-US" altLang="ja-JP" dirty="0"/>
              <a:t>*        8 *        0 *           *</a:t>
            </a:r>
          </a:p>
          <a:p>
            <a:r>
              <a:rPr kumimoji="1" lang="en-US" altLang="ja-JP" dirty="0"/>
              <a:t>*        9 *        0 *           *</a:t>
            </a:r>
          </a:p>
          <a:p>
            <a:r>
              <a:rPr kumimoji="1" lang="en-US" altLang="ja-JP" dirty="0"/>
              <a:t>*       10 *        0 *           *</a:t>
            </a:r>
          </a:p>
          <a:p>
            <a:r>
              <a:rPr kumimoji="1" lang="en-US" altLang="ja-JP" dirty="0"/>
              <a:t>*       11 *        0 *           *</a:t>
            </a:r>
          </a:p>
          <a:p>
            <a:r>
              <a:rPr kumimoji="1" lang="en-US" altLang="ja-JP" dirty="0"/>
              <a:t>*       12 *        0 *           *</a:t>
            </a:r>
          </a:p>
          <a:p>
            <a:r>
              <a:rPr kumimoji="1" lang="en-US" altLang="ja-JP" dirty="0"/>
              <a:t>*       13 *        0 *           *</a:t>
            </a:r>
          </a:p>
          <a:p>
            <a:r>
              <a:rPr kumimoji="1" lang="en-US" altLang="ja-JP" dirty="0"/>
              <a:t>*       14 *        0 *           *</a:t>
            </a:r>
          </a:p>
          <a:p>
            <a:r>
              <a:rPr kumimoji="1" lang="en-US" altLang="ja-JP" dirty="0"/>
              <a:t>*       15 *        0 *           *</a:t>
            </a:r>
          </a:p>
          <a:p>
            <a:r>
              <a:rPr kumimoji="1" lang="en-US" altLang="ja-JP" dirty="0"/>
              <a:t>*       16 *        0 *           *</a:t>
            </a:r>
          </a:p>
          <a:p>
            <a:r>
              <a:rPr kumimoji="1" lang="en-US" altLang="ja-JP" dirty="0"/>
              <a:t>*       17 *        0 *           *</a:t>
            </a:r>
          </a:p>
          <a:p>
            <a:r>
              <a:rPr kumimoji="1" lang="en-US" altLang="ja-JP" dirty="0"/>
              <a:t>*       18 *        0 *           *</a:t>
            </a:r>
          </a:p>
          <a:p>
            <a:r>
              <a:rPr kumimoji="1" lang="en-US" altLang="ja-JP" dirty="0"/>
              <a:t>*       19 *        0 *           *</a:t>
            </a:r>
          </a:p>
          <a:p>
            <a:r>
              <a:rPr kumimoji="1" lang="en-US" altLang="ja-JP" dirty="0"/>
              <a:t>*       20 *        0 *           *</a:t>
            </a:r>
          </a:p>
          <a:p>
            <a:r>
              <a:rPr kumimoji="1" lang="en-US" altLang="ja-JP" dirty="0"/>
              <a:t>*       21 *        0 *           *</a:t>
            </a:r>
          </a:p>
          <a:p>
            <a:r>
              <a:rPr kumimoji="1" lang="en-US" altLang="ja-JP" dirty="0"/>
              <a:t>*       22 *        0 *           *</a:t>
            </a:r>
          </a:p>
          <a:p>
            <a:r>
              <a:rPr kumimoji="1" lang="en-US" altLang="ja-JP" dirty="0"/>
              <a:t>*       23 *        0 *           *</a:t>
            </a:r>
          </a:p>
          <a:p>
            <a:r>
              <a:rPr kumimoji="1" lang="en-US" altLang="ja-JP" dirty="0"/>
              <a:t>*       24 *        0 *           *</a:t>
            </a:r>
          </a:p>
          <a:p>
            <a:r>
              <a:rPr kumimoji="1" lang="en-US" altLang="ja-JP" dirty="0"/>
              <a:t>Type &lt;CR&gt; to continue or q to quit ==&gt;</a:t>
            </a:r>
          </a:p>
          <a:p>
            <a:r>
              <a:rPr kumimoji="1" lang="en-US" altLang="ja-JP" dirty="0"/>
              <a:t>*       25 *        0 *           *</a:t>
            </a:r>
          </a:p>
          <a:p>
            <a:r>
              <a:rPr kumimoji="1" lang="en-US" altLang="ja-JP" dirty="0"/>
              <a:t>*       26 *        0 *           *</a:t>
            </a:r>
          </a:p>
          <a:p>
            <a:r>
              <a:rPr kumimoji="1" lang="en-US" altLang="ja-JP" dirty="0"/>
              <a:t>*       27 *        0 *           *</a:t>
            </a:r>
          </a:p>
          <a:p>
            <a:r>
              <a:rPr kumimoji="1" lang="en-US" altLang="ja-JP" dirty="0"/>
              <a:t>*       28 *        0 *           *</a:t>
            </a:r>
          </a:p>
          <a:p>
            <a:r>
              <a:rPr kumimoji="1" lang="en-US" altLang="ja-JP" dirty="0"/>
              <a:t>*       29 *        0 *           *</a:t>
            </a:r>
          </a:p>
          <a:p>
            <a:r>
              <a:rPr kumimoji="1" lang="en-US" altLang="ja-JP" dirty="0"/>
              <a:t>*       30 *        0 *           *</a:t>
            </a:r>
          </a:p>
          <a:p>
            <a:r>
              <a:rPr kumimoji="1" lang="en-US" altLang="ja-JP" dirty="0"/>
              <a:t>*       31 *        0 *           *</a:t>
            </a:r>
          </a:p>
          <a:p>
            <a:r>
              <a:rPr kumimoji="1" lang="en-US" altLang="ja-JP" dirty="0"/>
              <a:t>*       32 *        0 *           *</a:t>
            </a:r>
          </a:p>
          <a:p>
            <a:r>
              <a:rPr kumimoji="1" lang="en-US" altLang="ja-JP" dirty="0"/>
              <a:t>*       33 *        0 *           *</a:t>
            </a:r>
          </a:p>
          <a:p>
            <a:r>
              <a:rPr kumimoji="1" lang="en-US" altLang="ja-JP" dirty="0"/>
              <a:t>*       34 *        0 *           *</a:t>
            </a:r>
          </a:p>
          <a:p>
            <a:r>
              <a:rPr kumimoji="1" lang="en-US" altLang="ja-JP" dirty="0"/>
              <a:t>*       35 *        0 *           *</a:t>
            </a:r>
          </a:p>
          <a:p>
            <a:r>
              <a:rPr kumimoji="1" lang="en-US" altLang="ja-JP" dirty="0"/>
              <a:t>*       36 *        0 *           *</a:t>
            </a:r>
          </a:p>
          <a:p>
            <a:r>
              <a:rPr kumimoji="1" lang="en-US" altLang="ja-JP" dirty="0"/>
              <a:t>*       37 *        0 *           *</a:t>
            </a:r>
          </a:p>
          <a:p>
            <a:r>
              <a:rPr kumimoji="1" lang="en-US" altLang="ja-JP" dirty="0"/>
              <a:t>*       38 *        0 *           *</a:t>
            </a:r>
          </a:p>
          <a:p>
            <a:r>
              <a:rPr kumimoji="1" lang="en-US" altLang="ja-JP" dirty="0"/>
              <a:t>*       39 *        0 *           *</a:t>
            </a:r>
          </a:p>
          <a:p>
            <a:r>
              <a:rPr kumimoji="1" lang="en-US" altLang="ja-JP" dirty="0"/>
              <a:t>*       40 *        0 *           *</a:t>
            </a:r>
          </a:p>
          <a:p>
            <a:r>
              <a:rPr kumimoji="1" lang="en-US" altLang="ja-JP" dirty="0"/>
              <a:t>*       41 *        0 *           *</a:t>
            </a:r>
          </a:p>
          <a:p>
            <a:r>
              <a:rPr kumimoji="1" lang="en-US" altLang="ja-JP" dirty="0"/>
              <a:t>*       42 *        0 *           *</a:t>
            </a:r>
          </a:p>
          <a:p>
            <a:r>
              <a:rPr kumimoji="1" lang="en-US" altLang="ja-JP" dirty="0"/>
              <a:t>*       43 *        0 *           *</a:t>
            </a:r>
          </a:p>
          <a:p>
            <a:r>
              <a:rPr kumimoji="1" lang="en-US" altLang="ja-JP" dirty="0"/>
              <a:t>*       44 *        0 *           *</a:t>
            </a:r>
          </a:p>
          <a:p>
            <a:r>
              <a:rPr kumimoji="1" lang="en-US" altLang="ja-JP" dirty="0"/>
              <a:t>*       45 *        0 *           *</a:t>
            </a:r>
          </a:p>
          <a:p>
            <a:r>
              <a:rPr kumimoji="1" lang="en-US" altLang="ja-JP" dirty="0"/>
              <a:t>*       46 *        0 *       521 *</a:t>
            </a:r>
          </a:p>
          <a:p>
            <a:r>
              <a:rPr kumimoji="1" lang="en-US" altLang="ja-JP" dirty="0"/>
              <a:t>*       46 *        1 *      -511 *</a:t>
            </a:r>
          </a:p>
          <a:p>
            <a:r>
              <a:rPr kumimoji="1" lang="en-US" altLang="ja-JP" dirty="0"/>
              <a:t>*       47 *        0 *           *</a:t>
            </a:r>
          </a:p>
          <a:p>
            <a:r>
              <a:rPr kumimoji="1" lang="en-US" altLang="ja-JP" dirty="0"/>
              <a:t>*       48 *        0 *           *</a:t>
            </a:r>
          </a:p>
          <a:p>
            <a:r>
              <a:rPr kumimoji="1" lang="en-US" altLang="ja-JP" dirty="0"/>
              <a:t>Type &lt;CR&gt; to continue or q to quit ==&gt;</a:t>
            </a:r>
          </a:p>
          <a:p>
            <a:r>
              <a:rPr kumimoji="1" lang="en-US" altLang="ja-JP" dirty="0"/>
              <a:t>*       49 *        0 *           *</a:t>
            </a:r>
          </a:p>
          <a:p>
            <a:r>
              <a:rPr kumimoji="1" lang="en-US" altLang="ja-JP" dirty="0"/>
              <a:t>*       50 *        0 *           *</a:t>
            </a:r>
          </a:p>
          <a:p>
            <a:r>
              <a:rPr kumimoji="1" lang="en-US" altLang="ja-JP" dirty="0"/>
              <a:t>*       51 *        0 *           *</a:t>
            </a:r>
          </a:p>
          <a:p>
            <a:r>
              <a:rPr kumimoji="1" lang="en-US" altLang="ja-JP" dirty="0"/>
              <a:t>*       52 *        0 *           *</a:t>
            </a:r>
          </a:p>
          <a:p>
            <a:r>
              <a:rPr kumimoji="1" lang="en-US" altLang="ja-JP" dirty="0"/>
              <a:t>*       53 *        0 *           *</a:t>
            </a:r>
          </a:p>
          <a:p>
            <a:r>
              <a:rPr kumimoji="1" lang="en-US" altLang="ja-JP" dirty="0"/>
              <a:t>*       54 *        0 *           *</a:t>
            </a:r>
          </a:p>
          <a:p>
            <a:r>
              <a:rPr kumimoji="1" lang="en-US" altLang="ja-JP" dirty="0"/>
              <a:t>*       55 *        0 *           *</a:t>
            </a:r>
          </a:p>
          <a:p>
            <a:r>
              <a:rPr kumimoji="1" lang="en-US" altLang="ja-JP" dirty="0"/>
              <a:t>*       56 *        0 *           *</a:t>
            </a:r>
          </a:p>
          <a:p>
            <a:r>
              <a:rPr kumimoji="1" lang="en-US" altLang="ja-JP" dirty="0"/>
              <a:t>*       57 *        0 *           *</a:t>
            </a:r>
          </a:p>
          <a:p>
            <a:r>
              <a:rPr kumimoji="1" lang="en-US" altLang="ja-JP" dirty="0"/>
              <a:t>*       58 *        0 *           *</a:t>
            </a:r>
          </a:p>
          <a:p>
            <a:r>
              <a:rPr kumimoji="1" lang="en-US" altLang="ja-JP" dirty="0"/>
              <a:t>*       59 *        0 *           *</a:t>
            </a:r>
          </a:p>
          <a:p>
            <a:r>
              <a:rPr kumimoji="1" lang="en-US" altLang="ja-JP" dirty="0"/>
              <a:t>*       60 *        0 *           *</a:t>
            </a:r>
          </a:p>
          <a:p>
            <a:r>
              <a:rPr kumimoji="1" lang="en-US" altLang="ja-JP" dirty="0"/>
              <a:t>*       61 *        0 *           *</a:t>
            </a:r>
          </a:p>
          <a:p>
            <a:r>
              <a:rPr kumimoji="1" lang="en-US" altLang="ja-JP" dirty="0"/>
              <a:t>*       62 *        0 *           *</a:t>
            </a:r>
          </a:p>
          <a:p>
            <a:r>
              <a:rPr kumimoji="1" lang="en-US" altLang="ja-JP" dirty="0"/>
              <a:t>*       63 *        0 *           *</a:t>
            </a:r>
          </a:p>
          <a:p>
            <a:r>
              <a:rPr kumimoji="1" lang="en-US" altLang="ja-JP" dirty="0"/>
              <a:t>*       64 *        0 *           *</a:t>
            </a:r>
          </a:p>
          <a:p>
            <a:r>
              <a:rPr kumimoji="1" lang="en-US" altLang="ja-JP" dirty="0"/>
              <a:t>*       65 *        0 *           *</a:t>
            </a:r>
          </a:p>
          <a:p>
            <a:r>
              <a:rPr kumimoji="1" lang="en-US" altLang="ja-JP" dirty="0"/>
              <a:t>*       66 *        0 *           *</a:t>
            </a:r>
          </a:p>
          <a:p>
            <a:r>
              <a:rPr kumimoji="1" lang="en-US" altLang="ja-JP" dirty="0"/>
              <a:t>*       67 *        0 *           *</a:t>
            </a:r>
          </a:p>
          <a:p>
            <a:r>
              <a:rPr kumimoji="1" lang="en-US" altLang="ja-JP" dirty="0"/>
              <a:t>*       68 *        0 *           *</a:t>
            </a:r>
          </a:p>
          <a:p>
            <a:r>
              <a:rPr kumimoji="1" lang="en-US" altLang="ja-JP" dirty="0"/>
              <a:t>*       69 *        0 *           *</a:t>
            </a:r>
          </a:p>
          <a:p>
            <a:r>
              <a:rPr kumimoji="1" lang="en-US" altLang="ja-JP" dirty="0"/>
              <a:t>*       70 *        0 *           *</a:t>
            </a:r>
          </a:p>
          <a:p>
            <a:r>
              <a:rPr kumimoji="1" lang="en-US" altLang="ja-JP" dirty="0"/>
              <a:t>*       71 *        0 *           *</a:t>
            </a:r>
          </a:p>
          <a:p>
            <a:r>
              <a:rPr kumimoji="1" lang="en-US" altLang="ja-JP" dirty="0"/>
              <a:t>*       72 *        0 *           *</a:t>
            </a:r>
          </a:p>
          <a:p>
            <a:r>
              <a:rPr kumimoji="1" lang="en-US" altLang="ja-JP" dirty="0"/>
              <a:t>*       73 *        0 *           *</a:t>
            </a:r>
          </a:p>
          <a:p>
            <a:r>
              <a:rPr kumimoji="1" lang="en-US" altLang="ja-JP" dirty="0"/>
              <a:t>Type &lt;CR&gt; to continue or q to quit ==&gt;</a:t>
            </a:r>
          </a:p>
          <a:p>
            <a:r>
              <a:rPr kumimoji="1" lang="en-US" altLang="ja-JP" dirty="0"/>
              <a:t>*       74 *        0 *           *</a:t>
            </a:r>
          </a:p>
          <a:p>
            <a:r>
              <a:rPr kumimoji="1" lang="en-US" altLang="ja-JP" dirty="0"/>
              <a:t>*       75 *        0 *           *</a:t>
            </a:r>
          </a:p>
          <a:p>
            <a:r>
              <a:rPr kumimoji="1" lang="en-US" altLang="ja-JP" dirty="0"/>
              <a:t>*       76 *        0 *           *</a:t>
            </a:r>
          </a:p>
          <a:p>
            <a:r>
              <a:rPr kumimoji="1" lang="en-US" altLang="ja-JP" dirty="0"/>
              <a:t>*       77 *        0 *           *</a:t>
            </a:r>
          </a:p>
          <a:p>
            <a:r>
              <a:rPr kumimoji="1" lang="en-US" altLang="ja-JP" dirty="0"/>
              <a:t>*       78 *        0 *           *</a:t>
            </a:r>
          </a:p>
          <a:p>
            <a:r>
              <a:rPr kumimoji="1" lang="en-US" altLang="ja-JP" dirty="0"/>
              <a:t>*       79 *        0 *           *</a:t>
            </a:r>
          </a:p>
          <a:p>
            <a:r>
              <a:rPr kumimoji="1" lang="en-US" altLang="ja-JP" dirty="0"/>
              <a:t>*       80 *        0 *           *</a:t>
            </a:r>
          </a:p>
          <a:p>
            <a:r>
              <a:rPr kumimoji="1" lang="en-US" altLang="ja-JP" dirty="0"/>
              <a:t>*       81 *        0 *           *</a:t>
            </a:r>
          </a:p>
          <a:p>
            <a:r>
              <a:rPr kumimoji="1" lang="en-US" altLang="ja-JP" dirty="0"/>
              <a:t>*       82 *        0 *           *</a:t>
            </a:r>
          </a:p>
          <a:p>
            <a:r>
              <a:rPr kumimoji="1" lang="en-US" altLang="ja-JP" dirty="0"/>
              <a:t>*       83 *        0 *           *</a:t>
            </a:r>
          </a:p>
          <a:p>
            <a:r>
              <a:rPr kumimoji="1" lang="en-US" altLang="ja-JP" dirty="0"/>
              <a:t>*       84 *        0 *           *</a:t>
            </a:r>
          </a:p>
          <a:p>
            <a:r>
              <a:rPr kumimoji="1" lang="en-US" altLang="ja-JP" dirty="0"/>
              <a:t>*       85 *        0 *           *</a:t>
            </a:r>
          </a:p>
          <a:p>
            <a:r>
              <a:rPr kumimoji="1" lang="en-US" altLang="ja-JP" dirty="0"/>
              <a:t>*       86 *        0 *           *</a:t>
            </a:r>
          </a:p>
          <a:p>
            <a:r>
              <a:rPr kumimoji="1" lang="en-US" altLang="ja-JP" dirty="0"/>
              <a:t>*       87 *        0 *           *</a:t>
            </a:r>
          </a:p>
          <a:p>
            <a:r>
              <a:rPr kumimoji="1" lang="en-US" altLang="ja-JP" dirty="0"/>
              <a:t>*       88 *        0 *           *</a:t>
            </a:r>
          </a:p>
          <a:p>
            <a:r>
              <a:rPr kumimoji="1" lang="en-US" altLang="ja-JP" dirty="0"/>
              <a:t>*       89 *        0 *           *</a:t>
            </a:r>
          </a:p>
          <a:p>
            <a:r>
              <a:rPr kumimoji="1" lang="en-US" altLang="ja-JP" dirty="0"/>
              <a:t>*       90 *        0 *           *</a:t>
            </a:r>
          </a:p>
          <a:p>
            <a:r>
              <a:rPr kumimoji="1" lang="en-US" altLang="ja-JP" dirty="0"/>
              <a:t>*       91 *        0 *           *</a:t>
            </a:r>
          </a:p>
          <a:p>
            <a:r>
              <a:rPr kumimoji="1" lang="en-US" altLang="ja-JP" dirty="0"/>
              <a:t>*       92 *        0 *           *</a:t>
            </a:r>
          </a:p>
          <a:p>
            <a:r>
              <a:rPr kumimoji="1" lang="en-US" altLang="ja-JP" dirty="0"/>
              <a:t>*       93 *        0 *           *</a:t>
            </a:r>
          </a:p>
          <a:p>
            <a:r>
              <a:rPr kumimoji="1" lang="en-US" altLang="ja-JP" dirty="0"/>
              <a:t>*       94 *        0 *       431 *</a:t>
            </a:r>
          </a:p>
          <a:p>
            <a:r>
              <a:rPr kumimoji="1" lang="en-US" altLang="ja-JP" dirty="0"/>
              <a:t>*       95 *        0 *           *</a:t>
            </a:r>
          </a:p>
          <a:p>
            <a:r>
              <a:rPr kumimoji="1" lang="en-US" altLang="ja-JP" dirty="0"/>
              <a:t>*       96 *        0 *           *</a:t>
            </a:r>
          </a:p>
          <a:p>
            <a:r>
              <a:rPr kumimoji="1" lang="en-US" altLang="ja-JP" dirty="0"/>
              <a:t>*       97 *        0 *           *</a:t>
            </a:r>
          </a:p>
          <a:p>
            <a:r>
              <a:rPr kumimoji="1" lang="en-US" altLang="ja-JP" dirty="0"/>
              <a:t>*       98 *        0 *           *</a:t>
            </a:r>
          </a:p>
          <a:p>
            <a:r>
              <a:rPr kumimoji="1" lang="en-US" altLang="ja-JP" dirty="0"/>
              <a:t>Type &lt;CR&gt; to continue or q to quit ==&gt;</a:t>
            </a:r>
          </a:p>
          <a:p>
            <a:r>
              <a:rPr kumimoji="1" lang="en-US" altLang="ja-JP" dirty="0"/>
              <a:t>***********************************</a:t>
            </a:r>
          </a:p>
          <a:p>
            <a:r>
              <a:rPr kumimoji="1" lang="en-US" altLang="ja-JP" dirty="0"/>
              <a:t>root [3]</a:t>
            </a:r>
            <a:endParaRPr kumimoji="1" lang="ja-JP" altLang="en-US" dirty="0"/>
          </a:p>
        </p:txBody>
      </p:sp>
      <p:sp>
        <p:nvSpPr>
          <p:cNvPr id="4" name="スライド番号プレースホルダー 3"/>
          <p:cNvSpPr>
            <a:spLocks noGrp="1"/>
          </p:cNvSpPr>
          <p:nvPr>
            <p:ph type="sldNum" sz="quarter" idx="5"/>
          </p:nvPr>
        </p:nvSpPr>
        <p:spPr/>
        <p:txBody>
          <a:bodyPr/>
          <a:lstStyle/>
          <a:p>
            <a:fld id="{3763982E-DFFA-4223-B02C-105A35B0D0AD}" type="slidenum">
              <a:rPr kumimoji="1" lang="ja-JP" altLang="en-US" smtClean="0"/>
              <a:t>10</a:t>
            </a:fld>
            <a:endParaRPr kumimoji="1" lang="ja-JP" altLang="en-US"/>
          </a:p>
        </p:txBody>
      </p:sp>
    </p:spTree>
    <p:extLst>
      <p:ext uri="{BB962C8B-B14F-4D97-AF65-F5344CB8AC3E}">
        <p14:creationId xmlns:p14="http://schemas.microsoft.com/office/powerpoint/2010/main" val="349289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kern="1200" dirty="0">
                <a:solidFill>
                  <a:schemeClr val="tx1"/>
                </a:solidFill>
                <a:effectLst/>
                <a:latin typeface="+mn-lt"/>
                <a:ea typeface="+mn-ea"/>
                <a:cs typeface="+mn-cs"/>
              </a:rPr>
              <a:t>/group/</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/grid/storm/prod/</a:t>
            </a:r>
            <a:r>
              <a:rPr kumimoji="1" lang="en-US" altLang="ja-JP" sz="1200" b="0" kern="1200" dirty="0" err="1">
                <a:solidFill>
                  <a:schemeClr val="tx1"/>
                </a:solidFill>
                <a:effectLst/>
                <a:latin typeface="+mn-lt"/>
                <a:ea typeface="+mn-ea"/>
                <a:cs typeface="+mn-cs"/>
              </a:rPr>
              <a:t>ilc</a:t>
            </a:r>
            <a:r>
              <a:rPr kumimoji="1" lang="en-US" altLang="ja-JP" sz="1200" b="0" kern="1200" dirty="0">
                <a:solidFill>
                  <a:schemeClr val="tx1"/>
                </a:solidFill>
                <a:effectLst/>
                <a:latin typeface="+mn-lt"/>
                <a:ea typeface="+mn-ea"/>
                <a:cs typeface="+mn-cs"/>
              </a:rPr>
              <a:t>/mc-2020/</a:t>
            </a:r>
            <a:r>
              <a:rPr kumimoji="1" lang="en-US" altLang="ja-JP" sz="1200" b="0" kern="1200" dirty="0" err="1">
                <a:solidFill>
                  <a:schemeClr val="tx1"/>
                </a:solidFill>
                <a:effectLst/>
                <a:latin typeface="+mn-lt"/>
                <a:ea typeface="+mn-ea"/>
                <a:cs typeface="+mn-cs"/>
              </a:rPr>
              <a:t>ild</a:t>
            </a:r>
            <a:r>
              <a:rPr kumimoji="1" lang="en-US" altLang="ja-JP" sz="1200" b="0" kern="1200" dirty="0">
                <a:solidFill>
                  <a:schemeClr val="tx1"/>
                </a:solidFill>
                <a:effectLst/>
                <a:latin typeface="+mn-lt"/>
                <a:ea typeface="+mn-ea"/>
                <a:cs typeface="+mn-cs"/>
              </a:rPr>
              <a:t>/</a:t>
            </a:r>
            <a:r>
              <a:rPr kumimoji="1" lang="en-US" altLang="ja-JP" sz="1200" b="0" kern="1200" dirty="0" err="1">
                <a:solidFill>
                  <a:schemeClr val="tx1"/>
                </a:solidFill>
                <a:effectLst/>
                <a:latin typeface="+mn-lt"/>
                <a:ea typeface="+mn-ea"/>
                <a:cs typeface="+mn-cs"/>
              </a:rPr>
              <a:t>dst</a:t>
            </a:r>
            <a:r>
              <a:rPr kumimoji="1" lang="en-US" altLang="ja-JP" sz="1200" b="0" kern="1200" dirty="0">
                <a:solidFill>
                  <a:schemeClr val="tx1"/>
                </a:solidFill>
                <a:effectLst/>
                <a:latin typeface="+mn-lt"/>
                <a:ea typeface="+mn-ea"/>
                <a:cs typeface="+mn-cs"/>
              </a:rPr>
              <a:t>-merged/250-SetA/2f_leptonic_eL_pR/ILD_l5_o1_v02/v02-02/00015457/000/rv02-02.sv02-02.mILD_l5_o1_v02.E250-SetA.I500006.P2f_z_l.eL.pR.n160.d_dstm_15457_1.slcio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kern="1200" dirty="0">
              <a:solidFill>
                <a:schemeClr val="tx1"/>
              </a:solidFill>
              <a:effectLst/>
              <a:latin typeface="+mn-lt"/>
              <a:ea typeface="+mn-ea"/>
              <a:cs typeface="+mn-cs"/>
            </a:endParaRPr>
          </a:p>
          <a:p>
            <a:r>
              <a:rPr kumimoji="1" lang="en-US" altLang="ja-JP" dirty="0"/>
              <a:t>root [4] Tree-&gt;Scan("</a:t>
            </a:r>
            <a:r>
              <a:rPr kumimoji="1" lang="en-US" altLang="ja-JP" dirty="0" err="1"/>
              <a:t>event_primary_pdgs</a:t>
            </a:r>
            <a:r>
              <a:rPr kumimoji="1" lang="en-US" altLang="ja-JP" dirty="0"/>
              <a:t>");</a:t>
            </a:r>
          </a:p>
          <a:p>
            <a:r>
              <a:rPr kumimoji="1" lang="en-US" altLang="ja-JP" dirty="0"/>
              <a:t>***********************************</a:t>
            </a:r>
          </a:p>
          <a:p>
            <a:r>
              <a:rPr kumimoji="1" lang="en-US" altLang="ja-JP" dirty="0"/>
              <a:t>*    Row   * Instance * </a:t>
            </a:r>
            <a:r>
              <a:rPr kumimoji="1" lang="en-US" altLang="ja-JP" dirty="0" err="1"/>
              <a:t>event_pri</a:t>
            </a:r>
            <a:r>
              <a:rPr kumimoji="1" lang="en-US" altLang="ja-JP" dirty="0"/>
              <a:t> *</a:t>
            </a:r>
          </a:p>
          <a:p>
            <a:r>
              <a:rPr kumimoji="1" lang="en-US" altLang="ja-JP" dirty="0"/>
              <a:t>***********************************</a:t>
            </a:r>
          </a:p>
          <a:p>
            <a:r>
              <a:rPr kumimoji="1" lang="en-US" altLang="ja-JP" dirty="0"/>
              <a:t>*        0 *        0 *        11 *</a:t>
            </a:r>
          </a:p>
          <a:p>
            <a:r>
              <a:rPr kumimoji="1" lang="en-US" altLang="ja-JP" dirty="0"/>
              <a:t>*        0 *        1 *       -11 *</a:t>
            </a:r>
          </a:p>
          <a:p>
            <a:r>
              <a:rPr kumimoji="1" lang="en-US" altLang="ja-JP" dirty="0"/>
              <a:t>*        0 *        2 *        11 *</a:t>
            </a:r>
          </a:p>
          <a:p>
            <a:r>
              <a:rPr kumimoji="1" lang="en-US" altLang="ja-JP" dirty="0"/>
              <a:t>*        0 *        3 *       -11 *</a:t>
            </a:r>
          </a:p>
          <a:p>
            <a:r>
              <a:rPr kumimoji="1" lang="en-US" altLang="ja-JP" dirty="0"/>
              <a:t>*        0 *        4 *        11 *</a:t>
            </a:r>
          </a:p>
          <a:p>
            <a:r>
              <a:rPr kumimoji="1" lang="en-US" altLang="ja-JP" dirty="0"/>
              <a:t>*        0 *        5 *       -11 *</a:t>
            </a:r>
          </a:p>
          <a:p>
            <a:r>
              <a:rPr kumimoji="1" lang="en-US" altLang="ja-JP" dirty="0"/>
              <a:t>*        0 *        6 *        22 *</a:t>
            </a:r>
          </a:p>
          <a:p>
            <a:r>
              <a:rPr kumimoji="1" lang="en-US" altLang="ja-JP" dirty="0"/>
              <a:t>*        0 *        7 *        22 *</a:t>
            </a:r>
          </a:p>
          <a:p>
            <a:r>
              <a:rPr kumimoji="1" lang="en-US" altLang="ja-JP" dirty="0"/>
              <a:t>*        0 *        8 *        23 *</a:t>
            </a:r>
          </a:p>
          <a:p>
            <a:r>
              <a:rPr kumimoji="1" lang="en-US" altLang="ja-JP" dirty="0"/>
              <a:t>*        0 *        9 *       -13 *</a:t>
            </a:r>
          </a:p>
          <a:p>
            <a:r>
              <a:rPr kumimoji="1" lang="en-US" altLang="ja-JP" dirty="0"/>
              <a:t>*        0 *       10 *        13 *</a:t>
            </a:r>
          </a:p>
          <a:p>
            <a:r>
              <a:rPr kumimoji="1" lang="en-US" altLang="ja-JP" dirty="0"/>
              <a:t>*        0 *       11 *        -5 *</a:t>
            </a:r>
          </a:p>
          <a:p>
            <a:r>
              <a:rPr kumimoji="1" lang="en-US" altLang="ja-JP" dirty="0"/>
              <a:t>*        0 *       12 *         5 *</a:t>
            </a:r>
          </a:p>
          <a:p>
            <a:r>
              <a:rPr kumimoji="1" lang="en-US" altLang="ja-JP" dirty="0"/>
              <a:t>*        0 *       13 *        -5 *</a:t>
            </a:r>
          </a:p>
          <a:p>
            <a:r>
              <a:rPr kumimoji="1" lang="en-US" altLang="ja-JP" dirty="0"/>
              <a:t>*        0 *       14 *         5 *</a:t>
            </a:r>
          </a:p>
          <a:p>
            <a:r>
              <a:rPr kumimoji="1" lang="en-US" altLang="ja-JP" dirty="0"/>
              <a:t>*        0 *       15 *        94 *</a:t>
            </a:r>
          </a:p>
          <a:p>
            <a:r>
              <a:rPr kumimoji="1" lang="en-US" altLang="ja-JP" dirty="0"/>
              <a:t>*        0 *       16 *       -13 *</a:t>
            </a:r>
          </a:p>
          <a:p>
            <a:r>
              <a:rPr kumimoji="1" lang="en-US" altLang="ja-JP" dirty="0"/>
              <a:t>*        0 *       17 *        13 *</a:t>
            </a:r>
          </a:p>
          <a:p>
            <a:r>
              <a:rPr kumimoji="1" lang="en-US" altLang="ja-JP" dirty="0"/>
              <a:t>*        0 *       18 *        13 *</a:t>
            </a:r>
          </a:p>
          <a:p>
            <a:r>
              <a:rPr kumimoji="1" lang="en-US" altLang="ja-JP" dirty="0"/>
              <a:t>*        0 *       19 *        22 *</a:t>
            </a:r>
          </a:p>
          <a:p>
            <a:r>
              <a:rPr kumimoji="1" lang="en-US" altLang="ja-JP" dirty="0"/>
              <a:t>*        1 *        0 *        11 *</a:t>
            </a:r>
          </a:p>
          <a:p>
            <a:r>
              <a:rPr kumimoji="1" lang="en-US" altLang="ja-JP" dirty="0"/>
              <a:t>*        1 *        1 *       -11 *</a:t>
            </a:r>
          </a:p>
          <a:p>
            <a:r>
              <a:rPr kumimoji="1" lang="en-US" altLang="ja-JP" dirty="0"/>
              <a:t>*        1 *        2 *        11 *</a:t>
            </a:r>
          </a:p>
          <a:p>
            <a:r>
              <a:rPr kumimoji="1" lang="en-US" altLang="ja-JP" dirty="0"/>
              <a:t>*        1 *        3 *       -11 *</a:t>
            </a:r>
          </a:p>
          <a:p>
            <a:r>
              <a:rPr kumimoji="1" lang="en-US" altLang="ja-JP" dirty="0"/>
              <a:t>*        1 *        4 *        11 *</a:t>
            </a:r>
          </a:p>
          <a:p>
            <a:r>
              <a:rPr kumimoji="1" lang="en-US" altLang="ja-JP" dirty="0"/>
              <a:t>Type &lt;CR&gt; to continue or q to quit ==&gt;</a:t>
            </a:r>
          </a:p>
          <a:p>
            <a:r>
              <a:rPr kumimoji="1" lang="en-US" altLang="ja-JP" dirty="0"/>
              <a:t>*        1 *        5 *       -11 *</a:t>
            </a:r>
          </a:p>
          <a:p>
            <a:r>
              <a:rPr kumimoji="1" lang="en-US" altLang="ja-JP" dirty="0"/>
              <a:t>*        1 *        6 *        22 *</a:t>
            </a:r>
          </a:p>
          <a:p>
            <a:r>
              <a:rPr kumimoji="1" lang="en-US" altLang="ja-JP" dirty="0"/>
              <a:t>*        1 *        7 *        22 *</a:t>
            </a:r>
          </a:p>
          <a:p>
            <a:r>
              <a:rPr kumimoji="1" lang="en-US" altLang="ja-JP" dirty="0"/>
              <a:t>*        1 *        8 *       -13 *</a:t>
            </a:r>
          </a:p>
          <a:p>
            <a:r>
              <a:rPr kumimoji="1" lang="en-US" altLang="ja-JP" dirty="0"/>
              <a:t>*        1 *        9 *        13 *</a:t>
            </a:r>
          </a:p>
          <a:p>
            <a:r>
              <a:rPr kumimoji="1" lang="en-US" altLang="ja-JP" dirty="0"/>
              <a:t>*        1 *       10 *        -1 *</a:t>
            </a:r>
          </a:p>
          <a:p>
            <a:r>
              <a:rPr kumimoji="1" lang="en-US" altLang="ja-JP" dirty="0"/>
              <a:t>*        1 *       11 *         1 *</a:t>
            </a:r>
          </a:p>
          <a:p>
            <a:r>
              <a:rPr kumimoji="1" lang="en-US" altLang="ja-JP" dirty="0"/>
              <a:t>*        1 *       12 *        94 *</a:t>
            </a:r>
          </a:p>
          <a:p>
            <a:r>
              <a:rPr kumimoji="1" lang="en-US" altLang="ja-JP" dirty="0"/>
              <a:t>*        1 *       13 *       -13 *</a:t>
            </a:r>
          </a:p>
          <a:p>
            <a:r>
              <a:rPr kumimoji="1" lang="en-US" altLang="ja-JP" dirty="0"/>
              <a:t>*        1 *       14 *        13 *</a:t>
            </a:r>
          </a:p>
          <a:p>
            <a:r>
              <a:rPr kumimoji="1" lang="en-US" altLang="ja-JP" dirty="0"/>
              <a:t>*        1 *       15 *        -1 *</a:t>
            </a:r>
          </a:p>
          <a:p>
            <a:r>
              <a:rPr kumimoji="1" lang="en-US" altLang="ja-JP" dirty="0"/>
              <a:t>*        1 *       16 *         1 *</a:t>
            </a:r>
          </a:p>
          <a:p>
            <a:r>
              <a:rPr kumimoji="1" lang="en-US" altLang="ja-JP" dirty="0"/>
              <a:t>*        1 *       17 *       -13 *</a:t>
            </a:r>
          </a:p>
          <a:p>
            <a:r>
              <a:rPr kumimoji="1" lang="en-US" altLang="ja-JP" dirty="0"/>
              <a:t>*        1 *       18 *        22 *</a:t>
            </a:r>
          </a:p>
          <a:p>
            <a:r>
              <a:rPr kumimoji="1" lang="en-US" altLang="ja-JP" dirty="0"/>
              <a:t>*        1 *       19 *        13 *</a:t>
            </a:r>
          </a:p>
          <a:p>
            <a:r>
              <a:rPr kumimoji="1" lang="en-US" altLang="ja-JP" dirty="0"/>
              <a:t>*        2 *        0 *        11 *</a:t>
            </a:r>
          </a:p>
          <a:p>
            <a:r>
              <a:rPr kumimoji="1" lang="en-US" altLang="ja-JP" dirty="0"/>
              <a:t>*        2 *        1 *       -11 *</a:t>
            </a:r>
          </a:p>
          <a:p>
            <a:r>
              <a:rPr kumimoji="1" lang="en-US" altLang="ja-JP" dirty="0"/>
              <a:t>*        2 *        2 *        11 *</a:t>
            </a:r>
          </a:p>
          <a:p>
            <a:r>
              <a:rPr kumimoji="1" lang="en-US" altLang="ja-JP" dirty="0"/>
              <a:t>*        2 *        3 *       -11 *</a:t>
            </a:r>
          </a:p>
          <a:p>
            <a:r>
              <a:rPr kumimoji="1" lang="en-US" altLang="ja-JP" dirty="0"/>
              <a:t>*        2 *        4 *        11 *</a:t>
            </a:r>
          </a:p>
          <a:p>
            <a:r>
              <a:rPr kumimoji="1" lang="en-US" altLang="ja-JP" dirty="0"/>
              <a:t>*        2 *        5 *       -11 *</a:t>
            </a:r>
          </a:p>
          <a:p>
            <a:r>
              <a:rPr kumimoji="1" lang="en-US" altLang="ja-JP" dirty="0"/>
              <a:t>*        2 *        6 *        22 *</a:t>
            </a:r>
          </a:p>
          <a:p>
            <a:r>
              <a:rPr kumimoji="1" lang="en-US" altLang="ja-JP" dirty="0"/>
              <a:t>*        2 *        7 *        22 *</a:t>
            </a:r>
          </a:p>
          <a:p>
            <a:r>
              <a:rPr kumimoji="1" lang="en-US" altLang="ja-JP" dirty="0"/>
              <a:t>*        2 *        8 *       -13 *</a:t>
            </a:r>
          </a:p>
          <a:p>
            <a:r>
              <a:rPr kumimoji="1" lang="en-US" altLang="ja-JP" dirty="0"/>
              <a:t>*        2 *        9 *        13 *</a:t>
            </a:r>
          </a:p>
          <a:p>
            <a:r>
              <a:rPr kumimoji="1" lang="en-US" altLang="ja-JP" dirty="0"/>
              <a:t>Type &lt;CR&gt; to continue or q to quit ==&gt;</a:t>
            </a:r>
          </a:p>
          <a:p>
            <a:r>
              <a:rPr kumimoji="1" lang="en-US" altLang="ja-JP" dirty="0"/>
              <a:t>*        2 *       10 *        -1 *</a:t>
            </a:r>
          </a:p>
          <a:p>
            <a:r>
              <a:rPr kumimoji="1" lang="en-US" altLang="ja-JP" dirty="0"/>
              <a:t>*        2 *       11 *         1 *</a:t>
            </a:r>
          </a:p>
          <a:p>
            <a:r>
              <a:rPr kumimoji="1" lang="en-US" altLang="ja-JP" dirty="0"/>
              <a:t>*        2 *       12 *        94 *</a:t>
            </a:r>
          </a:p>
          <a:p>
            <a:r>
              <a:rPr kumimoji="1" lang="en-US" altLang="ja-JP" dirty="0"/>
              <a:t>*        2 *       13 *       -13 *</a:t>
            </a:r>
          </a:p>
          <a:p>
            <a:r>
              <a:rPr kumimoji="1" lang="en-US" altLang="ja-JP" dirty="0"/>
              <a:t>*        2 *       14 *        13 *</a:t>
            </a:r>
          </a:p>
          <a:p>
            <a:r>
              <a:rPr kumimoji="1" lang="en-US" altLang="ja-JP" dirty="0"/>
              <a:t>*        2 *       15 *        -1 *</a:t>
            </a:r>
          </a:p>
          <a:p>
            <a:r>
              <a:rPr kumimoji="1" lang="en-US" altLang="ja-JP" dirty="0"/>
              <a:t>*        2 *       16 *         1 *</a:t>
            </a:r>
          </a:p>
          <a:p>
            <a:r>
              <a:rPr kumimoji="1" lang="en-US" altLang="ja-JP" dirty="0"/>
              <a:t>*        2 *       17 *       -13 *</a:t>
            </a:r>
          </a:p>
          <a:p>
            <a:r>
              <a:rPr kumimoji="1" lang="en-US" altLang="ja-JP" dirty="0"/>
              <a:t>*        2 *       18 *        22 *</a:t>
            </a:r>
          </a:p>
          <a:p>
            <a:r>
              <a:rPr kumimoji="1" lang="en-US" altLang="ja-JP" dirty="0"/>
              <a:t>*        2 *       19 *        -1 *</a:t>
            </a:r>
          </a:p>
          <a:p>
            <a:r>
              <a:rPr kumimoji="1" lang="en-US" altLang="ja-JP" dirty="0"/>
              <a:t>*        3 *        0 *        11 *</a:t>
            </a:r>
          </a:p>
          <a:p>
            <a:r>
              <a:rPr kumimoji="1" lang="en-US" altLang="ja-JP" dirty="0"/>
              <a:t>*        3 *        1 *       -11 *</a:t>
            </a:r>
          </a:p>
          <a:p>
            <a:r>
              <a:rPr kumimoji="1" lang="en-US" altLang="ja-JP" dirty="0"/>
              <a:t>*        3 *        2 *        11 *</a:t>
            </a:r>
          </a:p>
          <a:p>
            <a:r>
              <a:rPr kumimoji="1" lang="en-US" altLang="ja-JP" dirty="0"/>
              <a:t>*        3 *        3 *       -11 *</a:t>
            </a:r>
          </a:p>
          <a:p>
            <a:r>
              <a:rPr kumimoji="1" lang="en-US" altLang="ja-JP" dirty="0"/>
              <a:t>*        3 *        4 *        11 *</a:t>
            </a:r>
          </a:p>
          <a:p>
            <a:r>
              <a:rPr kumimoji="1" lang="en-US" altLang="ja-JP" dirty="0"/>
              <a:t>*        3 *        5 *       -11 *</a:t>
            </a:r>
          </a:p>
          <a:p>
            <a:r>
              <a:rPr kumimoji="1" lang="en-US" altLang="ja-JP" dirty="0"/>
              <a:t>*        3 *        6 *        22 *</a:t>
            </a:r>
          </a:p>
          <a:p>
            <a:r>
              <a:rPr kumimoji="1" lang="en-US" altLang="ja-JP" dirty="0"/>
              <a:t>*        3 *        7 *        22 *</a:t>
            </a:r>
          </a:p>
          <a:p>
            <a:r>
              <a:rPr kumimoji="1" lang="en-US" altLang="ja-JP" dirty="0"/>
              <a:t>*        3 *        8 *        23 *</a:t>
            </a:r>
          </a:p>
          <a:p>
            <a:r>
              <a:rPr kumimoji="1" lang="en-US" altLang="ja-JP" dirty="0"/>
              <a:t>*        3 *        9 *       -13 *</a:t>
            </a:r>
          </a:p>
          <a:p>
            <a:r>
              <a:rPr kumimoji="1" lang="en-US" altLang="ja-JP" dirty="0"/>
              <a:t>*        3 *       10 *        13 *</a:t>
            </a:r>
          </a:p>
          <a:p>
            <a:r>
              <a:rPr kumimoji="1" lang="en-US" altLang="ja-JP" dirty="0"/>
              <a:t>*        3 *       11 *        -1 *</a:t>
            </a:r>
          </a:p>
          <a:p>
            <a:r>
              <a:rPr kumimoji="1" lang="en-US" altLang="ja-JP" dirty="0"/>
              <a:t>*        3 *       12 *         1 *</a:t>
            </a:r>
          </a:p>
          <a:p>
            <a:r>
              <a:rPr kumimoji="1" lang="en-US" altLang="ja-JP" dirty="0"/>
              <a:t>*        3 *       13 *        -1 *</a:t>
            </a:r>
          </a:p>
          <a:p>
            <a:r>
              <a:rPr kumimoji="1" lang="en-US" altLang="ja-JP" dirty="0"/>
              <a:t>*        3 *       14 *         1 *</a:t>
            </a:r>
          </a:p>
          <a:p>
            <a:r>
              <a:rPr kumimoji="1" lang="en-US" altLang="ja-JP" dirty="0"/>
              <a:t>Type &lt;CR&gt; to continue or q to quit ==&gt;</a:t>
            </a:r>
          </a:p>
          <a:p>
            <a:r>
              <a:rPr kumimoji="1" lang="en-US" altLang="ja-JP" dirty="0"/>
              <a:t>*        3 *       15 *        94 *</a:t>
            </a:r>
          </a:p>
          <a:p>
            <a:r>
              <a:rPr kumimoji="1" lang="en-US" altLang="ja-JP" dirty="0"/>
              <a:t>*        3 *       16 *       -13 *</a:t>
            </a:r>
          </a:p>
          <a:p>
            <a:r>
              <a:rPr kumimoji="1" lang="en-US" altLang="ja-JP" dirty="0"/>
              <a:t>*        3 *       17 *        13 *</a:t>
            </a:r>
          </a:p>
          <a:p>
            <a:r>
              <a:rPr kumimoji="1" lang="en-US" altLang="ja-JP" dirty="0"/>
              <a:t>*        3 *       18 *        13 *</a:t>
            </a:r>
          </a:p>
          <a:p>
            <a:r>
              <a:rPr kumimoji="1" lang="en-US" altLang="ja-JP" dirty="0"/>
              <a:t>*        3 *       19 *        22 *</a:t>
            </a:r>
          </a:p>
          <a:p>
            <a:r>
              <a:rPr kumimoji="1" lang="en-US" altLang="ja-JP" dirty="0"/>
              <a:t>*        4 *        0 *        11 *</a:t>
            </a:r>
          </a:p>
          <a:p>
            <a:r>
              <a:rPr kumimoji="1" lang="en-US" altLang="ja-JP" dirty="0"/>
              <a:t>*        4 *        1 *       -11 *</a:t>
            </a:r>
          </a:p>
          <a:p>
            <a:r>
              <a:rPr kumimoji="1" lang="en-US" altLang="ja-JP" dirty="0"/>
              <a:t>*        4 *        2 *        11 *</a:t>
            </a:r>
          </a:p>
          <a:p>
            <a:r>
              <a:rPr kumimoji="1" lang="en-US" altLang="ja-JP" dirty="0"/>
              <a:t>*        4 *        3 *       -11 *</a:t>
            </a:r>
          </a:p>
          <a:p>
            <a:r>
              <a:rPr kumimoji="1" lang="en-US" altLang="ja-JP" dirty="0"/>
              <a:t>*        4 *        4 *        11 *</a:t>
            </a:r>
          </a:p>
          <a:p>
            <a:r>
              <a:rPr kumimoji="1" lang="en-US" altLang="ja-JP" dirty="0"/>
              <a:t>*        4 *        5 *       -11 *</a:t>
            </a:r>
          </a:p>
          <a:p>
            <a:r>
              <a:rPr kumimoji="1" lang="en-US" altLang="ja-JP" dirty="0"/>
              <a:t>*        4 *        6 *        22 *</a:t>
            </a:r>
          </a:p>
          <a:p>
            <a:r>
              <a:rPr kumimoji="1" lang="en-US" altLang="ja-JP" dirty="0"/>
              <a:t>*        4 *        7 *        22 *</a:t>
            </a:r>
          </a:p>
          <a:p>
            <a:r>
              <a:rPr kumimoji="1" lang="en-US" altLang="ja-JP" dirty="0"/>
              <a:t>*        4 *        8 *        23 *</a:t>
            </a:r>
          </a:p>
          <a:p>
            <a:r>
              <a:rPr kumimoji="1" lang="en-US" altLang="ja-JP" dirty="0"/>
              <a:t>*        4 *        9 *        -2 *</a:t>
            </a:r>
          </a:p>
          <a:p>
            <a:r>
              <a:rPr kumimoji="1" lang="en-US" altLang="ja-JP" dirty="0"/>
              <a:t>*        4 *       10 *         2 *</a:t>
            </a:r>
          </a:p>
          <a:p>
            <a:r>
              <a:rPr kumimoji="1" lang="en-US" altLang="ja-JP" dirty="0"/>
              <a:t>*        4 *       11 *       -13 *</a:t>
            </a:r>
          </a:p>
          <a:p>
            <a:r>
              <a:rPr kumimoji="1" lang="en-US" altLang="ja-JP" dirty="0"/>
              <a:t>*        4 *       12 *        13 *</a:t>
            </a:r>
          </a:p>
          <a:p>
            <a:r>
              <a:rPr kumimoji="1" lang="en-US" altLang="ja-JP" dirty="0"/>
              <a:t>*        4 *       13 *       -13 *</a:t>
            </a:r>
          </a:p>
          <a:p>
            <a:r>
              <a:rPr kumimoji="1" lang="en-US" altLang="ja-JP" dirty="0"/>
              <a:t>*        4 *       14 *        13 *</a:t>
            </a:r>
          </a:p>
          <a:p>
            <a:r>
              <a:rPr kumimoji="1" lang="en-US" altLang="ja-JP" dirty="0"/>
              <a:t>*        4 *       15 *        94 *</a:t>
            </a:r>
          </a:p>
          <a:p>
            <a:r>
              <a:rPr kumimoji="1" lang="en-US" altLang="ja-JP" dirty="0"/>
              <a:t>*        4 *       16 *        -2 *</a:t>
            </a:r>
          </a:p>
          <a:p>
            <a:r>
              <a:rPr kumimoji="1" lang="en-US" altLang="ja-JP" dirty="0"/>
              <a:t>*        4 *       17 *         2 *</a:t>
            </a:r>
          </a:p>
          <a:p>
            <a:r>
              <a:rPr kumimoji="1" lang="en-US" altLang="ja-JP" dirty="0"/>
              <a:t>*        4 *       18 *        -2 *</a:t>
            </a:r>
          </a:p>
          <a:p>
            <a:r>
              <a:rPr kumimoji="1" lang="en-US" altLang="ja-JP" dirty="0"/>
              <a:t>*        4 *       19 *        21 *</a:t>
            </a:r>
          </a:p>
          <a:p>
            <a:r>
              <a:rPr kumimoji="1" lang="en-US" altLang="ja-JP" dirty="0"/>
              <a:t>Type &lt;CR&gt; to continue or q to quit ==&gt;</a:t>
            </a:r>
          </a:p>
          <a:p>
            <a:r>
              <a:rPr kumimoji="1" lang="en-US" altLang="ja-JP" dirty="0"/>
              <a:t>*        5 *        0 *        11 *</a:t>
            </a:r>
          </a:p>
          <a:p>
            <a:r>
              <a:rPr kumimoji="1" lang="en-US" altLang="ja-JP" dirty="0"/>
              <a:t>*        5 *        1 *       -11 *</a:t>
            </a:r>
          </a:p>
          <a:p>
            <a:r>
              <a:rPr kumimoji="1" lang="en-US" altLang="ja-JP" dirty="0"/>
              <a:t>*        5 *        2 *        11 *</a:t>
            </a:r>
          </a:p>
          <a:p>
            <a:r>
              <a:rPr kumimoji="1" lang="en-US" altLang="ja-JP" dirty="0"/>
              <a:t>*        5 *        3 *       -11 *</a:t>
            </a:r>
          </a:p>
          <a:p>
            <a:r>
              <a:rPr kumimoji="1" lang="en-US" altLang="ja-JP" dirty="0"/>
              <a:t>*        5 *        4 *        11 *</a:t>
            </a:r>
          </a:p>
          <a:p>
            <a:r>
              <a:rPr kumimoji="1" lang="en-US" altLang="ja-JP" dirty="0"/>
              <a:t>*        5 *        5 *       -11 *</a:t>
            </a:r>
          </a:p>
          <a:p>
            <a:r>
              <a:rPr kumimoji="1" lang="en-US" altLang="ja-JP" dirty="0"/>
              <a:t>*        5 *        6 *        22 *</a:t>
            </a:r>
          </a:p>
          <a:p>
            <a:r>
              <a:rPr kumimoji="1" lang="en-US" altLang="ja-JP" dirty="0"/>
              <a:t>*        5 *        7 *        22 *</a:t>
            </a:r>
          </a:p>
          <a:p>
            <a:r>
              <a:rPr kumimoji="1" lang="en-US" altLang="ja-JP" dirty="0"/>
              <a:t>*        5 *        8 *        -2 *</a:t>
            </a:r>
          </a:p>
          <a:p>
            <a:r>
              <a:rPr kumimoji="1" lang="en-US" altLang="ja-JP" dirty="0"/>
              <a:t>*        5 *        9 *         2 *</a:t>
            </a:r>
          </a:p>
          <a:p>
            <a:r>
              <a:rPr kumimoji="1" lang="en-US" altLang="ja-JP" dirty="0"/>
              <a:t>*        5 *       10 *       -15 *</a:t>
            </a:r>
          </a:p>
          <a:p>
            <a:r>
              <a:rPr kumimoji="1" lang="en-US" altLang="ja-JP" dirty="0"/>
              <a:t>*        5 *       11 *        15 *</a:t>
            </a:r>
          </a:p>
          <a:p>
            <a:r>
              <a:rPr kumimoji="1" lang="en-US" altLang="ja-JP" dirty="0"/>
              <a:t>*        5 *       12 *        94 *</a:t>
            </a:r>
          </a:p>
          <a:p>
            <a:r>
              <a:rPr kumimoji="1" lang="en-US" altLang="ja-JP" dirty="0"/>
              <a:t>*        5 *       13 *        -2 *</a:t>
            </a:r>
          </a:p>
          <a:p>
            <a:r>
              <a:rPr kumimoji="1" lang="en-US" altLang="ja-JP" dirty="0"/>
              <a:t>*        5 *       14 *         2 *</a:t>
            </a:r>
          </a:p>
          <a:p>
            <a:r>
              <a:rPr kumimoji="1" lang="en-US" altLang="ja-JP" dirty="0"/>
              <a:t>*        5 *       15 *       -15 *</a:t>
            </a:r>
          </a:p>
          <a:p>
            <a:r>
              <a:rPr kumimoji="1" lang="en-US" altLang="ja-JP" dirty="0"/>
              <a:t>*        5 *       16 *        15 *</a:t>
            </a:r>
          </a:p>
          <a:p>
            <a:r>
              <a:rPr kumimoji="1" lang="en-US" altLang="ja-JP" dirty="0"/>
              <a:t>*        5 *       17 *        -2 *</a:t>
            </a:r>
          </a:p>
          <a:p>
            <a:r>
              <a:rPr kumimoji="1" lang="en-US" altLang="ja-JP" dirty="0"/>
              <a:t>*        5 *       18 *        21 *</a:t>
            </a:r>
          </a:p>
          <a:p>
            <a:r>
              <a:rPr kumimoji="1" lang="en-US" altLang="ja-JP" dirty="0"/>
              <a:t>*        5 *       19 *         2 *</a:t>
            </a:r>
          </a:p>
          <a:p>
            <a:r>
              <a:rPr kumimoji="1" lang="en-US" altLang="ja-JP" dirty="0"/>
              <a:t>*        6 *        0 *        11 *</a:t>
            </a:r>
          </a:p>
          <a:p>
            <a:r>
              <a:rPr kumimoji="1" lang="en-US" altLang="ja-JP" dirty="0"/>
              <a:t>*        6 *        1 *       -11 *</a:t>
            </a:r>
          </a:p>
          <a:p>
            <a:r>
              <a:rPr kumimoji="1" lang="en-US" altLang="ja-JP" dirty="0"/>
              <a:t>*        6 *        2 *        11 *</a:t>
            </a:r>
          </a:p>
          <a:p>
            <a:r>
              <a:rPr kumimoji="1" lang="en-US" altLang="ja-JP" dirty="0"/>
              <a:t>*        6 *        3 *       -11 *</a:t>
            </a:r>
          </a:p>
          <a:p>
            <a:r>
              <a:rPr kumimoji="1" lang="en-US" altLang="ja-JP" dirty="0"/>
              <a:t>*        6 *        4 *        11 *</a:t>
            </a:r>
          </a:p>
          <a:p>
            <a:r>
              <a:rPr kumimoji="1" lang="en-US" altLang="ja-JP" dirty="0"/>
              <a:t>Type &lt;CR&gt; to continue or q to quit ==&gt;</a:t>
            </a:r>
          </a:p>
          <a:p>
            <a:r>
              <a:rPr kumimoji="1" lang="en-US" altLang="ja-JP" dirty="0"/>
              <a:t>*        6 *        5 *       -11 *</a:t>
            </a:r>
          </a:p>
          <a:p>
            <a:r>
              <a:rPr kumimoji="1" lang="en-US" altLang="ja-JP" dirty="0"/>
              <a:t>*        6 *        6 *        22 *</a:t>
            </a:r>
          </a:p>
          <a:p>
            <a:r>
              <a:rPr kumimoji="1" lang="en-US" altLang="ja-JP" dirty="0"/>
              <a:t>*        6 *        7 *        22 *</a:t>
            </a:r>
          </a:p>
          <a:p>
            <a:r>
              <a:rPr kumimoji="1" lang="en-US" altLang="ja-JP" dirty="0"/>
              <a:t>*        6 *        8 *        23 *</a:t>
            </a:r>
          </a:p>
          <a:p>
            <a:r>
              <a:rPr kumimoji="1" lang="en-US" altLang="ja-JP" dirty="0"/>
              <a:t>*        6 *        9 *        23 *</a:t>
            </a:r>
          </a:p>
          <a:p>
            <a:r>
              <a:rPr kumimoji="1" lang="en-US" altLang="ja-JP" dirty="0"/>
              <a:t>*        6 *       10 *        -2 *</a:t>
            </a:r>
          </a:p>
          <a:p>
            <a:r>
              <a:rPr kumimoji="1" lang="en-US" altLang="ja-JP" dirty="0"/>
              <a:t>*        6 *       11 *         2 *</a:t>
            </a:r>
          </a:p>
          <a:p>
            <a:r>
              <a:rPr kumimoji="1" lang="en-US" altLang="ja-JP" dirty="0"/>
              <a:t>*        6 *       12 *       -13 *</a:t>
            </a:r>
          </a:p>
          <a:p>
            <a:r>
              <a:rPr kumimoji="1" lang="en-US" altLang="ja-JP" dirty="0"/>
              <a:t>*        6 *       13 *        13 *</a:t>
            </a:r>
          </a:p>
          <a:p>
            <a:r>
              <a:rPr kumimoji="1" lang="en-US" altLang="ja-JP" dirty="0"/>
              <a:t>*        6 *       14 *        94 *</a:t>
            </a:r>
          </a:p>
          <a:p>
            <a:r>
              <a:rPr kumimoji="1" lang="en-US" altLang="ja-JP" dirty="0"/>
              <a:t>*        6 *       15 *        -2 *</a:t>
            </a:r>
          </a:p>
          <a:p>
            <a:r>
              <a:rPr kumimoji="1" lang="en-US" altLang="ja-JP" dirty="0"/>
              <a:t>*        6 *       16 *         2 *</a:t>
            </a:r>
          </a:p>
          <a:p>
            <a:r>
              <a:rPr kumimoji="1" lang="en-US" altLang="ja-JP" dirty="0"/>
              <a:t>*        6 *       17 *         2 *</a:t>
            </a:r>
          </a:p>
          <a:p>
            <a:r>
              <a:rPr kumimoji="1" lang="en-US" altLang="ja-JP" dirty="0"/>
              <a:t>*        6 *       18 *        21 *</a:t>
            </a:r>
          </a:p>
          <a:p>
            <a:r>
              <a:rPr kumimoji="1" lang="en-US" altLang="ja-JP" dirty="0"/>
              <a:t>*        6 *       19 *        94 *</a:t>
            </a:r>
          </a:p>
          <a:p>
            <a:r>
              <a:rPr kumimoji="1" lang="en-US" altLang="ja-JP" dirty="0"/>
              <a:t>*        7 *        0 *        11 *</a:t>
            </a:r>
          </a:p>
          <a:p>
            <a:r>
              <a:rPr kumimoji="1" lang="en-US" altLang="ja-JP" dirty="0"/>
              <a:t>*        7 *        1 *       -11 *</a:t>
            </a:r>
          </a:p>
          <a:p>
            <a:r>
              <a:rPr kumimoji="1" lang="en-US" altLang="ja-JP" dirty="0"/>
              <a:t>*        7 *        2 *        11 *</a:t>
            </a:r>
          </a:p>
          <a:p>
            <a:r>
              <a:rPr kumimoji="1" lang="en-US" altLang="ja-JP" dirty="0"/>
              <a:t>*        7 *        3 *       -11 *</a:t>
            </a:r>
          </a:p>
          <a:p>
            <a:r>
              <a:rPr kumimoji="1" lang="en-US" altLang="ja-JP" dirty="0"/>
              <a:t>*        7 *        4 *        11 *</a:t>
            </a:r>
          </a:p>
          <a:p>
            <a:r>
              <a:rPr kumimoji="1" lang="en-US" altLang="ja-JP" dirty="0"/>
              <a:t>*        7 *        5 *       -11 *</a:t>
            </a:r>
          </a:p>
          <a:p>
            <a:r>
              <a:rPr kumimoji="1" lang="en-US" altLang="ja-JP" dirty="0"/>
              <a:t>*        7 *        6 *        22 *</a:t>
            </a:r>
          </a:p>
          <a:p>
            <a:r>
              <a:rPr kumimoji="1" lang="en-US" altLang="ja-JP" dirty="0"/>
              <a:t>*        7 *        7 *        22 *</a:t>
            </a:r>
          </a:p>
          <a:p>
            <a:r>
              <a:rPr kumimoji="1" lang="en-US" altLang="ja-JP" dirty="0"/>
              <a:t>*        7 *        8 *        23 *</a:t>
            </a:r>
          </a:p>
          <a:p>
            <a:r>
              <a:rPr kumimoji="1" lang="en-US" altLang="ja-JP" dirty="0"/>
              <a:t>*        7 *        9 *       -15 *</a:t>
            </a:r>
          </a:p>
          <a:p>
            <a:r>
              <a:rPr kumimoji="1" lang="en-US" altLang="ja-JP" dirty="0"/>
              <a:t>Type &lt;CR&gt; to continue or q to quit ==&gt;</a:t>
            </a:r>
          </a:p>
          <a:p>
            <a:r>
              <a:rPr kumimoji="1" lang="en-US" altLang="ja-JP" dirty="0"/>
              <a:t>*        7 *       10 *        15 *</a:t>
            </a:r>
          </a:p>
          <a:p>
            <a:r>
              <a:rPr kumimoji="1" lang="en-US" altLang="ja-JP" dirty="0"/>
              <a:t>*        7 *       11 *        -3 *</a:t>
            </a:r>
          </a:p>
          <a:p>
            <a:r>
              <a:rPr kumimoji="1" lang="en-US" altLang="ja-JP" dirty="0"/>
              <a:t>*        7 *       12 *         3 *</a:t>
            </a:r>
          </a:p>
          <a:p>
            <a:r>
              <a:rPr kumimoji="1" lang="en-US" altLang="ja-JP" dirty="0"/>
              <a:t>*        7 *       13 *        -3 *</a:t>
            </a:r>
          </a:p>
          <a:p>
            <a:r>
              <a:rPr kumimoji="1" lang="en-US" altLang="ja-JP" dirty="0"/>
              <a:t>*        7 *       14 *         3 *</a:t>
            </a:r>
          </a:p>
          <a:p>
            <a:r>
              <a:rPr kumimoji="1" lang="en-US" altLang="ja-JP" dirty="0"/>
              <a:t>*        7 *       15 *        94 *</a:t>
            </a:r>
          </a:p>
          <a:p>
            <a:r>
              <a:rPr kumimoji="1" lang="en-US" altLang="ja-JP" dirty="0"/>
              <a:t>*        7 *       16 *       -15 *</a:t>
            </a:r>
          </a:p>
          <a:p>
            <a:r>
              <a:rPr kumimoji="1" lang="en-US" altLang="ja-JP" dirty="0"/>
              <a:t>*        7 *       17 *        15 *</a:t>
            </a:r>
          </a:p>
          <a:p>
            <a:r>
              <a:rPr kumimoji="1" lang="en-US" altLang="ja-JP" dirty="0"/>
              <a:t>*        7 *       18 *        15 *</a:t>
            </a:r>
          </a:p>
          <a:p>
            <a:r>
              <a:rPr kumimoji="1" lang="en-US" altLang="ja-JP" dirty="0"/>
              <a:t>*        7 *       19 *        22 *</a:t>
            </a:r>
          </a:p>
          <a:p>
            <a:r>
              <a:rPr kumimoji="1" lang="en-US" altLang="ja-JP" dirty="0"/>
              <a:t>*        8 *        0 *        11 *</a:t>
            </a:r>
          </a:p>
          <a:p>
            <a:r>
              <a:rPr kumimoji="1" lang="en-US" altLang="ja-JP" dirty="0"/>
              <a:t>*        8 *        1 *       -11 *</a:t>
            </a:r>
          </a:p>
          <a:p>
            <a:r>
              <a:rPr kumimoji="1" lang="en-US" altLang="ja-JP" dirty="0"/>
              <a:t>*        8 *        2 *        11 *</a:t>
            </a:r>
          </a:p>
          <a:p>
            <a:r>
              <a:rPr kumimoji="1" lang="en-US" altLang="ja-JP" dirty="0"/>
              <a:t>*        8 *        3 *       -11 *</a:t>
            </a:r>
          </a:p>
          <a:p>
            <a:r>
              <a:rPr kumimoji="1" lang="en-US" altLang="ja-JP" dirty="0"/>
              <a:t>*        8 *        4 *        11 *</a:t>
            </a:r>
          </a:p>
          <a:p>
            <a:r>
              <a:rPr kumimoji="1" lang="en-US" altLang="ja-JP" dirty="0"/>
              <a:t>*        8 *        5 *       -11 *</a:t>
            </a:r>
          </a:p>
          <a:p>
            <a:r>
              <a:rPr kumimoji="1" lang="en-US" altLang="ja-JP" dirty="0"/>
              <a:t>*        8 *        6 *        22 *</a:t>
            </a:r>
          </a:p>
          <a:p>
            <a:r>
              <a:rPr kumimoji="1" lang="en-US" altLang="ja-JP" dirty="0"/>
              <a:t>*        8 *        7 *        22 *</a:t>
            </a:r>
          </a:p>
          <a:p>
            <a:r>
              <a:rPr kumimoji="1" lang="en-US" altLang="ja-JP" dirty="0"/>
              <a:t>*        8 *        8 *        23 *</a:t>
            </a:r>
          </a:p>
          <a:p>
            <a:r>
              <a:rPr kumimoji="1" lang="en-US" altLang="ja-JP" dirty="0"/>
              <a:t>*        8 *        9 *       -13 *</a:t>
            </a:r>
          </a:p>
          <a:p>
            <a:r>
              <a:rPr kumimoji="1" lang="en-US" altLang="ja-JP" dirty="0"/>
              <a:t>*        8 *       10 *        13 *</a:t>
            </a:r>
          </a:p>
          <a:p>
            <a:r>
              <a:rPr kumimoji="1" lang="en-US" altLang="ja-JP" dirty="0"/>
              <a:t>*        8 *       11 *        -1 *</a:t>
            </a:r>
          </a:p>
          <a:p>
            <a:r>
              <a:rPr kumimoji="1" lang="en-US" altLang="ja-JP" dirty="0"/>
              <a:t>*        8 *       12 *         1 *</a:t>
            </a:r>
          </a:p>
          <a:p>
            <a:r>
              <a:rPr kumimoji="1" lang="en-US" altLang="ja-JP" dirty="0"/>
              <a:t>*        8 *       13 *        -1 *</a:t>
            </a:r>
          </a:p>
          <a:p>
            <a:r>
              <a:rPr kumimoji="1" lang="en-US" altLang="ja-JP" dirty="0"/>
              <a:t>*        8 *       14 *         1 *</a:t>
            </a:r>
          </a:p>
          <a:p>
            <a:r>
              <a:rPr kumimoji="1" lang="en-US" altLang="ja-JP" dirty="0"/>
              <a:t>Type &lt;CR&gt; to continue or q to quit ==&gt;</a:t>
            </a:r>
          </a:p>
          <a:p>
            <a:r>
              <a:rPr kumimoji="1" lang="en-US" altLang="ja-JP" dirty="0"/>
              <a:t>*        8 *       15 *        94 *</a:t>
            </a:r>
          </a:p>
          <a:p>
            <a:r>
              <a:rPr kumimoji="1" lang="en-US" altLang="ja-JP" dirty="0"/>
              <a:t>*        8 *       16 *       -13 *</a:t>
            </a:r>
          </a:p>
          <a:p>
            <a:r>
              <a:rPr kumimoji="1" lang="en-US" altLang="ja-JP" dirty="0"/>
              <a:t>*        8 *       17 *        13 *</a:t>
            </a:r>
          </a:p>
          <a:p>
            <a:r>
              <a:rPr kumimoji="1" lang="en-US" altLang="ja-JP" dirty="0"/>
              <a:t>*        8 *       18 *        13 *</a:t>
            </a:r>
          </a:p>
          <a:p>
            <a:r>
              <a:rPr kumimoji="1" lang="en-US" altLang="ja-JP" dirty="0"/>
              <a:t>*        8 *       19 *        22 *</a:t>
            </a:r>
          </a:p>
          <a:p>
            <a:r>
              <a:rPr kumimoji="1" lang="en-US" altLang="ja-JP" dirty="0"/>
              <a:t>*        9 *        0 *        11 *</a:t>
            </a:r>
          </a:p>
          <a:p>
            <a:r>
              <a:rPr kumimoji="1" lang="en-US" altLang="ja-JP" dirty="0"/>
              <a:t>*        9 *        1 *       -11 *</a:t>
            </a:r>
          </a:p>
          <a:p>
            <a:r>
              <a:rPr kumimoji="1" lang="en-US" altLang="ja-JP" dirty="0"/>
              <a:t>*        9 *        2 *        11 *</a:t>
            </a:r>
          </a:p>
          <a:p>
            <a:r>
              <a:rPr kumimoji="1" lang="en-US" altLang="ja-JP" dirty="0"/>
              <a:t>*        9 *        3 *       -11 *</a:t>
            </a:r>
          </a:p>
          <a:p>
            <a:r>
              <a:rPr kumimoji="1" lang="en-US" altLang="ja-JP" dirty="0"/>
              <a:t>*        9 *        4 *        11 *</a:t>
            </a:r>
          </a:p>
          <a:p>
            <a:r>
              <a:rPr kumimoji="1" lang="en-US" altLang="ja-JP" dirty="0"/>
              <a:t>*        9 *        5 *       -11 *</a:t>
            </a:r>
          </a:p>
          <a:p>
            <a:r>
              <a:rPr kumimoji="1" lang="en-US" altLang="ja-JP" dirty="0"/>
              <a:t>*        9 *        6 *        22 *</a:t>
            </a:r>
          </a:p>
          <a:p>
            <a:r>
              <a:rPr kumimoji="1" lang="en-US" altLang="ja-JP" dirty="0"/>
              <a:t>*        9 *        7 *        22 *</a:t>
            </a:r>
          </a:p>
          <a:p>
            <a:r>
              <a:rPr kumimoji="1" lang="en-US" altLang="ja-JP" dirty="0"/>
              <a:t>*        9 *        8 *        23 *</a:t>
            </a:r>
          </a:p>
          <a:p>
            <a:r>
              <a:rPr kumimoji="1" lang="en-US" altLang="ja-JP" dirty="0"/>
              <a:t>*        9 *        9 *        -4 *</a:t>
            </a:r>
          </a:p>
          <a:p>
            <a:r>
              <a:rPr kumimoji="1" lang="en-US" altLang="ja-JP" dirty="0"/>
              <a:t>*        9 *       10 *         4 *</a:t>
            </a:r>
          </a:p>
          <a:p>
            <a:r>
              <a:rPr kumimoji="1" lang="en-US" altLang="ja-JP" dirty="0"/>
              <a:t>*        9 *       11 *       -13 *</a:t>
            </a:r>
          </a:p>
          <a:p>
            <a:r>
              <a:rPr kumimoji="1" lang="en-US" altLang="ja-JP" dirty="0"/>
              <a:t>*        9 *       12 *        13 *</a:t>
            </a:r>
          </a:p>
          <a:p>
            <a:r>
              <a:rPr kumimoji="1" lang="en-US" altLang="ja-JP" dirty="0"/>
              <a:t>*        9 *       13 *       -13 *</a:t>
            </a:r>
          </a:p>
          <a:p>
            <a:r>
              <a:rPr kumimoji="1" lang="en-US" altLang="ja-JP" dirty="0"/>
              <a:t>*        9 *       14 *        13 *</a:t>
            </a:r>
          </a:p>
          <a:p>
            <a:r>
              <a:rPr kumimoji="1" lang="en-US" altLang="ja-JP" dirty="0"/>
              <a:t>*        9 *       15 *        94 *</a:t>
            </a:r>
          </a:p>
          <a:p>
            <a:r>
              <a:rPr kumimoji="1" lang="en-US" altLang="ja-JP" dirty="0"/>
              <a:t>*        9 *       16 *        -4 *</a:t>
            </a:r>
          </a:p>
          <a:p>
            <a:r>
              <a:rPr kumimoji="1" lang="en-US" altLang="ja-JP" dirty="0"/>
              <a:t>*        9 *       17 *         4 *</a:t>
            </a:r>
          </a:p>
          <a:p>
            <a:r>
              <a:rPr kumimoji="1" lang="en-US" altLang="ja-JP" dirty="0"/>
              <a:t>*        9 *       18 *        -4 *</a:t>
            </a:r>
          </a:p>
          <a:p>
            <a:r>
              <a:rPr kumimoji="1" lang="en-US" altLang="ja-JP" dirty="0"/>
              <a:t>*        9 *       19 *        21 *</a:t>
            </a:r>
          </a:p>
          <a:p>
            <a:r>
              <a:rPr kumimoji="1" lang="en-US" altLang="ja-JP" dirty="0"/>
              <a:t>Type &lt;CR&gt; to continue or q to quit ==&gt;</a:t>
            </a:r>
          </a:p>
          <a:p>
            <a:r>
              <a:rPr kumimoji="1" lang="en-US" altLang="ja-JP" dirty="0"/>
              <a:t>*       10 *        0 *        11 *</a:t>
            </a:r>
          </a:p>
          <a:p>
            <a:r>
              <a:rPr kumimoji="1" lang="en-US" altLang="ja-JP" dirty="0"/>
              <a:t>*       10 *        1 *       -11 *</a:t>
            </a:r>
          </a:p>
          <a:p>
            <a:r>
              <a:rPr kumimoji="1" lang="en-US" altLang="ja-JP" dirty="0"/>
              <a:t>*       10 *        2 *        11 *</a:t>
            </a:r>
          </a:p>
          <a:p>
            <a:r>
              <a:rPr kumimoji="1" lang="en-US" altLang="ja-JP" dirty="0"/>
              <a:t>*       10 *        3 *       -11 *</a:t>
            </a:r>
          </a:p>
          <a:p>
            <a:r>
              <a:rPr kumimoji="1" lang="en-US" altLang="ja-JP" dirty="0"/>
              <a:t>*       10 *        4 *        11 *</a:t>
            </a:r>
          </a:p>
          <a:p>
            <a:r>
              <a:rPr kumimoji="1" lang="en-US" altLang="ja-JP" dirty="0"/>
              <a:t>*       10 *        5 *       -11 *</a:t>
            </a:r>
          </a:p>
          <a:p>
            <a:r>
              <a:rPr kumimoji="1" lang="en-US" altLang="ja-JP" dirty="0"/>
              <a:t>*       10 *        6 *        22 *</a:t>
            </a:r>
          </a:p>
          <a:p>
            <a:r>
              <a:rPr kumimoji="1" lang="en-US" altLang="ja-JP" dirty="0"/>
              <a:t>*       10 *        7 *        22 *</a:t>
            </a:r>
          </a:p>
          <a:p>
            <a:r>
              <a:rPr kumimoji="1" lang="en-US" altLang="ja-JP" dirty="0"/>
              <a:t>*       10 *        8 *        23 *</a:t>
            </a:r>
          </a:p>
          <a:p>
            <a:r>
              <a:rPr kumimoji="1" lang="en-US" altLang="ja-JP" dirty="0"/>
              <a:t>*       10 *        9 *        -4 *</a:t>
            </a:r>
          </a:p>
          <a:p>
            <a:r>
              <a:rPr kumimoji="1" lang="en-US" altLang="ja-JP" dirty="0"/>
              <a:t>*       10 *       10 *         4 *</a:t>
            </a:r>
          </a:p>
          <a:p>
            <a:r>
              <a:rPr kumimoji="1" lang="en-US" altLang="ja-JP" dirty="0"/>
              <a:t>*       10 *       11 *       -15 *</a:t>
            </a:r>
          </a:p>
          <a:p>
            <a:r>
              <a:rPr kumimoji="1" lang="en-US" altLang="ja-JP" dirty="0"/>
              <a:t>*       10 *       12 *        15 *</a:t>
            </a:r>
          </a:p>
          <a:p>
            <a:r>
              <a:rPr kumimoji="1" lang="en-US" altLang="ja-JP" dirty="0"/>
              <a:t>*       10 *       13 *        94 *</a:t>
            </a:r>
          </a:p>
          <a:p>
            <a:r>
              <a:rPr kumimoji="1" lang="en-US" altLang="ja-JP" dirty="0"/>
              <a:t>*       10 *       14 *        -4 *</a:t>
            </a:r>
          </a:p>
          <a:p>
            <a:r>
              <a:rPr kumimoji="1" lang="en-US" altLang="ja-JP" dirty="0"/>
              <a:t>*       10 *       15 *         4 *</a:t>
            </a:r>
          </a:p>
          <a:p>
            <a:r>
              <a:rPr kumimoji="1" lang="en-US" altLang="ja-JP" dirty="0"/>
              <a:t>*       10 *       16 *        -4 *</a:t>
            </a:r>
          </a:p>
          <a:p>
            <a:r>
              <a:rPr kumimoji="1" lang="en-US" altLang="ja-JP" dirty="0"/>
              <a:t>*       10 *       17 *        21 *</a:t>
            </a:r>
          </a:p>
          <a:p>
            <a:r>
              <a:rPr kumimoji="1" lang="en-US" altLang="ja-JP" dirty="0"/>
              <a:t>*       10 *       18 *         4 *</a:t>
            </a:r>
          </a:p>
          <a:p>
            <a:r>
              <a:rPr kumimoji="1" lang="en-US" altLang="ja-JP" dirty="0"/>
              <a:t>*       10 *       19 *        21 *</a:t>
            </a:r>
          </a:p>
          <a:p>
            <a:r>
              <a:rPr kumimoji="1" lang="en-US" altLang="ja-JP" dirty="0"/>
              <a:t>*       11 *        0 *        11 *</a:t>
            </a:r>
          </a:p>
          <a:p>
            <a:r>
              <a:rPr kumimoji="1" lang="en-US" altLang="ja-JP" dirty="0"/>
              <a:t>*       11 *        1 *       -11 *</a:t>
            </a:r>
          </a:p>
          <a:p>
            <a:r>
              <a:rPr kumimoji="1" lang="en-US" altLang="ja-JP" dirty="0"/>
              <a:t>*       11 *        2 *        11 *</a:t>
            </a:r>
          </a:p>
          <a:p>
            <a:r>
              <a:rPr kumimoji="1" lang="en-US" altLang="ja-JP" dirty="0"/>
              <a:t>*       11 *        3 *       -11 *</a:t>
            </a:r>
          </a:p>
          <a:p>
            <a:r>
              <a:rPr kumimoji="1" lang="en-US" altLang="ja-JP" dirty="0"/>
              <a:t>*       11 *        4 *        11 *</a:t>
            </a:r>
          </a:p>
          <a:p>
            <a:r>
              <a:rPr kumimoji="1" lang="en-US" altLang="ja-JP" dirty="0"/>
              <a:t>Type &lt;CR&gt; to continue or q to quit ==&gt;</a:t>
            </a:r>
          </a:p>
          <a:p>
            <a:r>
              <a:rPr kumimoji="1" lang="en-US" altLang="ja-JP" dirty="0"/>
              <a:t>*       11 *        5 *       -11 *</a:t>
            </a:r>
          </a:p>
          <a:p>
            <a:r>
              <a:rPr kumimoji="1" lang="en-US" altLang="ja-JP" dirty="0"/>
              <a:t>*       11 *        6 *        22 *</a:t>
            </a:r>
          </a:p>
          <a:p>
            <a:r>
              <a:rPr kumimoji="1" lang="en-US" altLang="ja-JP" dirty="0"/>
              <a:t>*       11 *        7 *        22 *</a:t>
            </a:r>
          </a:p>
          <a:p>
            <a:r>
              <a:rPr kumimoji="1" lang="en-US" altLang="ja-JP" dirty="0"/>
              <a:t>*       11 *        8 *        23 *</a:t>
            </a:r>
          </a:p>
          <a:p>
            <a:r>
              <a:rPr kumimoji="1" lang="en-US" altLang="ja-JP" dirty="0"/>
              <a:t>*       11 *        9 *       -13 *</a:t>
            </a:r>
          </a:p>
          <a:p>
            <a:r>
              <a:rPr kumimoji="1" lang="en-US" altLang="ja-JP" dirty="0"/>
              <a:t>*       11 *       10 *        13 *</a:t>
            </a:r>
          </a:p>
          <a:p>
            <a:r>
              <a:rPr kumimoji="1" lang="en-US" altLang="ja-JP" dirty="0"/>
              <a:t>*       11 *       11 *        -1 *</a:t>
            </a:r>
          </a:p>
          <a:p>
            <a:r>
              <a:rPr kumimoji="1" lang="en-US" altLang="ja-JP" dirty="0"/>
              <a:t>*       11 *       12 *         1 *</a:t>
            </a:r>
          </a:p>
          <a:p>
            <a:r>
              <a:rPr kumimoji="1" lang="en-US" altLang="ja-JP" dirty="0"/>
              <a:t>*       11 *       13 *       -13 *</a:t>
            </a:r>
          </a:p>
          <a:p>
            <a:r>
              <a:rPr kumimoji="1" lang="en-US" altLang="ja-JP" dirty="0"/>
              <a:t>*       11 *       14 *        13 *</a:t>
            </a:r>
          </a:p>
          <a:p>
            <a:r>
              <a:rPr kumimoji="1" lang="en-US" altLang="ja-JP" dirty="0"/>
              <a:t>*       11 *       15 *        94 *</a:t>
            </a:r>
          </a:p>
          <a:p>
            <a:r>
              <a:rPr kumimoji="1" lang="en-US" altLang="ja-JP" dirty="0"/>
              <a:t>*       11 *       16 *        -1 *</a:t>
            </a:r>
          </a:p>
          <a:p>
            <a:r>
              <a:rPr kumimoji="1" lang="en-US" altLang="ja-JP" dirty="0"/>
              <a:t>*       11 *       17 *         1 *</a:t>
            </a:r>
          </a:p>
          <a:p>
            <a:r>
              <a:rPr kumimoji="1" lang="en-US" altLang="ja-JP" dirty="0"/>
              <a:t>*       11 *       18 *        -1 *</a:t>
            </a:r>
          </a:p>
          <a:p>
            <a:r>
              <a:rPr kumimoji="1" lang="en-US" altLang="ja-JP" dirty="0"/>
              <a:t>*       11 *       19 *        21 *</a:t>
            </a:r>
          </a:p>
          <a:p>
            <a:r>
              <a:rPr kumimoji="1" lang="en-US" altLang="ja-JP" dirty="0"/>
              <a:t>*       12 *        0 *        11 *</a:t>
            </a:r>
          </a:p>
          <a:p>
            <a:r>
              <a:rPr kumimoji="1" lang="en-US" altLang="ja-JP" dirty="0"/>
              <a:t>*       12 *        1 *       -11 *</a:t>
            </a:r>
          </a:p>
          <a:p>
            <a:r>
              <a:rPr kumimoji="1" lang="en-US" altLang="ja-JP" dirty="0"/>
              <a:t>*       12 *        2 *        11 *</a:t>
            </a:r>
          </a:p>
          <a:p>
            <a:r>
              <a:rPr kumimoji="1" lang="en-US" altLang="ja-JP" dirty="0"/>
              <a:t>*       12 *        3 *       -11 *</a:t>
            </a:r>
          </a:p>
          <a:p>
            <a:r>
              <a:rPr kumimoji="1" lang="en-US" altLang="ja-JP" dirty="0"/>
              <a:t>*       12 *        4 *        11 *</a:t>
            </a:r>
          </a:p>
          <a:p>
            <a:r>
              <a:rPr kumimoji="1" lang="en-US" altLang="ja-JP" dirty="0"/>
              <a:t>*       12 *        5 *       -11 *</a:t>
            </a:r>
          </a:p>
          <a:p>
            <a:r>
              <a:rPr kumimoji="1" lang="en-US" altLang="ja-JP" dirty="0"/>
              <a:t>*       12 *        6 *        22 *</a:t>
            </a:r>
          </a:p>
          <a:p>
            <a:r>
              <a:rPr kumimoji="1" lang="en-US" altLang="ja-JP" dirty="0"/>
              <a:t>*       12 *        7 *        22 *</a:t>
            </a:r>
          </a:p>
          <a:p>
            <a:r>
              <a:rPr kumimoji="1" lang="en-US" altLang="ja-JP" dirty="0"/>
              <a:t>*       12 *        8 *        -2 *</a:t>
            </a:r>
          </a:p>
          <a:p>
            <a:r>
              <a:rPr kumimoji="1" lang="en-US" altLang="ja-JP" dirty="0"/>
              <a:t>*       12 *        9 *         2 *</a:t>
            </a:r>
          </a:p>
          <a:p>
            <a:r>
              <a:rPr kumimoji="1" lang="en-US" altLang="ja-JP" dirty="0"/>
              <a:t>Type &lt;CR&gt; to continue or q to quit ==&gt;</a:t>
            </a:r>
          </a:p>
          <a:p>
            <a:r>
              <a:rPr kumimoji="1" lang="en-US" altLang="ja-JP" dirty="0"/>
              <a:t>*       12 *       10 *       -13 *</a:t>
            </a:r>
          </a:p>
          <a:p>
            <a:r>
              <a:rPr kumimoji="1" lang="en-US" altLang="ja-JP" dirty="0"/>
              <a:t>*       12 *       11 *        13 *</a:t>
            </a:r>
          </a:p>
          <a:p>
            <a:r>
              <a:rPr kumimoji="1" lang="en-US" altLang="ja-JP" dirty="0"/>
              <a:t>*       12 *       12 *        94 *</a:t>
            </a:r>
          </a:p>
          <a:p>
            <a:r>
              <a:rPr kumimoji="1" lang="en-US" altLang="ja-JP" dirty="0"/>
              <a:t>*       12 *       13 *        -2 *</a:t>
            </a:r>
          </a:p>
          <a:p>
            <a:r>
              <a:rPr kumimoji="1" lang="en-US" altLang="ja-JP" dirty="0"/>
              <a:t>*       12 *       14 *         2 *</a:t>
            </a:r>
          </a:p>
          <a:p>
            <a:r>
              <a:rPr kumimoji="1" lang="en-US" altLang="ja-JP" dirty="0"/>
              <a:t>*       12 *       15 *       -13 *</a:t>
            </a:r>
          </a:p>
          <a:p>
            <a:r>
              <a:rPr kumimoji="1" lang="en-US" altLang="ja-JP" dirty="0"/>
              <a:t>*       12 *       16 *        13 *</a:t>
            </a:r>
          </a:p>
          <a:p>
            <a:r>
              <a:rPr kumimoji="1" lang="en-US" altLang="ja-JP" dirty="0"/>
              <a:t>*       12 *       17 *        -2 *</a:t>
            </a:r>
          </a:p>
          <a:p>
            <a:r>
              <a:rPr kumimoji="1" lang="en-US" altLang="ja-JP" dirty="0"/>
              <a:t>*       12 *       18 *        21 *</a:t>
            </a:r>
          </a:p>
          <a:p>
            <a:r>
              <a:rPr kumimoji="1" lang="en-US" altLang="ja-JP" dirty="0"/>
              <a:t>*       12 *       19 *       -13 *</a:t>
            </a:r>
          </a:p>
          <a:p>
            <a:r>
              <a:rPr kumimoji="1" lang="en-US" altLang="ja-JP" dirty="0"/>
              <a:t>*       13 *        0 *        11 *</a:t>
            </a:r>
          </a:p>
          <a:p>
            <a:r>
              <a:rPr kumimoji="1" lang="en-US" altLang="ja-JP" dirty="0"/>
              <a:t>*       13 *        1 *       -11 *</a:t>
            </a:r>
          </a:p>
          <a:p>
            <a:r>
              <a:rPr kumimoji="1" lang="en-US" altLang="ja-JP" dirty="0"/>
              <a:t>*       13 *        2 *        11 *</a:t>
            </a:r>
          </a:p>
          <a:p>
            <a:r>
              <a:rPr kumimoji="1" lang="en-US" altLang="ja-JP" dirty="0"/>
              <a:t>*       13 *        3 *       -11 *</a:t>
            </a:r>
          </a:p>
          <a:p>
            <a:r>
              <a:rPr kumimoji="1" lang="en-US" altLang="ja-JP" dirty="0"/>
              <a:t>*       13 *        4 *        11 *</a:t>
            </a:r>
          </a:p>
          <a:p>
            <a:r>
              <a:rPr kumimoji="1" lang="en-US" altLang="ja-JP" dirty="0"/>
              <a:t>*       13 *        5 *       -11 *</a:t>
            </a:r>
          </a:p>
          <a:p>
            <a:r>
              <a:rPr kumimoji="1" lang="en-US" altLang="ja-JP" dirty="0"/>
              <a:t>*       13 *        6 *        22 *</a:t>
            </a:r>
          </a:p>
          <a:p>
            <a:r>
              <a:rPr kumimoji="1" lang="en-US" altLang="ja-JP" dirty="0"/>
              <a:t>*       13 *        7 *        22 *</a:t>
            </a:r>
          </a:p>
          <a:p>
            <a:r>
              <a:rPr kumimoji="1" lang="en-US" altLang="ja-JP" dirty="0"/>
              <a:t>*       13 *        8 *        23 *</a:t>
            </a:r>
          </a:p>
          <a:p>
            <a:r>
              <a:rPr kumimoji="1" lang="en-US" altLang="ja-JP" dirty="0"/>
              <a:t>*       13 *        9 *       -15 *</a:t>
            </a:r>
          </a:p>
          <a:p>
            <a:r>
              <a:rPr kumimoji="1" lang="en-US" altLang="ja-JP" dirty="0"/>
              <a:t>*       13 *       10 *        15 *</a:t>
            </a:r>
          </a:p>
          <a:p>
            <a:r>
              <a:rPr kumimoji="1" lang="en-US" altLang="ja-JP" dirty="0"/>
              <a:t>*       13 *       11 *        -3 *</a:t>
            </a:r>
          </a:p>
          <a:p>
            <a:r>
              <a:rPr kumimoji="1" lang="en-US" altLang="ja-JP" dirty="0"/>
              <a:t>*       13 *       12 *         3 *</a:t>
            </a:r>
          </a:p>
          <a:p>
            <a:r>
              <a:rPr kumimoji="1" lang="en-US" altLang="ja-JP" dirty="0"/>
              <a:t>*       13 *       13 *        94 *</a:t>
            </a:r>
          </a:p>
          <a:p>
            <a:r>
              <a:rPr kumimoji="1" lang="en-US" altLang="ja-JP" dirty="0"/>
              <a:t>*       13 *       14 *        -3 *</a:t>
            </a:r>
          </a:p>
          <a:p>
            <a:r>
              <a:rPr kumimoji="1" lang="en-US" altLang="ja-JP" dirty="0"/>
              <a:t>Type &lt;CR&gt; to continue or q to quit ==&gt;</a:t>
            </a:r>
          </a:p>
          <a:p>
            <a:r>
              <a:rPr kumimoji="1" lang="en-US" altLang="ja-JP" dirty="0"/>
              <a:t>*       13 *       15 *         3 *</a:t>
            </a:r>
          </a:p>
          <a:p>
            <a:r>
              <a:rPr kumimoji="1" lang="en-US" altLang="ja-JP" dirty="0"/>
              <a:t>*       13 *       16 *        -3 *</a:t>
            </a:r>
          </a:p>
          <a:p>
            <a:r>
              <a:rPr kumimoji="1" lang="en-US" altLang="ja-JP" dirty="0"/>
              <a:t>*       13 *       17 *        21 *</a:t>
            </a:r>
          </a:p>
          <a:p>
            <a:r>
              <a:rPr kumimoji="1" lang="en-US" altLang="ja-JP" dirty="0"/>
              <a:t>*       13 *       18 *         3 *</a:t>
            </a:r>
          </a:p>
          <a:p>
            <a:r>
              <a:rPr kumimoji="1" lang="en-US" altLang="ja-JP" dirty="0"/>
              <a:t>*       13 *       19 *        21 *</a:t>
            </a:r>
          </a:p>
          <a:p>
            <a:r>
              <a:rPr kumimoji="1" lang="en-US" altLang="ja-JP" dirty="0"/>
              <a:t>*       14 *        0 *        11 *</a:t>
            </a:r>
          </a:p>
          <a:p>
            <a:r>
              <a:rPr kumimoji="1" lang="en-US" altLang="ja-JP" dirty="0"/>
              <a:t>*       14 *        1 *       -11 *</a:t>
            </a:r>
          </a:p>
          <a:p>
            <a:r>
              <a:rPr kumimoji="1" lang="en-US" altLang="ja-JP" dirty="0"/>
              <a:t>*       14 *        2 *        11 *</a:t>
            </a:r>
          </a:p>
          <a:p>
            <a:r>
              <a:rPr kumimoji="1" lang="en-US" altLang="ja-JP" dirty="0"/>
              <a:t>*       14 *        3 *       -11 *</a:t>
            </a:r>
          </a:p>
          <a:p>
            <a:r>
              <a:rPr kumimoji="1" lang="en-US" altLang="ja-JP" dirty="0"/>
              <a:t>*       14 *        4 *        11 *</a:t>
            </a:r>
          </a:p>
          <a:p>
            <a:r>
              <a:rPr kumimoji="1" lang="en-US" altLang="ja-JP" dirty="0"/>
              <a:t>*       14 *        5 *       -11 *</a:t>
            </a:r>
          </a:p>
          <a:p>
            <a:r>
              <a:rPr kumimoji="1" lang="en-US" altLang="ja-JP" dirty="0"/>
              <a:t>*       14 *        6 *        22 *</a:t>
            </a:r>
          </a:p>
          <a:p>
            <a:r>
              <a:rPr kumimoji="1" lang="en-US" altLang="ja-JP" dirty="0"/>
              <a:t>*       14 *        7 *        22 *</a:t>
            </a:r>
          </a:p>
          <a:p>
            <a:r>
              <a:rPr kumimoji="1" lang="en-US" altLang="ja-JP" dirty="0"/>
              <a:t>*       14 *        8 *        23 *</a:t>
            </a:r>
          </a:p>
          <a:p>
            <a:r>
              <a:rPr kumimoji="1" lang="en-US" altLang="ja-JP" dirty="0"/>
              <a:t>*       14 *        9 *       -15 *</a:t>
            </a:r>
          </a:p>
          <a:p>
            <a:r>
              <a:rPr kumimoji="1" lang="en-US" altLang="ja-JP" dirty="0"/>
              <a:t>*       14 *       10 *        15 *</a:t>
            </a:r>
          </a:p>
          <a:p>
            <a:r>
              <a:rPr kumimoji="1" lang="en-US" altLang="ja-JP" dirty="0"/>
              <a:t>*       14 *       11 *        -1 *</a:t>
            </a:r>
          </a:p>
          <a:p>
            <a:r>
              <a:rPr kumimoji="1" lang="en-US" altLang="ja-JP" dirty="0"/>
              <a:t>*       14 *       12 *         1 *</a:t>
            </a:r>
          </a:p>
          <a:p>
            <a:r>
              <a:rPr kumimoji="1" lang="en-US" altLang="ja-JP" dirty="0"/>
              <a:t>*       14 *       13 *        -1 *</a:t>
            </a:r>
          </a:p>
          <a:p>
            <a:r>
              <a:rPr kumimoji="1" lang="en-US" altLang="ja-JP" dirty="0"/>
              <a:t>*       14 *       14 *         1 *</a:t>
            </a:r>
          </a:p>
          <a:p>
            <a:r>
              <a:rPr kumimoji="1" lang="en-US" altLang="ja-JP" dirty="0"/>
              <a:t>*       14 *       15 *        94 *</a:t>
            </a:r>
          </a:p>
          <a:p>
            <a:r>
              <a:rPr kumimoji="1" lang="en-US" altLang="ja-JP" dirty="0"/>
              <a:t>*       14 *       16 *       -15 *</a:t>
            </a:r>
          </a:p>
          <a:p>
            <a:r>
              <a:rPr kumimoji="1" lang="en-US" altLang="ja-JP" dirty="0"/>
              <a:t>*       14 *       17 *        15 *</a:t>
            </a:r>
          </a:p>
          <a:p>
            <a:r>
              <a:rPr kumimoji="1" lang="en-US" altLang="ja-JP" dirty="0"/>
              <a:t>*       14 *       18 *        15 *</a:t>
            </a:r>
          </a:p>
          <a:p>
            <a:r>
              <a:rPr kumimoji="1" lang="en-US" altLang="ja-JP" dirty="0"/>
              <a:t>*       14 *       19 *        22 *</a:t>
            </a:r>
          </a:p>
          <a:p>
            <a:r>
              <a:rPr kumimoji="1" lang="en-US" altLang="ja-JP" dirty="0"/>
              <a:t>Type &lt;CR&gt; to continue or q to quit ==&gt;</a:t>
            </a:r>
          </a:p>
          <a:p>
            <a:r>
              <a:rPr kumimoji="1" lang="en-US" altLang="ja-JP" dirty="0"/>
              <a:t>*       15 *        0 *        11 *</a:t>
            </a:r>
          </a:p>
          <a:p>
            <a:r>
              <a:rPr kumimoji="1" lang="en-US" altLang="ja-JP" dirty="0"/>
              <a:t>*       15 *        1 *       -11 *</a:t>
            </a:r>
          </a:p>
          <a:p>
            <a:r>
              <a:rPr kumimoji="1" lang="en-US" altLang="ja-JP" dirty="0"/>
              <a:t>*       15 *        2 *        11 *</a:t>
            </a:r>
          </a:p>
          <a:p>
            <a:r>
              <a:rPr kumimoji="1" lang="en-US" altLang="ja-JP" dirty="0"/>
              <a:t>*       15 *        3 *       -11 *</a:t>
            </a:r>
          </a:p>
          <a:p>
            <a:r>
              <a:rPr kumimoji="1" lang="en-US" altLang="ja-JP" dirty="0"/>
              <a:t>*       15 *        4 *        11 *</a:t>
            </a:r>
          </a:p>
          <a:p>
            <a:r>
              <a:rPr kumimoji="1" lang="en-US" altLang="ja-JP" dirty="0"/>
              <a:t>*       15 *        5 *       -11 *</a:t>
            </a:r>
          </a:p>
          <a:p>
            <a:r>
              <a:rPr kumimoji="1" lang="en-US" altLang="ja-JP" dirty="0"/>
              <a:t>*       15 *        6 *        22 *</a:t>
            </a:r>
          </a:p>
          <a:p>
            <a:r>
              <a:rPr kumimoji="1" lang="en-US" altLang="ja-JP" dirty="0"/>
              <a:t>*       15 *        7 *        22 *</a:t>
            </a:r>
          </a:p>
          <a:p>
            <a:r>
              <a:rPr kumimoji="1" lang="en-US" altLang="ja-JP" dirty="0"/>
              <a:t>*       15 *        8 *       -15 *</a:t>
            </a:r>
          </a:p>
          <a:p>
            <a:r>
              <a:rPr kumimoji="1" lang="en-US" altLang="ja-JP" dirty="0"/>
              <a:t>*       15 *        9 *        15 *</a:t>
            </a:r>
          </a:p>
          <a:p>
            <a:r>
              <a:rPr kumimoji="1" lang="en-US" altLang="ja-JP" dirty="0"/>
              <a:t>*       15 *       10 *        -5 *</a:t>
            </a:r>
          </a:p>
          <a:p>
            <a:r>
              <a:rPr kumimoji="1" lang="en-US" altLang="ja-JP" dirty="0"/>
              <a:t>*       15 *       11 *         5 *</a:t>
            </a:r>
          </a:p>
          <a:p>
            <a:r>
              <a:rPr kumimoji="1" lang="en-US" altLang="ja-JP" dirty="0"/>
              <a:t>*       15 *       12 *        94 *</a:t>
            </a:r>
          </a:p>
          <a:p>
            <a:r>
              <a:rPr kumimoji="1" lang="en-US" altLang="ja-JP" dirty="0"/>
              <a:t>*       15 *       13 *       -15 *</a:t>
            </a:r>
          </a:p>
          <a:p>
            <a:r>
              <a:rPr kumimoji="1" lang="en-US" altLang="ja-JP" dirty="0"/>
              <a:t>*       15 *       14 *        15 *</a:t>
            </a:r>
          </a:p>
          <a:p>
            <a:r>
              <a:rPr kumimoji="1" lang="en-US" altLang="ja-JP" dirty="0"/>
              <a:t>*       15 *       15 *        -5 *</a:t>
            </a:r>
          </a:p>
          <a:p>
            <a:r>
              <a:rPr kumimoji="1" lang="en-US" altLang="ja-JP" dirty="0"/>
              <a:t>*       15 *       16 *         5 *</a:t>
            </a:r>
          </a:p>
          <a:p>
            <a:r>
              <a:rPr kumimoji="1" lang="en-US" altLang="ja-JP" dirty="0"/>
              <a:t>*       15 *       17 *       -15 *</a:t>
            </a:r>
          </a:p>
          <a:p>
            <a:r>
              <a:rPr kumimoji="1" lang="en-US" altLang="ja-JP" dirty="0"/>
              <a:t>*       15 *       18 *        22 *</a:t>
            </a:r>
          </a:p>
          <a:p>
            <a:r>
              <a:rPr kumimoji="1" lang="en-US" altLang="ja-JP" dirty="0"/>
              <a:t>*       15 *       19 *        -5 *</a:t>
            </a:r>
          </a:p>
          <a:p>
            <a:r>
              <a:rPr kumimoji="1" lang="en-US" altLang="ja-JP" dirty="0"/>
              <a:t>*       16 *        0 *        11 *</a:t>
            </a:r>
          </a:p>
          <a:p>
            <a:r>
              <a:rPr kumimoji="1" lang="en-US" altLang="ja-JP" dirty="0"/>
              <a:t>*       16 *        1 *       -11 *</a:t>
            </a:r>
          </a:p>
          <a:p>
            <a:r>
              <a:rPr kumimoji="1" lang="en-US" altLang="ja-JP" dirty="0"/>
              <a:t>*       16 *        2 *        11 *</a:t>
            </a:r>
          </a:p>
          <a:p>
            <a:r>
              <a:rPr kumimoji="1" lang="en-US" altLang="ja-JP" dirty="0"/>
              <a:t>*       16 *        3 *       -11 *</a:t>
            </a:r>
          </a:p>
          <a:p>
            <a:r>
              <a:rPr kumimoji="1" lang="en-US" altLang="ja-JP" dirty="0"/>
              <a:t>*       16 *        4 *        11 *</a:t>
            </a:r>
          </a:p>
          <a:p>
            <a:r>
              <a:rPr kumimoji="1" lang="en-US" altLang="ja-JP" dirty="0"/>
              <a:t>Type &lt;CR&gt; to continue or q to quit ==&gt;</a:t>
            </a:r>
          </a:p>
          <a:p>
            <a:r>
              <a:rPr kumimoji="1" lang="en-US" altLang="ja-JP" dirty="0"/>
              <a:t>*       16 *        5 *       -11 *</a:t>
            </a:r>
          </a:p>
          <a:p>
            <a:r>
              <a:rPr kumimoji="1" lang="en-US" altLang="ja-JP" dirty="0"/>
              <a:t>*       16 *        6 *        22 *</a:t>
            </a:r>
          </a:p>
          <a:p>
            <a:r>
              <a:rPr kumimoji="1" lang="en-US" altLang="ja-JP" dirty="0"/>
              <a:t>*       16 *        7 *        22 *</a:t>
            </a:r>
          </a:p>
          <a:p>
            <a:r>
              <a:rPr kumimoji="1" lang="en-US" altLang="ja-JP" dirty="0"/>
              <a:t>*       16 *        8 *        23 *</a:t>
            </a:r>
          </a:p>
          <a:p>
            <a:r>
              <a:rPr kumimoji="1" lang="en-US" altLang="ja-JP" dirty="0"/>
              <a:t>*       16 *        9 *        23 *</a:t>
            </a:r>
          </a:p>
          <a:p>
            <a:r>
              <a:rPr kumimoji="1" lang="en-US" altLang="ja-JP" dirty="0"/>
              <a:t>*       16 *       10 *        -4 *</a:t>
            </a:r>
          </a:p>
          <a:p>
            <a:r>
              <a:rPr kumimoji="1" lang="en-US" altLang="ja-JP" dirty="0"/>
              <a:t>*       16 *       11 *         4 *</a:t>
            </a:r>
          </a:p>
          <a:p>
            <a:r>
              <a:rPr kumimoji="1" lang="en-US" altLang="ja-JP" dirty="0"/>
              <a:t>*       16 *       12 *       -15 *</a:t>
            </a:r>
          </a:p>
          <a:p>
            <a:r>
              <a:rPr kumimoji="1" lang="en-US" altLang="ja-JP" dirty="0"/>
              <a:t>*       16 *       13 *        15 *</a:t>
            </a:r>
          </a:p>
          <a:p>
            <a:r>
              <a:rPr kumimoji="1" lang="en-US" altLang="ja-JP" dirty="0"/>
              <a:t>*       16 *       14 *        94 *</a:t>
            </a:r>
          </a:p>
          <a:p>
            <a:r>
              <a:rPr kumimoji="1" lang="en-US" altLang="ja-JP" dirty="0"/>
              <a:t>*       16 *       15 *        -4 *</a:t>
            </a:r>
          </a:p>
          <a:p>
            <a:r>
              <a:rPr kumimoji="1" lang="en-US" altLang="ja-JP" dirty="0"/>
              <a:t>*       16 *       16 *         4 *</a:t>
            </a:r>
          </a:p>
          <a:p>
            <a:r>
              <a:rPr kumimoji="1" lang="en-US" altLang="ja-JP" dirty="0"/>
              <a:t>*       16 *       17 *        -4 *</a:t>
            </a:r>
          </a:p>
          <a:p>
            <a:r>
              <a:rPr kumimoji="1" lang="en-US" altLang="ja-JP" dirty="0"/>
              <a:t>*       16 *       18 *        21 *</a:t>
            </a:r>
          </a:p>
          <a:p>
            <a:r>
              <a:rPr kumimoji="1" lang="en-US" altLang="ja-JP" dirty="0"/>
              <a:t>*       16 *       19 *         4 *</a:t>
            </a:r>
          </a:p>
          <a:p>
            <a:r>
              <a:rPr kumimoji="1" lang="en-US" altLang="ja-JP" dirty="0"/>
              <a:t>*       17 *        0 *        11 *</a:t>
            </a:r>
          </a:p>
          <a:p>
            <a:r>
              <a:rPr kumimoji="1" lang="en-US" altLang="ja-JP" dirty="0"/>
              <a:t>*       17 *        1 *       -11 *</a:t>
            </a:r>
          </a:p>
          <a:p>
            <a:r>
              <a:rPr kumimoji="1" lang="en-US" altLang="ja-JP" dirty="0"/>
              <a:t>*       17 *        2 *        11 *</a:t>
            </a:r>
          </a:p>
          <a:p>
            <a:r>
              <a:rPr kumimoji="1" lang="en-US" altLang="ja-JP" dirty="0"/>
              <a:t>*       17 *        3 *       -11 *</a:t>
            </a:r>
          </a:p>
          <a:p>
            <a:r>
              <a:rPr kumimoji="1" lang="en-US" altLang="ja-JP" dirty="0"/>
              <a:t>*       17 *        4 *        11 *</a:t>
            </a:r>
          </a:p>
          <a:p>
            <a:r>
              <a:rPr kumimoji="1" lang="en-US" altLang="ja-JP" dirty="0"/>
              <a:t>*       17 *        5 *       -11 *</a:t>
            </a:r>
          </a:p>
          <a:p>
            <a:r>
              <a:rPr kumimoji="1" lang="en-US" altLang="ja-JP" dirty="0"/>
              <a:t>*       17 *        6 *        22 *</a:t>
            </a:r>
          </a:p>
          <a:p>
            <a:r>
              <a:rPr kumimoji="1" lang="en-US" altLang="ja-JP" dirty="0"/>
              <a:t>*       17 *        7 *        22 *</a:t>
            </a:r>
          </a:p>
          <a:p>
            <a:r>
              <a:rPr kumimoji="1" lang="en-US" altLang="ja-JP" dirty="0"/>
              <a:t>*       17 *        8 *        -2 *</a:t>
            </a:r>
          </a:p>
          <a:p>
            <a:r>
              <a:rPr kumimoji="1" lang="en-US" altLang="ja-JP" dirty="0"/>
              <a:t>*       17 *        9 *         2 *</a:t>
            </a:r>
          </a:p>
          <a:p>
            <a:r>
              <a:rPr kumimoji="1" lang="en-US" altLang="ja-JP" dirty="0"/>
              <a:t>Type &lt;CR&gt; to continue or q to quit ==&gt;</a:t>
            </a:r>
          </a:p>
          <a:p>
            <a:r>
              <a:rPr kumimoji="1" lang="en-US" altLang="ja-JP" dirty="0"/>
              <a:t>*       17 *       10 *       -15 *</a:t>
            </a:r>
          </a:p>
          <a:p>
            <a:r>
              <a:rPr kumimoji="1" lang="en-US" altLang="ja-JP" dirty="0"/>
              <a:t>*       17 *       11 *        15 *</a:t>
            </a:r>
          </a:p>
          <a:p>
            <a:r>
              <a:rPr kumimoji="1" lang="en-US" altLang="ja-JP" dirty="0"/>
              <a:t>*       17 *       12 *        94 *</a:t>
            </a:r>
          </a:p>
          <a:p>
            <a:r>
              <a:rPr kumimoji="1" lang="en-US" altLang="ja-JP" dirty="0"/>
              <a:t>*       17 *       13 *        -2 *</a:t>
            </a:r>
          </a:p>
          <a:p>
            <a:r>
              <a:rPr kumimoji="1" lang="en-US" altLang="ja-JP" dirty="0"/>
              <a:t>*       17 *       14 *         2 *</a:t>
            </a:r>
          </a:p>
          <a:p>
            <a:r>
              <a:rPr kumimoji="1" lang="en-US" altLang="ja-JP" dirty="0"/>
              <a:t>*       17 *       15 *       -15 *</a:t>
            </a:r>
          </a:p>
          <a:p>
            <a:r>
              <a:rPr kumimoji="1" lang="en-US" altLang="ja-JP" dirty="0"/>
              <a:t>*       17 *       16 *        15 *</a:t>
            </a:r>
          </a:p>
          <a:p>
            <a:r>
              <a:rPr kumimoji="1" lang="en-US" altLang="ja-JP" dirty="0"/>
              <a:t>*       17 *       17 *        -2 *</a:t>
            </a:r>
          </a:p>
          <a:p>
            <a:r>
              <a:rPr kumimoji="1" lang="en-US" altLang="ja-JP" dirty="0"/>
              <a:t>*       17 *       18 *        21 *</a:t>
            </a:r>
          </a:p>
          <a:p>
            <a:r>
              <a:rPr kumimoji="1" lang="en-US" altLang="ja-JP" dirty="0"/>
              <a:t>*       17 *       19 *         2 *</a:t>
            </a:r>
          </a:p>
          <a:p>
            <a:r>
              <a:rPr kumimoji="1" lang="en-US" altLang="ja-JP" dirty="0"/>
              <a:t>*       18 *        0 *        11 *</a:t>
            </a:r>
          </a:p>
          <a:p>
            <a:r>
              <a:rPr kumimoji="1" lang="en-US" altLang="ja-JP" dirty="0"/>
              <a:t>*       18 *        1 *       -11 *</a:t>
            </a:r>
          </a:p>
          <a:p>
            <a:r>
              <a:rPr kumimoji="1" lang="en-US" altLang="ja-JP" dirty="0"/>
              <a:t>*       18 *        2 *        11 *</a:t>
            </a:r>
          </a:p>
          <a:p>
            <a:r>
              <a:rPr kumimoji="1" lang="en-US" altLang="ja-JP" dirty="0"/>
              <a:t>*       18 *        3 *       -11 *</a:t>
            </a:r>
          </a:p>
          <a:p>
            <a:r>
              <a:rPr kumimoji="1" lang="en-US" altLang="ja-JP" dirty="0"/>
              <a:t>*       18 *        4 *        11 *</a:t>
            </a:r>
          </a:p>
          <a:p>
            <a:r>
              <a:rPr kumimoji="1" lang="en-US" altLang="ja-JP" dirty="0"/>
              <a:t>*       18 *        5 *       -11 *</a:t>
            </a:r>
          </a:p>
          <a:p>
            <a:r>
              <a:rPr kumimoji="1" lang="en-US" altLang="ja-JP" dirty="0"/>
              <a:t>*       18 *        6 *        22 *</a:t>
            </a:r>
          </a:p>
          <a:p>
            <a:r>
              <a:rPr kumimoji="1" lang="en-US" altLang="ja-JP" dirty="0"/>
              <a:t>*       18 *        7 *        22 *</a:t>
            </a:r>
          </a:p>
          <a:p>
            <a:r>
              <a:rPr kumimoji="1" lang="en-US" altLang="ja-JP" dirty="0"/>
              <a:t>*       18 *        8 *        23 *</a:t>
            </a:r>
          </a:p>
          <a:p>
            <a:r>
              <a:rPr kumimoji="1" lang="en-US" altLang="ja-JP" dirty="0"/>
              <a:t>*       18 *        9 *        -2 *</a:t>
            </a:r>
          </a:p>
          <a:p>
            <a:r>
              <a:rPr kumimoji="1" lang="en-US" altLang="ja-JP" dirty="0"/>
              <a:t>*       18 *       10 *         2 *</a:t>
            </a:r>
          </a:p>
          <a:p>
            <a:r>
              <a:rPr kumimoji="1" lang="en-US" altLang="ja-JP" dirty="0"/>
              <a:t>*       18 *       11 *       -15 *</a:t>
            </a:r>
          </a:p>
          <a:p>
            <a:r>
              <a:rPr kumimoji="1" lang="en-US" altLang="ja-JP" dirty="0"/>
              <a:t>*       18 *       12 *        15 *</a:t>
            </a:r>
          </a:p>
          <a:p>
            <a:r>
              <a:rPr kumimoji="1" lang="en-US" altLang="ja-JP" dirty="0"/>
              <a:t>*       18 *       13 *       -15 *</a:t>
            </a:r>
          </a:p>
          <a:p>
            <a:r>
              <a:rPr kumimoji="1" lang="en-US" altLang="ja-JP" dirty="0"/>
              <a:t>*       18 *       14 *        15 *</a:t>
            </a:r>
          </a:p>
          <a:p>
            <a:r>
              <a:rPr kumimoji="1" lang="en-US" altLang="ja-JP" dirty="0"/>
              <a:t>Type &lt;CR&gt; to continue or q to quit ==&gt;</a:t>
            </a:r>
          </a:p>
          <a:p>
            <a:r>
              <a:rPr kumimoji="1" lang="en-US" altLang="ja-JP" dirty="0"/>
              <a:t>*       18 *       15 *        94 *</a:t>
            </a:r>
          </a:p>
          <a:p>
            <a:r>
              <a:rPr kumimoji="1" lang="en-US" altLang="ja-JP" dirty="0"/>
              <a:t>*       18 *       16 *        -2 *</a:t>
            </a:r>
          </a:p>
          <a:p>
            <a:r>
              <a:rPr kumimoji="1" lang="en-US" altLang="ja-JP" dirty="0"/>
              <a:t>*       18 *       17 *         2 *</a:t>
            </a:r>
          </a:p>
          <a:p>
            <a:r>
              <a:rPr kumimoji="1" lang="en-US" altLang="ja-JP" dirty="0"/>
              <a:t>*       18 *       18 *        -2 *</a:t>
            </a:r>
          </a:p>
          <a:p>
            <a:r>
              <a:rPr kumimoji="1" lang="en-US" altLang="ja-JP" dirty="0"/>
              <a:t>*       18 *       19 *        21 *</a:t>
            </a:r>
          </a:p>
          <a:p>
            <a:r>
              <a:rPr kumimoji="1" lang="en-US" altLang="ja-JP" dirty="0"/>
              <a:t>*       19 *        0 *        11 *</a:t>
            </a:r>
          </a:p>
          <a:p>
            <a:r>
              <a:rPr kumimoji="1" lang="en-US" altLang="ja-JP" dirty="0"/>
              <a:t>*       19 *        1 *       -11 *</a:t>
            </a:r>
          </a:p>
          <a:p>
            <a:r>
              <a:rPr kumimoji="1" lang="en-US" altLang="ja-JP" dirty="0"/>
              <a:t>*       19 *        2 *        11 *</a:t>
            </a:r>
          </a:p>
          <a:p>
            <a:r>
              <a:rPr kumimoji="1" lang="en-US" altLang="ja-JP" dirty="0"/>
              <a:t>*       19 *        3 *       -11 *</a:t>
            </a:r>
          </a:p>
          <a:p>
            <a:r>
              <a:rPr kumimoji="1" lang="en-US" altLang="ja-JP" dirty="0"/>
              <a:t>*       19 *        4 *        11 *</a:t>
            </a:r>
          </a:p>
          <a:p>
            <a:r>
              <a:rPr kumimoji="1" lang="en-US" altLang="ja-JP" dirty="0"/>
              <a:t>*       19 *        5 *       -11 *</a:t>
            </a:r>
          </a:p>
          <a:p>
            <a:r>
              <a:rPr kumimoji="1" lang="en-US" altLang="ja-JP" dirty="0"/>
              <a:t>*       19 *        6 *        22 *</a:t>
            </a:r>
          </a:p>
          <a:p>
            <a:r>
              <a:rPr kumimoji="1" lang="en-US" altLang="ja-JP" dirty="0"/>
              <a:t>*       19 *        7 *        22 *</a:t>
            </a:r>
          </a:p>
          <a:p>
            <a:r>
              <a:rPr kumimoji="1" lang="en-US" altLang="ja-JP" dirty="0"/>
              <a:t>*       19 *        8 *       -15 *</a:t>
            </a:r>
          </a:p>
          <a:p>
            <a:r>
              <a:rPr kumimoji="1" lang="en-US" altLang="ja-JP" dirty="0"/>
              <a:t>*       19 *        9 *        15 *</a:t>
            </a:r>
          </a:p>
          <a:p>
            <a:r>
              <a:rPr kumimoji="1" lang="en-US" altLang="ja-JP" dirty="0"/>
              <a:t>*       19 *       10 *        -1 *</a:t>
            </a:r>
          </a:p>
          <a:p>
            <a:r>
              <a:rPr kumimoji="1" lang="en-US" altLang="ja-JP" dirty="0"/>
              <a:t>*       19 *       11 *         1 *</a:t>
            </a:r>
          </a:p>
          <a:p>
            <a:r>
              <a:rPr kumimoji="1" lang="en-US" altLang="ja-JP" dirty="0"/>
              <a:t>*       19 *       12 *        94 *</a:t>
            </a:r>
          </a:p>
          <a:p>
            <a:r>
              <a:rPr kumimoji="1" lang="en-US" altLang="ja-JP" dirty="0"/>
              <a:t>*       19 *       13 *       -15 *</a:t>
            </a:r>
          </a:p>
          <a:p>
            <a:r>
              <a:rPr kumimoji="1" lang="en-US" altLang="ja-JP" dirty="0"/>
              <a:t>*       19 *       14 *        15 *</a:t>
            </a:r>
          </a:p>
          <a:p>
            <a:r>
              <a:rPr kumimoji="1" lang="en-US" altLang="ja-JP" dirty="0"/>
              <a:t>*       19 *       15 *        -1 *</a:t>
            </a:r>
          </a:p>
          <a:p>
            <a:r>
              <a:rPr kumimoji="1" lang="en-US" altLang="ja-JP" dirty="0"/>
              <a:t>*       19 *       16 *         1 *</a:t>
            </a:r>
          </a:p>
          <a:p>
            <a:r>
              <a:rPr kumimoji="1" lang="en-US" altLang="ja-JP" dirty="0"/>
              <a:t>*       19 *       17 *        -1 *</a:t>
            </a:r>
          </a:p>
          <a:p>
            <a:r>
              <a:rPr kumimoji="1" lang="en-US" altLang="ja-JP" dirty="0"/>
              <a:t>*       19 *       18 *        21 *</a:t>
            </a:r>
          </a:p>
          <a:p>
            <a:r>
              <a:rPr kumimoji="1" lang="en-US" altLang="ja-JP" dirty="0"/>
              <a:t>*       19 *       19 *         1 *</a:t>
            </a:r>
          </a:p>
          <a:p>
            <a:r>
              <a:rPr kumimoji="1" lang="en-US" altLang="ja-JP" dirty="0"/>
              <a:t>Type &lt;CR&gt; to continue or q to quit ==&gt;</a:t>
            </a:r>
          </a:p>
          <a:p>
            <a:r>
              <a:rPr kumimoji="1" lang="en-US" altLang="ja-JP" dirty="0"/>
              <a:t>*       20 *        0 *        11 *</a:t>
            </a:r>
          </a:p>
          <a:p>
            <a:r>
              <a:rPr kumimoji="1" lang="en-US" altLang="ja-JP" dirty="0"/>
              <a:t>*       20 *        1 *       -11 *</a:t>
            </a:r>
          </a:p>
          <a:p>
            <a:r>
              <a:rPr kumimoji="1" lang="en-US" altLang="ja-JP" dirty="0"/>
              <a:t>*       20 *        2 *        11 *</a:t>
            </a:r>
          </a:p>
          <a:p>
            <a:r>
              <a:rPr kumimoji="1" lang="en-US" altLang="ja-JP" dirty="0"/>
              <a:t>*       20 *        3 *       -11 *</a:t>
            </a:r>
          </a:p>
          <a:p>
            <a:r>
              <a:rPr kumimoji="1" lang="en-US" altLang="ja-JP" dirty="0"/>
              <a:t>*       20 *        4 *        11 *</a:t>
            </a:r>
          </a:p>
          <a:p>
            <a:r>
              <a:rPr kumimoji="1" lang="en-US" altLang="ja-JP" dirty="0"/>
              <a:t>*       20 *        5 *       -11 *</a:t>
            </a:r>
          </a:p>
          <a:p>
            <a:r>
              <a:rPr kumimoji="1" lang="en-US" altLang="ja-JP" dirty="0"/>
              <a:t>*       20 *        6 *        22 *</a:t>
            </a:r>
          </a:p>
          <a:p>
            <a:r>
              <a:rPr kumimoji="1" lang="en-US" altLang="ja-JP" dirty="0"/>
              <a:t>*       20 *        7 *        22 *</a:t>
            </a:r>
          </a:p>
          <a:p>
            <a:r>
              <a:rPr kumimoji="1" lang="en-US" altLang="ja-JP" dirty="0"/>
              <a:t>*       20 *        8 *        23 *</a:t>
            </a:r>
          </a:p>
          <a:p>
            <a:r>
              <a:rPr kumimoji="1" lang="en-US" altLang="ja-JP" dirty="0"/>
              <a:t>*       20 *        9 *        23 *</a:t>
            </a:r>
          </a:p>
          <a:p>
            <a:r>
              <a:rPr kumimoji="1" lang="en-US" altLang="ja-JP" dirty="0"/>
              <a:t>*       20 *       10 *       -13 *</a:t>
            </a:r>
          </a:p>
          <a:p>
            <a:r>
              <a:rPr kumimoji="1" lang="en-US" altLang="ja-JP" dirty="0"/>
              <a:t>*       20 *       11 *        13 *</a:t>
            </a:r>
          </a:p>
          <a:p>
            <a:r>
              <a:rPr kumimoji="1" lang="en-US" altLang="ja-JP" dirty="0"/>
              <a:t>*       20 *       12 *        -3 *</a:t>
            </a:r>
          </a:p>
          <a:p>
            <a:r>
              <a:rPr kumimoji="1" lang="en-US" altLang="ja-JP" dirty="0"/>
              <a:t>*       20 *       13 *         3 *</a:t>
            </a:r>
          </a:p>
          <a:p>
            <a:r>
              <a:rPr kumimoji="1" lang="en-US" altLang="ja-JP" dirty="0"/>
              <a:t>*       20 *       14 *       -13 *</a:t>
            </a:r>
          </a:p>
          <a:p>
            <a:r>
              <a:rPr kumimoji="1" lang="en-US" altLang="ja-JP" dirty="0"/>
              <a:t>*       20 *       15 *        13 *</a:t>
            </a:r>
          </a:p>
          <a:p>
            <a:r>
              <a:rPr kumimoji="1" lang="en-US" altLang="ja-JP" dirty="0"/>
              <a:t>*       20 *       16 *        94 *</a:t>
            </a:r>
          </a:p>
          <a:p>
            <a:r>
              <a:rPr kumimoji="1" lang="en-US" altLang="ja-JP" dirty="0"/>
              <a:t>*       20 *       17 *        -3 *</a:t>
            </a:r>
          </a:p>
          <a:p>
            <a:r>
              <a:rPr kumimoji="1" lang="en-US" altLang="ja-JP" dirty="0"/>
              <a:t>*       20 *       18 *         3 *</a:t>
            </a:r>
          </a:p>
          <a:p>
            <a:r>
              <a:rPr kumimoji="1" lang="en-US" altLang="ja-JP" dirty="0"/>
              <a:t>*       20 *       19 *        -3 *</a:t>
            </a:r>
          </a:p>
          <a:p>
            <a:r>
              <a:rPr kumimoji="1" lang="en-US" altLang="ja-JP" dirty="0"/>
              <a:t>*       21 *        0 *        11 *</a:t>
            </a:r>
          </a:p>
          <a:p>
            <a:r>
              <a:rPr kumimoji="1" lang="en-US" altLang="ja-JP" dirty="0"/>
              <a:t>*       21 *        1 *       -11 *</a:t>
            </a:r>
          </a:p>
          <a:p>
            <a:r>
              <a:rPr kumimoji="1" lang="en-US" altLang="ja-JP" dirty="0"/>
              <a:t>*       21 *        2 *        11 *</a:t>
            </a:r>
          </a:p>
          <a:p>
            <a:r>
              <a:rPr kumimoji="1" lang="en-US" altLang="ja-JP" dirty="0"/>
              <a:t>*       21 *        3 *       -11 *</a:t>
            </a:r>
          </a:p>
          <a:p>
            <a:r>
              <a:rPr kumimoji="1" lang="en-US" altLang="ja-JP" dirty="0"/>
              <a:t>*       21 *        4 *        11 *</a:t>
            </a:r>
          </a:p>
          <a:p>
            <a:r>
              <a:rPr kumimoji="1" lang="en-US" altLang="ja-JP" dirty="0"/>
              <a:t>Type &lt;CR&gt; to continue or q to quit ==&gt;</a:t>
            </a:r>
          </a:p>
          <a:p>
            <a:r>
              <a:rPr kumimoji="1" lang="en-US" altLang="ja-JP" dirty="0"/>
              <a:t>*       21 *        5 *       -11 *</a:t>
            </a:r>
          </a:p>
          <a:p>
            <a:r>
              <a:rPr kumimoji="1" lang="en-US" altLang="ja-JP" dirty="0"/>
              <a:t>*       21 *        6 *        22 *</a:t>
            </a:r>
          </a:p>
          <a:p>
            <a:r>
              <a:rPr kumimoji="1" lang="en-US" altLang="ja-JP" dirty="0"/>
              <a:t>*       21 *        7 *        22 *</a:t>
            </a:r>
          </a:p>
          <a:p>
            <a:r>
              <a:rPr kumimoji="1" lang="en-US" altLang="ja-JP" dirty="0"/>
              <a:t>*       21 *        8 *        23 *</a:t>
            </a:r>
          </a:p>
          <a:p>
            <a:r>
              <a:rPr kumimoji="1" lang="en-US" altLang="ja-JP" dirty="0"/>
              <a:t>*       21 *        9 *        -2 *</a:t>
            </a:r>
          </a:p>
          <a:p>
            <a:r>
              <a:rPr kumimoji="1" lang="en-US" altLang="ja-JP" dirty="0"/>
              <a:t>*       21 *       10 *         2 *</a:t>
            </a:r>
          </a:p>
          <a:p>
            <a:r>
              <a:rPr kumimoji="1" lang="en-US" altLang="ja-JP" dirty="0"/>
              <a:t>*       21 *       11 *       -15 *</a:t>
            </a:r>
          </a:p>
          <a:p>
            <a:r>
              <a:rPr kumimoji="1" lang="en-US" altLang="ja-JP" dirty="0"/>
              <a:t>*       21 *       12 *        15 *</a:t>
            </a:r>
          </a:p>
          <a:p>
            <a:r>
              <a:rPr kumimoji="1" lang="en-US" altLang="ja-JP" dirty="0"/>
              <a:t>*       21 *       13 *        -2 *</a:t>
            </a:r>
          </a:p>
          <a:p>
            <a:r>
              <a:rPr kumimoji="1" lang="en-US" altLang="ja-JP" dirty="0"/>
              <a:t>*       21 *       14 *         2 *</a:t>
            </a:r>
          </a:p>
          <a:p>
            <a:r>
              <a:rPr kumimoji="1" lang="en-US" altLang="ja-JP" dirty="0"/>
              <a:t>*       21 *       15 *        94 *</a:t>
            </a:r>
          </a:p>
          <a:p>
            <a:r>
              <a:rPr kumimoji="1" lang="en-US" altLang="ja-JP" dirty="0"/>
              <a:t>*       21 *       16 *       -15 *</a:t>
            </a:r>
          </a:p>
          <a:p>
            <a:r>
              <a:rPr kumimoji="1" lang="en-US" altLang="ja-JP" dirty="0"/>
              <a:t>*       21 *       17 *        15 *</a:t>
            </a:r>
          </a:p>
          <a:p>
            <a:r>
              <a:rPr kumimoji="1" lang="en-US" altLang="ja-JP" dirty="0"/>
              <a:t>*       21 *       18 *       -15 *</a:t>
            </a:r>
          </a:p>
          <a:p>
            <a:r>
              <a:rPr kumimoji="1" lang="en-US" altLang="ja-JP" dirty="0"/>
              <a:t>*       21 *       19 *        22 *</a:t>
            </a:r>
          </a:p>
          <a:p>
            <a:r>
              <a:rPr kumimoji="1" lang="en-US" altLang="ja-JP" dirty="0"/>
              <a:t>*       22 *        0 *        11 *</a:t>
            </a:r>
          </a:p>
          <a:p>
            <a:r>
              <a:rPr kumimoji="1" lang="en-US" altLang="ja-JP" dirty="0"/>
              <a:t>*       22 *        1 *       -11 *</a:t>
            </a:r>
          </a:p>
          <a:p>
            <a:r>
              <a:rPr kumimoji="1" lang="en-US" altLang="ja-JP" dirty="0"/>
              <a:t>*       22 *        2 *        11 *</a:t>
            </a:r>
          </a:p>
          <a:p>
            <a:r>
              <a:rPr kumimoji="1" lang="en-US" altLang="ja-JP" dirty="0"/>
              <a:t>*       22 *        3 *       -11 *</a:t>
            </a:r>
          </a:p>
          <a:p>
            <a:r>
              <a:rPr kumimoji="1" lang="en-US" altLang="ja-JP" dirty="0"/>
              <a:t>*       22 *        4 *        11 *</a:t>
            </a:r>
          </a:p>
          <a:p>
            <a:r>
              <a:rPr kumimoji="1" lang="en-US" altLang="ja-JP" dirty="0"/>
              <a:t>*       22 *        5 *       -11 *</a:t>
            </a:r>
          </a:p>
          <a:p>
            <a:r>
              <a:rPr kumimoji="1" lang="en-US" altLang="ja-JP" dirty="0"/>
              <a:t>*       22 *        6 *        22 *</a:t>
            </a:r>
          </a:p>
          <a:p>
            <a:r>
              <a:rPr kumimoji="1" lang="en-US" altLang="ja-JP" dirty="0"/>
              <a:t>*       22 *        7 *        22 *</a:t>
            </a:r>
          </a:p>
          <a:p>
            <a:r>
              <a:rPr kumimoji="1" lang="en-US" altLang="ja-JP" dirty="0"/>
              <a:t>*       22 *        8 *       -13 *</a:t>
            </a:r>
          </a:p>
          <a:p>
            <a:r>
              <a:rPr kumimoji="1" lang="en-US" altLang="ja-JP" dirty="0"/>
              <a:t>*       22 *        9 *        13 *</a:t>
            </a:r>
          </a:p>
          <a:p>
            <a:r>
              <a:rPr kumimoji="1" lang="en-US" altLang="ja-JP" dirty="0"/>
              <a:t>Type &lt;CR&gt; to continue or q to quit ==&gt;</a:t>
            </a:r>
          </a:p>
          <a:p>
            <a:r>
              <a:rPr kumimoji="1" lang="en-US" altLang="ja-JP" dirty="0"/>
              <a:t>*       22 *       10 *        -1 *</a:t>
            </a:r>
          </a:p>
          <a:p>
            <a:r>
              <a:rPr kumimoji="1" lang="en-US" altLang="ja-JP" dirty="0"/>
              <a:t>*       22 *       11 *         1 *</a:t>
            </a:r>
          </a:p>
          <a:p>
            <a:r>
              <a:rPr kumimoji="1" lang="en-US" altLang="ja-JP" dirty="0"/>
              <a:t>*       22 *       12 *        94 *</a:t>
            </a:r>
          </a:p>
          <a:p>
            <a:r>
              <a:rPr kumimoji="1" lang="en-US" altLang="ja-JP" dirty="0"/>
              <a:t>*       22 *       13 *       -13 *</a:t>
            </a:r>
          </a:p>
          <a:p>
            <a:r>
              <a:rPr kumimoji="1" lang="en-US" altLang="ja-JP" dirty="0"/>
              <a:t>*       22 *       14 *        13 *</a:t>
            </a:r>
          </a:p>
          <a:p>
            <a:r>
              <a:rPr kumimoji="1" lang="en-US" altLang="ja-JP" dirty="0"/>
              <a:t>*       22 *       15 *        -1 *</a:t>
            </a:r>
          </a:p>
          <a:p>
            <a:r>
              <a:rPr kumimoji="1" lang="en-US" altLang="ja-JP" dirty="0"/>
              <a:t>*       22 *       16 *         1 *</a:t>
            </a:r>
          </a:p>
          <a:p>
            <a:r>
              <a:rPr kumimoji="1" lang="en-US" altLang="ja-JP" dirty="0"/>
              <a:t>*       22 *       17 *        13 *</a:t>
            </a:r>
          </a:p>
          <a:p>
            <a:r>
              <a:rPr kumimoji="1" lang="en-US" altLang="ja-JP" dirty="0"/>
              <a:t>*       22 *       18 *        22 *</a:t>
            </a:r>
          </a:p>
          <a:p>
            <a:r>
              <a:rPr kumimoji="1" lang="en-US" altLang="ja-JP" dirty="0"/>
              <a:t>*       22 *       19 *        -1 *</a:t>
            </a:r>
          </a:p>
          <a:p>
            <a:r>
              <a:rPr kumimoji="1" lang="en-US" altLang="ja-JP" dirty="0"/>
              <a:t>*       23 *        0 *        11 *</a:t>
            </a:r>
          </a:p>
          <a:p>
            <a:r>
              <a:rPr kumimoji="1" lang="en-US" altLang="ja-JP" dirty="0"/>
              <a:t>*       23 *        1 *       -11 *</a:t>
            </a:r>
          </a:p>
          <a:p>
            <a:r>
              <a:rPr kumimoji="1" lang="en-US" altLang="ja-JP" dirty="0"/>
              <a:t>*       23 *        2 *        11 *</a:t>
            </a:r>
          </a:p>
          <a:p>
            <a:r>
              <a:rPr kumimoji="1" lang="en-US" altLang="ja-JP" dirty="0"/>
              <a:t>*       23 *        3 *       -11 *</a:t>
            </a:r>
          </a:p>
          <a:p>
            <a:r>
              <a:rPr kumimoji="1" lang="en-US" altLang="ja-JP" dirty="0"/>
              <a:t>*       23 *        4 *        11 *</a:t>
            </a:r>
          </a:p>
          <a:p>
            <a:r>
              <a:rPr kumimoji="1" lang="en-US" altLang="ja-JP" dirty="0"/>
              <a:t>*       23 *        5 *       -11 *</a:t>
            </a:r>
          </a:p>
          <a:p>
            <a:r>
              <a:rPr kumimoji="1" lang="en-US" altLang="ja-JP" dirty="0"/>
              <a:t>*       23 *        6 *        22 *</a:t>
            </a:r>
          </a:p>
          <a:p>
            <a:r>
              <a:rPr kumimoji="1" lang="en-US" altLang="ja-JP" dirty="0"/>
              <a:t>*       23 *        7 *        22 *</a:t>
            </a:r>
          </a:p>
          <a:p>
            <a:r>
              <a:rPr kumimoji="1" lang="en-US" altLang="ja-JP" dirty="0"/>
              <a:t>*       23 *        8 *       -13 *</a:t>
            </a:r>
          </a:p>
          <a:p>
            <a:r>
              <a:rPr kumimoji="1" lang="en-US" altLang="ja-JP" dirty="0"/>
              <a:t>*       23 *        9 *        13 *</a:t>
            </a:r>
          </a:p>
          <a:p>
            <a:r>
              <a:rPr kumimoji="1" lang="en-US" altLang="ja-JP" dirty="0"/>
              <a:t>*       23 *       10 *        -1 *</a:t>
            </a:r>
          </a:p>
          <a:p>
            <a:r>
              <a:rPr kumimoji="1" lang="en-US" altLang="ja-JP" dirty="0"/>
              <a:t>*       23 *       11 *         1 *</a:t>
            </a:r>
          </a:p>
          <a:p>
            <a:r>
              <a:rPr kumimoji="1" lang="en-US" altLang="ja-JP" dirty="0"/>
              <a:t>*       23 *       12 *        94 *</a:t>
            </a:r>
          </a:p>
          <a:p>
            <a:r>
              <a:rPr kumimoji="1" lang="en-US" altLang="ja-JP" dirty="0"/>
              <a:t>*       23 *       13 *       -13 *</a:t>
            </a:r>
          </a:p>
          <a:p>
            <a:r>
              <a:rPr kumimoji="1" lang="en-US" altLang="ja-JP" dirty="0"/>
              <a:t>*       23 *       14 *        13 *</a:t>
            </a:r>
          </a:p>
          <a:p>
            <a:r>
              <a:rPr kumimoji="1" lang="en-US" altLang="ja-JP" dirty="0"/>
              <a:t>Type &lt;CR&gt; to continue or q to quit ==&gt;</a:t>
            </a:r>
          </a:p>
          <a:p>
            <a:r>
              <a:rPr kumimoji="1" lang="en-US" altLang="ja-JP" dirty="0"/>
              <a:t>*       23 *       15 *        -1 *</a:t>
            </a:r>
          </a:p>
          <a:p>
            <a:r>
              <a:rPr kumimoji="1" lang="en-US" altLang="ja-JP" dirty="0"/>
              <a:t>*       23 *       16 *         1 *</a:t>
            </a:r>
          </a:p>
          <a:p>
            <a:r>
              <a:rPr kumimoji="1" lang="en-US" altLang="ja-JP" dirty="0"/>
              <a:t>*       23 *       17 *       -13 *</a:t>
            </a:r>
          </a:p>
          <a:p>
            <a:r>
              <a:rPr kumimoji="1" lang="en-US" altLang="ja-JP" dirty="0"/>
              <a:t>*       23 *       18 *        22 *</a:t>
            </a:r>
          </a:p>
          <a:p>
            <a:r>
              <a:rPr kumimoji="1" lang="en-US" altLang="ja-JP" dirty="0"/>
              <a:t>*       23 *       19 *        -1 *</a:t>
            </a:r>
          </a:p>
          <a:p>
            <a:r>
              <a:rPr kumimoji="1" lang="en-US" altLang="ja-JP" dirty="0"/>
              <a:t>*       24 *        0 *        11 *</a:t>
            </a:r>
          </a:p>
          <a:p>
            <a:r>
              <a:rPr kumimoji="1" lang="en-US" altLang="ja-JP" dirty="0"/>
              <a:t>*       24 *        1 *       -11 *</a:t>
            </a:r>
          </a:p>
          <a:p>
            <a:r>
              <a:rPr kumimoji="1" lang="en-US" altLang="ja-JP" dirty="0"/>
              <a:t>*       24 *        2 *        11 *</a:t>
            </a:r>
          </a:p>
          <a:p>
            <a:r>
              <a:rPr kumimoji="1" lang="en-US" altLang="ja-JP" dirty="0"/>
              <a:t>*       24 *        3 *       -11 *</a:t>
            </a:r>
          </a:p>
          <a:p>
            <a:r>
              <a:rPr kumimoji="1" lang="en-US" altLang="ja-JP" dirty="0"/>
              <a:t>*       24 *        4 *        11 *</a:t>
            </a:r>
          </a:p>
          <a:p>
            <a:r>
              <a:rPr kumimoji="1" lang="en-US" altLang="ja-JP" dirty="0"/>
              <a:t>*       24 *        5 *       -11 *</a:t>
            </a:r>
          </a:p>
          <a:p>
            <a:r>
              <a:rPr kumimoji="1" lang="en-US" altLang="ja-JP" dirty="0"/>
              <a:t>*       24 *        6 *        22 *</a:t>
            </a:r>
          </a:p>
          <a:p>
            <a:r>
              <a:rPr kumimoji="1" lang="en-US" altLang="ja-JP" dirty="0"/>
              <a:t>*       24 *        7 *        22 *</a:t>
            </a:r>
          </a:p>
          <a:p>
            <a:r>
              <a:rPr kumimoji="1" lang="en-US" altLang="ja-JP" dirty="0"/>
              <a:t>*       24 *        8 *        -4 *</a:t>
            </a:r>
          </a:p>
          <a:p>
            <a:r>
              <a:rPr kumimoji="1" lang="en-US" altLang="ja-JP" dirty="0"/>
              <a:t>*       24 *        9 *         4 *</a:t>
            </a:r>
          </a:p>
          <a:p>
            <a:r>
              <a:rPr kumimoji="1" lang="en-US" altLang="ja-JP" dirty="0"/>
              <a:t>*       24 *       10 *       -15 *</a:t>
            </a:r>
          </a:p>
          <a:p>
            <a:r>
              <a:rPr kumimoji="1" lang="en-US" altLang="ja-JP" dirty="0"/>
              <a:t>*       24 *       11 *        15 *</a:t>
            </a:r>
          </a:p>
          <a:p>
            <a:r>
              <a:rPr kumimoji="1" lang="en-US" altLang="ja-JP" dirty="0"/>
              <a:t>*       24 *       12 *        94 *</a:t>
            </a:r>
          </a:p>
          <a:p>
            <a:r>
              <a:rPr kumimoji="1" lang="en-US" altLang="ja-JP" dirty="0"/>
              <a:t>*       24 *       13 *        -4 *</a:t>
            </a:r>
          </a:p>
          <a:p>
            <a:r>
              <a:rPr kumimoji="1" lang="en-US" altLang="ja-JP" dirty="0"/>
              <a:t>*       24 *       14 *         4 *</a:t>
            </a:r>
          </a:p>
          <a:p>
            <a:r>
              <a:rPr kumimoji="1" lang="en-US" altLang="ja-JP" dirty="0"/>
              <a:t>*       24 *       15 *       -15 *</a:t>
            </a:r>
          </a:p>
          <a:p>
            <a:r>
              <a:rPr kumimoji="1" lang="en-US" altLang="ja-JP" dirty="0"/>
              <a:t>*       24 *       16 *        15 *</a:t>
            </a:r>
          </a:p>
          <a:p>
            <a:r>
              <a:rPr kumimoji="1" lang="en-US" altLang="ja-JP" dirty="0"/>
              <a:t>*       24 *       17 *        -4 *</a:t>
            </a:r>
          </a:p>
          <a:p>
            <a:r>
              <a:rPr kumimoji="1" lang="en-US" altLang="ja-JP" dirty="0"/>
              <a:t>*       24 *       18 *        21 *</a:t>
            </a:r>
          </a:p>
          <a:p>
            <a:r>
              <a:rPr kumimoji="1" lang="en-US" altLang="ja-JP" dirty="0"/>
              <a:t>*       24 *       19 *        -4 *</a:t>
            </a:r>
          </a:p>
          <a:p>
            <a:r>
              <a:rPr kumimoji="1" lang="en-US" altLang="ja-JP" dirty="0"/>
              <a:t>Type &lt;CR&gt; to continue or q to quit ==&gt;</a:t>
            </a:r>
          </a:p>
          <a:p>
            <a:r>
              <a:rPr kumimoji="1" lang="en-US" altLang="ja-JP" dirty="0"/>
              <a:t>*       25 *        0 *        11 *</a:t>
            </a:r>
          </a:p>
          <a:p>
            <a:r>
              <a:rPr kumimoji="1" lang="en-US" altLang="ja-JP" dirty="0"/>
              <a:t>*       25 *        1 *       -11 *</a:t>
            </a:r>
          </a:p>
          <a:p>
            <a:r>
              <a:rPr kumimoji="1" lang="en-US" altLang="ja-JP" dirty="0"/>
              <a:t>*       25 *        2 *        11 *</a:t>
            </a:r>
          </a:p>
          <a:p>
            <a:r>
              <a:rPr kumimoji="1" lang="en-US" altLang="ja-JP" dirty="0"/>
              <a:t>*       25 *        3 *       -11 *</a:t>
            </a:r>
          </a:p>
          <a:p>
            <a:r>
              <a:rPr kumimoji="1" lang="en-US" altLang="ja-JP" dirty="0"/>
              <a:t>*       25 *        4 *        11 *</a:t>
            </a:r>
          </a:p>
          <a:p>
            <a:r>
              <a:rPr kumimoji="1" lang="en-US" altLang="ja-JP" dirty="0"/>
              <a:t>*       25 *        5 *       -11 *</a:t>
            </a:r>
          </a:p>
          <a:p>
            <a:r>
              <a:rPr kumimoji="1" lang="en-US" altLang="ja-JP" dirty="0"/>
              <a:t>*       25 *        6 *        22 *</a:t>
            </a:r>
          </a:p>
          <a:p>
            <a:r>
              <a:rPr kumimoji="1" lang="en-US" altLang="ja-JP" dirty="0"/>
              <a:t>*       25 *        7 *        22 *</a:t>
            </a:r>
          </a:p>
          <a:p>
            <a:r>
              <a:rPr kumimoji="1" lang="en-US" altLang="ja-JP" dirty="0"/>
              <a:t>*       25 *        8 *        23 *</a:t>
            </a:r>
          </a:p>
          <a:p>
            <a:r>
              <a:rPr kumimoji="1" lang="en-US" altLang="ja-JP" dirty="0"/>
              <a:t>*       25 *        9 *        23 *</a:t>
            </a:r>
          </a:p>
          <a:p>
            <a:r>
              <a:rPr kumimoji="1" lang="en-US" altLang="ja-JP" dirty="0"/>
              <a:t>*       25 *       10 *       -15 *</a:t>
            </a:r>
          </a:p>
          <a:p>
            <a:r>
              <a:rPr kumimoji="1" lang="en-US" altLang="ja-JP" dirty="0"/>
              <a:t>*       25 *       11 *        15 *</a:t>
            </a:r>
          </a:p>
          <a:p>
            <a:r>
              <a:rPr kumimoji="1" lang="en-US" altLang="ja-JP" dirty="0"/>
              <a:t>*       25 *       12 *        -3 *</a:t>
            </a:r>
          </a:p>
          <a:p>
            <a:r>
              <a:rPr kumimoji="1" lang="en-US" altLang="ja-JP" dirty="0"/>
              <a:t>*       25 *       13 *         3 *</a:t>
            </a:r>
          </a:p>
          <a:p>
            <a:r>
              <a:rPr kumimoji="1" lang="en-US" altLang="ja-JP" dirty="0"/>
              <a:t>*       25 *       14 *        94 *</a:t>
            </a:r>
          </a:p>
          <a:p>
            <a:r>
              <a:rPr kumimoji="1" lang="en-US" altLang="ja-JP" dirty="0"/>
              <a:t>*       25 *       15 *       -15 *</a:t>
            </a:r>
          </a:p>
          <a:p>
            <a:r>
              <a:rPr kumimoji="1" lang="en-US" altLang="ja-JP" dirty="0"/>
              <a:t>*       25 *       16 *        15 *</a:t>
            </a:r>
          </a:p>
          <a:p>
            <a:r>
              <a:rPr kumimoji="1" lang="en-US" altLang="ja-JP" dirty="0"/>
              <a:t>*       25 *       17 *        15 *</a:t>
            </a:r>
          </a:p>
          <a:p>
            <a:r>
              <a:rPr kumimoji="1" lang="en-US" altLang="ja-JP" dirty="0"/>
              <a:t>*       25 *       18 *        22 *</a:t>
            </a:r>
          </a:p>
          <a:p>
            <a:r>
              <a:rPr kumimoji="1" lang="en-US" altLang="ja-JP" dirty="0"/>
              <a:t>*       25 *       19 *        94 *</a:t>
            </a:r>
          </a:p>
          <a:p>
            <a:r>
              <a:rPr kumimoji="1" lang="en-US" altLang="ja-JP" dirty="0"/>
              <a:t>*       26 *        0 *        11 *</a:t>
            </a:r>
          </a:p>
          <a:p>
            <a:r>
              <a:rPr kumimoji="1" lang="en-US" altLang="ja-JP" dirty="0"/>
              <a:t>*       26 *        1 *       -11 *</a:t>
            </a:r>
          </a:p>
          <a:p>
            <a:r>
              <a:rPr kumimoji="1" lang="en-US" altLang="ja-JP" dirty="0"/>
              <a:t>*       26 *        2 *        11 *</a:t>
            </a:r>
          </a:p>
          <a:p>
            <a:r>
              <a:rPr kumimoji="1" lang="en-US" altLang="ja-JP" dirty="0"/>
              <a:t>*       26 *        3 *       -11 *</a:t>
            </a:r>
          </a:p>
          <a:p>
            <a:r>
              <a:rPr kumimoji="1" lang="en-US" altLang="ja-JP" dirty="0"/>
              <a:t>*       26 *        4 *        11 *</a:t>
            </a:r>
          </a:p>
          <a:p>
            <a:r>
              <a:rPr kumimoji="1" lang="en-US" altLang="ja-JP" dirty="0"/>
              <a:t>Type &lt;CR&gt; to continue or q to quit ==&gt;</a:t>
            </a:r>
          </a:p>
          <a:p>
            <a:r>
              <a:rPr kumimoji="1" lang="en-US" altLang="ja-JP" dirty="0"/>
              <a:t>*       26 *        5 *       -11 *</a:t>
            </a:r>
          </a:p>
          <a:p>
            <a:r>
              <a:rPr kumimoji="1" lang="en-US" altLang="ja-JP" dirty="0"/>
              <a:t>*       26 *        6 *        22 *</a:t>
            </a:r>
          </a:p>
          <a:p>
            <a:r>
              <a:rPr kumimoji="1" lang="en-US" altLang="ja-JP" dirty="0"/>
              <a:t>*       26 *        7 *        22 *</a:t>
            </a:r>
          </a:p>
          <a:p>
            <a:r>
              <a:rPr kumimoji="1" lang="en-US" altLang="ja-JP" dirty="0"/>
              <a:t>*       26 *        8 *        23 *</a:t>
            </a:r>
          </a:p>
          <a:p>
            <a:r>
              <a:rPr kumimoji="1" lang="en-US" altLang="ja-JP" dirty="0"/>
              <a:t>*       26 *        9 *       -13 *</a:t>
            </a:r>
          </a:p>
          <a:p>
            <a:r>
              <a:rPr kumimoji="1" lang="en-US" altLang="ja-JP" dirty="0"/>
              <a:t>*       26 *       10 *        13 *</a:t>
            </a:r>
          </a:p>
          <a:p>
            <a:r>
              <a:rPr kumimoji="1" lang="en-US" altLang="ja-JP" dirty="0"/>
              <a:t>*       26 *       11 *        -3 *</a:t>
            </a:r>
          </a:p>
          <a:p>
            <a:r>
              <a:rPr kumimoji="1" lang="en-US" altLang="ja-JP" dirty="0"/>
              <a:t>*       26 *       12 *         3 *</a:t>
            </a:r>
          </a:p>
          <a:p>
            <a:r>
              <a:rPr kumimoji="1" lang="en-US" altLang="ja-JP" dirty="0"/>
              <a:t>*       26 *       13 *       -13 *</a:t>
            </a:r>
          </a:p>
          <a:p>
            <a:r>
              <a:rPr kumimoji="1" lang="en-US" altLang="ja-JP" dirty="0"/>
              <a:t>*       26 *       14 *        13 *</a:t>
            </a:r>
          </a:p>
          <a:p>
            <a:r>
              <a:rPr kumimoji="1" lang="en-US" altLang="ja-JP" dirty="0"/>
              <a:t>*       26 *       15 *        94 *</a:t>
            </a:r>
          </a:p>
          <a:p>
            <a:r>
              <a:rPr kumimoji="1" lang="en-US" altLang="ja-JP" dirty="0"/>
              <a:t>*       26 *       16 *        -3 *</a:t>
            </a:r>
          </a:p>
          <a:p>
            <a:r>
              <a:rPr kumimoji="1" lang="en-US" altLang="ja-JP" dirty="0"/>
              <a:t>*       26 *       17 *         3 *</a:t>
            </a:r>
          </a:p>
          <a:p>
            <a:r>
              <a:rPr kumimoji="1" lang="en-US" altLang="ja-JP" dirty="0"/>
              <a:t>*       26 *       18 *         3 *</a:t>
            </a:r>
          </a:p>
          <a:p>
            <a:r>
              <a:rPr kumimoji="1" lang="en-US" altLang="ja-JP" dirty="0"/>
              <a:t>*       26 *       19 *        21 *</a:t>
            </a:r>
          </a:p>
          <a:p>
            <a:r>
              <a:rPr kumimoji="1" lang="en-US" altLang="ja-JP" dirty="0"/>
              <a:t>*       27 *        0 *        11 *</a:t>
            </a:r>
          </a:p>
          <a:p>
            <a:r>
              <a:rPr kumimoji="1" lang="en-US" altLang="ja-JP" dirty="0"/>
              <a:t>*       27 *        1 *       -11 *</a:t>
            </a:r>
          </a:p>
          <a:p>
            <a:r>
              <a:rPr kumimoji="1" lang="en-US" altLang="ja-JP" dirty="0"/>
              <a:t>*       27 *        2 *        11 *</a:t>
            </a:r>
          </a:p>
          <a:p>
            <a:r>
              <a:rPr kumimoji="1" lang="en-US" altLang="ja-JP" dirty="0"/>
              <a:t>*       27 *        3 *       -11 *</a:t>
            </a:r>
          </a:p>
          <a:p>
            <a:r>
              <a:rPr kumimoji="1" lang="en-US" altLang="ja-JP" dirty="0"/>
              <a:t>*       27 *        4 *        11 *</a:t>
            </a:r>
          </a:p>
          <a:p>
            <a:r>
              <a:rPr kumimoji="1" lang="en-US" altLang="ja-JP" dirty="0"/>
              <a:t>*       27 *        5 *       -11 *</a:t>
            </a:r>
          </a:p>
          <a:p>
            <a:r>
              <a:rPr kumimoji="1" lang="en-US" altLang="ja-JP" dirty="0"/>
              <a:t>*       27 *        6 *        22 *</a:t>
            </a:r>
          </a:p>
          <a:p>
            <a:r>
              <a:rPr kumimoji="1" lang="en-US" altLang="ja-JP" dirty="0"/>
              <a:t>*       27 *        7 *        22 *</a:t>
            </a:r>
          </a:p>
          <a:p>
            <a:r>
              <a:rPr kumimoji="1" lang="en-US" altLang="ja-JP" dirty="0"/>
              <a:t>*       27 *        8 *        23 *</a:t>
            </a:r>
          </a:p>
          <a:p>
            <a:r>
              <a:rPr kumimoji="1" lang="en-US" altLang="ja-JP" dirty="0"/>
              <a:t>*       27 *        9 *        -4 *</a:t>
            </a:r>
          </a:p>
          <a:p>
            <a:r>
              <a:rPr kumimoji="1" lang="en-US" altLang="ja-JP" dirty="0"/>
              <a:t>Type &lt;CR&gt; to continue or q to quit ==&gt;</a:t>
            </a:r>
          </a:p>
          <a:p>
            <a:r>
              <a:rPr kumimoji="1" lang="en-US" altLang="ja-JP" dirty="0"/>
              <a:t>*       27 *       10 *         4 *</a:t>
            </a:r>
          </a:p>
          <a:p>
            <a:r>
              <a:rPr kumimoji="1" lang="en-US" altLang="ja-JP" dirty="0"/>
              <a:t>*       27 *       11 *       -13 *</a:t>
            </a:r>
          </a:p>
          <a:p>
            <a:r>
              <a:rPr kumimoji="1" lang="en-US" altLang="ja-JP" dirty="0"/>
              <a:t>*       27 *       12 *        13 *</a:t>
            </a:r>
          </a:p>
          <a:p>
            <a:r>
              <a:rPr kumimoji="1" lang="en-US" altLang="ja-JP" dirty="0"/>
              <a:t>*       27 *       13 *        -4 *</a:t>
            </a:r>
          </a:p>
          <a:p>
            <a:r>
              <a:rPr kumimoji="1" lang="en-US" altLang="ja-JP" dirty="0"/>
              <a:t>*       27 *       14 *         4 *</a:t>
            </a:r>
          </a:p>
          <a:p>
            <a:r>
              <a:rPr kumimoji="1" lang="en-US" altLang="ja-JP" dirty="0"/>
              <a:t>*       27 *       15 *        94 *</a:t>
            </a:r>
          </a:p>
          <a:p>
            <a:r>
              <a:rPr kumimoji="1" lang="en-US" altLang="ja-JP" dirty="0"/>
              <a:t>*       27 *       16 *       -13 *</a:t>
            </a:r>
          </a:p>
          <a:p>
            <a:r>
              <a:rPr kumimoji="1" lang="en-US" altLang="ja-JP" dirty="0"/>
              <a:t>*       27 *       17 *        13 *</a:t>
            </a:r>
          </a:p>
          <a:p>
            <a:r>
              <a:rPr kumimoji="1" lang="en-US" altLang="ja-JP" dirty="0"/>
              <a:t>*       27 *       18 *        13 *</a:t>
            </a:r>
          </a:p>
          <a:p>
            <a:r>
              <a:rPr kumimoji="1" lang="en-US" altLang="ja-JP" dirty="0"/>
              <a:t>*       27 *       19 *        22 *</a:t>
            </a:r>
          </a:p>
          <a:p>
            <a:r>
              <a:rPr kumimoji="1" lang="en-US" altLang="ja-JP" dirty="0"/>
              <a:t>*       28 *        0 *        11 *</a:t>
            </a:r>
          </a:p>
          <a:p>
            <a:r>
              <a:rPr kumimoji="1" lang="en-US" altLang="ja-JP" dirty="0"/>
              <a:t>*       28 *        1 *       -11 *</a:t>
            </a:r>
          </a:p>
          <a:p>
            <a:r>
              <a:rPr kumimoji="1" lang="en-US" altLang="ja-JP" dirty="0"/>
              <a:t>*       28 *        2 *        11 *</a:t>
            </a:r>
          </a:p>
          <a:p>
            <a:r>
              <a:rPr kumimoji="1" lang="en-US" altLang="ja-JP" dirty="0"/>
              <a:t>*       28 *        3 *       -11 *</a:t>
            </a:r>
          </a:p>
          <a:p>
            <a:r>
              <a:rPr kumimoji="1" lang="en-US" altLang="ja-JP" dirty="0"/>
              <a:t>*       28 *        4 *        11 *</a:t>
            </a:r>
          </a:p>
          <a:p>
            <a:r>
              <a:rPr kumimoji="1" lang="en-US" altLang="ja-JP" dirty="0"/>
              <a:t>*       28 *        5 *       -11 *</a:t>
            </a:r>
          </a:p>
          <a:p>
            <a:r>
              <a:rPr kumimoji="1" lang="en-US" altLang="ja-JP" dirty="0"/>
              <a:t>*       28 *        6 *        22 *</a:t>
            </a:r>
          </a:p>
          <a:p>
            <a:r>
              <a:rPr kumimoji="1" lang="en-US" altLang="ja-JP" dirty="0"/>
              <a:t>*       28 *        7 *        22 *</a:t>
            </a:r>
          </a:p>
          <a:p>
            <a:r>
              <a:rPr kumimoji="1" lang="en-US" altLang="ja-JP" dirty="0"/>
              <a:t>*       28 *        8 *        23 *</a:t>
            </a:r>
          </a:p>
          <a:p>
            <a:r>
              <a:rPr kumimoji="1" lang="en-US" altLang="ja-JP" dirty="0"/>
              <a:t>*       28 *        9 *       -13 *</a:t>
            </a:r>
          </a:p>
          <a:p>
            <a:r>
              <a:rPr kumimoji="1" lang="en-US" altLang="ja-JP" dirty="0"/>
              <a:t>*       28 *       10 *        13 *</a:t>
            </a:r>
          </a:p>
          <a:p>
            <a:r>
              <a:rPr kumimoji="1" lang="en-US" altLang="ja-JP" dirty="0"/>
              <a:t>*       28 *       11 *        -1 *</a:t>
            </a:r>
          </a:p>
          <a:p>
            <a:r>
              <a:rPr kumimoji="1" lang="en-US" altLang="ja-JP" dirty="0"/>
              <a:t>*       28 *       12 *         1 *</a:t>
            </a:r>
          </a:p>
          <a:p>
            <a:r>
              <a:rPr kumimoji="1" lang="en-US" altLang="ja-JP" dirty="0"/>
              <a:t>*       28 *       13 *        -1 *</a:t>
            </a:r>
          </a:p>
          <a:p>
            <a:r>
              <a:rPr kumimoji="1" lang="en-US" altLang="ja-JP" dirty="0"/>
              <a:t>*       28 *       14 *         1 *</a:t>
            </a:r>
          </a:p>
          <a:p>
            <a:r>
              <a:rPr kumimoji="1" lang="en-US" altLang="ja-JP" dirty="0"/>
              <a:t>Type &lt;CR&gt; to continue or q to quit ==&gt;</a:t>
            </a:r>
          </a:p>
          <a:p>
            <a:r>
              <a:rPr kumimoji="1" lang="en-US" altLang="ja-JP" dirty="0"/>
              <a:t>*       28 *       15 *        94 *</a:t>
            </a:r>
          </a:p>
          <a:p>
            <a:r>
              <a:rPr kumimoji="1" lang="en-US" altLang="ja-JP" dirty="0"/>
              <a:t>*       28 *       16 *       -13 *</a:t>
            </a:r>
          </a:p>
          <a:p>
            <a:r>
              <a:rPr kumimoji="1" lang="en-US" altLang="ja-JP" dirty="0"/>
              <a:t>*       28 *       17 *        13 *</a:t>
            </a:r>
          </a:p>
          <a:p>
            <a:r>
              <a:rPr kumimoji="1" lang="en-US" altLang="ja-JP" dirty="0"/>
              <a:t>*       28 *       18 *        13 *</a:t>
            </a:r>
          </a:p>
          <a:p>
            <a:r>
              <a:rPr kumimoji="1" lang="en-US" altLang="ja-JP" dirty="0"/>
              <a:t>*       28 *       19 *        22 *</a:t>
            </a:r>
          </a:p>
          <a:p>
            <a:r>
              <a:rPr kumimoji="1" lang="en-US" altLang="ja-JP" dirty="0"/>
              <a:t>*       29 *        0 *        11 *</a:t>
            </a:r>
          </a:p>
          <a:p>
            <a:r>
              <a:rPr kumimoji="1" lang="en-US" altLang="ja-JP" dirty="0"/>
              <a:t>*       29 *        1 *       -11 *</a:t>
            </a:r>
          </a:p>
          <a:p>
            <a:r>
              <a:rPr kumimoji="1" lang="en-US" altLang="ja-JP" dirty="0"/>
              <a:t>*       29 *        2 *        11 *</a:t>
            </a:r>
          </a:p>
          <a:p>
            <a:r>
              <a:rPr kumimoji="1" lang="en-US" altLang="ja-JP" dirty="0"/>
              <a:t>*       29 *        3 *       -11 *</a:t>
            </a:r>
          </a:p>
          <a:p>
            <a:r>
              <a:rPr kumimoji="1" lang="en-US" altLang="ja-JP" dirty="0"/>
              <a:t>*       29 *        4 *        11 *</a:t>
            </a:r>
          </a:p>
          <a:p>
            <a:r>
              <a:rPr kumimoji="1" lang="en-US" altLang="ja-JP" dirty="0"/>
              <a:t>*       29 *        5 *       -11 *</a:t>
            </a:r>
          </a:p>
          <a:p>
            <a:r>
              <a:rPr kumimoji="1" lang="en-US" altLang="ja-JP" dirty="0"/>
              <a:t>*       29 *        6 *        22 *</a:t>
            </a:r>
          </a:p>
          <a:p>
            <a:r>
              <a:rPr kumimoji="1" lang="en-US" altLang="ja-JP" dirty="0"/>
              <a:t>*       29 *        7 *        22 *</a:t>
            </a:r>
          </a:p>
          <a:p>
            <a:r>
              <a:rPr kumimoji="1" lang="en-US" altLang="ja-JP" dirty="0"/>
              <a:t>*       29 *        8 *       -13 *</a:t>
            </a:r>
          </a:p>
          <a:p>
            <a:r>
              <a:rPr kumimoji="1" lang="en-US" altLang="ja-JP" dirty="0"/>
              <a:t>*       29 *        9 *        13 *</a:t>
            </a:r>
          </a:p>
          <a:p>
            <a:r>
              <a:rPr kumimoji="1" lang="en-US" altLang="ja-JP" dirty="0"/>
              <a:t>*       29 *       10 *        -5 *</a:t>
            </a:r>
          </a:p>
          <a:p>
            <a:r>
              <a:rPr kumimoji="1" lang="en-US" altLang="ja-JP" dirty="0"/>
              <a:t>*       29 *       11 *         5 *</a:t>
            </a:r>
          </a:p>
          <a:p>
            <a:r>
              <a:rPr kumimoji="1" lang="en-US" altLang="ja-JP" dirty="0"/>
              <a:t>*       29 *       12 *        94 *</a:t>
            </a:r>
          </a:p>
          <a:p>
            <a:r>
              <a:rPr kumimoji="1" lang="en-US" altLang="ja-JP" dirty="0"/>
              <a:t>*       29 *       13 *       -13 *</a:t>
            </a:r>
          </a:p>
          <a:p>
            <a:r>
              <a:rPr kumimoji="1" lang="en-US" altLang="ja-JP" dirty="0"/>
              <a:t>*       29 *       14 *        13 *</a:t>
            </a:r>
          </a:p>
          <a:p>
            <a:r>
              <a:rPr kumimoji="1" lang="en-US" altLang="ja-JP" dirty="0"/>
              <a:t>*       29 *       15 *        -5 *</a:t>
            </a:r>
          </a:p>
          <a:p>
            <a:r>
              <a:rPr kumimoji="1" lang="en-US" altLang="ja-JP" dirty="0"/>
              <a:t>*       29 *       16 *         5 *</a:t>
            </a:r>
          </a:p>
          <a:p>
            <a:r>
              <a:rPr kumimoji="1" lang="en-US" altLang="ja-JP" dirty="0"/>
              <a:t>*       29 *       17 *       -13 *</a:t>
            </a:r>
          </a:p>
          <a:p>
            <a:r>
              <a:rPr kumimoji="1" lang="en-US" altLang="ja-JP" dirty="0"/>
              <a:t>*       29 *       18 *        22 *</a:t>
            </a:r>
          </a:p>
          <a:p>
            <a:r>
              <a:rPr kumimoji="1" lang="en-US" altLang="ja-JP" dirty="0"/>
              <a:t>*       29 *       19 *        -5 *</a:t>
            </a:r>
          </a:p>
          <a:p>
            <a:r>
              <a:rPr kumimoji="1" lang="en-US" altLang="ja-JP" dirty="0"/>
              <a:t>Type &lt;CR&gt; to continue or q to quit ==&gt;</a:t>
            </a:r>
          </a:p>
          <a:p>
            <a:r>
              <a:rPr kumimoji="1" lang="en-US" altLang="ja-JP" dirty="0"/>
              <a:t>*       30 *        0 *        11 *</a:t>
            </a:r>
          </a:p>
          <a:p>
            <a:r>
              <a:rPr kumimoji="1" lang="en-US" altLang="ja-JP" dirty="0"/>
              <a:t>*       30 *        1 *       -11 *</a:t>
            </a:r>
          </a:p>
          <a:p>
            <a:r>
              <a:rPr kumimoji="1" lang="en-US" altLang="ja-JP" dirty="0"/>
              <a:t>*       30 *        2 *        11 *</a:t>
            </a:r>
          </a:p>
          <a:p>
            <a:r>
              <a:rPr kumimoji="1" lang="en-US" altLang="ja-JP" dirty="0"/>
              <a:t>*       30 *        3 *       -11 *</a:t>
            </a:r>
          </a:p>
          <a:p>
            <a:r>
              <a:rPr kumimoji="1" lang="en-US" altLang="ja-JP" dirty="0"/>
              <a:t>*       30 *        4 *        11 *</a:t>
            </a:r>
          </a:p>
          <a:p>
            <a:r>
              <a:rPr kumimoji="1" lang="en-US" altLang="ja-JP" dirty="0"/>
              <a:t>*       30 *        5 *       -11 *</a:t>
            </a:r>
          </a:p>
          <a:p>
            <a:r>
              <a:rPr kumimoji="1" lang="en-US" altLang="ja-JP" dirty="0"/>
              <a:t>*       30 *        6 *        22 *</a:t>
            </a:r>
          </a:p>
          <a:p>
            <a:r>
              <a:rPr kumimoji="1" lang="en-US" altLang="ja-JP" dirty="0"/>
              <a:t>*       30 *        7 *        22 *</a:t>
            </a:r>
          </a:p>
          <a:p>
            <a:r>
              <a:rPr kumimoji="1" lang="en-US" altLang="ja-JP" dirty="0"/>
              <a:t>*       30 *        8 *        23 *</a:t>
            </a:r>
          </a:p>
          <a:p>
            <a:r>
              <a:rPr kumimoji="1" lang="en-US" altLang="ja-JP" dirty="0"/>
              <a:t>*       30 *        9 *        -4 *</a:t>
            </a:r>
          </a:p>
          <a:p>
            <a:r>
              <a:rPr kumimoji="1" lang="en-US" altLang="ja-JP" dirty="0"/>
              <a:t>*       30 *       10 *         4 *</a:t>
            </a:r>
          </a:p>
          <a:p>
            <a:r>
              <a:rPr kumimoji="1" lang="en-US" altLang="ja-JP" dirty="0"/>
              <a:t>*       30 *       11 *       -13 *</a:t>
            </a:r>
          </a:p>
          <a:p>
            <a:r>
              <a:rPr kumimoji="1" lang="en-US" altLang="ja-JP" dirty="0"/>
              <a:t>*       30 *       12 *        13 *</a:t>
            </a:r>
          </a:p>
          <a:p>
            <a:r>
              <a:rPr kumimoji="1" lang="en-US" altLang="ja-JP" dirty="0"/>
              <a:t>*       30 *       13 *        -4 *</a:t>
            </a:r>
          </a:p>
          <a:p>
            <a:r>
              <a:rPr kumimoji="1" lang="en-US" altLang="ja-JP" dirty="0"/>
              <a:t>*       30 *       14 *         4 *</a:t>
            </a:r>
          </a:p>
          <a:p>
            <a:r>
              <a:rPr kumimoji="1" lang="en-US" altLang="ja-JP" dirty="0"/>
              <a:t>*       30 *       15 *        94 *</a:t>
            </a:r>
          </a:p>
          <a:p>
            <a:r>
              <a:rPr kumimoji="1" lang="en-US" altLang="ja-JP" dirty="0"/>
              <a:t>*       30 *       16 *       -13 *</a:t>
            </a:r>
          </a:p>
          <a:p>
            <a:r>
              <a:rPr kumimoji="1" lang="en-US" altLang="ja-JP" dirty="0"/>
              <a:t>*       30 *       17 *        13 *</a:t>
            </a:r>
          </a:p>
          <a:p>
            <a:r>
              <a:rPr kumimoji="1" lang="en-US" altLang="ja-JP" dirty="0"/>
              <a:t>*       30 *       18 *        13 *</a:t>
            </a:r>
          </a:p>
          <a:p>
            <a:r>
              <a:rPr kumimoji="1" lang="en-US" altLang="ja-JP" dirty="0"/>
              <a:t>*       30 *       19 *        22 *</a:t>
            </a:r>
          </a:p>
          <a:p>
            <a:r>
              <a:rPr kumimoji="1" lang="en-US" altLang="ja-JP" dirty="0"/>
              <a:t>*       31 *        0 *        11 *</a:t>
            </a:r>
          </a:p>
          <a:p>
            <a:r>
              <a:rPr kumimoji="1" lang="en-US" altLang="ja-JP" dirty="0"/>
              <a:t>*       31 *        1 *       -11 *</a:t>
            </a:r>
          </a:p>
          <a:p>
            <a:r>
              <a:rPr kumimoji="1" lang="en-US" altLang="ja-JP" dirty="0"/>
              <a:t>*       31 *        2 *        11 *</a:t>
            </a:r>
          </a:p>
          <a:p>
            <a:r>
              <a:rPr kumimoji="1" lang="en-US" altLang="ja-JP" dirty="0"/>
              <a:t>*       31 *        3 *       -11 *</a:t>
            </a:r>
          </a:p>
          <a:p>
            <a:r>
              <a:rPr kumimoji="1" lang="en-US" altLang="ja-JP" dirty="0"/>
              <a:t>*       31 *        4 *        11 *</a:t>
            </a:r>
          </a:p>
          <a:p>
            <a:r>
              <a:rPr kumimoji="1" lang="en-US" altLang="ja-JP" dirty="0"/>
              <a:t>Type &lt;CR&gt; to continue or q to quit ==&gt;</a:t>
            </a:r>
          </a:p>
          <a:p>
            <a:r>
              <a:rPr kumimoji="1" lang="en-US" altLang="ja-JP" dirty="0"/>
              <a:t>*       31 *        5 *       -11 *</a:t>
            </a:r>
          </a:p>
          <a:p>
            <a:r>
              <a:rPr kumimoji="1" lang="en-US" altLang="ja-JP" dirty="0"/>
              <a:t>*       31 *        6 *        22 *</a:t>
            </a:r>
          </a:p>
          <a:p>
            <a:r>
              <a:rPr kumimoji="1" lang="en-US" altLang="ja-JP" dirty="0"/>
              <a:t>*       31 *        7 *        22 *</a:t>
            </a:r>
          </a:p>
          <a:p>
            <a:r>
              <a:rPr kumimoji="1" lang="en-US" altLang="ja-JP" dirty="0"/>
              <a:t>*       31 *        8 *        23 *</a:t>
            </a:r>
          </a:p>
          <a:p>
            <a:r>
              <a:rPr kumimoji="1" lang="en-US" altLang="ja-JP" dirty="0"/>
              <a:t>*       31 *        9 *        -4 *</a:t>
            </a:r>
          </a:p>
          <a:p>
            <a:r>
              <a:rPr kumimoji="1" lang="en-US" altLang="ja-JP" dirty="0"/>
              <a:t>*       31 *       10 *         4 *</a:t>
            </a:r>
          </a:p>
          <a:p>
            <a:r>
              <a:rPr kumimoji="1" lang="en-US" altLang="ja-JP" dirty="0"/>
              <a:t>*       31 *       11 *       -15 *</a:t>
            </a:r>
          </a:p>
          <a:p>
            <a:r>
              <a:rPr kumimoji="1" lang="en-US" altLang="ja-JP" dirty="0"/>
              <a:t>*       31 *       12 *        15 *</a:t>
            </a:r>
          </a:p>
          <a:p>
            <a:r>
              <a:rPr kumimoji="1" lang="en-US" altLang="ja-JP" dirty="0"/>
              <a:t>*       31 *       13 *       -15 *</a:t>
            </a:r>
          </a:p>
          <a:p>
            <a:r>
              <a:rPr kumimoji="1" lang="en-US" altLang="ja-JP" dirty="0"/>
              <a:t>*       31 *       14 *        15 *</a:t>
            </a:r>
          </a:p>
          <a:p>
            <a:r>
              <a:rPr kumimoji="1" lang="en-US" altLang="ja-JP" dirty="0"/>
              <a:t>*       31 *       15 *        94 *</a:t>
            </a:r>
          </a:p>
          <a:p>
            <a:r>
              <a:rPr kumimoji="1" lang="en-US" altLang="ja-JP" dirty="0"/>
              <a:t>*       31 *       16 *        -4 *</a:t>
            </a:r>
          </a:p>
          <a:p>
            <a:r>
              <a:rPr kumimoji="1" lang="en-US" altLang="ja-JP" dirty="0"/>
              <a:t>*       31 *       17 *         4 *</a:t>
            </a:r>
          </a:p>
          <a:p>
            <a:r>
              <a:rPr kumimoji="1" lang="en-US" altLang="ja-JP" dirty="0"/>
              <a:t>*       31 *       18 *         4 *</a:t>
            </a:r>
          </a:p>
          <a:p>
            <a:r>
              <a:rPr kumimoji="1" lang="en-US" altLang="ja-JP" dirty="0"/>
              <a:t>*       31 *       19 *        21 *</a:t>
            </a:r>
          </a:p>
          <a:p>
            <a:r>
              <a:rPr kumimoji="1" lang="en-US" altLang="ja-JP" dirty="0"/>
              <a:t>*       32 *        0 *        11 *</a:t>
            </a:r>
          </a:p>
          <a:p>
            <a:r>
              <a:rPr kumimoji="1" lang="en-US" altLang="ja-JP" dirty="0"/>
              <a:t>*       32 *        1 *       -11 *</a:t>
            </a:r>
          </a:p>
          <a:p>
            <a:r>
              <a:rPr kumimoji="1" lang="en-US" altLang="ja-JP" dirty="0"/>
              <a:t>*       32 *        2 *        11 *</a:t>
            </a:r>
          </a:p>
          <a:p>
            <a:r>
              <a:rPr kumimoji="1" lang="en-US" altLang="ja-JP" dirty="0"/>
              <a:t>*       32 *        3 *       -11 *</a:t>
            </a:r>
          </a:p>
          <a:p>
            <a:r>
              <a:rPr kumimoji="1" lang="en-US" altLang="ja-JP" dirty="0"/>
              <a:t>*       32 *        4 *        11 *</a:t>
            </a:r>
          </a:p>
          <a:p>
            <a:r>
              <a:rPr kumimoji="1" lang="en-US" altLang="ja-JP" dirty="0"/>
              <a:t>*       32 *        5 *       -11 *</a:t>
            </a:r>
          </a:p>
          <a:p>
            <a:r>
              <a:rPr kumimoji="1" lang="en-US" altLang="ja-JP" dirty="0"/>
              <a:t>*       32 *        6 *        22 *</a:t>
            </a:r>
          </a:p>
          <a:p>
            <a:r>
              <a:rPr kumimoji="1" lang="en-US" altLang="ja-JP" dirty="0"/>
              <a:t>*       32 *        7 *        22 *</a:t>
            </a:r>
          </a:p>
          <a:p>
            <a:r>
              <a:rPr kumimoji="1" lang="en-US" altLang="ja-JP" dirty="0"/>
              <a:t>*       32 *        8 *        23 *</a:t>
            </a:r>
          </a:p>
          <a:p>
            <a:r>
              <a:rPr kumimoji="1" lang="en-US" altLang="ja-JP" dirty="0"/>
              <a:t>*       32 *        9 *       -15 *</a:t>
            </a:r>
          </a:p>
          <a:p>
            <a:r>
              <a:rPr kumimoji="1" lang="en-US" altLang="ja-JP" dirty="0"/>
              <a:t>Type &lt;CR&gt; to continue or q to quit ==&gt;</a:t>
            </a:r>
          </a:p>
          <a:p>
            <a:r>
              <a:rPr kumimoji="1" lang="en-US" altLang="ja-JP" dirty="0"/>
              <a:t>*       32 *       10 *        15 *</a:t>
            </a:r>
          </a:p>
          <a:p>
            <a:r>
              <a:rPr kumimoji="1" lang="en-US" altLang="ja-JP" dirty="0"/>
              <a:t>*       32 *       11 *        -5 *</a:t>
            </a:r>
          </a:p>
          <a:p>
            <a:r>
              <a:rPr kumimoji="1" lang="en-US" altLang="ja-JP" dirty="0"/>
              <a:t>*       32 *       12 *         5 *</a:t>
            </a:r>
          </a:p>
          <a:p>
            <a:r>
              <a:rPr kumimoji="1" lang="en-US" altLang="ja-JP" dirty="0"/>
              <a:t>*       32 *       13 *        94 *</a:t>
            </a:r>
          </a:p>
          <a:p>
            <a:r>
              <a:rPr kumimoji="1" lang="en-US" altLang="ja-JP" dirty="0"/>
              <a:t>*       32 *       14 *        -5 *</a:t>
            </a:r>
          </a:p>
          <a:p>
            <a:r>
              <a:rPr kumimoji="1" lang="en-US" altLang="ja-JP" dirty="0"/>
              <a:t>*       32 *       15 *         5 *</a:t>
            </a:r>
          </a:p>
          <a:p>
            <a:r>
              <a:rPr kumimoji="1" lang="en-US" altLang="ja-JP" dirty="0"/>
              <a:t>*       32 *       16 *        -5 *</a:t>
            </a:r>
          </a:p>
          <a:p>
            <a:r>
              <a:rPr kumimoji="1" lang="en-US" altLang="ja-JP" dirty="0"/>
              <a:t>*       32 *       17 *        21 *</a:t>
            </a:r>
          </a:p>
          <a:p>
            <a:r>
              <a:rPr kumimoji="1" lang="en-US" altLang="ja-JP" dirty="0"/>
              <a:t>*       32 *       18 *         5 *</a:t>
            </a:r>
          </a:p>
          <a:p>
            <a:r>
              <a:rPr kumimoji="1" lang="en-US" altLang="ja-JP" dirty="0"/>
              <a:t>*       32 *       19 *        21 *</a:t>
            </a:r>
          </a:p>
          <a:p>
            <a:r>
              <a:rPr kumimoji="1" lang="en-US" altLang="ja-JP" dirty="0"/>
              <a:t>*       33 *        0 *        11 *</a:t>
            </a:r>
          </a:p>
          <a:p>
            <a:r>
              <a:rPr kumimoji="1" lang="en-US" altLang="ja-JP" dirty="0"/>
              <a:t>*       33 *        1 *       -11 *</a:t>
            </a:r>
          </a:p>
          <a:p>
            <a:r>
              <a:rPr kumimoji="1" lang="en-US" altLang="ja-JP" dirty="0"/>
              <a:t>*       33 *        2 *        11 *</a:t>
            </a:r>
          </a:p>
          <a:p>
            <a:r>
              <a:rPr kumimoji="1" lang="en-US" altLang="ja-JP" dirty="0"/>
              <a:t>*       33 *        3 *       -11 *</a:t>
            </a:r>
          </a:p>
          <a:p>
            <a:r>
              <a:rPr kumimoji="1" lang="en-US" altLang="ja-JP" dirty="0"/>
              <a:t>*       33 *        4 *        11 *</a:t>
            </a:r>
          </a:p>
          <a:p>
            <a:r>
              <a:rPr kumimoji="1" lang="en-US" altLang="ja-JP" dirty="0"/>
              <a:t>*       33 *        5 *       -11 *</a:t>
            </a:r>
          </a:p>
          <a:p>
            <a:r>
              <a:rPr kumimoji="1" lang="en-US" altLang="ja-JP" dirty="0"/>
              <a:t>*       33 *        6 *        22 *</a:t>
            </a:r>
          </a:p>
          <a:p>
            <a:r>
              <a:rPr kumimoji="1" lang="en-US" altLang="ja-JP" dirty="0"/>
              <a:t>*       33 *        7 *        22 *</a:t>
            </a:r>
          </a:p>
          <a:p>
            <a:r>
              <a:rPr kumimoji="1" lang="en-US" altLang="ja-JP" dirty="0"/>
              <a:t>*       33 *        8 *        23 *</a:t>
            </a:r>
          </a:p>
          <a:p>
            <a:r>
              <a:rPr kumimoji="1" lang="en-US" altLang="ja-JP" dirty="0"/>
              <a:t>*       33 *        9 *        -2 *</a:t>
            </a:r>
          </a:p>
          <a:p>
            <a:r>
              <a:rPr kumimoji="1" lang="en-US" altLang="ja-JP" dirty="0"/>
              <a:t>*       33 *       10 *         2 *</a:t>
            </a:r>
          </a:p>
          <a:p>
            <a:r>
              <a:rPr kumimoji="1" lang="en-US" altLang="ja-JP" dirty="0"/>
              <a:t>*       33 *       11 *       -15 *</a:t>
            </a:r>
          </a:p>
          <a:p>
            <a:r>
              <a:rPr kumimoji="1" lang="en-US" altLang="ja-JP" dirty="0"/>
              <a:t>*       33 *       12 *        15 *</a:t>
            </a:r>
          </a:p>
          <a:p>
            <a:r>
              <a:rPr kumimoji="1" lang="en-US" altLang="ja-JP" dirty="0"/>
              <a:t>*       33 *       13 *         2 *</a:t>
            </a:r>
          </a:p>
          <a:p>
            <a:r>
              <a:rPr kumimoji="1" lang="en-US" altLang="ja-JP" dirty="0"/>
              <a:t>*       33 *       14 *       -16 *</a:t>
            </a:r>
          </a:p>
          <a:p>
            <a:r>
              <a:rPr kumimoji="1" lang="en-US" altLang="ja-JP" dirty="0"/>
              <a:t>Type &lt;CR&gt; to continue or q to quit ==&gt;</a:t>
            </a:r>
          </a:p>
          <a:p>
            <a:r>
              <a:rPr kumimoji="1" lang="en-US" altLang="ja-JP" dirty="0"/>
              <a:t>*       33 *       15 *       -13 *</a:t>
            </a:r>
          </a:p>
          <a:p>
            <a:r>
              <a:rPr kumimoji="1" lang="en-US" altLang="ja-JP" dirty="0"/>
              <a:t>*       33 *       16 *        14 *</a:t>
            </a:r>
          </a:p>
          <a:p>
            <a:r>
              <a:rPr kumimoji="1" lang="en-US" altLang="ja-JP" dirty="0"/>
              <a:t>*       33 *       17 *        16 *</a:t>
            </a:r>
          </a:p>
          <a:p>
            <a:r>
              <a:rPr kumimoji="1" lang="en-US" altLang="ja-JP" dirty="0"/>
              <a:t>*       33 *       18 *    -20213 *</a:t>
            </a:r>
          </a:p>
          <a:p>
            <a:r>
              <a:rPr kumimoji="1" lang="en-US" altLang="ja-JP" dirty="0"/>
              <a:t>*       33 *       19 *       111 *</a:t>
            </a:r>
          </a:p>
          <a:p>
            <a:r>
              <a:rPr kumimoji="1" lang="en-US" altLang="ja-JP" dirty="0"/>
              <a:t>*       34 *        0 *        11 *</a:t>
            </a:r>
          </a:p>
          <a:p>
            <a:r>
              <a:rPr kumimoji="1" lang="en-US" altLang="ja-JP" dirty="0"/>
              <a:t>*       34 *        1 *       -11 *</a:t>
            </a:r>
          </a:p>
          <a:p>
            <a:r>
              <a:rPr kumimoji="1" lang="en-US" altLang="ja-JP" dirty="0"/>
              <a:t>*       34 *        2 *        11 *</a:t>
            </a:r>
          </a:p>
          <a:p>
            <a:r>
              <a:rPr kumimoji="1" lang="en-US" altLang="ja-JP" dirty="0"/>
              <a:t>*       34 *        3 *       -11 *</a:t>
            </a:r>
          </a:p>
          <a:p>
            <a:r>
              <a:rPr kumimoji="1" lang="en-US" altLang="ja-JP" dirty="0"/>
              <a:t>*       34 *        4 *        11 *</a:t>
            </a:r>
          </a:p>
          <a:p>
            <a:r>
              <a:rPr kumimoji="1" lang="en-US" altLang="ja-JP" dirty="0"/>
              <a:t>*       34 *        5 *       -11 *</a:t>
            </a:r>
          </a:p>
          <a:p>
            <a:r>
              <a:rPr kumimoji="1" lang="en-US" altLang="ja-JP" dirty="0"/>
              <a:t>*       34 *        6 *        22 *</a:t>
            </a:r>
          </a:p>
          <a:p>
            <a:r>
              <a:rPr kumimoji="1" lang="en-US" altLang="ja-JP" dirty="0"/>
              <a:t>*       34 *        7 *        22 *</a:t>
            </a:r>
          </a:p>
          <a:p>
            <a:r>
              <a:rPr kumimoji="1" lang="en-US" altLang="ja-JP" dirty="0"/>
              <a:t>*       34 *        8 *        23 *</a:t>
            </a:r>
          </a:p>
          <a:p>
            <a:r>
              <a:rPr kumimoji="1" lang="en-US" altLang="ja-JP" dirty="0"/>
              <a:t>*       34 *        9 *       -13 *</a:t>
            </a:r>
          </a:p>
          <a:p>
            <a:r>
              <a:rPr kumimoji="1" lang="en-US" altLang="ja-JP" dirty="0"/>
              <a:t>*       34 *       10 *        13 *</a:t>
            </a:r>
          </a:p>
          <a:p>
            <a:r>
              <a:rPr kumimoji="1" lang="en-US" altLang="ja-JP" dirty="0"/>
              <a:t>*       34 *       11 *        -5 *</a:t>
            </a:r>
          </a:p>
          <a:p>
            <a:r>
              <a:rPr kumimoji="1" lang="en-US" altLang="ja-JP" dirty="0"/>
              <a:t>*       34 *       12 *         5 *</a:t>
            </a:r>
          </a:p>
          <a:p>
            <a:r>
              <a:rPr kumimoji="1" lang="en-US" altLang="ja-JP" dirty="0"/>
              <a:t>*       34 *       13 *       -13 *</a:t>
            </a:r>
          </a:p>
          <a:p>
            <a:r>
              <a:rPr kumimoji="1" lang="en-US" altLang="ja-JP" dirty="0"/>
              <a:t>*       34 *       14 *        13 *</a:t>
            </a:r>
          </a:p>
          <a:p>
            <a:r>
              <a:rPr kumimoji="1" lang="en-US" altLang="ja-JP" dirty="0"/>
              <a:t>*       34 *       15 *        94 *</a:t>
            </a:r>
          </a:p>
          <a:p>
            <a:r>
              <a:rPr kumimoji="1" lang="en-US" altLang="ja-JP" dirty="0"/>
              <a:t>*       34 *       16 *        -5 *</a:t>
            </a:r>
          </a:p>
          <a:p>
            <a:r>
              <a:rPr kumimoji="1" lang="en-US" altLang="ja-JP" dirty="0"/>
              <a:t>*       34 *       17 *         5 *</a:t>
            </a:r>
          </a:p>
          <a:p>
            <a:r>
              <a:rPr kumimoji="1" lang="en-US" altLang="ja-JP" dirty="0"/>
              <a:t>*       34 *       18 *        -5 *</a:t>
            </a:r>
          </a:p>
          <a:p>
            <a:r>
              <a:rPr kumimoji="1" lang="en-US" altLang="ja-JP" dirty="0"/>
              <a:t>*       34 *       19 *        21 *</a:t>
            </a:r>
          </a:p>
          <a:p>
            <a:r>
              <a:rPr kumimoji="1" lang="en-US" altLang="ja-JP" dirty="0"/>
              <a:t>Type &lt;CR&gt; to continue or q to quit ==&gt;</a:t>
            </a:r>
          </a:p>
          <a:p>
            <a:r>
              <a:rPr kumimoji="1" lang="en-US" altLang="ja-JP" dirty="0"/>
              <a:t>*       35 *        0 *        11 *</a:t>
            </a:r>
          </a:p>
          <a:p>
            <a:r>
              <a:rPr kumimoji="1" lang="en-US" altLang="ja-JP" dirty="0"/>
              <a:t>*       35 *        1 *       -11 *</a:t>
            </a:r>
          </a:p>
          <a:p>
            <a:r>
              <a:rPr kumimoji="1" lang="en-US" altLang="ja-JP" dirty="0"/>
              <a:t>*       35 *        2 *        11 *</a:t>
            </a:r>
          </a:p>
          <a:p>
            <a:r>
              <a:rPr kumimoji="1" lang="en-US" altLang="ja-JP" dirty="0"/>
              <a:t>*       35 *        3 *       -11 *</a:t>
            </a:r>
          </a:p>
          <a:p>
            <a:r>
              <a:rPr kumimoji="1" lang="en-US" altLang="ja-JP" dirty="0"/>
              <a:t>*       35 *        4 *        11 *</a:t>
            </a:r>
          </a:p>
          <a:p>
            <a:r>
              <a:rPr kumimoji="1" lang="en-US" altLang="ja-JP" dirty="0"/>
              <a:t>*       35 *        5 *       -11 *</a:t>
            </a:r>
          </a:p>
          <a:p>
            <a:r>
              <a:rPr kumimoji="1" lang="en-US" altLang="ja-JP" dirty="0"/>
              <a:t>*       35 *        6 *        22 *</a:t>
            </a:r>
          </a:p>
          <a:p>
            <a:r>
              <a:rPr kumimoji="1" lang="en-US" altLang="ja-JP" dirty="0"/>
              <a:t>*       35 *        7 *        22 *</a:t>
            </a:r>
          </a:p>
          <a:p>
            <a:r>
              <a:rPr kumimoji="1" lang="en-US" altLang="ja-JP" dirty="0"/>
              <a:t>*       35 *        8 *        23 *</a:t>
            </a:r>
          </a:p>
          <a:p>
            <a:r>
              <a:rPr kumimoji="1" lang="en-US" altLang="ja-JP" dirty="0"/>
              <a:t>*       35 *        9 *        -4 *</a:t>
            </a:r>
          </a:p>
          <a:p>
            <a:r>
              <a:rPr kumimoji="1" lang="en-US" altLang="ja-JP" dirty="0"/>
              <a:t>*       35 *       10 *         4 *</a:t>
            </a:r>
          </a:p>
          <a:p>
            <a:r>
              <a:rPr kumimoji="1" lang="en-US" altLang="ja-JP" dirty="0"/>
              <a:t>*       35 *       11 *       -13 *</a:t>
            </a:r>
          </a:p>
          <a:p>
            <a:r>
              <a:rPr kumimoji="1" lang="en-US" altLang="ja-JP" dirty="0"/>
              <a:t>*       35 *       12 *        13 *</a:t>
            </a:r>
          </a:p>
          <a:p>
            <a:r>
              <a:rPr kumimoji="1" lang="en-US" altLang="ja-JP" dirty="0"/>
              <a:t>*       35 *       13 *       -13 *</a:t>
            </a:r>
          </a:p>
          <a:p>
            <a:r>
              <a:rPr kumimoji="1" lang="en-US" altLang="ja-JP" dirty="0"/>
              <a:t>*       35 *       14 *        13 *</a:t>
            </a:r>
          </a:p>
          <a:p>
            <a:r>
              <a:rPr kumimoji="1" lang="en-US" altLang="ja-JP" dirty="0"/>
              <a:t>*       35 *       15 *        94 *</a:t>
            </a:r>
          </a:p>
          <a:p>
            <a:r>
              <a:rPr kumimoji="1" lang="en-US" altLang="ja-JP" dirty="0"/>
              <a:t>*       35 *       16 *        -4 *</a:t>
            </a:r>
          </a:p>
          <a:p>
            <a:r>
              <a:rPr kumimoji="1" lang="en-US" altLang="ja-JP" dirty="0"/>
              <a:t>*       35 *       17 *         4 *</a:t>
            </a:r>
          </a:p>
          <a:p>
            <a:r>
              <a:rPr kumimoji="1" lang="en-US" altLang="ja-JP" dirty="0"/>
              <a:t>*       35 *       18 *        -4 *</a:t>
            </a:r>
          </a:p>
          <a:p>
            <a:r>
              <a:rPr kumimoji="1" lang="en-US" altLang="ja-JP" dirty="0"/>
              <a:t>*       35 *       19 *        21 *</a:t>
            </a:r>
          </a:p>
          <a:p>
            <a:r>
              <a:rPr kumimoji="1" lang="en-US" altLang="ja-JP" dirty="0"/>
              <a:t>*       36 *        0 *        11 *</a:t>
            </a:r>
          </a:p>
          <a:p>
            <a:r>
              <a:rPr kumimoji="1" lang="en-US" altLang="ja-JP" dirty="0"/>
              <a:t>*       36 *        1 *       -11 *</a:t>
            </a:r>
          </a:p>
          <a:p>
            <a:r>
              <a:rPr kumimoji="1" lang="en-US" altLang="ja-JP" dirty="0"/>
              <a:t>*       36 *        2 *        11 *</a:t>
            </a:r>
          </a:p>
          <a:p>
            <a:r>
              <a:rPr kumimoji="1" lang="en-US" altLang="ja-JP" dirty="0"/>
              <a:t>*       36 *        3 *       -11 *</a:t>
            </a:r>
          </a:p>
          <a:p>
            <a:r>
              <a:rPr kumimoji="1" lang="en-US" altLang="ja-JP" dirty="0"/>
              <a:t>*       36 *        4 *        11 *</a:t>
            </a:r>
          </a:p>
          <a:p>
            <a:r>
              <a:rPr kumimoji="1" lang="en-US" altLang="ja-JP" dirty="0"/>
              <a:t>Type &lt;CR&gt; to continue or q to quit ==&gt;</a:t>
            </a:r>
          </a:p>
          <a:p>
            <a:r>
              <a:rPr kumimoji="1" lang="en-US" altLang="ja-JP" dirty="0"/>
              <a:t>*       36 *        5 *       -11 *</a:t>
            </a:r>
          </a:p>
          <a:p>
            <a:r>
              <a:rPr kumimoji="1" lang="en-US" altLang="ja-JP" dirty="0"/>
              <a:t>*       36 *        6 *        22 *</a:t>
            </a:r>
          </a:p>
          <a:p>
            <a:r>
              <a:rPr kumimoji="1" lang="en-US" altLang="ja-JP" dirty="0"/>
              <a:t>*       36 *        7 *        22 *</a:t>
            </a:r>
          </a:p>
          <a:p>
            <a:r>
              <a:rPr kumimoji="1" lang="en-US" altLang="ja-JP" dirty="0"/>
              <a:t>*       36 *        8 *        23 *</a:t>
            </a:r>
          </a:p>
          <a:p>
            <a:r>
              <a:rPr kumimoji="1" lang="en-US" altLang="ja-JP" dirty="0"/>
              <a:t>*       36 *        9 *       -13 *</a:t>
            </a:r>
          </a:p>
          <a:p>
            <a:r>
              <a:rPr kumimoji="1" lang="en-US" altLang="ja-JP" dirty="0"/>
              <a:t>*       36 *       10 *        13 *</a:t>
            </a:r>
          </a:p>
          <a:p>
            <a:r>
              <a:rPr kumimoji="1" lang="en-US" altLang="ja-JP" dirty="0"/>
              <a:t>*       36 *       11 *        -3 *</a:t>
            </a:r>
          </a:p>
          <a:p>
            <a:r>
              <a:rPr kumimoji="1" lang="en-US" altLang="ja-JP" dirty="0"/>
              <a:t>*       36 *       12 *         3 *</a:t>
            </a:r>
          </a:p>
          <a:p>
            <a:r>
              <a:rPr kumimoji="1" lang="en-US" altLang="ja-JP" dirty="0"/>
              <a:t>*       36 *       13 *        -3 *</a:t>
            </a:r>
          </a:p>
          <a:p>
            <a:r>
              <a:rPr kumimoji="1" lang="en-US" altLang="ja-JP" dirty="0"/>
              <a:t>*       36 *       14 *         3 *</a:t>
            </a:r>
          </a:p>
          <a:p>
            <a:r>
              <a:rPr kumimoji="1" lang="en-US" altLang="ja-JP" dirty="0"/>
              <a:t>*       36 *       15 *        94 *</a:t>
            </a:r>
          </a:p>
          <a:p>
            <a:r>
              <a:rPr kumimoji="1" lang="en-US" altLang="ja-JP" dirty="0"/>
              <a:t>*       36 *       16 *       -13 *</a:t>
            </a:r>
          </a:p>
          <a:p>
            <a:r>
              <a:rPr kumimoji="1" lang="en-US" altLang="ja-JP" dirty="0"/>
              <a:t>*       36 *       17 *        13 *</a:t>
            </a:r>
          </a:p>
          <a:p>
            <a:r>
              <a:rPr kumimoji="1" lang="en-US" altLang="ja-JP" dirty="0"/>
              <a:t>*       36 *       18 *       -13 *</a:t>
            </a:r>
          </a:p>
          <a:p>
            <a:r>
              <a:rPr kumimoji="1" lang="en-US" altLang="ja-JP" dirty="0"/>
              <a:t>*       36 *       19 *        22 *</a:t>
            </a:r>
          </a:p>
          <a:p>
            <a:r>
              <a:rPr kumimoji="1" lang="en-US" altLang="ja-JP" dirty="0"/>
              <a:t>*       37 *        0 *        11 *</a:t>
            </a:r>
          </a:p>
          <a:p>
            <a:r>
              <a:rPr kumimoji="1" lang="en-US" altLang="ja-JP" dirty="0"/>
              <a:t>*       37 *        1 *       -11 *</a:t>
            </a:r>
          </a:p>
          <a:p>
            <a:r>
              <a:rPr kumimoji="1" lang="en-US" altLang="ja-JP" dirty="0"/>
              <a:t>*       37 *        2 *        11 *</a:t>
            </a:r>
          </a:p>
          <a:p>
            <a:r>
              <a:rPr kumimoji="1" lang="en-US" altLang="ja-JP" dirty="0"/>
              <a:t>*       37 *        3 *       -11 *</a:t>
            </a:r>
          </a:p>
          <a:p>
            <a:r>
              <a:rPr kumimoji="1" lang="en-US" altLang="ja-JP" dirty="0"/>
              <a:t>*       37 *        4 *        11 *</a:t>
            </a:r>
          </a:p>
          <a:p>
            <a:r>
              <a:rPr kumimoji="1" lang="en-US" altLang="ja-JP" dirty="0"/>
              <a:t>*       37 *        5 *       -11 *</a:t>
            </a:r>
          </a:p>
          <a:p>
            <a:r>
              <a:rPr kumimoji="1" lang="en-US" altLang="ja-JP" dirty="0"/>
              <a:t>*       37 *        6 *        22 *</a:t>
            </a:r>
          </a:p>
          <a:p>
            <a:r>
              <a:rPr kumimoji="1" lang="en-US" altLang="ja-JP" dirty="0"/>
              <a:t>*       37 *        7 *        22 *</a:t>
            </a:r>
          </a:p>
          <a:p>
            <a:r>
              <a:rPr kumimoji="1" lang="en-US" altLang="ja-JP" dirty="0"/>
              <a:t>*       37 *        8 *        23 *</a:t>
            </a:r>
          </a:p>
          <a:p>
            <a:r>
              <a:rPr kumimoji="1" lang="en-US" altLang="ja-JP" dirty="0"/>
              <a:t>*       37 *        9 *       -13 *</a:t>
            </a:r>
          </a:p>
          <a:p>
            <a:r>
              <a:rPr kumimoji="1" lang="en-US" altLang="ja-JP" dirty="0"/>
              <a:t>Type &lt;CR&gt; to continue or q to quit ==&gt;</a:t>
            </a:r>
          </a:p>
          <a:p>
            <a:r>
              <a:rPr kumimoji="1" lang="en-US" altLang="ja-JP" dirty="0"/>
              <a:t>*       37 *       10 *        13 *</a:t>
            </a:r>
          </a:p>
          <a:p>
            <a:r>
              <a:rPr kumimoji="1" lang="en-US" altLang="ja-JP" dirty="0"/>
              <a:t>*       37 *       11 *        -3 *</a:t>
            </a:r>
          </a:p>
          <a:p>
            <a:r>
              <a:rPr kumimoji="1" lang="en-US" altLang="ja-JP" dirty="0"/>
              <a:t>*       37 *       12 *         3 *</a:t>
            </a:r>
          </a:p>
          <a:p>
            <a:r>
              <a:rPr kumimoji="1" lang="en-US" altLang="ja-JP" dirty="0"/>
              <a:t>*       37 *       13 *        -3 *</a:t>
            </a:r>
          </a:p>
          <a:p>
            <a:r>
              <a:rPr kumimoji="1" lang="en-US" altLang="ja-JP" dirty="0"/>
              <a:t>*       37 *       14 *         3 *</a:t>
            </a:r>
          </a:p>
          <a:p>
            <a:r>
              <a:rPr kumimoji="1" lang="en-US" altLang="ja-JP" dirty="0"/>
              <a:t>*       37 *       15 *        94 *</a:t>
            </a:r>
          </a:p>
          <a:p>
            <a:r>
              <a:rPr kumimoji="1" lang="en-US" altLang="ja-JP" dirty="0"/>
              <a:t>*       37 *       16 *       -13 *</a:t>
            </a:r>
          </a:p>
          <a:p>
            <a:r>
              <a:rPr kumimoji="1" lang="en-US" altLang="ja-JP" dirty="0"/>
              <a:t>*       37 *       17 *        13 *</a:t>
            </a:r>
          </a:p>
          <a:p>
            <a:r>
              <a:rPr kumimoji="1" lang="en-US" altLang="ja-JP" dirty="0"/>
              <a:t>*       37 *       18 *       -13 *</a:t>
            </a:r>
          </a:p>
          <a:p>
            <a:r>
              <a:rPr kumimoji="1" lang="en-US" altLang="ja-JP" dirty="0"/>
              <a:t>*       37 *       19 *        22 *</a:t>
            </a:r>
          </a:p>
          <a:p>
            <a:r>
              <a:rPr kumimoji="1" lang="en-US" altLang="ja-JP" dirty="0"/>
              <a:t>*       38 *        0 *        11 *</a:t>
            </a:r>
          </a:p>
          <a:p>
            <a:r>
              <a:rPr kumimoji="1" lang="en-US" altLang="ja-JP" dirty="0"/>
              <a:t>*       38 *        1 *       -11 *</a:t>
            </a:r>
          </a:p>
          <a:p>
            <a:r>
              <a:rPr kumimoji="1" lang="en-US" altLang="ja-JP" dirty="0"/>
              <a:t>*       38 *        2 *        11 *</a:t>
            </a:r>
          </a:p>
          <a:p>
            <a:r>
              <a:rPr kumimoji="1" lang="en-US" altLang="ja-JP" dirty="0"/>
              <a:t>*       38 *        3 *       -11 *</a:t>
            </a:r>
          </a:p>
          <a:p>
            <a:r>
              <a:rPr kumimoji="1" lang="en-US" altLang="ja-JP" dirty="0"/>
              <a:t>*       38 *        4 *        11 *</a:t>
            </a:r>
          </a:p>
          <a:p>
            <a:r>
              <a:rPr kumimoji="1" lang="en-US" altLang="ja-JP" dirty="0"/>
              <a:t>*       38 *        5 *       -11 *</a:t>
            </a:r>
          </a:p>
          <a:p>
            <a:r>
              <a:rPr kumimoji="1" lang="en-US" altLang="ja-JP" dirty="0"/>
              <a:t>*       38 *        6 *        22 *</a:t>
            </a:r>
          </a:p>
          <a:p>
            <a:r>
              <a:rPr kumimoji="1" lang="en-US" altLang="ja-JP" dirty="0"/>
              <a:t>*       38 *        7 *        22 *</a:t>
            </a:r>
          </a:p>
          <a:p>
            <a:r>
              <a:rPr kumimoji="1" lang="en-US" altLang="ja-JP" dirty="0"/>
              <a:t>*       38 *        8 *        23 *</a:t>
            </a:r>
          </a:p>
          <a:p>
            <a:r>
              <a:rPr kumimoji="1" lang="en-US" altLang="ja-JP" dirty="0"/>
              <a:t>*       38 *        9 *        23 *</a:t>
            </a:r>
          </a:p>
          <a:p>
            <a:r>
              <a:rPr kumimoji="1" lang="en-US" altLang="ja-JP" dirty="0"/>
              <a:t>*       38 *       10 *        -2 *</a:t>
            </a:r>
          </a:p>
          <a:p>
            <a:r>
              <a:rPr kumimoji="1" lang="en-US" altLang="ja-JP" dirty="0"/>
              <a:t>*       38 *       11 *         2 *</a:t>
            </a:r>
          </a:p>
          <a:p>
            <a:r>
              <a:rPr kumimoji="1" lang="en-US" altLang="ja-JP" dirty="0"/>
              <a:t>*       38 *       12 *       -15 *</a:t>
            </a:r>
          </a:p>
          <a:p>
            <a:r>
              <a:rPr kumimoji="1" lang="en-US" altLang="ja-JP" dirty="0"/>
              <a:t>*       38 *       13 *        15 *</a:t>
            </a:r>
          </a:p>
          <a:p>
            <a:r>
              <a:rPr kumimoji="1" lang="en-US" altLang="ja-JP" dirty="0"/>
              <a:t>*       38 *       14 *        94 *</a:t>
            </a:r>
          </a:p>
          <a:p>
            <a:r>
              <a:rPr kumimoji="1" lang="en-US" altLang="ja-JP" dirty="0"/>
              <a:t>Type &lt;CR&gt; to continue or q to quit ==&gt;</a:t>
            </a:r>
          </a:p>
          <a:p>
            <a:r>
              <a:rPr kumimoji="1" lang="en-US" altLang="ja-JP" dirty="0"/>
              <a:t>*       38 *       15 *        -2 *</a:t>
            </a:r>
          </a:p>
          <a:p>
            <a:r>
              <a:rPr kumimoji="1" lang="en-US" altLang="ja-JP" dirty="0"/>
              <a:t>*       38 *       16 *         2 *</a:t>
            </a:r>
          </a:p>
          <a:p>
            <a:r>
              <a:rPr kumimoji="1" lang="en-US" altLang="ja-JP" dirty="0"/>
              <a:t>*       38 *       17 *        -2 *</a:t>
            </a:r>
          </a:p>
          <a:p>
            <a:r>
              <a:rPr kumimoji="1" lang="en-US" altLang="ja-JP" dirty="0"/>
              <a:t>*       38 *       18 *        21 *</a:t>
            </a:r>
          </a:p>
          <a:p>
            <a:r>
              <a:rPr kumimoji="1" lang="en-US" altLang="ja-JP" dirty="0"/>
              <a:t>*       38 *       19 *         2 *</a:t>
            </a:r>
          </a:p>
          <a:p>
            <a:r>
              <a:rPr kumimoji="1" lang="en-US" altLang="ja-JP" dirty="0"/>
              <a:t>*       39 *        0 *        11 *</a:t>
            </a:r>
          </a:p>
          <a:p>
            <a:r>
              <a:rPr kumimoji="1" lang="en-US" altLang="ja-JP" dirty="0"/>
              <a:t>*       39 *        1 *       -11 *</a:t>
            </a:r>
          </a:p>
          <a:p>
            <a:r>
              <a:rPr kumimoji="1" lang="en-US" altLang="ja-JP" dirty="0"/>
              <a:t>*       39 *        2 *        11 *</a:t>
            </a:r>
          </a:p>
          <a:p>
            <a:r>
              <a:rPr kumimoji="1" lang="en-US" altLang="ja-JP" dirty="0"/>
              <a:t>*       39 *        3 *       -11 *</a:t>
            </a:r>
          </a:p>
          <a:p>
            <a:r>
              <a:rPr kumimoji="1" lang="en-US" altLang="ja-JP" dirty="0"/>
              <a:t>*       39 *        4 *        11 *</a:t>
            </a:r>
          </a:p>
          <a:p>
            <a:r>
              <a:rPr kumimoji="1" lang="en-US" altLang="ja-JP" dirty="0"/>
              <a:t>*       39 *        5 *       -11 *</a:t>
            </a:r>
          </a:p>
          <a:p>
            <a:r>
              <a:rPr kumimoji="1" lang="en-US" altLang="ja-JP" dirty="0"/>
              <a:t>*       39 *        6 *        22 *</a:t>
            </a:r>
          </a:p>
          <a:p>
            <a:r>
              <a:rPr kumimoji="1" lang="en-US" altLang="ja-JP" dirty="0"/>
              <a:t>*       39 *        7 *        22 *</a:t>
            </a:r>
          </a:p>
          <a:p>
            <a:r>
              <a:rPr kumimoji="1" lang="en-US" altLang="ja-JP" dirty="0"/>
              <a:t>*       39 *        8 *        23 *</a:t>
            </a:r>
          </a:p>
          <a:p>
            <a:r>
              <a:rPr kumimoji="1" lang="en-US" altLang="ja-JP" dirty="0"/>
              <a:t>*       39 *        9 *       -13 *</a:t>
            </a:r>
          </a:p>
          <a:p>
            <a:r>
              <a:rPr kumimoji="1" lang="en-US" altLang="ja-JP" dirty="0"/>
              <a:t>*       39 *       10 *        13 *</a:t>
            </a:r>
          </a:p>
          <a:p>
            <a:r>
              <a:rPr kumimoji="1" lang="en-US" altLang="ja-JP" dirty="0"/>
              <a:t>*       39 *       11 *        -1 *</a:t>
            </a:r>
          </a:p>
          <a:p>
            <a:r>
              <a:rPr kumimoji="1" lang="en-US" altLang="ja-JP" dirty="0"/>
              <a:t>*       39 *       12 *         1 *</a:t>
            </a:r>
          </a:p>
          <a:p>
            <a:r>
              <a:rPr kumimoji="1" lang="en-US" altLang="ja-JP" dirty="0"/>
              <a:t>*       39 *       13 *       -13 *</a:t>
            </a:r>
          </a:p>
          <a:p>
            <a:r>
              <a:rPr kumimoji="1" lang="en-US" altLang="ja-JP" dirty="0"/>
              <a:t>*       39 *       14 *        13 *</a:t>
            </a:r>
          </a:p>
          <a:p>
            <a:r>
              <a:rPr kumimoji="1" lang="en-US" altLang="ja-JP" dirty="0"/>
              <a:t>*       39 *       15 *        94 *</a:t>
            </a:r>
          </a:p>
          <a:p>
            <a:r>
              <a:rPr kumimoji="1" lang="en-US" altLang="ja-JP" dirty="0"/>
              <a:t>*       39 *       16 *        -1 *</a:t>
            </a:r>
          </a:p>
          <a:p>
            <a:r>
              <a:rPr kumimoji="1" lang="en-US" altLang="ja-JP" dirty="0"/>
              <a:t>*       39 *       17 *         1 *</a:t>
            </a:r>
          </a:p>
          <a:p>
            <a:r>
              <a:rPr kumimoji="1" lang="en-US" altLang="ja-JP" dirty="0"/>
              <a:t>*       39 *       18 *        -1 *</a:t>
            </a:r>
          </a:p>
          <a:p>
            <a:r>
              <a:rPr kumimoji="1" lang="en-US" altLang="ja-JP" dirty="0"/>
              <a:t>*       39 *       19 *        21 *</a:t>
            </a:r>
          </a:p>
          <a:p>
            <a:r>
              <a:rPr kumimoji="1" lang="en-US" altLang="ja-JP" dirty="0"/>
              <a:t>Type &lt;CR&gt; to continue or q to quit ==&gt;</a:t>
            </a:r>
          </a:p>
          <a:p>
            <a:r>
              <a:rPr kumimoji="1" lang="en-US" altLang="ja-JP" dirty="0"/>
              <a:t>*       40 *        0 *        11 *</a:t>
            </a:r>
          </a:p>
          <a:p>
            <a:r>
              <a:rPr kumimoji="1" lang="en-US" altLang="ja-JP" dirty="0"/>
              <a:t>*       40 *        1 *       -11 *</a:t>
            </a:r>
          </a:p>
          <a:p>
            <a:r>
              <a:rPr kumimoji="1" lang="en-US" altLang="ja-JP" dirty="0"/>
              <a:t>*       40 *        2 *        11 *</a:t>
            </a:r>
          </a:p>
          <a:p>
            <a:r>
              <a:rPr kumimoji="1" lang="en-US" altLang="ja-JP" dirty="0"/>
              <a:t>*       40 *        3 *       -11 *</a:t>
            </a:r>
          </a:p>
          <a:p>
            <a:r>
              <a:rPr kumimoji="1" lang="en-US" altLang="ja-JP" dirty="0"/>
              <a:t>*       40 *        4 *        11 *</a:t>
            </a:r>
          </a:p>
          <a:p>
            <a:r>
              <a:rPr kumimoji="1" lang="en-US" altLang="ja-JP" dirty="0"/>
              <a:t>*       40 *        5 *       -11 *</a:t>
            </a:r>
          </a:p>
          <a:p>
            <a:r>
              <a:rPr kumimoji="1" lang="en-US" altLang="ja-JP" dirty="0"/>
              <a:t>*       40 *        6 *        22 *</a:t>
            </a:r>
          </a:p>
          <a:p>
            <a:r>
              <a:rPr kumimoji="1" lang="en-US" altLang="ja-JP" dirty="0"/>
              <a:t>*       40 *        7 *        22 *</a:t>
            </a:r>
          </a:p>
          <a:p>
            <a:r>
              <a:rPr kumimoji="1" lang="en-US" altLang="ja-JP" dirty="0"/>
              <a:t>*       40 *        8 *        23 *</a:t>
            </a:r>
          </a:p>
          <a:p>
            <a:r>
              <a:rPr kumimoji="1" lang="en-US" altLang="ja-JP" dirty="0"/>
              <a:t>*       40 *        9 *       -15 *</a:t>
            </a:r>
          </a:p>
          <a:p>
            <a:r>
              <a:rPr kumimoji="1" lang="en-US" altLang="ja-JP" dirty="0"/>
              <a:t>*       40 *       10 *        15 *</a:t>
            </a:r>
          </a:p>
          <a:p>
            <a:r>
              <a:rPr kumimoji="1" lang="en-US" altLang="ja-JP" dirty="0"/>
              <a:t>*       40 *       11 *        -3 *</a:t>
            </a:r>
          </a:p>
          <a:p>
            <a:r>
              <a:rPr kumimoji="1" lang="en-US" altLang="ja-JP" dirty="0"/>
              <a:t>*       40 *       12 *         3 *</a:t>
            </a:r>
          </a:p>
          <a:p>
            <a:r>
              <a:rPr kumimoji="1" lang="en-US" altLang="ja-JP" dirty="0"/>
              <a:t>*       40 *       13 *        94 *</a:t>
            </a:r>
          </a:p>
          <a:p>
            <a:r>
              <a:rPr kumimoji="1" lang="en-US" altLang="ja-JP" dirty="0"/>
              <a:t>*       40 *       14 *        -3 *</a:t>
            </a:r>
          </a:p>
          <a:p>
            <a:r>
              <a:rPr kumimoji="1" lang="en-US" altLang="ja-JP" dirty="0"/>
              <a:t>*       40 *       15 *         3 *</a:t>
            </a:r>
          </a:p>
          <a:p>
            <a:r>
              <a:rPr kumimoji="1" lang="en-US" altLang="ja-JP" dirty="0"/>
              <a:t>*       40 *       16 *        -3 *</a:t>
            </a:r>
          </a:p>
          <a:p>
            <a:r>
              <a:rPr kumimoji="1" lang="en-US" altLang="ja-JP" dirty="0"/>
              <a:t>*       40 *       17 *        21 *</a:t>
            </a:r>
          </a:p>
          <a:p>
            <a:r>
              <a:rPr kumimoji="1" lang="en-US" altLang="ja-JP" dirty="0"/>
              <a:t>*       40 *       18 *        21 *</a:t>
            </a:r>
          </a:p>
          <a:p>
            <a:r>
              <a:rPr kumimoji="1" lang="en-US" altLang="ja-JP" dirty="0"/>
              <a:t>*       40 *       19 *        21 *</a:t>
            </a:r>
          </a:p>
          <a:p>
            <a:r>
              <a:rPr kumimoji="1" lang="en-US" altLang="ja-JP" dirty="0"/>
              <a:t>*       41 *        0 *        11 *</a:t>
            </a:r>
          </a:p>
          <a:p>
            <a:r>
              <a:rPr kumimoji="1" lang="en-US" altLang="ja-JP" dirty="0"/>
              <a:t>*       41 *        1 *       -11 *</a:t>
            </a:r>
          </a:p>
          <a:p>
            <a:r>
              <a:rPr kumimoji="1" lang="en-US" altLang="ja-JP" dirty="0"/>
              <a:t>*       41 *        2 *        11 *</a:t>
            </a:r>
          </a:p>
          <a:p>
            <a:r>
              <a:rPr kumimoji="1" lang="en-US" altLang="ja-JP" dirty="0"/>
              <a:t>*       41 *        3 *       -11 *</a:t>
            </a:r>
          </a:p>
          <a:p>
            <a:r>
              <a:rPr kumimoji="1" lang="en-US" altLang="ja-JP" dirty="0"/>
              <a:t>*       41 *        4 *        11 *</a:t>
            </a:r>
          </a:p>
          <a:p>
            <a:r>
              <a:rPr kumimoji="1" lang="en-US" altLang="ja-JP" dirty="0"/>
              <a:t>Type &lt;CR&gt; to continue or q to quit ==&gt;</a:t>
            </a:r>
          </a:p>
          <a:p>
            <a:r>
              <a:rPr kumimoji="1" lang="en-US" altLang="ja-JP" dirty="0"/>
              <a:t>*       41 *        5 *       -11 *</a:t>
            </a:r>
          </a:p>
          <a:p>
            <a:r>
              <a:rPr kumimoji="1" lang="en-US" altLang="ja-JP" dirty="0"/>
              <a:t>*       41 *        6 *        22 *</a:t>
            </a:r>
          </a:p>
          <a:p>
            <a:r>
              <a:rPr kumimoji="1" lang="en-US" altLang="ja-JP" dirty="0"/>
              <a:t>*       41 *        7 *        22 *</a:t>
            </a:r>
          </a:p>
          <a:p>
            <a:r>
              <a:rPr kumimoji="1" lang="en-US" altLang="ja-JP" dirty="0"/>
              <a:t>*       41 *        8 *        23 *</a:t>
            </a:r>
          </a:p>
          <a:p>
            <a:r>
              <a:rPr kumimoji="1" lang="en-US" altLang="ja-JP" dirty="0"/>
              <a:t>*       41 *        9 *       -13 *</a:t>
            </a:r>
          </a:p>
          <a:p>
            <a:r>
              <a:rPr kumimoji="1" lang="en-US" altLang="ja-JP" dirty="0"/>
              <a:t>*       41 *       10 *        13 *</a:t>
            </a:r>
          </a:p>
          <a:p>
            <a:r>
              <a:rPr kumimoji="1" lang="en-US" altLang="ja-JP" dirty="0"/>
              <a:t>*       41 *       11 *        -5 *</a:t>
            </a:r>
          </a:p>
          <a:p>
            <a:r>
              <a:rPr kumimoji="1" lang="en-US" altLang="ja-JP" dirty="0"/>
              <a:t>*       41 *       12 *         5 *</a:t>
            </a:r>
          </a:p>
          <a:p>
            <a:r>
              <a:rPr kumimoji="1" lang="en-US" altLang="ja-JP" dirty="0"/>
              <a:t>*       41 *       13 *        -5 *</a:t>
            </a:r>
          </a:p>
          <a:p>
            <a:r>
              <a:rPr kumimoji="1" lang="en-US" altLang="ja-JP" dirty="0"/>
              <a:t>*       41 *       14 *         5 *</a:t>
            </a:r>
          </a:p>
          <a:p>
            <a:r>
              <a:rPr kumimoji="1" lang="en-US" altLang="ja-JP" dirty="0"/>
              <a:t>*       41 *       15 *        94 *</a:t>
            </a:r>
          </a:p>
          <a:p>
            <a:r>
              <a:rPr kumimoji="1" lang="en-US" altLang="ja-JP" dirty="0"/>
              <a:t>*       41 *       16 *       -13 *</a:t>
            </a:r>
          </a:p>
          <a:p>
            <a:r>
              <a:rPr kumimoji="1" lang="en-US" altLang="ja-JP" dirty="0"/>
              <a:t>*       41 *       17 *        13 *</a:t>
            </a:r>
          </a:p>
          <a:p>
            <a:r>
              <a:rPr kumimoji="1" lang="en-US" altLang="ja-JP" dirty="0"/>
              <a:t>*       41 *       18 *       -13 *</a:t>
            </a:r>
          </a:p>
          <a:p>
            <a:r>
              <a:rPr kumimoji="1" lang="en-US" altLang="ja-JP" dirty="0"/>
              <a:t>*       41 *       19 *        22 *</a:t>
            </a:r>
          </a:p>
          <a:p>
            <a:r>
              <a:rPr kumimoji="1" lang="en-US" altLang="ja-JP" dirty="0"/>
              <a:t>*       42 *        0 *        11 *</a:t>
            </a:r>
          </a:p>
          <a:p>
            <a:r>
              <a:rPr kumimoji="1" lang="en-US" altLang="ja-JP" dirty="0"/>
              <a:t>*       42 *        1 *       -11 *</a:t>
            </a:r>
          </a:p>
          <a:p>
            <a:r>
              <a:rPr kumimoji="1" lang="en-US" altLang="ja-JP" dirty="0"/>
              <a:t>*       42 *        2 *        11 *</a:t>
            </a:r>
          </a:p>
          <a:p>
            <a:r>
              <a:rPr kumimoji="1" lang="en-US" altLang="ja-JP" dirty="0"/>
              <a:t>*       42 *        3 *       -11 *</a:t>
            </a:r>
          </a:p>
          <a:p>
            <a:r>
              <a:rPr kumimoji="1" lang="en-US" altLang="ja-JP" dirty="0"/>
              <a:t>*       42 *        4 *        11 *</a:t>
            </a:r>
          </a:p>
          <a:p>
            <a:r>
              <a:rPr kumimoji="1" lang="en-US" altLang="ja-JP" dirty="0"/>
              <a:t>*       42 *        5 *       -11 *</a:t>
            </a:r>
          </a:p>
          <a:p>
            <a:r>
              <a:rPr kumimoji="1" lang="en-US" altLang="ja-JP" dirty="0"/>
              <a:t>*       42 *        6 *        22 *</a:t>
            </a:r>
          </a:p>
          <a:p>
            <a:r>
              <a:rPr kumimoji="1" lang="en-US" altLang="ja-JP" dirty="0"/>
              <a:t>*       42 *        7 *        22 *</a:t>
            </a:r>
          </a:p>
          <a:p>
            <a:r>
              <a:rPr kumimoji="1" lang="en-US" altLang="ja-JP" dirty="0"/>
              <a:t>*       42 *        8 *        23 *</a:t>
            </a:r>
          </a:p>
          <a:p>
            <a:r>
              <a:rPr kumimoji="1" lang="en-US" altLang="ja-JP" dirty="0"/>
              <a:t>*       42 *        9 *        23 *</a:t>
            </a:r>
          </a:p>
          <a:p>
            <a:r>
              <a:rPr kumimoji="1" lang="en-US" altLang="ja-JP" dirty="0"/>
              <a:t>Type &lt;CR&gt; to continue or q to quit ==&gt;</a:t>
            </a:r>
          </a:p>
          <a:p>
            <a:r>
              <a:rPr kumimoji="1" lang="en-US" altLang="ja-JP" dirty="0"/>
              <a:t>*       42 *       10 *       -15 *</a:t>
            </a:r>
          </a:p>
          <a:p>
            <a:r>
              <a:rPr kumimoji="1" lang="en-US" altLang="ja-JP" dirty="0"/>
              <a:t>*       42 *       11 *        15 *</a:t>
            </a:r>
          </a:p>
          <a:p>
            <a:r>
              <a:rPr kumimoji="1" lang="en-US" altLang="ja-JP" dirty="0"/>
              <a:t>*       42 *       12 *        -1 *</a:t>
            </a:r>
          </a:p>
          <a:p>
            <a:r>
              <a:rPr kumimoji="1" lang="en-US" altLang="ja-JP" dirty="0"/>
              <a:t>*       42 *       13 *         1 *</a:t>
            </a:r>
          </a:p>
          <a:p>
            <a:r>
              <a:rPr kumimoji="1" lang="en-US" altLang="ja-JP" dirty="0"/>
              <a:t>*       42 *       14 *        94 *</a:t>
            </a:r>
          </a:p>
          <a:p>
            <a:r>
              <a:rPr kumimoji="1" lang="en-US" altLang="ja-JP" dirty="0"/>
              <a:t>*       42 *       15 *       -15 *</a:t>
            </a:r>
          </a:p>
          <a:p>
            <a:r>
              <a:rPr kumimoji="1" lang="en-US" altLang="ja-JP" dirty="0"/>
              <a:t>*       42 *       16 *        15 *</a:t>
            </a:r>
          </a:p>
          <a:p>
            <a:r>
              <a:rPr kumimoji="1" lang="en-US" altLang="ja-JP" dirty="0"/>
              <a:t>*       42 *       17 *       -15 *</a:t>
            </a:r>
          </a:p>
          <a:p>
            <a:r>
              <a:rPr kumimoji="1" lang="en-US" altLang="ja-JP" dirty="0"/>
              <a:t>*       42 *       18 *        22 *</a:t>
            </a:r>
          </a:p>
          <a:p>
            <a:r>
              <a:rPr kumimoji="1" lang="en-US" altLang="ja-JP" dirty="0"/>
              <a:t>*       42 *       19 *        94 *</a:t>
            </a:r>
          </a:p>
          <a:p>
            <a:r>
              <a:rPr kumimoji="1" lang="en-US" altLang="ja-JP" dirty="0"/>
              <a:t>*       43 *        0 *        11 *</a:t>
            </a:r>
          </a:p>
          <a:p>
            <a:r>
              <a:rPr kumimoji="1" lang="en-US" altLang="ja-JP" dirty="0"/>
              <a:t>*       43 *        1 *       -11 *</a:t>
            </a:r>
          </a:p>
          <a:p>
            <a:r>
              <a:rPr kumimoji="1" lang="en-US" altLang="ja-JP" dirty="0"/>
              <a:t>*       43 *        2 *        11 *</a:t>
            </a:r>
          </a:p>
          <a:p>
            <a:r>
              <a:rPr kumimoji="1" lang="en-US" altLang="ja-JP" dirty="0"/>
              <a:t>*       43 *        3 *       -11 *</a:t>
            </a:r>
          </a:p>
          <a:p>
            <a:r>
              <a:rPr kumimoji="1" lang="en-US" altLang="ja-JP" dirty="0"/>
              <a:t>*       43 *        4 *        11 *</a:t>
            </a:r>
          </a:p>
          <a:p>
            <a:r>
              <a:rPr kumimoji="1" lang="en-US" altLang="ja-JP" dirty="0"/>
              <a:t>*       43 *        5 *       -11 *</a:t>
            </a:r>
          </a:p>
          <a:p>
            <a:r>
              <a:rPr kumimoji="1" lang="en-US" altLang="ja-JP" dirty="0"/>
              <a:t>*       43 *        6 *        22 *</a:t>
            </a:r>
          </a:p>
          <a:p>
            <a:r>
              <a:rPr kumimoji="1" lang="en-US" altLang="ja-JP" dirty="0"/>
              <a:t>*       43 *        7 *        22 *</a:t>
            </a:r>
          </a:p>
          <a:p>
            <a:r>
              <a:rPr kumimoji="1" lang="en-US" altLang="ja-JP" dirty="0"/>
              <a:t>*       43 *        8 *       -15 *</a:t>
            </a:r>
          </a:p>
          <a:p>
            <a:r>
              <a:rPr kumimoji="1" lang="en-US" altLang="ja-JP" dirty="0"/>
              <a:t>*       43 *        9 *        15 *</a:t>
            </a:r>
          </a:p>
          <a:p>
            <a:r>
              <a:rPr kumimoji="1" lang="en-US" altLang="ja-JP" dirty="0"/>
              <a:t>*       43 *       10 *        -1 *</a:t>
            </a:r>
          </a:p>
          <a:p>
            <a:r>
              <a:rPr kumimoji="1" lang="en-US" altLang="ja-JP" dirty="0"/>
              <a:t>*       43 *       11 *         1 *</a:t>
            </a:r>
          </a:p>
          <a:p>
            <a:r>
              <a:rPr kumimoji="1" lang="en-US" altLang="ja-JP" dirty="0"/>
              <a:t>*       43 *       12 *        94 *</a:t>
            </a:r>
          </a:p>
          <a:p>
            <a:r>
              <a:rPr kumimoji="1" lang="en-US" altLang="ja-JP" dirty="0"/>
              <a:t>*       43 *       13 *       -15 *</a:t>
            </a:r>
          </a:p>
          <a:p>
            <a:r>
              <a:rPr kumimoji="1" lang="en-US" altLang="ja-JP" dirty="0"/>
              <a:t>*       43 *       14 *        15 *</a:t>
            </a:r>
          </a:p>
          <a:p>
            <a:r>
              <a:rPr kumimoji="1" lang="en-US" altLang="ja-JP" dirty="0"/>
              <a:t>Type &lt;CR&gt; to continue or q to quit ==&gt;</a:t>
            </a:r>
          </a:p>
          <a:p>
            <a:r>
              <a:rPr kumimoji="1" lang="en-US" altLang="ja-JP" dirty="0"/>
              <a:t>*       43 *       15 *        -1 *</a:t>
            </a:r>
          </a:p>
          <a:p>
            <a:r>
              <a:rPr kumimoji="1" lang="en-US" altLang="ja-JP" dirty="0"/>
              <a:t>*       43 *       16 *         1 *</a:t>
            </a:r>
          </a:p>
          <a:p>
            <a:r>
              <a:rPr kumimoji="1" lang="en-US" altLang="ja-JP" dirty="0"/>
              <a:t>*       43 *       17 *        -1 *</a:t>
            </a:r>
          </a:p>
          <a:p>
            <a:r>
              <a:rPr kumimoji="1" lang="en-US" altLang="ja-JP" dirty="0"/>
              <a:t>*       43 *       18 *        21 *</a:t>
            </a:r>
          </a:p>
          <a:p>
            <a:r>
              <a:rPr kumimoji="1" lang="en-US" altLang="ja-JP" dirty="0"/>
              <a:t>*       43 *       19 *         1 *</a:t>
            </a:r>
          </a:p>
          <a:p>
            <a:r>
              <a:rPr kumimoji="1" lang="en-US" altLang="ja-JP" dirty="0"/>
              <a:t>*       44 *        0 *        11 *</a:t>
            </a:r>
          </a:p>
          <a:p>
            <a:r>
              <a:rPr kumimoji="1" lang="en-US" altLang="ja-JP" dirty="0"/>
              <a:t>*       44 *        1 *       -11 *</a:t>
            </a:r>
          </a:p>
          <a:p>
            <a:r>
              <a:rPr kumimoji="1" lang="en-US" altLang="ja-JP" dirty="0"/>
              <a:t>*       44 *        2 *        11 *</a:t>
            </a:r>
          </a:p>
          <a:p>
            <a:r>
              <a:rPr kumimoji="1" lang="en-US" altLang="ja-JP" dirty="0"/>
              <a:t>*       44 *        3 *       -11 *</a:t>
            </a:r>
          </a:p>
          <a:p>
            <a:r>
              <a:rPr kumimoji="1" lang="en-US" altLang="ja-JP" dirty="0"/>
              <a:t>*       44 *        4 *        11 *</a:t>
            </a:r>
          </a:p>
          <a:p>
            <a:r>
              <a:rPr kumimoji="1" lang="en-US" altLang="ja-JP" dirty="0"/>
              <a:t>*       44 *        5 *       -11 *</a:t>
            </a:r>
          </a:p>
          <a:p>
            <a:r>
              <a:rPr kumimoji="1" lang="en-US" altLang="ja-JP" dirty="0"/>
              <a:t>*       44 *        6 *        22 *</a:t>
            </a:r>
          </a:p>
          <a:p>
            <a:r>
              <a:rPr kumimoji="1" lang="en-US" altLang="ja-JP" dirty="0"/>
              <a:t>*       44 *        7 *        22 *</a:t>
            </a:r>
          </a:p>
          <a:p>
            <a:r>
              <a:rPr kumimoji="1" lang="en-US" altLang="ja-JP" dirty="0"/>
              <a:t>*       44 *        8 *        -2 *</a:t>
            </a:r>
          </a:p>
          <a:p>
            <a:r>
              <a:rPr kumimoji="1" lang="en-US" altLang="ja-JP" dirty="0"/>
              <a:t>*       44 *        9 *         2 *</a:t>
            </a:r>
          </a:p>
          <a:p>
            <a:r>
              <a:rPr kumimoji="1" lang="en-US" altLang="ja-JP" dirty="0"/>
              <a:t>*       44 *       10 *       -15 *</a:t>
            </a:r>
          </a:p>
          <a:p>
            <a:r>
              <a:rPr kumimoji="1" lang="en-US" altLang="ja-JP" dirty="0"/>
              <a:t>*       44 *       11 *        15 *</a:t>
            </a:r>
          </a:p>
          <a:p>
            <a:r>
              <a:rPr kumimoji="1" lang="en-US" altLang="ja-JP" dirty="0"/>
              <a:t>*       44 *       12 *        94 *</a:t>
            </a:r>
          </a:p>
          <a:p>
            <a:r>
              <a:rPr kumimoji="1" lang="en-US" altLang="ja-JP" dirty="0"/>
              <a:t>*       44 *       13 *        -2 *</a:t>
            </a:r>
          </a:p>
          <a:p>
            <a:r>
              <a:rPr kumimoji="1" lang="en-US" altLang="ja-JP" dirty="0"/>
              <a:t>*       44 *       14 *         2 *</a:t>
            </a:r>
          </a:p>
          <a:p>
            <a:r>
              <a:rPr kumimoji="1" lang="en-US" altLang="ja-JP" dirty="0"/>
              <a:t>*       44 *       15 *       -15 *</a:t>
            </a:r>
          </a:p>
          <a:p>
            <a:r>
              <a:rPr kumimoji="1" lang="en-US" altLang="ja-JP" dirty="0"/>
              <a:t>*       44 *       16 *        15 *</a:t>
            </a:r>
          </a:p>
          <a:p>
            <a:r>
              <a:rPr kumimoji="1" lang="en-US" altLang="ja-JP" dirty="0"/>
              <a:t>*       44 *       17 *        -2 *</a:t>
            </a:r>
          </a:p>
          <a:p>
            <a:r>
              <a:rPr kumimoji="1" lang="en-US" altLang="ja-JP" dirty="0"/>
              <a:t>*       44 *       18 *        21 *</a:t>
            </a:r>
          </a:p>
          <a:p>
            <a:r>
              <a:rPr kumimoji="1" lang="en-US" altLang="ja-JP" dirty="0"/>
              <a:t>*       44 *       19 *         2 *</a:t>
            </a:r>
          </a:p>
          <a:p>
            <a:r>
              <a:rPr kumimoji="1" lang="en-US" altLang="ja-JP" dirty="0"/>
              <a:t>Type &lt;CR&gt; to continue or q to quit ==&gt;</a:t>
            </a:r>
          </a:p>
          <a:p>
            <a:r>
              <a:rPr kumimoji="1" lang="en-US" altLang="ja-JP" dirty="0"/>
              <a:t>*       45 *        0 *        11 *</a:t>
            </a:r>
          </a:p>
          <a:p>
            <a:r>
              <a:rPr kumimoji="1" lang="en-US" altLang="ja-JP" dirty="0"/>
              <a:t>*       45 *        1 *       -11 *</a:t>
            </a:r>
          </a:p>
          <a:p>
            <a:r>
              <a:rPr kumimoji="1" lang="en-US" altLang="ja-JP" dirty="0"/>
              <a:t>*       45 *        2 *        11 *</a:t>
            </a:r>
          </a:p>
          <a:p>
            <a:r>
              <a:rPr kumimoji="1" lang="en-US" altLang="ja-JP" dirty="0"/>
              <a:t>*       45 *        3 *       -11 *</a:t>
            </a:r>
          </a:p>
          <a:p>
            <a:r>
              <a:rPr kumimoji="1" lang="en-US" altLang="ja-JP" dirty="0"/>
              <a:t>*       45 *        4 *        11 *</a:t>
            </a:r>
          </a:p>
          <a:p>
            <a:r>
              <a:rPr kumimoji="1" lang="en-US" altLang="ja-JP" dirty="0"/>
              <a:t>*       45 *        5 *       -11 *</a:t>
            </a:r>
          </a:p>
          <a:p>
            <a:r>
              <a:rPr kumimoji="1" lang="en-US" altLang="ja-JP" dirty="0"/>
              <a:t>*       45 *        6 *        22 *</a:t>
            </a:r>
          </a:p>
          <a:p>
            <a:r>
              <a:rPr kumimoji="1" lang="en-US" altLang="ja-JP" dirty="0"/>
              <a:t>*       45 *        7 *        22 *</a:t>
            </a:r>
          </a:p>
          <a:p>
            <a:r>
              <a:rPr kumimoji="1" lang="en-US" altLang="ja-JP" dirty="0"/>
              <a:t>*       45 *        8 *        23 *</a:t>
            </a:r>
          </a:p>
          <a:p>
            <a:r>
              <a:rPr kumimoji="1" lang="en-US" altLang="ja-JP" dirty="0"/>
              <a:t>*       45 *        9 *       -13 *</a:t>
            </a:r>
          </a:p>
          <a:p>
            <a:r>
              <a:rPr kumimoji="1" lang="en-US" altLang="ja-JP" dirty="0"/>
              <a:t>*       45 *       10 *        13 *</a:t>
            </a:r>
          </a:p>
          <a:p>
            <a:r>
              <a:rPr kumimoji="1" lang="en-US" altLang="ja-JP" dirty="0"/>
              <a:t>*       45 *       11 *        -3 *</a:t>
            </a:r>
          </a:p>
          <a:p>
            <a:r>
              <a:rPr kumimoji="1" lang="en-US" altLang="ja-JP" dirty="0"/>
              <a:t>*       45 *       12 *         3 *</a:t>
            </a:r>
          </a:p>
          <a:p>
            <a:r>
              <a:rPr kumimoji="1" lang="en-US" altLang="ja-JP" dirty="0"/>
              <a:t>*       45 *       13 *        -3 *</a:t>
            </a:r>
          </a:p>
          <a:p>
            <a:r>
              <a:rPr kumimoji="1" lang="en-US" altLang="ja-JP" dirty="0"/>
              <a:t>*       45 *       14 *         3 *</a:t>
            </a:r>
          </a:p>
          <a:p>
            <a:r>
              <a:rPr kumimoji="1" lang="en-US" altLang="ja-JP" dirty="0"/>
              <a:t>*       45 *       15 *        94 *</a:t>
            </a:r>
          </a:p>
          <a:p>
            <a:r>
              <a:rPr kumimoji="1" lang="en-US" altLang="ja-JP" dirty="0"/>
              <a:t>*       45 *       16 *       -13 *</a:t>
            </a:r>
          </a:p>
          <a:p>
            <a:r>
              <a:rPr kumimoji="1" lang="en-US" altLang="ja-JP" dirty="0"/>
              <a:t>*       45 *       17 *        13 *</a:t>
            </a:r>
          </a:p>
          <a:p>
            <a:r>
              <a:rPr kumimoji="1" lang="en-US" altLang="ja-JP" dirty="0"/>
              <a:t>*       45 *       18 *        13 *</a:t>
            </a:r>
          </a:p>
          <a:p>
            <a:r>
              <a:rPr kumimoji="1" lang="en-US" altLang="ja-JP" dirty="0"/>
              <a:t>*       45 *       19 *        22 *</a:t>
            </a:r>
          </a:p>
          <a:p>
            <a:r>
              <a:rPr kumimoji="1" lang="en-US" altLang="ja-JP" dirty="0"/>
              <a:t>*       46 *        0 *        11 *</a:t>
            </a:r>
          </a:p>
          <a:p>
            <a:r>
              <a:rPr kumimoji="1" lang="en-US" altLang="ja-JP" dirty="0"/>
              <a:t>*       46 *        1 *       -11 *</a:t>
            </a:r>
          </a:p>
          <a:p>
            <a:r>
              <a:rPr kumimoji="1" lang="en-US" altLang="ja-JP" dirty="0"/>
              <a:t>*       46 *        2 *        11 *</a:t>
            </a:r>
          </a:p>
          <a:p>
            <a:r>
              <a:rPr kumimoji="1" lang="en-US" altLang="ja-JP" dirty="0"/>
              <a:t>*       46 *        3 *       -11 *</a:t>
            </a:r>
          </a:p>
          <a:p>
            <a:r>
              <a:rPr kumimoji="1" lang="en-US" altLang="ja-JP" dirty="0"/>
              <a:t>*       46 *        4 *        11 *</a:t>
            </a:r>
          </a:p>
          <a:p>
            <a:r>
              <a:rPr kumimoji="1" lang="en-US" altLang="ja-JP" dirty="0"/>
              <a:t>Type &lt;CR&gt; to continue or q to quit ==&gt;</a:t>
            </a:r>
          </a:p>
          <a:p>
            <a:r>
              <a:rPr kumimoji="1" lang="en-US" altLang="ja-JP" dirty="0"/>
              <a:t>*       46 *        5 *       -11 *</a:t>
            </a:r>
          </a:p>
          <a:p>
            <a:r>
              <a:rPr kumimoji="1" lang="en-US" altLang="ja-JP" dirty="0"/>
              <a:t>*       46 *        6 *        22 *</a:t>
            </a:r>
          </a:p>
          <a:p>
            <a:r>
              <a:rPr kumimoji="1" lang="en-US" altLang="ja-JP" dirty="0"/>
              <a:t>*       46 *        7 *        22 *</a:t>
            </a:r>
          </a:p>
          <a:p>
            <a:r>
              <a:rPr kumimoji="1" lang="en-US" altLang="ja-JP" dirty="0"/>
              <a:t>*       46 *        8 *        -4 *</a:t>
            </a:r>
          </a:p>
          <a:p>
            <a:r>
              <a:rPr kumimoji="1" lang="en-US" altLang="ja-JP" dirty="0"/>
              <a:t>*       46 *        9 *         4 *</a:t>
            </a:r>
          </a:p>
          <a:p>
            <a:r>
              <a:rPr kumimoji="1" lang="en-US" altLang="ja-JP" dirty="0"/>
              <a:t>*       46 *       10 *       -15 *</a:t>
            </a:r>
          </a:p>
          <a:p>
            <a:r>
              <a:rPr kumimoji="1" lang="en-US" altLang="ja-JP" dirty="0"/>
              <a:t>*       46 *       11 *        15 *</a:t>
            </a:r>
          </a:p>
          <a:p>
            <a:r>
              <a:rPr kumimoji="1" lang="en-US" altLang="ja-JP" dirty="0"/>
              <a:t>*       46 *       12 *        94 *</a:t>
            </a:r>
          </a:p>
          <a:p>
            <a:r>
              <a:rPr kumimoji="1" lang="en-US" altLang="ja-JP" dirty="0"/>
              <a:t>*       46 *       13 *        -4 *</a:t>
            </a:r>
          </a:p>
          <a:p>
            <a:r>
              <a:rPr kumimoji="1" lang="en-US" altLang="ja-JP" dirty="0"/>
              <a:t>*       46 *       14 *         4 *</a:t>
            </a:r>
          </a:p>
          <a:p>
            <a:r>
              <a:rPr kumimoji="1" lang="en-US" altLang="ja-JP" dirty="0"/>
              <a:t>*       46 *       15 *       -15 *</a:t>
            </a:r>
          </a:p>
          <a:p>
            <a:r>
              <a:rPr kumimoji="1" lang="en-US" altLang="ja-JP" dirty="0"/>
              <a:t>*       46 *       16 *        15 *</a:t>
            </a:r>
          </a:p>
          <a:p>
            <a:r>
              <a:rPr kumimoji="1" lang="en-US" altLang="ja-JP" dirty="0"/>
              <a:t>*       46 *       17 *        -4 *</a:t>
            </a:r>
          </a:p>
          <a:p>
            <a:r>
              <a:rPr kumimoji="1" lang="en-US" altLang="ja-JP" dirty="0"/>
              <a:t>*       46 *       18 *        21 *</a:t>
            </a:r>
          </a:p>
          <a:p>
            <a:r>
              <a:rPr kumimoji="1" lang="en-US" altLang="ja-JP" dirty="0"/>
              <a:t>*       46 *       19 *         4 *</a:t>
            </a:r>
          </a:p>
          <a:p>
            <a:r>
              <a:rPr kumimoji="1" lang="en-US" altLang="ja-JP" dirty="0"/>
              <a:t>*       47 *        0 *        11 *</a:t>
            </a:r>
          </a:p>
          <a:p>
            <a:r>
              <a:rPr kumimoji="1" lang="en-US" altLang="ja-JP" dirty="0"/>
              <a:t>*       47 *        1 *       -11 *</a:t>
            </a:r>
          </a:p>
          <a:p>
            <a:r>
              <a:rPr kumimoji="1" lang="en-US" altLang="ja-JP" dirty="0"/>
              <a:t>*       47 *        2 *        11 *</a:t>
            </a:r>
          </a:p>
          <a:p>
            <a:r>
              <a:rPr kumimoji="1" lang="en-US" altLang="ja-JP" dirty="0"/>
              <a:t>*       47 *        3 *       -11 *</a:t>
            </a:r>
          </a:p>
          <a:p>
            <a:r>
              <a:rPr kumimoji="1" lang="en-US" altLang="ja-JP" dirty="0"/>
              <a:t>*       47 *        4 *        11 *</a:t>
            </a:r>
          </a:p>
          <a:p>
            <a:r>
              <a:rPr kumimoji="1" lang="en-US" altLang="ja-JP" dirty="0"/>
              <a:t>*       47 *        5 *       -11 *</a:t>
            </a:r>
          </a:p>
          <a:p>
            <a:r>
              <a:rPr kumimoji="1" lang="en-US" altLang="ja-JP" dirty="0"/>
              <a:t>*       47 *        6 *        22 *</a:t>
            </a:r>
          </a:p>
          <a:p>
            <a:r>
              <a:rPr kumimoji="1" lang="en-US" altLang="ja-JP" dirty="0"/>
              <a:t>*       47 *        7 *        22 *</a:t>
            </a:r>
          </a:p>
          <a:p>
            <a:r>
              <a:rPr kumimoji="1" lang="en-US" altLang="ja-JP" dirty="0"/>
              <a:t>*       47 *        8 *        23 *</a:t>
            </a:r>
          </a:p>
          <a:p>
            <a:r>
              <a:rPr kumimoji="1" lang="en-US" altLang="ja-JP" dirty="0"/>
              <a:t>*       47 *        9 *        23 *</a:t>
            </a:r>
          </a:p>
          <a:p>
            <a:r>
              <a:rPr kumimoji="1" lang="en-US" altLang="ja-JP" dirty="0"/>
              <a:t>Type &lt;CR&gt; to continue or q to quit ==&gt;</a:t>
            </a:r>
          </a:p>
          <a:p>
            <a:r>
              <a:rPr kumimoji="1" lang="en-US" altLang="ja-JP" dirty="0"/>
              <a:t>*       47 *       10 *       -13 *</a:t>
            </a:r>
          </a:p>
          <a:p>
            <a:r>
              <a:rPr kumimoji="1" lang="en-US" altLang="ja-JP" dirty="0"/>
              <a:t>*       47 *       11 *        13 *</a:t>
            </a:r>
          </a:p>
          <a:p>
            <a:r>
              <a:rPr kumimoji="1" lang="en-US" altLang="ja-JP" dirty="0"/>
              <a:t>*       47 *       12 *        -5 *</a:t>
            </a:r>
          </a:p>
          <a:p>
            <a:r>
              <a:rPr kumimoji="1" lang="en-US" altLang="ja-JP" dirty="0"/>
              <a:t>*       47 *       13 *         5 *</a:t>
            </a:r>
          </a:p>
          <a:p>
            <a:r>
              <a:rPr kumimoji="1" lang="en-US" altLang="ja-JP" dirty="0"/>
              <a:t>*       47 *       14 *        94 *</a:t>
            </a:r>
          </a:p>
          <a:p>
            <a:r>
              <a:rPr kumimoji="1" lang="en-US" altLang="ja-JP" dirty="0"/>
              <a:t>*       47 *       15 *       -13 *</a:t>
            </a:r>
          </a:p>
          <a:p>
            <a:r>
              <a:rPr kumimoji="1" lang="en-US" altLang="ja-JP" dirty="0"/>
              <a:t>*       47 *       16 *        13 *</a:t>
            </a:r>
          </a:p>
          <a:p>
            <a:r>
              <a:rPr kumimoji="1" lang="en-US" altLang="ja-JP" dirty="0"/>
              <a:t>*       47 *       17 *        13 *</a:t>
            </a:r>
          </a:p>
          <a:p>
            <a:r>
              <a:rPr kumimoji="1" lang="en-US" altLang="ja-JP" dirty="0"/>
              <a:t>*       47 *       18 *        22 *</a:t>
            </a:r>
          </a:p>
          <a:p>
            <a:r>
              <a:rPr kumimoji="1" lang="en-US" altLang="ja-JP" dirty="0"/>
              <a:t>*       47 *       19 *        13 *</a:t>
            </a:r>
          </a:p>
          <a:p>
            <a:r>
              <a:rPr kumimoji="1" lang="en-US" altLang="ja-JP" dirty="0"/>
              <a:t>*       48 *        0 *        11 *</a:t>
            </a:r>
          </a:p>
          <a:p>
            <a:r>
              <a:rPr kumimoji="1" lang="en-US" altLang="ja-JP" dirty="0"/>
              <a:t>*       48 *        1 *       -11 *</a:t>
            </a:r>
          </a:p>
          <a:p>
            <a:r>
              <a:rPr kumimoji="1" lang="en-US" altLang="ja-JP" dirty="0"/>
              <a:t>*       48 *        2 *        11 *</a:t>
            </a:r>
          </a:p>
          <a:p>
            <a:r>
              <a:rPr kumimoji="1" lang="en-US" altLang="ja-JP" dirty="0"/>
              <a:t>*       48 *        3 *       -11 *</a:t>
            </a:r>
          </a:p>
          <a:p>
            <a:r>
              <a:rPr kumimoji="1" lang="en-US" altLang="ja-JP" dirty="0"/>
              <a:t>*       48 *        4 *        11 *</a:t>
            </a:r>
          </a:p>
          <a:p>
            <a:r>
              <a:rPr kumimoji="1" lang="en-US" altLang="ja-JP" dirty="0"/>
              <a:t>*       48 *        5 *       -11 *</a:t>
            </a:r>
          </a:p>
          <a:p>
            <a:r>
              <a:rPr kumimoji="1" lang="en-US" altLang="ja-JP" dirty="0"/>
              <a:t>*       48 *        6 *        22 *</a:t>
            </a:r>
          </a:p>
          <a:p>
            <a:r>
              <a:rPr kumimoji="1" lang="en-US" altLang="ja-JP" dirty="0"/>
              <a:t>*       48 *        7 *        22 *</a:t>
            </a:r>
          </a:p>
          <a:p>
            <a:r>
              <a:rPr kumimoji="1" lang="en-US" altLang="ja-JP" dirty="0"/>
              <a:t>*       48 *        8 *        23 *</a:t>
            </a:r>
          </a:p>
          <a:p>
            <a:r>
              <a:rPr kumimoji="1" lang="en-US" altLang="ja-JP" dirty="0"/>
              <a:t>*       48 *        9 *        23 *</a:t>
            </a:r>
          </a:p>
          <a:p>
            <a:r>
              <a:rPr kumimoji="1" lang="en-US" altLang="ja-JP" dirty="0"/>
              <a:t>*       48 *       10 *       -13 *</a:t>
            </a:r>
          </a:p>
          <a:p>
            <a:r>
              <a:rPr kumimoji="1" lang="en-US" altLang="ja-JP" dirty="0"/>
              <a:t>*       48 *       11 *        13 *</a:t>
            </a:r>
          </a:p>
          <a:p>
            <a:r>
              <a:rPr kumimoji="1" lang="en-US" altLang="ja-JP" dirty="0"/>
              <a:t>*       48 *       12 *        -5 *</a:t>
            </a:r>
          </a:p>
          <a:p>
            <a:r>
              <a:rPr kumimoji="1" lang="en-US" altLang="ja-JP" dirty="0"/>
              <a:t>*       48 *       13 *         5 *</a:t>
            </a:r>
          </a:p>
          <a:p>
            <a:r>
              <a:rPr kumimoji="1" lang="en-US" altLang="ja-JP" dirty="0"/>
              <a:t>*       48 *       14 *        94 *</a:t>
            </a:r>
          </a:p>
          <a:p>
            <a:r>
              <a:rPr kumimoji="1" lang="en-US" altLang="ja-JP" dirty="0"/>
              <a:t>Type &lt;CR&gt; to continue or q to quit ==&gt;</a:t>
            </a:r>
          </a:p>
          <a:p>
            <a:r>
              <a:rPr kumimoji="1" lang="en-US" altLang="ja-JP" dirty="0"/>
              <a:t>*       48 *       15 *       -13 *</a:t>
            </a:r>
          </a:p>
          <a:p>
            <a:r>
              <a:rPr kumimoji="1" lang="en-US" altLang="ja-JP" dirty="0"/>
              <a:t>*       48 *       16 *        13 *</a:t>
            </a:r>
          </a:p>
          <a:p>
            <a:r>
              <a:rPr kumimoji="1" lang="en-US" altLang="ja-JP" dirty="0"/>
              <a:t>*       48 *       17 *        13 *</a:t>
            </a:r>
          </a:p>
          <a:p>
            <a:r>
              <a:rPr kumimoji="1" lang="en-US" altLang="ja-JP" dirty="0"/>
              <a:t>*       48 *       18 *        22 *</a:t>
            </a:r>
          </a:p>
          <a:p>
            <a:r>
              <a:rPr kumimoji="1" lang="en-US" altLang="ja-JP" dirty="0"/>
              <a:t>*       48 *       19 *        94 *</a:t>
            </a:r>
          </a:p>
          <a:p>
            <a:r>
              <a:rPr kumimoji="1" lang="en-US" altLang="ja-JP" dirty="0"/>
              <a:t>*       49 *        0 *        11 *</a:t>
            </a:r>
          </a:p>
          <a:p>
            <a:r>
              <a:rPr kumimoji="1" lang="en-US" altLang="ja-JP" dirty="0"/>
              <a:t>*       49 *        1 *       -11 *</a:t>
            </a:r>
          </a:p>
          <a:p>
            <a:r>
              <a:rPr kumimoji="1" lang="en-US" altLang="ja-JP" dirty="0"/>
              <a:t>*       49 *        2 *        11 *</a:t>
            </a:r>
          </a:p>
          <a:p>
            <a:r>
              <a:rPr kumimoji="1" lang="en-US" altLang="ja-JP" dirty="0"/>
              <a:t>*       49 *        3 *       -11 *</a:t>
            </a:r>
          </a:p>
          <a:p>
            <a:r>
              <a:rPr kumimoji="1" lang="en-US" altLang="ja-JP" dirty="0"/>
              <a:t>*       49 *        4 *        11 *</a:t>
            </a:r>
          </a:p>
          <a:p>
            <a:r>
              <a:rPr kumimoji="1" lang="en-US" altLang="ja-JP" dirty="0"/>
              <a:t>*       49 *        5 *       -11 *</a:t>
            </a:r>
          </a:p>
          <a:p>
            <a:r>
              <a:rPr kumimoji="1" lang="en-US" altLang="ja-JP" dirty="0"/>
              <a:t>*       49 *        6 *        22 *</a:t>
            </a:r>
          </a:p>
          <a:p>
            <a:r>
              <a:rPr kumimoji="1" lang="en-US" altLang="ja-JP" dirty="0"/>
              <a:t>*       49 *        7 *        22 *</a:t>
            </a:r>
          </a:p>
          <a:p>
            <a:r>
              <a:rPr kumimoji="1" lang="en-US" altLang="ja-JP" dirty="0"/>
              <a:t>*       49 *        8 *        23 *</a:t>
            </a:r>
          </a:p>
          <a:p>
            <a:r>
              <a:rPr kumimoji="1" lang="en-US" altLang="ja-JP" dirty="0"/>
              <a:t>*       49 *        9 *       -13 *</a:t>
            </a:r>
          </a:p>
          <a:p>
            <a:r>
              <a:rPr kumimoji="1" lang="en-US" altLang="ja-JP" dirty="0"/>
              <a:t>*       49 *       10 *        13 *</a:t>
            </a:r>
          </a:p>
          <a:p>
            <a:r>
              <a:rPr kumimoji="1" lang="en-US" altLang="ja-JP" dirty="0"/>
              <a:t>*       49 *       11 *        -3 *</a:t>
            </a:r>
          </a:p>
          <a:p>
            <a:r>
              <a:rPr kumimoji="1" lang="en-US" altLang="ja-JP" dirty="0"/>
              <a:t>*       49 *       12 *         3 *</a:t>
            </a:r>
          </a:p>
          <a:p>
            <a:r>
              <a:rPr kumimoji="1" lang="en-US" altLang="ja-JP" dirty="0"/>
              <a:t>*       49 *       13 *        -3 *</a:t>
            </a:r>
          </a:p>
          <a:p>
            <a:r>
              <a:rPr kumimoji="1" lang="en-US" altLang="ja-JP" dirty="0"/>
              <a:t>*       49 *       14 *         3 *</a:t>
            </a:r>
          </a:p>
          <a:p>
            <a:r>
              <a:rPr kumimoji="1" lang="en-US" altLang="ja-JP" dirty="0"/>
              <a:t>*       49 *       15 *        94 *</a:t>
            </a:r>
          </a:p>
          <a:p>
            <a:r>
              <a:rPr kumimoji="1" lang="en-US" altLang="ja-JP" dirty="0"/>
              <a:t>*       49 *       16 *       -13 *</a:t>
            </a:r>
          </a:p>
          <a:p>
            <a:r>
              <a:rPr kumimoji="1" lang="en-US" altLang="ja-JP" dirty="0"/>
              <a:t>*       49 *       17 *        13 *</a:t>
            </a:r>
          </a:p>
          <a:p>
            <a:r>
              <a:rPr kumimoji="1" lang="en-US" altLang="ja-JP" dirty="0"/>
              <a:t>*       49 *       18 *        13 *</a:t>
            </a:r>
          </a:p>
          <a:p>
            <a:r>
              <a:rPr kumimoji="1" lang="en-US" altLang="ja-JP" dirty="0"/>
              <a:t>*       49 *       19 *        22 *</a:t>
            </a:r>
          </a:p>
          <a:p>
            <a:r>
              <a:rPr kumimoji="1" lang="en-US" altLang="ja-JP" dirty="0"/>
              <a:t>Type &lt;CR&gt; to continue or q to quit ==&gt;</a:t>
            </a:r>
          </a:p>
          <a:p>
            <a:r>
              <a:rPr kumimoji="1" lang="en-US" altLang="ja-JP" dirty="0"/>
              <a:t>*       50 *        0 *        11 *</a:t>
            </a:r>
          </a:p>
          <a:p>
            <a:r>
              <a:rPr kumimoji="1" lang="en-US" altLang="ja-JP" dirty="0"/>
              <a:t>*       50 *        1 *       -11 *</a:t>
            </a:r>
          </a:p>
          <a:p>
            <a:r>
              <a:rPr kumimoji="1" lang="en-US" altLang="ja-JP" dirty="0"/>
              <a:t>*       50 *        2 *        11 *</a:t>
            </a:r>
          </a:p>
          <a:p>
            <a:r>
              <a:rPr kumimoji="1" lang="en-US" altLang="ja-JP" dirty="0"/>
              <a:t>*       50 *        3 *       -11 *</a:t>
            </a:r>
          </a:p>
          <a:p>
            <a:r>
              <a:rPr kumimoji="1" lang="en-US" altLang="ja-JP" dirty="0"/>
              <a:t>*       50 *        4 *        11 *</a:t>
            </a:r>
          </a:p>
          <a:p>
            <a:r>
              <a:rPr kumimoji="1" lang="en-US" altLang="ja-JP" dirty="0"/>
              <a:t>*       50 *        5 *       -11 *</a:t>
            </a:r>
          </a:p>
          <a:p>
            <a:r>
              <a:rPr kumimoji="1" lang="en-US" altLang="ja-JP" dirty="0"/>
              <a:t>*       50 *        6 *        22 *</a:t>
            </a:r>
          </a:p>
          <a:p>
            <a:r>
              <a:rPr kumimoji="1" lang="en-US" altLang="ja-JP" dirty="0"/>
              <a:t>*       50 *        7 *        22 *</a:t>
            </a:r>
          </a:p>
          <a:p>
            <a:r>
              <a:rPr kumimoji="1" lang="en-US" altLang="ja-JP" dirty="0"/>
              <a:t>*       50 *        8 *        -4 *</a:t>
            </a:r>
          </a:p>
          <a:p>
            <a:r>
              <a:rPr kumimoji="1" lang="en-US" altLang="ja-JP" dirty="0"/>
              <a:t>*       50 *        9 *         4 *</a:t>
            </a:r>
          </a:p>
          <a:p>
            <a:r>
              <a:rPr kumimoji="1" lang="en-US" altLang="ja-JP" dirty="0"/>
              <a:t>*       50 *       10 *       -15 *</a:t>
            </a:r>
          </a:p>
          <a:p>
            <a:r>
              <a:rPr kumimoji="1" lang="en-US" altLang="ja-JP" dirty="0"/>
              <a:t>*       50 *       11 *        15 *</a:t>
            </a:r>
          </a:p>
          <a:p>
            <a:r>
              <a:rPr kumimoji="1" lang="en-US" altLang="ja-JP" dirty="0"/>
              <a:t>*       50 *       12 *        94 *</a:t>
            </a:r>
          </a:p>
          <a:p>
            <a:r>
              <a:rPr kumimoji="1" lang="en-US" altLang="ja-JP" dirty="0"/>
              <a:t>*       50 *       13 *        -4 *</a:t>
            </a:r>
          </a:p>
          <a:p>
            <a:r>
              <a:rPr kumimoji="1" lang="en-US" altLang="ja-JP" dirty="0"/>
              <a:t>*       50 *       14 *         4 *</a:t>
            </a:r>
          </a:p>
          <a:p>
            <a:r>
              <a:rPr kumimoji="1" lang="en-US" altLang="ja-JP" dirty="0"/>
              <a:t>*       50 *       15 *       -15 *</a:t>
            </a:r>
          </a:p>
          <a:p>
            <a:r>
              <a:rPr kumimoji="1" lang="en-US" altLang="ja-JP" dirty="0"/>
              <a:t>*       50 *       16 *        15 *</a:t>
            </a:r>
          </a:p>
          <a:p>
            <a:r>
              <a:rPr kumimoji="1" lang="en-US" altLang="ja-JP" dirty="0"/>
              <a:t>*       50 *       17 *        -4 *</a:t>
            </a:r>
          </a:p>
          <a:p>
            <a:r>
              <a:rPr kumimoji="1" lang="en-US" altLang="ja-JP" dirty="0"/>
              <a:t>*       50 *       18 *        21 *</a:t>
            </a:r>
          </a:p>
          <a:p>
            <a:r>
              <a:rPr kumimoji="1" lang="en-US" altLang="ja-JP" dirty="0"/>
              <a:t>*       50 *       19 *         4 *</a:t>
            </a:r>
          </a:p>
          <a:p>
            <a:r>
              <a:rPr kumimoji="1" lang="en-US" altLang="ja-JP" dirty="0"/>
              <a:t>*       51 *        0 *        11 *</a:t>
            </a:r>
          </a:p>
          <a:p>
            <a:r>
              <a:rPr kumimoji="1" lang="en-US" altLang="ja-JP" dirty="0"/>
              <a:t>*       51 *        1 *       -11 *</a:t>
            </a:r>
          </a:p>
          <a:p>
            <a:r>
              <a:rPr kumimoji="1" lang="en-US" altLang="ja-JP" dirty="0"/>
              <a:t>*       51 *        2 *        11 *</a:t>
            </a:r>
          </a:p>
          <a:p>
            <a:r>
              <a:rPr kumimoji="1" lang="en-US" altLang="ja-JP" dirty="0"/>
              <a:t>*       51 *        3 *       -11 *</a:t>
            </a:r>
          </a:p>
          <a:p>
            <a:r>
              <a:rPr kumimoji="1" lang="en-US" altLang="ja-JP" dirty="0"/>
              <a:t>*       51 *        4 *        11 *</a:t>
            </a:r>
          </a:p>
          <a:p>
            <a:r>
              <a:rPr kumimoji="1" lang="en-US" altLang="ja-JP" dirty="0"/>
              <a:t>Type &lt;CR&gt; to continue or q to quit ==&gt;</a:t>
            </a:r>
          </a:p>
          <a:p>
            <a:r>
              <a:rPr kumimoji="1" lang="en-US" altLang="ja-JP" dirty="0"/>
              <a:t>*       51 *        5 *       -11 *</a:t>
            </a:r>
          </a:p>
          <a:p>
            <a:r>
              <a:rPr kumimoji="1" lang="en-US" altLang="ja-JP" dirty="0"/>
              <a:t>*       51 *        6 *        22 *</a:t>
            </a:r>
          </a:p>
          <a:p>
            <a:r>
              <a:rPr kumimoji="1" lang="en-US" altLang="ja-JP" dirty="0"/>
              <a:t>*       51 *        7 *        22 *</a:t>
            </a:r>
          </a:p>
          <a:p>
            <a:r>
              <a:rPr kumimoji="1" lang="en-US" altLang="ja-JP" dirty="0"/>
              <a:t>*       51 *        8 *        23 *</a:t>
            </a:r>
          </a:p>
          <a:p>
            <a:r>
              <a:rPr kumimoji="1" lang="en-US" altLang="ja-JP" dirty="0"/>
              <a:t>*       51 *        9 *       -13 *</a:t>
            </a:r>
          </a:p>
          <a:p>
            <a:r>
              <a:rPr kumimoji="1" lang="en-US" altLang="ja-JP" dirty="0"/>
              <a:t>*       51 *       10 *        13 *</a:t>
            </a:r>
          </a:p>
          <a:p>
            <a:r>
              <a:rPr kumimoji="1" lang="en-US" altLang="ja-JP" dirty="0"/>
              <a:t>*       51 *       11 *        -1 *</a:t>
            </a:r>
          </a:p>
          <a:p>
            <a:r>
              <a:rPr kumimoji="1" lang="en-US" altLang="ja-JP" dirty="0"/>
              <a:t>*       51 *       12 *         1 *</a:t>
            </a:r>
          </a:p>
          <a:p>
            <a:r>
              <a:rPr kumimoji="1" lang="en-US" altLang="ja-JP" dirty="0"/>
              <a:t>*       51 *       13 *        -1 *</a:t>
            </a:r>
          </a:p>
          <a:p>
            <a:r>
              <a:rPr kumimoji="1" lang="en-US" altLang="ja-JP" dirty="0"/>
              <a:t>*       51 *       14 *         1 *</a:t>
            </a:r>
          </a:p>
          <a:p>
            <a:r>
              <a:rPr kumimoji="1" lang="en-US" altLang="ja-JP" dirty="0"/>
              <a:t>*       51 *       15 *        94 *</a:t>
            </a:r>
          </a:p>
          <a:p>
            <a:r>
              <a:rPr kumimoji="1" lang="en-US" altLang="ja-JP" dirty="0"/>
              <a:t>*       51 *       16 *       -13 *</a:t>
            </a:r>
          </a:p>
          <a:p>
            <a:r>
              <a:rPr kumimoji="1" lang="en-US" altLang="ja-JP" dirty="0"/>
              <a:t>*       51 *       17 *        13 *</a:t>
            </a:r>
          </a:p>
          <a:p>
            <a:r>
              <a:rPr kumimoji="1" lang="en-US" altLang="ja-JP" dirty="0"/>
              <a:t>*       51 *       18 *        13 *</a:t>
            </a:r>
          </a:p>
          <a:p>
            <a:r>
              <a:rPr kumimoji="1" lang="en-US" altLang="ja-JP" dirty="0"/>
              <a:t>*       51 *       19 *        22 *</a:t>
            </a:r>
          </a:p>
          <a:p>
            <a:r>
              <a:rPr kumimoji="1" lang="en-US" altLang="ja-JP" dirty="0"/>
              <a:t>*       52 *        0 *        11 *</a:t>
            </a:r>
          </a:p>
          <a:p>
            <a:r>
              <a:rPr kumimoji="1" lang="en-US" altLang="ja-JP" dirty="0"/>
              <a:t>*       52 *        1 *       -11 *</a:t>
            </a:r>
          </a:p>
          <a:p>
            <a:r>
              <a:rPr kumimoji="1" lang="en-US" altLang="ja-JP" dirty="0"/>
              <a:t>*       52 *        2 *        11 *</a:t>
            </a:r>
          </a:p>
          <a:p>
            <a:r>
              <a:rPr kumimoji="1" lang="en-US" altLang="ja-JP" dirty="0"/>
              <a:t>*       52 *        3 *       -11 *</a:t>
            </a:r>
          </a:p>
          <a:p>
            <a:r>
              <a:rPr kumimoji="1" lang="en-US" altLang="ja-JP" dirty="0"/>
              <a:t>*       52 *        4 *        11 *</a:t>
            </a:r>
          </a:p>
          <a:p>
            <a:r>
              <a:rPr kumimoji="1" lang="en-US" altLang="ja-JP" dirty="0"/>
              <a:t>*       52 *        5 *       -11 *</a:t>
            </a:r>
          </a:p>
          <a:p>
            <a:r>
              <a:rPr kumimoji="1" lang="en-US" altLang="ja-JP" dirty="0"/>
              <a:t>*       52 *        6 *        22 *</a:t>
            </a:r>
          </a:p>
          <a:p>
            <a:r>
              <a:rPr kumimoji="1" lang="en-US" altLang="ja-JP" dirty="0"/>
              <a:t>*       52 *        7 *        22 *</a:t>
            </a:r>
          </a:p>
          <a:p>
            <a:r>
              <a:rPr kumimoji="1" lang="en-US" altLang="ja-JP" dirty="0"/>
              <a:t>*       52 *        8 *        -4 *</a:t>
            </a:r>
          </a:p>
          <a:p>
            <a:r>
              <a:rPr kumimoji="1" lang="en-US" altLang="ja-JP" dirty="0"/>
              <a:t>*       52 *        9 *         4 *</a:t>
            </a:r>
          </a:p>
          <a:p>
            <a:r>
              <a:rPr kumimoji="1" lang="en-US" altLang="ja-JP" dirty="0"/>
              <a:t>Type &lt;CR&gt; to continue or q to quit ==&gt;</a:t>
            </a:r>
          </a:p>
          <a:p>
            <a:r>
              <a:rPr kumimoji="1" lang="en-US" altLang="ja-JP" dirty="0"/>
              <a:t>*       52 *       10 *       -13 *</a:t>
            </a:r>
          </a:p>
          <a:p>
            <a:r>
              <a:rPr kumimoji="1" lang="en-US" altLang="ja-JP" dirty="0"/>
              <a:t>*       52 *       11 *        13 *</a:t>
            </a:r>
          </a:p>
          <a:p>
            <a:r>
              <a:rPr kumimoji="1" lang="en-US" altLang="ja-JP" dirty="0"/>
              <a:t>*       52 *       12 *        94 *</a:t>
            </a:r>
          </a:p>
          <a:p>
            <a:r>
              <a:rPr kumimoji="1" lang="en-US" altLang="ja-JP" dirty="0"/>
              <a:t>*       52 *       13 *        -4 *</a:t>
            </a:r>
          </a:p>
          <a:p>
            <a:r>
              <a:rPr kumimoji="1" lang="en-US" altLang="ja-JP" dirty="0"/>
              <a:t>*       52 *       14 *         4 *</a:t>
            </a:r>
          </a:p>
          <a:p>
            <a:r>
              <a:rPr kumimoji="1" lang="en-US" altLang="ja-JP" dirty="0"/>
              <a:t>*       52 *       15 *       -13 *</a:t>
            </a:r>
          </a:p>
          <a:p>
            <a:r>
              <a:rPr kumimoji="1" lang="en-US" altLang="ja-JP" dirty="0"/>
              <a:t>*       52 *       16 *        13 *</a:t>
            </a:r>
          </a:p>
          <a:p>
            <a:r>
              <a:rPr kumimoji="1" lang="en-US" altLang="ja-JP" dirty="0"/>
              <a:t>*       52 *       17 *        -4 *</a:t>
            </a:r>
          </a:p>
          <a:p>
            <a:r>
              <a:rPr kumimoji="1" lang="en-US" altLang="ja-JP" dirty="0"/>
              <a:t>*       52 *       18 *        21 *</a:t>
            </a:r>
          </a:p>
          <a:p>
            <a:r>
              <a:rPr kumimoji="1" lang="en-US" altLang="ja-JP" dirty="0"/>
              <a:t>*       52 *       19 *         4 *</a:t>
            </a:r>
          </a:p>
          <a:p>
            <a:r>
              <a:rPr kumimoji="1" lang="en-US" altLang="ja-JP" dirty="0"/>
              <a:t>*       53 *        0 *        11 *</a:t>
            </a:r>
          </a:p>
          <a:p>
            <a:r>
              <a:rPr kumimoji="1" lang="en-US" altLang="ja-JP" dirty="0"/>
              <a:t>*       53 *        1 *       -11 *</a:t>
            </a:r>
          </a:p>
          <a:p>
            <a:r>
              <a:rPr kumimoji="1" lang="en-US" altLang="ja-JP" dirty="0"/>
              <a:t>*       53 *        2 *        11 *</a:t>
            </a:r>
          </a:p>
          <a:p>
            <a:r>
              <a:rPr kumimoji="1" lang="en-US" altLang="ja-JP" dirty="0"/>
              <a:t>*       53 *        3 *       -11 *</a:t>
            </a:r>
          </a:p>
          <a:p>
            <a:r>
              <a:rPr kumimoji="1" lang="en-US" altLang="ja-JP" dirty="0"/>
              <a:t>*       53 *        4 *        11 *</a:t>
            </a:r>
          </a:p>
          <a:p>
            <a:r>
              <a:rPr kumimoji="1" lang="en-US" altLang="ja-JP" dirty="0"/>
              <a:t>*       53 *        5 *       -11 *</a:t>
            </a:r>
          </a:p>
          <a:p>
            <a:r>
              <a:rPr kumimoji="1" lang="en-US" altLang="ja-JP" dirty="0"/>
              <a:t>*       53 *        6 *        22 *</a:t>
            </a:r>
          </a:p>
          <a:p>
            <a:r>
              <a:rPr kumimoji="1" lang="en-US" altLang="ja-JP" dirty="0"/>
              <a:t>*       53 *        7 *        22 *</a:t>
            </a:r>
          </a:p>
          <a:p>
            <a:r>
              <a:rPr kumimoji="1" lang="en-US" altLang="ja-JP" dirty="0"/>
              <a:t>*       53 *        8 *        23 *</a:t>
            </a:r>
          </a:p>
          <a:p>
            <a:r>
              <a:rPr kumimoji="1" lang="en-US" altLang="ja-JP" dirty="0"/>
              <a:t>*       53 *        9 *       -15 *</a:t>
            </a:r>
          </a:p>
          <a:p>
            <a:r>
              <a:rPr kumimoji="1" lang="en-US" altLang="ja-JP" dirty="0"/>
              <a:t>*       53 *       10 *        15 *</a:t>
            </a:r>
          </a:p>
          <a:p>
            <a:r>
              <a:rPr kumimoji="1" lang="en-US" altLang="ja-JP" dirty="0"/>
              <a:t>*       53 *       11 *        -5 *</a:t>
            </a:r>
          </a:p>
          <a:p>
            <a:r>
              <a:rPr kumimoji="1" lang="en-US" altLang="ja-JP" dirty="0"/>
              <a:t>*       53 *       12 *         5 *</a:t>
            </a:r>
          </a:p>
          <a:p>
            <a:r>
              <a:rPr kumimoji="1" lang="en-US" altLang="ja-JP" dirty="0"/>
              <a:t>*       53 *       13 *        94 *</a:t>
            </a:r>
          </a:p>
          <a:p>
            <a:r>
              <a:rPr kumimoji="1" lang="en-US" altLang="ja-JP" dirty="0"/>
              <a:t>*       53 *       14 *        -5 *</a:t>
            </a:r>
          </a:p>
          <a:p>
            <a:r>
              <a:rPr kumimoji="1" lang="en-US" altLang="ja-JP" dirty="0"/>
              <a:t>Type &lt;CR&gt; to continue or q to quit ==&gt;</a:t>
            </a:r>
          </a:p>
          <a:p>
            <a:r>
              <a:rPr kumimoji="1" lang="en-US" altLang="ja-JP" dirty="0"/>
              <a:t>*       53 *       15 *         5 *</a:t>
            </a:r>
          </a:p>
          <a:p>
            <a:r>
              <a:rPr kumimoji="1" lang="en-US" altLang="ja-JP" dirty="0"/>
              <a:t>*       53 *       16 *        -5 *</a:t>
            </a:r>
          </a:p>
          <a:p>
            <a:r>
              <a:rPr kumimoji="1" lang="en-US" altLang="ja-JP" dirty="0"/>
              <a:t>*       53 *       17 *        21 *</a:t>
            </a:r>
          </a:p>
          <a:p>
            <a:r>
              <a:rPr kumimoji="1" lang="en-US" altLang="ja-JP" dirty="0"/>
              <a:t>*       53 *       18 *         5 *</a:t>
            </a:r>
          </a:p>
          <a:p>
            <a:r>
              <a:rPr kumimoji="1" lang="en-US" altLang="ja-JP" dirty="0"/>
              <a:t>*       53 *       19 *        21 *</a:t>
            </a:r>
          </a:p>
          <a:p>
            <a:r>
              <a:rPr kumimoji="1" lang="en-US" altLang="ja-JP" dirty="0"/>
              <a:t>*       54 *        0 *        11 *</a:t>
            </a:r>
          </a:p>
          <a:p>
            <a:r>
              <a:rPr kumimoji="1" lang="en-US" altLang="ja-JP" dirty="0"/>
              <a:t>*       54 *        1 *       -11 *</a:t>
            </a:r>
          </a:p>
          <a:p>
            <a:r>
              <a:rPr kumimoji="1" lang="en-US" altLang="ja-JP" dirty="0"/>
              <a:t>*       54 *        2 *        11 *</a:t>
            </a:r>
          </a:p>
          <a:p>
            <a:r>
              <a:rPr kumimoji="1" lang="en-US" altLang="ja-JP" dirty="0"/>
              <a:t>*       54 *        3 *       -11 *</a:t>
            </a:r>
          </a:p>
          <a:p>
            <a:r>
              <a:rPr kumimoji="1" lang="en-US" altLang="ja-JP" dirty="0"/>
              <a:t>*       54 *        4 *        11 *</a:t>
            </a:r>
          </a:p>
          <a:p>
            <a:r>
              <a:rPr kumimoji="1" lang="en-US" altLang="ja-JP" dirty="0"/>
              <a:t>*       54 *        5 *       -11 *</a:t>
            </a:r>
          </a:p>
          <a:p>
            <a:r>
              <a:rPr kumimoji="1" lang="en-US" altLang="ja-JP" dirty="0"/>
              <a:t>*       54 *        6 *        22 *</a:t>
            </a:r>
          </a:p>
          <a:p>
            <a:r>
              <a:rPr kumimoji="1" lang="en-US" altLang="ja-JP" dirty="0"/>
              <a:t>*       54 *        7 *        22 *</a:t>
            </a:r>
          </a:p>
          <a:p>
            <a:r>
              <a:rPr kumimoji="1" lang="en-US" altLang="ja-JP" dirty="0"/>
              <a:t>*       54 *        8 *        23 *</a:t>
            </a:r>
          </a:p>
          <a:p>
            <a:r>
              <a:rPr kumimoji="1" lang="en-US" altLang="ja-JP" dirty="0"/>
              <a:t>*       54 *        9 *        -4 *</a:t>
            </a:r>
          </a:p>
          <a:p>
            <a:r>
              <a:rPr kumimoji="1" lang="en-US" altLang="ja-JP" dirty="0"/>
              <a:t>*       54 *       10 *         4 *</a:t>
            </a:r>
          </a:p>
          <a:p>
            <a:r>
              <a:rPr kumimoji="1" lang="en-US" altLang="ja-JP" dirty="0"/>
              <a:t>*       54 *       11 *       -15 *</a:t>
            </a:r>
          </a:p>
          <a:p>
            <a:r>
              <a:rPr kumimoji="1" lang="en-US" altLang="ja-JP" dirty="0"/>
              <a:t>*       54 *       12 *        15 *</a:t>
            </a:r>
          </a:p>
          <a:p>
            <a:r>
              <a:rPr kumimoji="1" lang="en-US" altLang="ja-JP" dirty="0"/>
              <a:t>*       54 *       13 *        -4 *</a:t>
            </a:r>
          </a:p>
          <a:p>
            <a:r>
              <a:rPr kumimoji="1" lang="en-US" altLang="ja-JP" dirty="0"/>
              <a:t>*       54 *       14 *         4 *</a:t>
            </a:r>
          </a:p>
          <a:p>
            <a:r>
              <a:rPr kumimoji="1" lang="en-US" altLang="ja-JP" dirty="0"/>
              <a:t>*       54 *       15 *        94 *</a:t>
            </a:r>
          </a:p>
          <a:p>
            <a:r>
              <a:rPr kumimoji="1" lang="en-US" altLang="ja-JP" dirty="0"/>
              <a:t>*       54 *       16 *       -15 *</a:t>
            </a:r>
          </a:p>
          <a:p>
            <a:r>
              <a:rPr kumimoji="1" lang="en-US" altLang="ja-JP" dirty="0"/>
              <a:t>*       54 *       17 *        15 *</a:t>
            </a:r>
          </a:p>
          <a:p>
            <a:r>
              <a:rPr kumimoji="1" lang="en-US" altLang="ja-JP" dirty="0"/>
              <a:t>*       54 *       18 *       -15 *</a:t>
            </a:r>
          </a:p>
          <a:p>
            <a:r>
              <a:rPr kumimoji="1" lang="en-US" altLang="ja-JP" dirty="0"/>
              <a:t>*       54 *       19 *        22 *</a:t>
            </a:r>
          </a:p>
          <a:p>
            <a:r>
              <a:rPr kumimoji="1" lang="en-US" altLang="ja-JP" dirty="0"/>
              <a:t>Type &lt;CR&gt; to continue or q to quit ==&gt;</a:t>
            </a:r>
          </a:p>
          <a:p>
            <a:r>
              <a:rPr kumimoji="1" lang="en-US" altLang="ja-JP" dirty="0"/>
              <a:t>*       55 *        0 *        11 *</a:t>
            </a:r>
          </a:p>
          <a:p>
            <a:r>
              <a:rPr kumimoji="1" lang="en-US" altLang="ja-JP" dirty="0"/>
              <a:t>*       55 *        1 *       -11 *</a:t>
            </a:r>
          </a:p>
          <a:p>
            <a:r>
              <a:rPr kumimoji="1" lang="en-US" altLang="ja-JP" dirty="0"/>
              <a:t>*       55 *        2 *        11 *</a:t>
            </a:r>
          </a:p>
          <a:p>
            <a:r>
              <a:rPr kumimoji="1" lang="en-US" altLang="ja-JP" dirty="0"/>
              <a:t>*       55 *        3 *       -11 *</a:t>
            </a:r>
          </a:p>
          <a:p>
            <a:r>
              <a:rPr kumimoji="1" lang="en-US" altLang="ja-JP" dirty="0"/>
              <a:t>*       55 *        4 *        11 *</a:t>
            </a:r>
          </a:p>
          <a:p>
            <a:r>
              <a:rPr kumimoji="1" lang="en-US" altLang="ja-JP" dirty="0"/>
              <a:t>*       55 *        5 *       -11 *</a:t>
            </a:r>
          </a:p>
          <a:p>
            <a:r>
              <a:rPr kumimoji="1" lang="en-US" altLang="ja-JP" dirty="0"/>
              <a:t>*       55 *        6 *        22 *</a:t>
            </a:r>
          </a:p>
          <a:p>
            <a:r>
              <a:rPr kumimoji="1" lang="en-US" altLang="ja-JP" dirty="0"/>
              <a:t>*       55 *        7 *        22 *</a:t>
            </a:r>
          </a:p>
          <a:p>
            <a:r>
              <a:rPr kumimoji="1" lang="en-US" altLang="ja-JP" dirty="0"/>
              <a:t>*       55 *        8 *        23 *</a:t>
            </a:r>
          </a:p>
          <a:p>
            <a:r>
              <a:rPr kumimoji="1" lang="en-US" altLang="ja-JP" dirty="0"/>
              <a:t>*       55 *        9 *       -13 *</a:t>
            </a:r>
          </a:p>
          <a:p>
            <a:r>
              <a:rPr kumimoji="1" lang="en-US" altLang="ja-JP" dirty="0"/>
              <a:t>*       55 *       10 *        13 *</a:t>
            </a:r>
          </a:p>
          <a:p>
            <a:r>
              <a:rPr kumimoji="1" lang="en-US" altLang="ja-JP" dirty="0"/>
              <a:t>*       55 *       11 *        -1 *</a:t>
            </a:r>
          </a:p>
          <a:p>
            <a:r>
              <a:rPr kumimoji="1" lang="en-US" altLang="ja-JP" dirty="0"/>
              <a:t>*       55 *       12 *         1 *</a:t>
            </a:r>
          </a:p>
          <a:p>
            <a:r>
              <a:rPr kumimoji="1" lang="en-US" altLang="ja-JP" dirty="0"/>
              <a:t>*       55 *       13 *        -1 *</a:t>
            </a:r>
          </a:p>
          <a:p>
            <a:r>
              <a:rPr kumimoji="1" lang="en-US" altLang="ja-JP" dirty="0"/>
              <a:t>*       55 *       14 *         1 *</a:t>
            </a:r>
          </a:p>
          <a:p>
            <a:r>
              <a:rPr kumimoji="1" lang="en-US" altLang="ja-JP" dirty="0"/>
              <a:t>*       55 *       15 *        94 *</a:t>
            </a:r>
          </a:p>
          <a:p>
            <a:r>
              <a:rPr kumimoji="1" lang="en-US" altLang="ja-JP" dirty="0"/>
              <a:t>*       55 *       16 *       -13 *</a:t>
            </a:r>
          </a:p>
          <a:p>
            <a:r>
              <a:rPr kumimoji="1" lang="en-US" altLang="ja-JP" dirty="0"/>
              <a:t>*       55 *       17 *        13 *</a:t>
            </a:r>
          </a:p>
          <a:p>
            <a:r>
              <a:rPr kumimoji="1" lang="en-US" altLang="ja-JP" dirty="0"/>
              <a:t>*       55 *       18 *        13 *</a:t>
            </a:r>
          </a:p>
          <a:p>
            <a:r>
              <a:rPr kumimoji="1" lang="en-US" altLang="ja-JP" dirty="0"/>
              <a:t>*       55 *       19 *        22 *</a:t>
            </a:r>
          </a:p>
          <a:p>
            <a:r>
              <a:rPr kumimoji="1" lang="en-US" altLang="ja-JP" dirty="0"/>
              <a:t>*       56 *        0 *        11 *</a:t>
            </a:r>
          </a:p>
          <a:p>
            <a:r>
              <a:rPr kumimoji="1" lang="en-US" altLang="ja-JP" dirty="0"/>
              <a:t>*       56 *        1 *       -11 *</a:t>
            </a:r>
          </a:p>
          <a:p>
            <a:r>
              <a:rPr kumimoji="1" lang="en-US" altLang="ja-JP" dirty="0"/>
              <a:t>*       56 *        2 *        11 *</a:t>
            </a:r>
          </a:p>
          <a:p>
            <a:r>
              <a:rPr kumimoji="1" lang="en-US" altLang="ja-JP" dirty="0"/>
              <a:t>*       56 *        3 *       -11 *</a:t>
            </a:r>
          </a:p>
          <a:p>
            <a:r>
              <a:rPr kumimoji="1" lang="en-US" altLang="ja-JP" dirty="0"/>
              <a:t>*       56 *        4 *        11 *</a:t>
            </a:r>
          </a:p>
          <a:p>
            <a:r>
              <a:rPr kumimoji="1" lang="en-US" altLang="ja-JP" dirty="0"/>
              <a:t>Type &lt;CR&gt; to continue or q to quit ==&gt;</a:t>
            </a:r>
          </a:p>
          <a:p>
            <a:r>
              <a:rPr kumimoji="1" lang="en-US" altLang="ja-JP" dirty="0"/>
              <a:t>*       56 *        5 *       -11 *</a:t>
            </a:r>
          </a:p>
          <a:p>
            <a:r>
              <a:rPr kumimoji="1" lang="en-US" altLang="ja-JP" dirty="0"/>
              <a:t>*       56 *        6 *        22 *</a:t>
            </a:r>
          </a:p>
          <a:p>
            <a:r>
              <a:rPr kumimoji="1" lang="en-US" altLang="ja-JP" dirty="0"/>
              <a:t>*       56 *        7 *        22 *</a:t>
            </a:r>
          </a:p>
          <a:p>
            <a:r>
              <a:rPr kumimoji="1" lang="en-US" altLang="ja-JP" dirty="0"/>
              <a:t>*       56 *        8 *        23 *</a:t>
            </a:r>
          </a:p>
          <a:p>
            <a:r>
              <a:rPr kumimoji="1" lang="en-US" altLang="ja-JP" dirty="0"/>
              <a:t>*       56 *        9 *       -13 *</a:t>
            </a:r>
          </a:p>
          <a:p>
            <a:r>
              <a:rPr kumimoji="1" lang="en-US" altLang="ja-JP" dirty="0"/>
              <a:t>*       56 *       10 *        13 *</a:t>
            </a:r>
          </a:p>
          <a:p>
            <a:r>
              <a:rPr kumimoji="1" lang="en-US" altLang="ja-JP" dirty="0"/>
              <a:t>*       56 *       11 *        -5 *</a:t>
            </a:r>
          </a:p>
          <a:p>
            <a:r>
              <a:rPr kumimoji="1" lang="en-US" altLang="ja-JP" dirty="0"/>
              <a:t>*       56 *       12 *         5 *</a:t>
            </a:r>
          </a:p>
          <a:p>
            <a:r>
              <a:rPr kumimoji="1" lang="en-US" altLang="ja-JP" dirty="0"/>
              <a:t>*       56 *       13 *        -5 *</a:t>
            </a:r>
          </a:p>
          <a:p>
            <a:r>
              <a:rPr kumimoji="1" lang="en-US" altLang="ja-JP" dirty="0"/>
              <a:t>*       56 *       14 *         5 *</a:t>
            </a:r>
          </a:p>
          <a:p>
            <a:r>
              <a:rPr kumimoji="1" lang="en-US" altLang="ja-JP" dirty="0"/>
              <a:t>*       56 *       15 *        94 *</a:t>
            </a:r>
          </a:p>
          <a:p>
            <a:r>
              <a:rPr kumimoji="1" lang="en-US" altLang="ja-JP" dirty="0"/>
              <a:t>*       56 *       16 *       -13 *</a:t>
            </a:r>
          </a:p>
          <a:p>
            <a:r>
              <a:rPr kumimoji="1" lang="en-US" altLang="ja-JP" dirty="0"/>
              <a:t>*       56 *       17 *        13 *</a:t>
            </a:r>
          </a:p>
          <a:p>
            <a:r>
              <a:rPr kumimoji="1" lang="en-US" altLang="ja-JP" dirty="0"/>
              <a:t>*       56 *       18 *       -13 *</a:t>
            </a:r>
          </a:p>
          <a:p>
            <a:r>
              <a:rPr kumimoji="1" lang="en-US" altLang="ja-JP" dirty="0"/>
              <a:t>*       56 *       19 *        22 *</a:t>
            </a:r>
          </a:p>
          <a:p>
            <a:r>
              <a:rPr kumimoji="1" lang="en-US" altLang="ja-JP" dirty="0"/>
              <a:t>*       57 *        0 *        11 *</a:t>
            </a:r>
          </a:p>
          <a:p>
            <a:r>
              <a:rPr kumimoji="1" lang="en-US" altLang="ja-JP" dirty="0"/>
              <a:t>*       57 *        1 *       -11 *</a:t>
            </a:r>
          </a:p>
          <a:p>
            <a:r>
              <a:rPr kumimoji="1" lang="en-US" altLang="ja-JP" dirty="0"/>
              <a:t>*       57 *        2 *        11 *</a:t>
            </a:r>
          </a:p>
          <a:p>
            <a:r>
              <a:rPr kumimoji="1" lang="en-US" altLang="ja-JP" dirty="0"/>
              <a:t>*       57 *        3 *       -11 *</a:t>
            </a:r>
          </a:p>
          <a:p>
            <a:r>
              <a:rPr kumimoji="1" lang="en-US" altLang="ja-JP" dirty="0"/>
              <a:t>*       57 *        4 *        11 *</a:t>
            </a:r>
          </a:p>
          <a:p>
            <a:r>
              <a:rPr kumimoji="1" lang="en-US" altLang="ja-JP" dirty="0"/>
              <a:t>*       57 *        5 *       -11 *</a:t>
            </a:r>
          </a:p>
          <a:p>
            <a:r>
              <a:rPr kumimoji="1" lang="en-US" altLang="ja-JP" dirty="0"/>
              <a:t>*       57 *        6 *        22 *</a:t>
            </a:r>
          </a:p>
          <a:p>
            <a:r>
              <a:rPr kumimoji="1" lang="en-US" altLang="ja-JP" dirty="0"/>
              <a:t>*       57 *        7 *        22 *</a:t>
            </a:r>
          </a:p>
          <a:p>
            <a:r>
              <a:rPr kumimoji="1" lang="en-US" altLang="ja-JP" dirty="0"/>
              <a:t>*       57 *        8 *        -2 *</a:t>
            </a:r>
          </a:p>
          <a:p>
            <a:r>
              <a:rPr kumimoji="1" lang="en-US" altLang="ja-JP" dirty="0"/>
              <a:t>*       57 *        9 *         2 *</a:t>
            </a:r>
          </a:p>
          <a:p>
            <a:r>
              <a:rPr kumimoji="1" lang="en-US" altLang="ja-JP" dirty="0"/>
              <a:t>Type &lt;CR&gt; to continue or q to quit ==&gt;</a:t>
            </a:r>
          </a:p>
          <a:p>
            <a:r>
              <a:rPr kumimoji="1" lang="en-US" altLang="ja-JP" dirty="0"/>
              <a:t>*       57 *       10 *       -13 *</a:t>
            </a:r>
          </a:p>
          <a:p>
            <a:r>
              <a:rPr kumimoji="1" lang="en-US" altLang="ja-JP" dirty="0"/>
              <a:t>*       57 *       11 *        13 *</a:t>
            </a:r>
          </a:p>
          <a:p>
            <a:r>
              <a:rPr kumimoji="1" lang="en-US" altLang="ja-JP" dirty="0"/>
              <a:t>*       57 *       12 *        94 *</a:t>
            </a:r>
          </a:p>
          <a:p>
            <a:r>
              <a:rPr kumimoji="1" lang="en-US" altLang="ja-JP" dirty="0"/>
              <a:t>*       57 *       13 *        -2 *</a:t>
            </a:r>
          </a:p>
          <a:p>
            <a:r>
              <a:rPr kumimoji="1" lang="en-US" altLang="ja-JP" dirty="0"/>
              <a:t>*       57 *       14 *         2 *</a:t>
            </a:r>
          </a:p>
          <a:p>
            <a:r>
              <a:rPr kumimoji="1" lang="en-US" altLang="ja-JP" dirty="0"/>
              <a:t>*       57 *       15 *       -13 *</a:t>
            </a:r>
          </a:p>
          <a:p>
            <a:r>
              <a:rPr kumimoji="1" lang="en-US" altLang="ja-JP" dirty="0"/>
              <a:t>*       57 *       16 *        13 *</a:t>
            </a:r>
          </a:p>
          <a:p>
            <a:r>
              <a:rPr kumimoji="1" lang="en-US" altLang="ja-JP" dirty="0"/>
              <a:t>*       57 *       17 *         2 *</a:t>
            </a:r>
          </a:p>
          <a:p>
            <a:r>
              <a:rPr kumimoji="1" lang="en-US" altLang="ja-JP" dirty="0"/>
              <a:t>*       57 *       18 *        21 *</a:t>
            </a:r>
          </a:p>
          <a:p>
            <a:r>
              <a:rPr kumimoji="1" lang="en-US" altLang="ja-JP" dirty="0"/>
              <a:t>*       57 *       19 *       -13 *</a:t>
            </a:r>
          </a:p>
          <a:p>
            <a:r>
              <a:rPr kumimoji="1" lang="en-US" altLang="ja-JP" dirty="0"/>
              <a:t>*       58 *        0 *        11 *</a:t>
            </a:r>
          </a:p>
          <a:p>
            <a:r>
              <a:rPr kumimoji="1" lang="en-US" altLang="ja-JP" dirty="0"/>
              <a:t>*       58 *        1 *       -11 *</a:t>
            </a:r>
          </a:p>
          <a:p>
            <a:r>
              <a:rPr kumimoji="1" lang="en-US" altLang="ja-JP" dirty="0"/>
              <a:t>*       58 *        2 *        11 *</a:t>
            </a:r>
          </a:p>
          <a:p>
            <a:r>
              <a:rPr kumimoji="1" lang="en-US" altLang="ja-JP" dirty="0"/>
              <a:t>*       58 *        3 *       -11 *</a:t>
            </a:r>
          </a:p>
          <a:p>
            <a:r>
              <a:rPr kumimoji="1" lang="en-US" altLang="ja-JP" dirty="0"/>
              <a:t>*       58 *        4 *        11 *</a:t>
            </a:r>
          </a:p>
          <a:p>
            <a:r>
              <a:rPr kumimoji="1" lang="en-US" altLang="ja-JP" dirty="0"/>
              <a:t>*       58 *        5 *       -11 *</a:t>
            </a:r>
          </a:p>
          <a:p>
            <a:r>
              <a:rPr kumimoji="1" lang="en-US" altLang="ja-JP" dirty="0"/>
              <a:t>*       58 *        6 *        22 *</a:t>
            </a:r>
          </a:p>
          <a:p>
            <a:r>
              <a:rPr kumimoji="1" lang="en-US" altLang="ja-JP" dirty="0"/>
              <a:t>*       58 *        7 *        22 *</a:t>
            </a:r>
          </a:p>
          <a:p>
            <a:r>
              <a:rPr kumimoji="1" lang="en-US" altLang="ja-JP" dirty="0"/>
              <a:t>*       58 *        8 *        23 *</a:t>
            </a:r>
          </a:p>
          <a:p>
            <a:r>
              <a:rPr kumimoji="1" lang="en-US" altLang="ja-JP" dirty="0"/>
              <a:t>*       58 *        9 *        -2 *</a:t>
            </a:r>
          </a:p>
          <a:p>
            <a:r>
              <a:rPr kumimoji="1" lang="en-US" altLang="ja-JP" dirty="0"/>
              <a:t>*       58 *       10 *         2 *</a:t>
            </a:r>
          </a:p>
          <a:p>
            <a:r>
              <a:rPr kumimoji="1" lang="en-US" altLang="ja-JP" dirty="0"/>
              <a:t>*       58 *       11 *       -13 *</a:t>
            </a:r>
          </a:p>
          <a:p>
            <a:r>
              <a:rPr kumimoji="1" lang="en-US" altLang="ja-JP" dirty="0"/>
              <a:t>*       58 *       12 *        13 *</a:t>
            </a:r>
          </a:p>
          <a:p>
            <a:r>
              <a:rPr kumimoji="1" lang="en-US" altLang="ja-JP" dirty="0"/>
              <a:t>*       58 *       13 *       -13 *</a:t>
            </a:r>
          </a:p>
          <a:p>
            <a:r>
              <a:rPr kumimoji="1" lang="en-US" altLang="ja-JP" dirty="0"/>
              <a:t>*       58 *       14 *        13 *</a:t>
            </a:r>
          </a:p>
          <a:p>
            <a:r>
              <a:rPr kumimoji="1" lang="en-US" altLang="ja-JP" dirty="0"/>
              <a:t>Type &lt;CR&gt; to continue or q to quit ==&gt;</a:t>
            </a:r>
          </a:p>
          <a:p>
            <a:r>
              <a:rPr kumimoji="1" lang="en-US" altLang="ja-JP" dirty="0"/>
              <a:t>*       58 *       15 *        94 *</a:t>
            </a:r>
          </a:p>
          <a:p>
            <a:r>
              <a:rPr kumimoji="1" lang="en-US" altLang="ja-JP" dirty="0"/>
              <a:t>*       58 *       16 *        -2 *</a:t>
            </a:r>
          </a:p>
          <a:p>
            <a:r>
              <a:rPr kumimoji="1" lang="en-US" altLang="ja-JP" dirty="0"/>
              <a:t>*       58 *       17 *         2 *</a:t>
            </a:r>
          </a:p>
          <a:p>
            <a:r>
              <a:rPr kumimoji="1" lang="en-US" altLang="ja-JP" dirty="0"/>
              <a:t>*       58 *       18 *         2 *</a:t>
            </a:r>
          </a:p>
          <a:p>
            <a:r>
              <a:rPr kumimoji="1" lang="en-US" altLang="ja-JP" dirty="0"/>
              <a:t>*       58 *       19 *        21 *</a:t>
            </a:r>
          </a:p>
          <a:p>
            <a:r>
              <a:rPr kumimoji="1" lang="en-US" altLang="ja-JP" dirty="0"/>
              <a:t>*       59 *        0 *        11 *</a:t>
            </a:r>
          </a:p>
          <a:p>
            <a:r>
              <a:rPr kumimoji="1" lang="en-US" altLang="ja-JP" dirty="0"/>
              <a:t>*       59 *        1 *       -11 *</a:t>
            </a:r>
          </a:p>
          <a:p>
            <a:r>
              <a:rPr kumimoji="1" lang="en-US" altLang="ja-JP" dirty="0"/>
              <a:t>*       59 *        2 *        11 *</a:t>
            </a:r>
          </a:p>
          <a:p>
            <a:r>
              <a:rPr kumimoji="1" lang="en-US" altLang="ja-JP" dirty="0"/>
              <a:t>*       59 *        3 *       -11 *</a:t>
            </a:r>
          </a:p>
          <a:p>
            <a:r>
              <a:rPr kumimoji="1" lang="en-US" altLang="ja-JP" dirty="0"/>
              <a:t>*       59 *        4 *        11 *</a:t>
            </a:r>
          </a:p>
          <a:p>
            <a:r>
              <a:rPr kumimoji="1" lang="en-US" altLang="ja-JP" dirty="0"/>
              <a:t>*       59 *        5 *       -11 *</a:t>
            </a:r>
          </a:p>
          <a:p>
            <a:r>
              <a:rPr kumimoji="1" lang="en-US" altLang="ja-JP" dirty="0"/>
              <a:t>*       59 *        6 *        22 *</a:t>
            </a:r>
          </a:p>
          <a:p>
            <a:r>
              <a:rPr kumimoji="1" lang="en-US" altLang="ja-JP" dirty="0"/>
              <a:t>*       59 *        7 *        22 *</a:t>
            </a:r>
          </a:p>
          <a:p>
            <a:r>
              <a:rPr kumimoji="1" lang="en-US" altLang="ja-JP" dirty="0"/>
              <a:t>*       59 *        8 *       -13 *</a:t>
            </a:r>
          </a:p>
          <a:p>
            <a:r>
              <a:rPr kumimoji="1" lang="en-US" altLang="ja-JP" dirty="0"/>
              <a:t>*       59 *        9 *        13 *</a:t>
            </a:r>
          </a:p>
          <a:p>
            <a:r>
              <a:rPr kumimoji="1" lang="en-US" altLang="ja-JP" dirty="0"/>
              <a:t>*       59 *       10 *        -1 *</a:t>
            </a:r>
          </a:p>
          <a:p>
            <a:r>
              <a:rPr kumimoji="1" lang="en-US" altLang="ja-JP" dirty="0"/>
              <a:t>*       59 *       11 *         1 *</a:t>
            </a:r>
          </a:p>
          <a:p>
            <a:r>
              <a:rPr kumimoji="1" lang="en-US" altLang="ja-JP" dirty="0"/>
              <a:t>*       59 *       12 *        94 *</a:t>
            </a:r>
          </a:p>
          <a:p>
            <a:r>
              <a:rPr kumimoji="1" lang="en-US" altLang="ja-JP" dirty="0"/>
              <a:t>*       59 *       13 *       -13 *</a:t>
            </a:r>
          </a:p>
          <a:p>
            <a:r>
              <a:rPr kumimoji="1" lang="en-US" altLang="ja-JP" dirty="0"/>
              <a:t>*       59 *       14 *        13 *</a:t>
            </a:r>
          </a:p>
          <a:p>
            <a:r>
              <a:rPr kumimoji="1" lang="en-US" altLang="ja-JP" dirty="0"/>
              <a:t>*       59 *       15 *        -1 *</a:t>
            </a:r>
          </a:p>
          <a:p>
            <a:r>
              <a:rPr kumimoji="1" lang="en-US" altLang="ja-JP" dirty="0"/>
              <a:t>*       59 *       16 *         1 *</a:t>
            </a:r>
          </a:p>
          <a:p>
            <a:r>
              <a:rPr kumimoji="1" lang="en-US" altLang="ja-JP" dirty="0"/>
              <a:t>*       59 *       17 *       -13 *</a:t>
            </a:r>
          </a:p>
          <a:p>
            <a:r>
              <a:rPr kumimoji="1" lang="en-US" altLang="ja-JP" dirty="0"/>
              <a:t>*       59 *       18 *        22 *</a:t>
            </a:r>
          </a:p>
          <a:p>
            <a:r>
              <a:rPr kumimoji="1" lang="en-US" altLang="ja-JP" dirty="0"/>
              <a:t>*       59 *       19 *        13 *</a:t>
            </a:r>
          </a:p>
          <a:p>
            <a:r>
              <a:rPr kumimoji="1" lang="en-US" altLang="ja-JP" dirty="0"/>
              <a:t>Type &lt;CR&gt; to continue or q to quit ==&gt;</a:t>
            </a:r>
          </a:p>
          <a:p>
            <a:r>
              <a:rPr kumimoji="1" lang="en-US" altLang="ja-JP" dirty="0"/>
              <a:t>*       60 *        0 *        11 *</a:t>
            </a:r>
          </a:p>
          <a:p>
            <a:r>
              <a:rPr kumimoji="1" lang="en-US" altLang="ja-JP" dirty="0"/>
              <a:t>*       60 *        1 *       -11 *</a:t>
            </a:r>
          </a:p>
          <a:p>
            <a:r>
              <a:rPr kumimoji="1" lang="en-US" altLang="ja-JP" dirty="0"/>
              <a:t>*       60 *        2 *        11 *</a:t>
            </a:r>
          </a:p>
          <a:p>
            <a:r>
              <a:rPr kumimoji="1" lang="en-US" altLang="ja-JP" dirty="0"/>
              <a:t>*       60 *        3 *       -11 *</a:t>
            </a:r>
          </a:p>
          <a:p>
            <a:r>
              <a:rPr kumimoji="1" lang="en-US" altLang="ja-JP" dirty="0"/>
              <a:t>*       60 *        4 *        11 *</a:t>
            </a:r>
          </a:p>
          <a:p>
            <a:r>
              <a:rPr kumimoji="1" lang="en-US" altLang="ja-JP" dirty="0"/>
              <a:t>*       60 *        5 *       -11 *</a:t>
            </a:r>
          </a:p>
          <a:p>
            <a:r>
              <a:rPr kumimoji="1" lang="en-US" altLang="ja-JP" dirty="0"/>
              <a:t>*       60 *        6 *        22 *</a:t>
            </a:r>
          </a:p>
          <a:p>
            <a:r>
              <a:rPr kumimoji="1" lang="en-US" altLang="ja-JP" dirty="0"/>
              <a:t>*       60 *        7 *        22 *</a:t>
            </a:r>
          </a:p>
          <a:p>
            <a:r>
              <a:rPr kumimoji="1" lang="en-US" altLang="ja-JP" dirty="0"/>
              <a:t>*       60 *        8 *        23 *</a:t>
            </a:r>
          </a:p>
          <a:p>
            <a:r>
              <a:rPr kumimoji="1" lang="en-US" altLang="ja-JP" dirty="0"/>
              <a:t>*       60 *        9 *        -2 *</a:t>
            </a:r>
          </a:p>
          <a:p>
            <a:r>
              <a:rPr kumimoji="1" lang="en-US" altLang="ja-JP" dirty="0"/>
              <a:t>*       60 *       10 *         2 *</a:t>
            </a:r>
          </a:p>
          <a:p>
            <a:r>
              <a:rPr kumimoji="1" lang="en-US" altLang="ja-JP" dirty="0"/>
              <a:t>*       60 *       11 *       -15 *</a:t>
            </a:r>
          </a:p>
          <a:p>
            <a:r>
              <a:rPr kumimoji="1" lang="en-US" altLang="ja-JP" dirty="0"/>
              <a:t>*       60 *       12 *        15 *</a:t>
            </a:r>
          </a:p>
          <a:p>
            <a:r>
              <a:rPr kumimoji="1" lang="en-US" altLang="ja-JP" dirty="0"/>
              <a:t>*       60 *       13 *        -2 *</a:t>
            </a:r>
          </a:p>
          <a:p>
            <a:r>
              <a:rPr kumimoji="1" lang="en-US" altLang="ja-JP" dirty="0"/>
              <a:t>*       60 *       14 *         2 *</a:t>
            </a:r>
          </a:p>
          <a:p>
            <a:r>
              <a:rPr kumimoji="1" lang="en-US" altLang="ja-JP" dirty="0"/>
              <a:t>*       60 *       15 *        94 *</a:t>
            </a:r>
          </a:p>
          <a:p>
            <a:r>
              <a:rPr kumimoji="1" lang="en-US" altLang="ja-JP" dirty="0"/>
              <a:t>*       60 *       16 *       -15 *</a:t>
            </a:r>
          </a:p>
          <a:p>
            <a:r>
              <a:rPr kumimoji="1" lang="en-US" altLang="ja-JP" dirty="0"/>
              <a:t>*       60 *       17 *        15 *</a:t>
            </a:r>
          </a:p>
          <a:p>
            <a:r>
              <a:rPr kumimoji="1" lang="en-US" altLang="ja-JP" dirty="0"/>
              <a:t>*       60 *       18 *       -15 *</a:t>
            </a:r>
          </a:p>
          <a:p>
            <a:r>
              <a:rPr kumimoji="1" lang="en-US" altLang="ja-JP" dirty="0"/>
              <a:t>*       60 *       19 *        22 *</a:t>
            </a:r>
          </a:p>
          <a:p>
            <a:r>
              <a:rPr kumimoji="1" lang="en-US" altLang="ja-JP" dirty="0"/>
              <a:t>*       61 *        0 *        11 *</a:t>
            </a:r>
          </a:p>
          <a:p>
            <a:r>
              <a:rPr kumimoji="1" lang="en-US" altLang="ja-JP" dirty="0"/>
              <a:t>*       61 *        1 *       -11 *</a:t>
            </a:r>
          </a:p>
          <a:p>
            <a:r>
              <a:rPr kumimoji="1" lang="en-US" altLang="ja-JP" dirty="0"/>
              <a:t>*       61 *        2 *        11 *</a:t>
            </a:r>
          </a:p>
          <a:p>
            <a:r>
              <a:rPr kumimoji="1" lang="en-US" altLang="ja-JP" dirty="0"/>
              <a:t>*       61 *        3 *       -11 *</a:t>
            </a:r>
          </a:p>
          <a:p>
            <a:r>
              <a:rPr kumimoji="1" lang="en-US" altLang="ja-JP" dirty="0"/>
              <a:t>*       61 *        4 *        11 *</a:t>
            </a:r>
          </a:p>
          <a:p>
            <a:r>
              <a:rPr kumimoji="1" lang="en-US" altLang="ja-JP" dirty="0"/>
              <a:t>Type &lt;CR&gt; to continue or q to quit ==&gt;</a:t>
            </a:r>
          </a:p>
          <a:p>
            <a:r>
              <a:rPr kumimoji="1" lang="en-US" altLang="ja-JP" dirty="0"/>
              <a:t>*       61 *        5 *       -11 *</a:t>
            </a:r>
          </a:p>
          <a:p>
            <a:r>
              <a:rPr kumimoji="1" lang="en-US" altLang="ja-JP" dirty="0"/>
              <a:t>*       61 *        6 *        22 *</a:t>
            </a:r>
          </a:p>
          <a:p>
            <a:r>
              <a:rPr kumimoji="1" lang="en-US" altLang="ja-JP" dirty="0"/>
              <a:t>*       61 *        7 *        22 *</a:t>
            </a:r>
          </a:p>
          <a:p>
            <a:r>
              <a:rPr kumimoji="1" lang="en-US" altLang="ja-JP" dirty="0"/>
              <a:t>*       61 *        8 *        23 *</a:t>
            </a:r>
          </a:p>
          <a:p>
            <a:r>
              <a:rPr kumimoji="1" lang="en-US" altLang="ja-JP" dirty="0"/>
              <a:t>*       61 *        9 *        23 *</a:t>
            </a:r>
          </a:p>
          <a:p>
            <a:r>
              <a:rPr kumimoji="1" lang="en-US" altLang="ja-JP" dirty="0"/>
              <a:t>*       61 *       10 *       -15 *</a:t>
            </a:r>
          </a:p>
          <a:p>
            <a:r>
              <a:rPr kumimoji="1" lang="en-US" altLang="ja-JP" dirty="0"/>
              <a:t>*       61 *       11 *        15 *</a:t>
            </a:r>
          </a:p>
          <a:p>
            <a:r>
              <a:rPr kumimoji="1" lang="en-US" altLang="ja-JP" dirty="0"/>
              <a:t>*       61 *       12 *        -3 *</a:t>
            </a:r>
          </a:p>
          <a:p>
            <a:r>
              <a:rPr kumimoji="1" lang="en-US" altLang="ja-JP" dirty="0"/>
              <a:t>*       61 *       13 *         3 *</a:t>
            </a:r>
          </a:p>
          <a:p>
            <a:r>
              <a:rPr kumimoji="1" lang="en-US" altLang="ja-JP" dirty="0"/>
              <a:t>*       61 *       14 *        94 *</a:t>
            </a:r>
          </a:p>
          <a:p>
            <a:r>
              <a:rPr kumimoji="1" lang="en-US" altLang="ja-JP" dirty="0"/>
              <a:t>*       61 *       15 *        -3 *</a:t>
            </a:r>
          </a:p>
          <a:p>
            <a:r>
              <a:rPr kumimoji="1" lang="en-US" altLang="ja-JP" dirty="0"/>
              <a:t>*       61 *       16 *         3 *</a:t>
            </a:r>
          </a:p>
          <a:p>
            <a:r>
              <a:rPr kumimoji="1" lang="en-US" altLang="ja-JP" dirty="0"/>
              <a:t>*       61 *       17 *        -3 *</a:t>
            </a:r>
          </a:p>
          <a:p>
            <a:r>
              <a:rPr kumimoji="1" lang="en-US" altLang="ja-JP" dirty="0"/>
              <a:t>*       61 *       18 *        21 *</a:t>
            </a:r>
          </a:p>
          <a:p>
            <a:r>
              <a:rPr kumimoji="1" lang="en-US" altLang="ja-JP" dirty="0"/>
              <a:t>*       61 *       19 *         3 *</a:t>
            </a:r>
          </a:p>
          <a:p>
            <a:r>
              <a:rPr kumimoji="1" lang="en-US" altLang="ja-JP" dirty="0"/>
              <a:t>*       62 *        0 *        11 *</a:t>
            </a:r>
          </a:p>
          <a:p>
            <a:r>
              <a:rPr kumimoji="1" lang="en-US" altLang="ja-JP" dirty="0"/>
              <a:t>*       62 *        1 *       -11 *</a:t>
            </a:r>
          </a:p>
          <a:p>
            <a:r>
              <a:rPr kumimoji="1" lang="en-US" altLang="ja-JP" dirty="0"/>
              <a:t>*       62 *        2 *        11 *</a:t>
            </a:r>
          </a:p>
          <a:p>
            <a:r>
              <a:rPr kumimoji="1" lang="en-US" altLang="ja-JP" dirty="0"/>
              <a:t>*       62 *        3 *       -11 *</a:t>
            </a:r>
          </a:p>
          <a:p>
            <a:r>
              <a:rPr kumimoji="1" lang="en-US" altLang="ja-JP" dirty="0"/>
              <a:t>*       62 *        4 *        11 *</a:t>
            </a:r>
          </a:p>
          <a:p>
            <a:r>
              <a:rPr kumimoji="1" lang="en-US" altLang="ja-JP" dirty="0"/>
              <a:t>*       62 *        5 *       -11 *</a:t>
            </a:r>
          </a:p>
          <a:p>
            <a:r>
              <a:rPr kumimoji="1" lang="en-US" altLang="ja-JP" dirty="0"/>
              <a:t>*       62 *        6 *        22 *</a:t>
            </a:r>
          </a:p>
          <a:p>
            <a:r>
              <a:rPr kumimoji="1" lang="en-US" altLang="ja-JP" dirty="0"/>
              <a:t>*       62 *        7 *        22 *</a:t>
            </a:r>
          </a:p>
          <a:p>
            <a:r>
              <a:rPr kumimoji="1" lang="en-US" altLang="ja-JP" dirty="0"/>
              <a:t>*       62 *        8 *       -15 *</a:t>
            </a:r>
          </a:p>
          <a:p>
            <a:r>
              <a:rPr kumimoji="1" lang="en-US" altLang="ja-JP" dirty="0"/>
              <a:t>*       62 *        9 *        15 *</a:t>
            </a:r>
          </a:p>
          <a:p>
            <a:r>
              <a:rPr kumimoji="1" lang="en-US" altLang="ja-JP" dirty="0"/>
              <a:t>Type &lt;CR&gt; to continue or q to quit ==&gt;</a:t>
            </a:r>
          </a:p>
          <a:p>
            <a:r>
              <a:rPr kumimoji="1" lang="en-US" altLang="ja-JP" dirty="0"/>
              <a:t>*       62 *       10 *        -5 *</a:t>
            </a:r>
          </a:p>
          <a:p>
            <a:r>
              <a:rPr kumimoji="1" lang="en-US" altLang="ja-JP" dirty="0"/>
              <a:t>*       62 *       11 *         5 *</a:t>
            </a:r>
          </a:p>
          <a:p>
            <a:r>
              <a:rPr kumimoji="1" lang="en-US" altLang="ja-JP" dirty="0"/>
              <a:t>*       62 *       12 *        94 *</a:t>
            </a:r>
          </a:p>
          <a:p>
            <a:r>
              <a:rPr kumimoji="1" lang="en-US" altLang="ja-JP" dirty="0"/>
              <a:t>*       62 *       13 *       -15 *</a:t>
            </a:r>
          </a:p>
          <a:p>
            <a:r>
              <a:rPr kumimoji="1" lang="en-US" altLang="ja-JP" dirty="0"/>
              <a:t>*       62 *       14 *        15 *</a:t>
            </a:r>
          </a:p>
          <a:p>
            <a:r>
              <a:rPr kumimoji="1" lang="en-US" altLang="ja-JP" dirty="0"/>
              <a:t>*       62 *       15 *        -5 *</a:t>
            </a:r>
          </a:p>
          <a:p>
            <a:r>
              <a:rPr kumimoji="1" lang="en-US" altLang="ja-JP" dirty="0"/>
              <a:t>*       62 *       16 *         5 *</a:t>
            </a:r>
          </a:p>
          <a:p>
            <a:r>
              <a:rPr kumimoji="1" lang="en-US" altLang="ja-JP" dirty="0"/>
              <a:t>*       62 *       17 *        -5 *</a:t>
            </a:r>
          </a:p>
          <a:p>
            <a:r>
              <a:rPr kumimoji="1" lang="en-US" altLang="ja-JP" dirty="0"/>
              <a:t>*       62 *       18 *        21 *</a:t>
            </a:r>
          </a:p>
          <a:p>
            <a:r>
              <a:rPr kumimoji="1" lang="en-US" altLang="ja-JP" dirty="0"/>
              <a:t>*       62 *       19 *         5 *</a:t>
            </a:r>
          </a:p>
          <a:p>
            <a:r>
              <a:rPr kumimoji="1" lang="en-US" altLang="ja-JP" dirty="0"/>
              <a:t>*       63 *        0 *        11 *</a:t>
            </a:r>
          </a:p>
          <a:p>
            <a:r>
              <a:rPr kumimoji="1" lang="en-US" altLang="ja-JP" dirty="0"/>
              <a:t>*       63 *        1 *       -11 *</a:t>
            </a:r>
          </a:p>
          <a:p>
            <a:r>
              <a:rPr kumimoji="1" lang="en-US" altLang="ja-JP" dirty="0"/>
              <a:t>*       63 *        2 *        11 *</a:t>
            </a:r>
          </a:p>
          <a:p>
            <a:r>
              <a:rPr kumimoji="1" lang="en-US" altLang="ja-JP" dirty="0"/>
              <a:t>*       63 *        3 *       -11 *</a:t>
            </a:r>
          </a:p>
          <a:p>
            <a:r>
              <a:rPr kumimoji="1" lang="en-US" altLang="ja-JP" dirty="0"/>
              <a:t>*       63 *        4 *        11 *</a:t>
            </a:r>
          </a:p>
          <a:p>
            <a:r>
              <a:rPr kumimoji="1" lang="en-US" altLang="ja-JP" dirty="0"/>
              <a:t>*       63 *        5 *       -11 *</a:t>
            </a:r>
          </a:p>
          <a:p>
            <a:r>
              <a:rPr kumimoji="1" lang="en-US" altLang="ja-JP" dirty="0"/>
              <a:t>*       63 *        6 *        22 *</a:t>
            </a:r>
          </a:p>
          <a:p>
            <a:r>
              <a:rPr kumimoji="1" lang="en-US" altLang="ja-JP" dirty="0"/>
              <a:t>*       63 *        7 *        22 *</a:t>
            </a:r>
          </a:p>
          <a:p>
            <a:r>
              <a:rPr kumimoji="1" lang="en-US" altLang="ja-JP" dirty="0"/>
              <a:t>*       63 *        8 *        23 *</a:t>
            </a:r>
          </a:p>
          <a:p>
            <a:r>
              <a:rPr kumimoji="1" lang="en-US" altLang="ja-JP" dirty="0"/>
              <a:t>*       63 *        9 *       -15 *</a:t>
            </a:r>
          </a:p>
          <a:p>
            <a:r>
              <a:rPr kumimoji="1" lang="en-US" altLang="ja-JP" dirty="0"/>
              <a:t>*       63 *       10 *        15 *</a:t>
            </a:r>
          </a:p>
          <a:p>
            <a:r>
              <a:rPr kumimoji="1" lang="en-US" altLang="ja-JP" dirty="0"/>
              <a:t>*       63 *       11 *        -5 *</a:t>
            </a:r>
          </a:p>
          <a:p>
            <a:r>
              <a:rPr kumimoji="1" lang="en-US" altLang="ja-JP" dirty="0"/>
              <a:t>*       63 *       12 *         5 *</a:t>
            </a:r>
          </a:p>
          <a:p>
            <a:r>
              <a:rPr kumimoji="1" lang="en-US" altLang="ja-JP" dirty="0"/>
              <a:t>*       63 *       13 *        -5 *</a:t>
            </a:r>
          </a:p>
          <a:p>
            <a:r>
              <a:rPr kumimoji="1" lang="en-US" altLang="ja-JP" dirty="0"/>
              <a:t>*       63 *       14 *         5 *</a:t>
            </a:r>
          </a:p>
          <a:p>
            <a:r>
              <a:rPr kumimoji="1" lang="en-US" altLang="ja-JP" dirty="0"/>
              <a:t>Type &lt;CR&gt; to continue or q to quit ==&gt;</a:t>
            </a:r>
          </a:p>
          <a:p>
            <a:r>
              <a:rPr kumimoji="1" lang="en-US" altLang="ja-JP" dirty="0"/>
              <a:t>*       63 *       15 *        94 *</a:t>
            </a:r>
          </a:p>
          <a:p>
            <a:r>
              <a:rPr kumimoji="1" lang="en-US" altLang="ja-JP" dirty="0"/>
              <a:t>*       63 *       16 *       -15 *</a:t>
            </a:r>
          </a:p>
          <a:p>
            <a:r>
              <a:rPr kumimoji="1" lang="en-US" altLang="ja-JP" dirty="0"/>
              <a:t>*       63 *       17 *        15 *</a:t>
            </a:r>
          </a:p>
          <a:p>
            <a:r>
              <a:rPr kumimoji="1" lang="en-US" altLang="ja-JP" dirty="0"/>
              <a:t>*       63 *       18 *        15 *</a:t>
            </a:r>
          </a:p>
          <a:p>
            <a:r>
              <a:rPr kumimoji="1" lang="en-US" altLang="ja-JP" dirty="0"/>
              <a:t>*       63 *       19 *        22 *</a:t>
            </a:r>
          </a:p>
          <a:p>
            <a:r>
              <a:rPr kumimoji="1" lang="en-US" altLang="ja-JP" dirty="0"/>
              <a:t>*       64 *        0 *        11 *</a:t>
            </a:r>
          </a:p>
          <a:p>
            <a:r>
              <a:rPr kumimoji="1" lang="en-US" altLang="ja-JP" dirty="0"/>
              <a:t>*       64 *        1 *       -11 *</a:t>
            </a:r>
          </a:p>
          <a:p>
            <a:r>
              <a:rPr kumimoji="1" lang="en-US" altLang="ja-JP" dirty="0"/>
              <a:t>*       64 *        2 *        11 *</a:t>
            </a:r>
          </a:p>
          <a:p>
            <a:r>
              <a:rPr kumimoji="1" lang="en-US" altLang="ja-JP" dirty="0"/>
              <a:t>*       64 *        3 *       -11 *</a:t>
            </a:r>
          </a:p>
          <a:p>
            <a:r>
              <a:rPr kumimoji="1" lang="en-US" altLang="ja-JP" dirty="0"/>
              <a:t>*       64 *        4 *        11 *</a:t>
            </a:r>
          </a:p>
          <a:p>
            <a:r>
              <a:rPr kumimoji="1" lang="en-US" altLang="ja-JP" dirty="0"/>
              <a:t>*       64 *        5 *       -11 *</a:t>
            </a:r>
          </a:p>
          <a:p>
            <a:r>
              <a:rPr kumimoji="1" lang="en-US" altLang="ja-JP" dirty="0"/>
              <a:t>*       64 *        6 *        22 *</a:t>
            </a:r>
          </a:p>
          <a:p>
            <a:r>
              <a:rPr kumimoji="1" lang="en-US" altLang="ja-JP" dirty="0"/>
              <a:t>*       64 *        7 *        22 *</a:t>
            </a:r>
          </a:p>
          <a:p>
            <a:r>
              <a:rPr kumimoji="1" lang="en-US" altLang="ja-JP" dirty="0"/>
              <a:t>*       64 *        8 *        23 *</a:t>
            </a:r>
          </a:p>
          <a:p>
            <a:r>
              <a:rPr kumimoji="1" lang="en-US" altLang="ja-JP" dirty="0"/>
              <a:t>*       64 *        9 *        23 *</a:t>
            </a:r>
          </a:p>
          <a:p>
            <a:r>
              <a:rPr kumimoji="1" lang="en-US" altLang="ja-JP" dirty="0"/>
              <a:t>*       64 *       10 *       -13 *</a:t>
            </a:r>
          </a:p>
          <a:p>
            <a:r>
              <a:rPr kumimoji="1" lang="en-US" altLang="ja-JP" dirty="0"/>
              <a:t>*       64 *       11 *        13 *</a:t>
            </a:r>
          </a:p>
          <a:p>
            <a:r>
              <a:rPr kumimoji="1" lang="en-US" altLang="ja-JP" dirty="0"/>
              <a:t>*       64 *       12 *        -3 *</a:t>
            </a:r>
          </a:p>
          <a:p>
            <a:r>
              <a:rPr kumimoji="1" lang="en-US" altLang="ja-JP" dirty="0"/>
              <a:t>*       64 *       13 *         3 *</a:t>
            </a:r>
          </a:p>
          <a:p>
            <a:r>
              <a:rPr kumimoji="1" lang="en-US" altLang="ja-JP" dirty="0"/>
              <a:t>*       64 *       14 *        94 *</a:t>
            </a:r>
          </a:p>
          <a:p>
            <a:r>
              <a:rPr kumimoji="1" lang="en-US" altLang="ja-JP" dirty="0"/>
              <a:t>*       64 *       15 *       -13 *</a:t>
            </a:r>
          </a:p>
          <a:p>
            <a:r>
              <a:rPr kumimoji="1" lang="en-US" altLang="ja-JP" dirty="0"/>
              <a:t>*       64 *       16 *        13 *</a:t>
            </a:r>
          </a:p>
          <a:p>
            <a:r>
              <a:rPr kumimoji="1" lang="en-US" altLang="ja-JP" dirty="0"/>
              <a:t>*       64 *       17 *       -13 *</a:t>
            </a:r>
          </a:p>
          <a:p>
            <a:r>
              <a:rPr kumimoji="1" lang="en-US" altLang="ja-JP" dirty="0"/>
              <a:t>*       64 *       18 *        22 *</a:t>
            </a:r>
          </a:p>
          <a:p>
            <a:r>
              <a:rPr kumimoji="1" lang="en-US" altLang="ja-JP" dirty="0"/>
              <a:t>*       64 *       19 *       -13 *</a:t>
            </a:r>
          </a:p>
          <a:p>
            <a:r>
              <a:rPr kumimoji="1" lang="en-US" altLang="ja-JP" dirty="0"/>
              <a:t>Type &lt;CR&gt; to continue or q to quit ==&gt;</a:t>
            </a:r>
          </a:p>
          <a:p>
            <a:r>
              <a:rPr kumimoji="1" lang="en-US" altLang="ja-JP" dirty="0"/>
              <a:t>*       65 *        0 *        11 *</a:t>
            </a:r>
          </a:p>
          <a:p>
            <a:r>
              <a:rPr kumimoji="1" lang="en-US" altLang="ja-JP" dirty="0"/>
              <a:t>*       65 *        1 *       -11 *</a:t>
            </a:r>
          </a:p>
          <a:p>
            <a:r>
              <a:rPr kumimoji="1" lang="en-US" altLang="ja-JP" dirty="0"/>
              <a:t>*       65 *        2 *        11 *</a:t>
            </a:r>
          </a:p>
          <a:p>
            <a:r>
              <a:rPr kumimoji="1" lang="en-US" altLang="ja-JP" dirty="0"/>
              <a:t>*       65 *        3 *       -11 *</a:t>
            </a:r>
          </a:p>
          <a:p>
            <a:r>
              <a:rPr kumimoji="1" lang="en-US" altLang="ja-JP" dirty="0"/>
              <a:t>*       65 *        4 *        11 *</a:t>
            </a:r>
          </a:p>
          <a:p>
            <a:r>
              <a:rPr kumimoji="1" lang="en-US" altLang="ja-JP" dirty="0"/>
              <a:t>*       65 *        5 *       -11 *</a:t>
            </a:r>
          </a:p>
          <a:p>
            <a:r>
              <a:rPr kumimoji="1" lang="en-US" altLang="ja-JP" dirty="0"/>
              <a:t>*       65 *        6 *        22 *</a:t>
            </a:r>
          </a:p>
          <a:p>
            <a:r>
              <a:rPr kumimoji="1" lang="en-US" altLang="ja-JP" dirty="0"/>
              <a:t>*       65 *        7 *        22 *</a:t>
            </a:r>
          </a:p>
          <a:p>
            <a:r>
              <a:rPr kumimoji="1" lang="en-US" altLang="ja-JP" dirty="0"/>
              <a:t>*       65 *        8 *        23 *</a:t>
            </a:r>
          </a:p>
          <a:p>
            <a:r>
              <a:rPr kumimoji="1" lang="en-US" altLang="ja-JP" dirty="0"/>
              <a:t>*       65 *        9 *        -4 *</a:t>
            </a:r>
          </a:p>
          <a:p>
            <a:r>
              <a:rPr kumimoji="1" lang="en-US" altLang="ja-JP" dirty="0"/>
              <a:t>*       65 *       10 *         4 *</a:t>
            </a:r>
          </a:p>
          <a:p>
            <a:r>
              <a:rPr kumimoji="1" lang="en-US" altLang="ja-JP" dirty="0"/>
              <a:t>*       65 *       11 *       -13 *</a:t>
            </a:r>
          </a:p>
          <a:p>
            <a:r>
              <a:rPr kumimoji="1" lang="en-US" altLang="ja-JP" dirty="0"/>
              <a:t>*       65 *       12 *        13 *</a:t>
            </a:r>
          </a:p>
          <a:p>
            <a:r>
              <a:rPr kumimoji="1" lang="en-US" altLang="ja-JP" dirty="0"/>
              <a:t>*       65 *       13 *        -4 *</a:t>
            </a:r>
          </a:p>
          <a:p>
            <a:r>
              <a:rPr kumimoji="1" lang="en-US" altLang="ja-JP" dirty="0"/>
              <a:t>*       65 *       14 *         4 *</a:t>
            </a:r>
          </a:p>
          <a:p>
            <a:r>
              <a:rPr kumimoji="1" lang="en-US" altLang="ja-JP" dirty="0"/>
              <a:t>*       65 *       15 *        94 *</a:t>
            </a:r>
          </a:p>
          <a:p>
            <a:r>
              <a:rPr kumimoji="1" lang="en-US" altLang="ja-JP" dirty="0"/>
              <a:t>*       65 *       16 *       -13 *</a:t>
            </a:r>
          </a:p>
          <a:p>
            <a:r>
              <a:rPr kumimoji="1" lang="en-US" altLang="ja-JP" dirty="0"/>
              <a:t>*       65 *       17 *        13 *</a:t>
            </a:r>
          </a:p>
          <a:p>
            <a:r>
              <a:rPr kumimoji="1" lang="en-US" altLang="ja-JP" dirty="0"/>
              <a:t>*       65 *       18 *       -13 *</a:t>
            </a:r>
          </a:p>
          <a:p>
            <a:r>
              <a:rPr kumimoji="1" lang="en-US" altLang="ja-JP" dirty="0"/>
              <a:t>*       65 *       19 *        22 *</a:t>
            </a:r>
          </a:p>
          <a:p>
            <a:r>
              <a:rPr kumimoji="1" lang="en-US" altLang="ja-JP" dirty="0"/>
              <a:t>*       66 *        0 *        11 *</a:t>
            </a:r>
          </a:p>
          <a:p>
            <a:r>
              <a:rPr kumimoji="1" lang="en-US" altLang="ja-JP" dirty="0"/>
              <a:t>*       66 *        1 *       -11 *</a:t>
            </a:r>
          </a:p>
          <a:p>
            <a:r>
              <a:rPr kumimoji="1" lang="en-US" altLang="ja-JP" dirty="0"/>
              <a:t>*       66 *        2 *        11 *</a:t>
            </a:r>
          </a:p>
          <a:p>
            <a:r>
              <a:rPr kumimoji="1" lang="en-US" altLang="ja-JP" dirty="0"/>
              <a:t>*       66 *        3 *       -11 *</a:t>
            </a:r>
          </a:p>
          <a:p>
            <a:r>
              <a:rPr kumimoji="1" lang="en-US" altLang="ja-JP" dirty="0"/>
              <a:t>*       66 *        4 *        11 *</a:t>
            </a:r>
          </a:p>
          <a:p>
            <a:r>
              <a:rPr kumimoji="1" lang="en-US" altLang="ja-JP" dirty="0"/>
              <a:t>Type &lt;CR&gt; to continue or q to quit ==&gt;</a:t>
            </a:r>
          </a:p>
          <a:p>
            <a:r>
              <a:rPr kumimoji="1" lang="en-US" altLang="ja-JP" dirty="0"/>
              <a:t>*       66 *        5 *       -11 *</a:t>
            </a:r>
          </a:p>
          <a:p>
            <a:r>
              <a:rPr kumimoji="1" lang="en-US" altLang="ja-JP" dirty="0"/>
              <a:t>*       66 *        6 *        22 *</a:t>
            </a:r>
          </a:p>
          <a:p>
            <a:r>
              <a:rPr kumimoji="1" lang="en-US" altLang="ja-JP" dirty="0"/>
              <a:t>*       66 *        7 *        22 *</a:t>
            </a:r>
          </a:p>
          <a:p>
            <a:r>
              <a:rPr kumimoji="1" lang="en-US" altLang="ja-JP" dirty="0"/>
              <a:t>*       66 *        8 *        23 *</a:t>
            </a:r>
          </a:p>
          <a:p>
            <a:r>
              <a:rPr kumimoji="1" lang="en-US" altLang="ja-JP" dirty="0"/>
              <a:t>*       66 *        9 *       -13 *</a:t>
            </a:r>
          </a:p>
          <a:p>
            <a:r>
              <a:rPr kumimoji="1" lang="en-US" altLang="ja-JP" dirty="0"/>
              <a:t>*       66 *       10 *        13 *</a:t>
            </a:r>
          </a:p>
          <a:p>
            <a:r>
              <a:rPr kumimoji="1" lang="en-US" altLang="ja-JP" dirty="0"/>
              <a:t>*       66 *       11 *        -3 *</a:t>
            </a:r>
          </a:p>
          <a:p>
            <a:r>
              <a:rPr kumimoji="1" lang="en-US" altLang="ja-JP" dirty="0"/>
              <a:t>*       66 *       12 *         3 *</a:t>
            </a:r>
          </a:p>
          <a:p>
            <a:r>
              <a:rPr kumimoji="1" lang="en-US" altLang="ja-JP" dirty="0"/>
              <a:t>*       66 *       13 *        -3 *</a:t>
            </a:r>
          </a:p>
          <a:p>
            <a:r>
              <a:rPr kumimoji="1" lang="en-US" altLang="ja-JP" dirty="0"/>
              <a:t>*       66 *       14 *         3 *</a:t>
            </a:r>
          </a:p>
          <a:p>
            <a:r>
              <a:rPr kumimoji="1" lang="en-US" altLang="ja-JP" dirty="0"/>
              <a:t>*       66 *       15 *        94 *</a:t>
            </a:r>
          </a:p>
          <a:p>
            <a:r>
              <a:rPr kumimoji="1" lang="en-US" altLang="ja-JP" dirty="0"/>
              <a:t>*       66 *       16 *       -13 *</a:t>
            </a:r>
          </a:p>
          <a:p>
            <a:r>
              <a:rPr kumimoji="1" lang="en-US" altLang="ja-JP" dirty="0"/>
              <a:t>*       66 *       17 *        13 *</a:t>
            </a:r>
          </a:p>
          <a:p>
            <a:r>
              <a:rPr kumimoji="1" lang="en-US" altLang="ja-JP" dirty="0"/>
              <a:t>*       66 *       18 *        13 *</a:t>
            </a:r>
          </a:p>
          <a:p>
            <a:r>
              <a:rPr kumimoji="1" lang="en-US" altLang="ja-JP" dirty="0"/>
              <a:t>*       66 *       19 *        22 *</a:t>
            </a:r>
          </a:p>
          <a:p>
            <a:r>
              <a:rPr kumimoji="1" lang="en-US" altLang="ja-JP" dirty="0"/>
              <a:t>*       67 *        0 *        11 *</a:t>
            </a:r>
          </a:p>
          <a:p>
            <a:r>
              <a:rPr kumimoji="1" lang="en-US" altLang="ja-JP" dirty="0"/>
              <a:t>*       67 *        1 *       -11 *</a:t>
            </a:r>
          </a:p>
          <a:p>
            <a:r>
              <a:rPr kumimoji="1" lang="en-US" altLang="ja-JP" dirty="0"/>
              <a:t>*       67 *        2 *        11 *</a:t>
            </a:r>
          </a:p>
          <a:p>
            <a:r>
              <a:rPr kumimoji="1" lang="en-US" altLang="ja-JP" dirty="0"/>
              <a:t>*       67 *        3 *       -11 *</a:t>
            </a:r>
          </a:p>
          <a:p>
            <a:r>
              <a:rPr kumimoji="1" lang="en-US" altLang="ja-JP" dirty="0"/>
              <a:t>*       67 *        4 *        11 *</a:t>
            </a:r>
          </a:p>
          <a:p>
            <a:r>
              <a:rPr kumimoji="1" lang="en-US" altLang="ja-JP" dirty="0"/>
              <a:t>*       67 *        5 *       -11 *</a:t>
            </a:r>
          </a:p>
          <a:p>
            <a:r>
              <a:rPr kumimoji="1" lang="en-US" altLang="ja-JP" dirty="0"/>
              <a:t>*       67 *        6 *        22 *</a:t>
            </a:r>
          </a:p>
          <a:p>
            <a:r>
              <a:rPr kumimoji="1" lang="en-US" altLang="ja-JP" dirty="0"/>
              <a:t>*       67 *        7 *        22 *</a:t>
            </a:r>
          </a:p>
          <a:p>
            <a:r>
              <a:rPr kumimoji="1" lang="en-US" altLang="ja-JP" dirty="0"/>
              <a:t>*       67 *        8 *        -2 *</a:t>
            </a:r>
          </a:p>
          <a:p>
            <a:r>
              <a:rPr kumimoji="1" lang="en-US" altLang="ja-JP" dirty="0"/>
              <a:t>*       67 *        9 *         2 *</a:t>
            </a:r>
          </a:p>
          <a:p>
            <a:r>
              <a:rPr kumimoji="1" lang="en-US" altLang="ja-JP" dirty="0"/>
              <a:t>Type &lt;CR&gt; to continue or q to quit ==&gt;</a:t>
            </a:r>
          </a:p>
          <a:p>
            <a:r>
              <a:rPr kumimoji="1" lang="en-US" altLang="ja-JP" dirty="0"/>
              <a:t>*       67 *       10 *       -13 *</a:t>
            </a:r>
          </a:p>
          <a:p>
            <a:r>
              <a:rPr kumimoji="1" lang="en-US" altLang="ja-JP" dirty="0"/>
              <a:t>*       67 *       11 *        13 *</a:t>
            </a:r>
          </a:p>
          <a:p>
            <a:r>
              <a:rPr kumimoji="1" lang="en-US" altLang="ja-JP" dirty="0"/>
              <a:t>*       67 *       12 *        94 *</a:t>
            </a:r>
          </a:p>
          <a:p>
            <a:r>
              <a:rPr kumimoji="1" lang="en-US" altLang="ja-JP" dirty="0"/>
              <a:t>*       67 *       13 *        -2 *</a:t>
            </a:r>
          </a:p>
          <a:p>
            <a:r>
              <a:rPr kumimoji="1" lang="en-US" altLang="ja-JP" dirty="0"/>
              <a:t>*       67 *       14 *         2 *</a:t>
            </a:r>
          </a:p>
          <a:p>
            <a:r>
              <a:rPr kumimoji="1" lang="en-US" altLang="ja-JP" dirty="0"/>
              <a:t>*       67 *       15 *       -13 *</a:t>
            </a:r>
          </a:p>
          <a:p>
            <a:r>
              <a:rPr kumimoji="1" lang="en-US" altLang="ja-JP" dirty="0"/>
              <a:t>*       67 *       16 *        13 *</a:t>
            </a:r>
          </a:p>
          <a:p>
            <a:r>
              <a:rPr kumimoji="1" lang="en-US" altLang="ja-JP" dirty="0"/>
              <a:t>*       67 *       17 *        -2 *</a:t>
            </a:r>
          </a:p>
          <a:p>
            <a:r>
              <a:rPr kumimoji="1" lang="en-US" altLang="ja-JP" dirty="0"/>
              <a:t>*       67 *       18 *        21 *</a:t>
            </a:r>
          </a:p>
          <a:p>
            <a:r>
              <a:rPr kumimoji="1" lang="en-US" altLang="ja-JP" dirty="0"/>
              <a:t>*       67 *       19 *         2 *</a:t>
            </a:r>
          </a:p>
          <a:p>
            <a:r>
              <a:rPr kumimoji="1" lang="en-US" altLang="ja-JP" dirty="0"/>
              <a:t>*       68 *        0 *        11 *</a:t>
            </a:r>
          </a:p>
          <a:p>
            <a:r>
              <a:rPr kumimoji="1" lang="en-US" altLang="ja-JP" dirty="0"/>
              <a:t>*       68 *        1 *       -11 *</a:t>
            </a:r>
          </a:p>
          <a:p>
            <a:r>
              <a:rPr kumimoji="1" lang="en-US" altLang="ja-JP" dirty="0"/>
              <a:t>*       68 *        2 *        11 *</a:t>
            </a:r>
          </a:p>
          <a:p>
            <a:r>
              <a:rPr kumimoji="1" lang="en-US" altLang="ja-JP" dirty="0"/>
              <a:t>*       68 *        3 *       -11 *</a:t>
            </a:r>
          </a:p>
          <a:p>
            <a:r>
              <a:rPr kumimoji="1" lang="en-US" altLang="ja-JP" dirty="0"/>
              <a:t>*       68 *        4 *        11 *</a:t>
            </a:r>
          </a:p>
          <a:p>
            <a:r>
              <a:rPr kumimoji="1" lang="en-US" altLang="ja-JP" dirty="0"/>
              <a:t>*       68 *        5 *       -11 *</a:t>
            </a:r>
          </a:p>
          <a:p>
            <a:r>
              <a:rPr kumimoji="1" lang="en-US" altLang="ja-JP" dirty="0"/>
              <a:t>*       68 *        6 *        22 *</a:t>
            </a:r>
          </a:p>
          <a:p>
            <a:r>
              <a:rPr kumimoji="1" lang="en-US" altLang="ja-JP" dirty="0"/>
              <a:t>*       68 *        7 *        22 *</a:t>
            </a:r>
          </a:p>
          <a:p>
            <a:r>
              <a:rPr kumimoji="1" lang="en-US" altLang="ja-JP" dirty="0"/>
              <a:t>*       68 *        8 *        23 *</a:t>
            </a:r>
          </a:p>
          <a:p>
            <a:r>
              <a:rPr kumimoji="1" lang="en-US" altLang="ja-JP" dirty="0"/>
              <a:t>*       68 *        9 *        -4 *</a:t>
            </a:r>
          </a:p>
          <a:p>
            <a:r>
              <a:rPr kumimoji="1" lang="en-US" altLang="ja-JP" dirty="0"/>
              <a:t>*       68 *       10 *         4 *</a:t>
            </a:r>
          </a:p>
          <a:p>
            <a:r>
              <a:rPr kumimoji="1" lang="en-US" altLang="ja-JP" dirty="0"/>
              <a:t>*       68 *       11 *       -13 *</a:t>
            </a:r>
          </a:p>
          <a:p>
            <a:r>
              <a:rPr kumimoji="1" lang="en-US" altLang="ja-JP" dirty="0"/>
              <a:t>*       68 *       12 *        13 *</a:t>
            </a:r>
          </a:p>
          <a:p>
            <a:r>
              <a:rPr kumimoji="1" lang="en-US" altLang="ja-JP" dirty="0"/>
              <a:t>*       68 *       13 *       -13 *</a:t>
            </a:r>
          </a:p>
          <a:p>
            <a:r>
              <a:rPr kumimoji="1" lang="en-US" altLang="ja-JP" dirty="0"/>
              <a:t>*       68 *       14 *        13 *</a:t>
            </a:r>
          </a:p>
          <a:p>
            <a:r>
              <a:rPr kumimoji="1" lang="en-US" altLang="ja-JP" dirty="0"/>
              <a:t>Type &lt;CR&gt; to continue or q to quit ==&gt;</a:t>
            </a:r>
          </a:p>
          <a:p>
            <a:r>
              <a:rPr kumimoji="1" lang="en-US" altLang="ja-JP" dirty="0"/>
              <a:t>*       68 *       15 *        94 *</a:t>
            </a:r>
          </a:p>
          <a:p>
            <a:r>
              <a:rPr kumimoji="1" lang="en-US" altLang="ja-JP" dirty="0"/>
              <a:t>*       68 *       16 *        -4 *</a:t>
            </a:r>
          </a:p>
          <a:p>
            <a:r>
              <a:rPr kumimoji="1" lang="en-US" altLang="ja-JP" dirty="0"/>
              <a:t>*       68 *       17 *         4 *</a:t>
            </a:r>
          </a:p>
          <a:p>
            <a:r>
              <a:rPr kumimoji="1" lang="en-US" altLang="ja-JP" dirty="0"/>
              <a:t>*       68 *       18 *         4 *</a:t>
            </a:r>
          </a:p>
          <a:p>
            <a:r>
              <a:rPr kumimoji="1" lang="en-US" altLang="ja-JP" dirty="0"/>
              <a:t>*       68 *       19 *        21 *</a:t>
            </a:r>
          </a:p>
          <a:p>
            <a:r>
              <a:rPr kumimoji="1" lang="en-US" altLang="ja-JP" dirty="0"/>
              <a:t>*       69 *        0 *        11 *</a:t>
            </a:r>
          </a:p>
          <a:p>
            <a:r>
              <a:rPr kumimoji="1" lang="en-US" altLang="ja-JP" dirty="0"/>
              <a:t>*       69 *        1 *       -11 *</a:t>
            </a:r>
          </a:p>
          <a:p>
            <a:r>
              <a:rPr kumimoji="1" lang="en-US" altLang="ja-JP" dirty="0"/>
              <a:t>*       69 *        2 *        11 *</a:t>
            </a:r>
          </a:p>
          <a:p>
            <a:r>
              <a:rPr kumimoji="1" lang="en-US" altLang="ja-JP" dirty="0"/>
              <a:t>*       69 *        3 *       -11 *</a:t>
            </a:r>
          </a:p>
          <a:p>
            <a:r>
              <a:rPr kumimoji="1" lang="en-US" altLang="ja-JP" dirty="0"/>
              <a:t>*       69 *        4 *        11 *</a:t>
            </a:r>
          </a:p>
          <a:p>
            <a:r>
              <a:rPr kumimoji="1" lang="en-US" altLang="ja-JP" dirty="0"/>
              <a:t>*       69 *        5 *       -11 *</a:t>
            </a:r>
          </a:p>
          <a:p>
            <a:r>
              <a:rPr kumimoji="1" lang="en-US" altLang="ja-JP" dirty="0"/>
              <a:t>*       69 *        6 *        22 *</a:t>
            </a:r>
          </a:p>
          <a:p>
            <a:r>
              <a:rPr kumimoji="1" lang="en-US" altLang="ja-JP" dirty="0"/>
              <a:t>*       69 *        7 *        22 *</a:t>
            </a:r>
          </a:p>
          <a:p>
            <a:r>
              <a:rPr kumimoji="1" lang="en-US" altLang="ja-JP" dirty="0"/>
              <a:t>*       69 *        8 *       -15 *</a:t>
            </a:r>
          </a:p>
          <a:p>
            <a:r>
              <a:rPr kumimoji="1" lang="en-US" altLang="ja-JP" dirty="0"/>
              <a:t>*       69 *        9 *        15 *</a:t>
            </a:r>
          </a:p>
          <a:p>
            <a:r>
              <a:rPr kumimoji="1" lang="en-US" altLang="ja-JP" dirty="0"/>
              <a:t>*       69 *       10 *        -1 *</a:t>
            </a:r>
          </a:p>
          <a:p>
            <a:r>
              <a:rPr kumimoji="1" lang="en-US" altLang="ja-JP" dirty="0"/>
              <a:t>*       69 *       11 *         1 *</a:t>
            </a:r>
          </a:p>
          <a:p>
            <a:r>
              <a:rPr kumimoji="1" lang="en-US" altLang="ja-JP" dirty="0"/>
              <a:t>*       69 *       12 *        94 *</a:t>
            </a:r>
          </a:p>
          <a:p>
            <a:r>
              <a:rPr kumimoji="1" lang="en-US" altLang="ja-JP" dirty="0"/>
              <a:t>*       69 *       13 *       -15 *</a:t>
            </a:r>
          </a:p>
          <a:p>
            <a:r>
              <a:rPr kumimoji="1" lang="en-US" altLang="ja-JP" dirty="0"/>
              <a:t>*       69 *       14 *        15 *</a:t>
            </a:r>
          </a:p>
          <a:p>
            <a:r>
              <a:rPr kumimoji="1" lang="en-US" altLang="ja-JP" dirty="0"/>
              <a:t>*       69 *       15 *        -1 *</a:t>
            </a:r>
          </a:p>
          <a:p>
            <a:r>
              <a:rPr kumimoji="1" lang="en-US" altLang="ja-JP" dirty="0"/>
              <a:t>*       69 *       16 *         1 *</a:t>
            </a:r>
          </a:p>
          <a:p>
            <a:r>
              <a:rPr kumimoji="1" lang="en-US" altLang="ja-JP" dirty="0"/>
              <a:t>*       69 *       17 *        -1 *</a:t>
            </a:r>
          </a:p>
          <a:p>
            <a:r>
              <a:rPr kumimoji="1" lang="en-US" altLang="ja-JP" dirty="0"/>
              <a:t>*       69 *       18 *        21 *</a:t>
            </a:r>
          </a:p>
          <a:p>
            <a:r>
              <a:rPr kumimoji="1" lang="en-US" altLang="ja-JP" dirty="0"/>
              <a:t>*       69 *       19 *         1 *</a:t>
            </a:r>
          </a:p>
          <a:p>
            <a:r>
              <a:rPr kumimoji="1" lang="en-US" altLang="ja-JP" dirty="0"/>
              <a:t>Type &lt;CR&gt; to continue or q to quit ==&gt;</a:t>
            </a:r>
          </a:p>
          <a:p>
            <a:r>
              <a:rPr kumimoji="1" lang="en-US" altLang="ja-JP" dirty="0"/>
              <a:t>*       70 *        0 *        11 *</a:t>
            </a:r>
          </a:p>
          <a:p>
            <a:r>
              <a:rPr kumimoji="1" lang="en-US" altLang="ja-JP" dirty="0"/>
              <a:t>*       70 *        1 *       -11 *</a:t>
            </a:r>
          </a:p>
          <a:p>
            <a:r>
              <a:rPr kumimoji="1" lang="en-US" altLang="ja-JP" dirty="0"/>
              <a:t>*       70 *        2 *        11 *</a:t>
            </a:r>
          </a:p>
          <a:p>
            <a:r>
              <a:rPr kumimoji="1" lang="en-US" altLang="ja-JP" dirty="0"/>
              <a:t>*       70 *        3 *       -11 *</a:t>
            </a:r>
          </a:p>
          <a:p>
            <a:r>
              <a:rPr kumimoji="1" lang="en-US" altLang="ja-JP" dirty="0"/>
              <a:t>*       70 *        4 *        11 *</a:t>
            </a:r>
          </a:p>
          <a:p>
            <a:r>
              <a:rPr kumimoji="1" lang="en-US" altLang="ja-JP" dirty="0"/>
              <a:t>*       70 *        5 *       -11 *</a:t>
            </a:r>
          </a:p>
          <a:p>
            <a:r>
              <a:rPr kumimoji="1" lang="en-US" altLang="ja-JP" dirty="0"/>
              <a:t>*       70 *        6 *        22 *</a:t>
            </a:r>
          </a:p>
          <a:p>
            <a:r>
              <a:rPr kumimoji="1" lang="en-US" altLang="ja-JP" dirty="0"/>
              <a:t>*       70 *        7 *        22 *</a:t>
            </a:r>
          </a:p>
          <a:p>
            <a:r>
              <a:rPr kumimoji="1" lang="en-US" altLang="ja-JP" dirty="0"/>
              <a:t>*       70 *        8 *        23 *</a:t>
            </a:r>
          </a:p>
          <a:p>
            <a:r>
              <a:rPr kumimoji="1" lang="en-US" altLang="ja-JP" dirty="0"/>
              <a:t>*       70 *        9 *        -2 *</a:t>
            </a:r>
          </a:p>
          <a:p>
            <a:r>
              <a:rPr kumimoji="1" lang="en-US" altLang="ja-JP" dirty="0"/>
              <a:t>*       70 *       10 *         2 *</a:t>
            </a:r>
          </a:p>
          <a:p>
            <a:r>
              <a:rPr kumimoji="1" lang="en-US" altLang="ja-JP" dirty="0"/>
              <a:t>*       70 *       11 *       -13 *</a:t>
            </a:r>
          </a:p>
          <a:p>
            <a:r>
              <a:rPr kumimoji="1" lang="en-US" altLang="ja-JP" dirty="0"/>
              <a:t>*       70 *       12 *        13 *</a:t>
            </a:r>
          </a:p>
          <a:p>
            <a:r>
              <a:rPr kumimoji="1" lang="en-US" altLang="ja-JP" dirty="0"/>
              <a:t>*       70 *       13 *        -2 *</a:t>
            </a:r>
          </a:p>
          <a:p>
            <a:r>
              <a:rPr kumimoji="1" lang="en-US" altLang="ja-JP" dirty="0"/>
              <a:t>*       70 *       14 *         2 *</a:t>
            </a:r>
          </a:p>
          <a:p>
            <a:r>
              <a:rPr kumimoji="1" lang="en-US" altLang="ja-JP" dirty="0"/>
              <a:t>*       70 *       15 *        94 *</a:t>
            </a:r>
          </a:p>
          <a:p>
            <a:r>
              <a:rPr kumimoji="1" lang="en-US" altLang="ja-JP" dirty="0"/>
              <a:t>*       70 *       16 *       -13 *</a:t>
            </a:r>
          </a:p>
          <a:p>
            <a:r>
              <a:rPr kumimoji="1" lang="en-US" altLang="ja-JP" dirty="0"/>
              <a:t>*       70 *       17 *        13 *</a:t>
            </a:r>
          </a:p>
          <a:p>
            <a:r>
              <a:rPr kumimoji="1" lang="en-US" altLang="ja-JP" dirty="0"/>
              <a:t>*       70 *       18 *       -13 *</a:t>
            </a:r>
          </a:p>
          <a:p>
            <a:r>
              <a:rPr kumimoji="1" lang="en-US" altLang="ja-JP" dirty="0"/>
              <a:t>*       70 *       19 *        22 *</a:t>
            </a:r>
          </a:p>
          <a:p>
            <a:r>
              <a:rPr kumimoji="1" lang="en-US" altLang="ja-JP" dirty="0"/>
              <a:t>*       71 *        0 *        11 *</a:t>
            </a:r>
          </a:p>
          <a:p>
            <a:r>
              <a:rPr kumimoji="1" lang="en-US" altLang="ja-JP" dirty="0"/>
              <a:t>*       71 *        1 *       -11 *</a:t>
            </a:r>
          </a:p>
          <a:p>
            <a:r>
              <a:rPr kumimoji="1" lang="en-US" altLang="ja-JP" dirty="0"/>
              <a:t>*       71 *        2 *        11 *</a:t>
            </a:r>
          </a:p>
          <a:p>
            <a:r>
              <a:rPr kumimoji="1" lang="en-US" altLang="ja-JP" dirty="0"/>
              <a:t>*       71 *        3 *       -11 *</a:t>
            </a:r>
          </a:p>
          <a:p>
            <a:r>
              <a:rPr kumimoji="1" lang="en-US" altLang="ja-JP" dirty="0"/>
              <a:t>*       71 *        4 *        11 *</a:t>
            </a:r>
          </a:p>
          <a:p>
            <a:r>
              <a:rPr kumimoji="1" lang="en-US" altLang="ja-JP" dirty="0"/>
              <a:t>Type &lt;CR&gt; to continue or q to quit ==&gt;</a:t>
            </a:r>
          </a:p>
          <a:p>
            <a:r>
              <a:rPr kumimoji="1" lang="en-US" altLang="ja-JP" dirty="0"/>
              <a:t>*       71 *        5 *       -11 *</a:t>
            </a:r>
          </a:p>
          <a:p>
            <a:r>
              <a:rPr kumimoji="1" lang="en-US" altLang="ja-JP" dirty="0"/>
              <a:t>*       71 *        6 *        22 *</a:t>
            </a:r>
          </a:p>
          <a:p>
            <a:r>
              <a:rPr kumimoji="1" lang="en-US" altLang="ja-JP" dirty="0"/>
              <a:t>*       71 *        7 *        22 *</a:t>
            </a:r>
          </a:p>
          <a:p>
            <a:r>
              <a:rPr kumimoji="1" lang="en-US" altLang="ja-JP" dirty="0"/>
              <a:t>*       71 *        8 *        -4 *</a:t>
            </a:r>
          </a:p>
          <a:p>
            <a:r>
              <a:rPr kumimoji="1" lang="en-US" altLang="ja-JP" dirty="0"/>
              <a:t>*       71 *        9 *         4 *</a:t>
            </a:r>
          </a:p>
          <a:p>
            <a:r>
              <a:rPr kumimoji="1" lang="en-US" altLang="ja-JP" dirty="0"/>
              <a:t>*       71 *       10 *       -13 *</a:t>
            </a:r>
          </a:p>
          <a:p>
            <a:r>
              <a:rPr kumimoji="1" lang="en-US" altLang="ja-JP" dirty="0"/>
              <a:t>*       71 *       11 *        13 *</a:t>
            </a:r>
          </a:p>
          <a:p>
            <a:r>
              <a:rPr kumimoji="1" lang="en-US" altLang="ja-JP" dirty="0"/>
              <a:t>*       71 *       12 *        94 *</a:t>
            </a:r>
          </a:p>
          <a:p>
            <a:r>
              <a:rPr kumimoji="1" lang="en-US" altLang="ja-JP" dirty="0"/>
              <a:t>*       71 *       13 *        -4 *</a:t>
            </a:r>
          </a:p>
          <a:p>
            <a:r>
              <a:rPr kumimoji="1" lang="en-US" altLang="ja-JP" dirty="0"/>
              <a:t>*       71 *       14 *         4 *</a:t>
            </a:r>
          </a:p>
          <a:p>
            <a:r>
              <a:rPr kumimoji="1" lang="en-US" altLang="ja-JP" dirty="0"/>
              <a:t>*       71 *       15 *       -13 *</a:t>
            </a:r>
          </a:p>
          <a:p>
            <a:r>
              <a:rPr kumimoji="1" lang="en-US" altLang="ja-JP" dirty="0"/>
              <a:t>*       71 *       16 *        13 *</a:t>
            </a:r>
          </a:p>
          <a:p>
            <a:r>
              <a:rPr kumimoji="1" lang="en-US" altLang="ja-JP" dirty="0"/>
              <a:t>*       71 *       17 *        -4 *</a:t>
            </a:r>
          </a:p>
          <a:p>
            <a:r>
              <a:rPr kumimoji="1" lang="en-US" altLang="ja-JP" dirty="0"/>
              <a:t>*       71 *       18 *        21 *</a:t>
            </a:r>
          </a:p>
          <a:p>
            <a:r>
              <a:rPr kumimoji="1" lang="en-US" altLang="ja-JP" dirty="0"/>
              <a:t>*       71 *       19 *         4 *</a:t>
            </a:r>
          </a:p>
          <a:p>
            <a:r>
              <a:rPr kumimoji="1" lang="en-US" altLang="ja-JP" dirty="0"/>
              <a:t>*       72 *        0 *        11 *</a:t>
            </a:r>
          </a:p>
          <a:p>
            <a:r>
              <a:rPr kumimoji="1" lang="en-US" altLang="ja-JP" dirty="0"/>
              <a:t>*       72 *        1 *       -11 *</a:t>
            </a:r>
          </a:p>
          <a:p>
            <a:r>
              <a:rPr kumimoji="1" lang="en-US" altLang="ja-JP" dirty="0"/>
              <a:t>*       72 *        2 *        11 *</a:t>
            </a:r>
          </a:p>
          <a:p>
            <a:r>
              <a:rPr kumimoji="1" lang="en-US" altLang="ja-JP" dirty="0"/>
              <a:t>*       72 *        3 *       -11 *</a:t>
            </a:r>
          </a:p>
          <a:p>
            <a:r>
              <a:rPr kumimoji="1" lang="en-US" altLang="ja-JP" dirty="0"/>
              <a:t>*       72 *        4 *        11 *</a:t>
            </a:r>
          </a:p>
          <a:p>
            <a:r>
              <a:rPr kumimoji="1" lang="en-US" altLang="ja-JP" dirty="0"/>
              <a:t>*       72 *        5 *       -11 *</a:t>
            </a:r>
          </a:p>
          <a:p>
            <a:r>
              <a:rPr kumimoji="1" lang="en-US" altLang="ja-JP" dirty="0"/>
              <a:t>*       72 *        6 *        22 *</a:t>
            </a:r>
          </a:p>
          <a:p>
            <a:r>
              <a:rPr kumimoji="1" lang="en-US" altLang="ja-JP" dirty="0"/>
              <a:t>*       72 *        7 *        22 *</a:t>
            </a:r>
          </a:p>
          <a:p>
            <a:r>
              <a:rPr kumimoji="1" lang="en-US" altLang="ja-JP" dirty="0"/>
              <a:t>*       72 *        8 *        23 *</a:t>
            </a:r>
          </a:p>
          <a:p>
            <a:r>
              <a:rPr kumimoji="1" lang="en-US" altLang="ja-JP" dirty="0"/>
              <a:t>*       72 *        9 *        -2 *</a:t>
            </a:r>
          </a:p>
          <a:p>
            <a:r>
              <a:rPr kumimoji="1" lang="en-US" altLang="ja-JP" dirty="0"/>
              <a:t>Type &lt;CR&gt; to continue or q to quit ==&gt;</a:t>
            </a:r>
          </a:p>
          <a:p>
            <a:r>
              <a:rPr kumimoji="1" lang="en-US" altLang="ja-JP" dirty="0"/>
              <a:t>*       72 *       10 *         2 *</a:t>
            </a:r>
          </a:p>
          <a:p>
            <a:r>
              <a:rPr kumimoji="1" lang="en-US" altLang="ja-JP" dirty="0"/>
              <a:t>*       72 *       11 *       -13 *</a:t>
            </a:r>
          </a:p>
          <a:p>
            <a:r>
              <a:rPr kumimoji="1" lang="en-US" altLang="ja-JP" dirty="0"/>
              <a:t>*       72 *       12 *        13 *</a:t>
            </a:r>
          </a:p>
          <a:p>
            <a:r>
              <a:rPr kumimoji="1" lang="en-US" altLang="ja-JP" dirty="0"/>
              <a:t>*       72 *       13 *       -13 *</a:t>
            </a:r>
          </a:p>
          <a:p>
            <a:r>
              <a:rPr kumimoji="1" lang="en-US" altLang="ja-JP" dirty="0"/>
              <a:t>*       72 *       14 *        13 *</a:t>
            </a:r>
          </a:p>
          <a:p>
            <a:r>
              <a:rPr kumimoji="1" lang="en-US" altLang="ja-JP" dirty="0"/>
              <a:t>*       72 *       15 *        94 *</a:t>
            </a:r>
          </a:p>
          <a:p>
            <a:r>
              <a:rPr kumimoji="1" lang="en-US" altLang="ja-JP" dirty="0"/>
              <a:t>*       72 *       16 *        -2 *</a:t>
            </a:r>
          </a:p>
          <a:p>
            <a:r>
              <a:rPr kumimoji="1" lang="en-US" altLang="ja-JP" dirty="0"/>
              <a:t>*       72 *       17 *         2 *</a:t>
            </a:r>
          </a:p>
          <a:p>
            <a:r>
              <a:rPr kumimoji="1" lang="en-US" altLang="ja-JP" dirty="0"/>
              <a:t>*       72 *       18 *        -2 *</a:t>
            </a:r>
          </a:p>
          <a:p>
            <a:r>
              <a:rPr kumimoji="1" lang="en-US" altLang="ja-JP" dirty="0"/>
              <a:t>*       72 *       19 *        21 *</a:t>
            </a:r>
          </a:p>
          <a:p>
            <a:r>
              <a:rPr kumimoji="1" lang="en-US" altLang="ja-JP" dirty="0"/>
              <a:t>*       73 *        0 *        11 *</a:t>
            </a:r>
          </a:p>
          <a:p>
            <a:r>
              <a:rPr kumimoji="1" lang="en-US" altLang="ja-JP" dirty="0"/>
              <a:t>*       73 *        1 *       -11 *</a:t>
            </a:r>
          </a:p>
          <a:p>
            <a:r>
              <a:rPr kumimoji="1" lang="en-US" altLang="ja-JP" dirty="0"/>
              <a:t>*       73 *        2 *        11 *</a:t>
            </a:r>
          </a:p>
          <a:p>
            <a:r>
              <a:rPr kumimoji="1" lang="en-US" altLang="ja-JP" dirty="0"/>
              <a:t>*       73 *        3 *       -11 *</a:t>
            </a:r>
          </a:p>
          <a:p>
            <a:r>
              <a:rPr kumimoji="1" lang="en-US" altLang="ja-JP" dirty="0"/>
              <a:t>*       73 *        4 *        11 *</a:t>
            </a:r>
          </a:p>
          <a:p>
            <a:r>
              <a:rPr kumimoji="1" lang="en-US" altLang="ja-JP" dirty="0"/>
              <a:t>*       73 *        5 *       -11 *</a:t>
            </a:r>
          </a:p>
          <a:p>
            <a:r>
              <a:rPr kumimoji="1" lang="en-US" altLang="ja-JP" dirty="0"/>
              <a:t>*       73 *        6 *        22 *</a:t>
            </a:r>
          </a:p>
          <a:p>
            <a:r>
              <a:rPr kumimoji="1" lang="en-US" altLang="ja-JP" dirty="0"/>
              <a:t>*       73 *        7 *        22 *</a:t>
            </a:r>
          </a:p>
          <a:p>
            <a:r>
              <a:rPr kumimoji="1" lang="en-US" altLang="ja-JP" dirty="0"/>
              <a:t>*       73 *        8 *        23 *</a:t>
            </a:r>
          </a:p>
          <a:p>
            <a:r>
              <a:rPr kumimoji="1" lang="en-US" altLang="ja-JP" dirty="0"/>
              <a:t>*       73 *        9 *        -4 *</a:t>
            </a:r>
          </a:p>
          <a:p>
            <a:r>
              <a:rPr kumimoji="1" lang="en-US" altLang="ja-JP" dirty="0"/>
              <a:t>*       73 *       10 *         4 *</a:t>
            </a:r>
          </a:p>
          <a:p>
            <a:r>
              <a:rPr kumimoji="1" lang="en-US" altLang="ja-JP" dirty="0"/>
              <a:t>*       73 *       11 *       -13 *</a:t>
            </a:r>
          </a:p>
          <a:p>
            <a:r>
              <a:rPr kumimoji="1" lang="en-US" altLang="ja-JP" dirty="0"/>
              <a:t>*       73 *       12 *        13 *</a:t>
            </a:r>
          </a:p>
          <a:p>
            <a:r>
              <a:rPr kumimoji="1" lang="en-US" altLang="ja-JP" dirty="0"/>
              <a:t>*       73 *       13 *       -13 *</a:t>
            </a:r>
          </a:p>
          <a:p>
            <a:r>
              <a:rPr kumimoji="1" lang="en-US" altLang="ja-JP" dirty="0"/>
              <a:t>*       73 *       14 *        13 *</a:t>
            </a:r>
          </a:p>
          <a:p>
            <a:r>
              <a:rPr kumimoji="1" lang="en-US" altLang="ja-JP" dirty="0"/>
              <a:t>Type &lt;CR&gt; to continue or q to quit ==&gt;</a:t>
            </a:r>
          </a:p>
          <a:p>
            <a:r>
              <a:rPr kumimoji="1" lang="en-US" altLang="ja-JP" dirty="0"/>
              <a:t>*       73 *       15 *        94 *</a:t>
            </a:r>
          </a:p>
          <a:p>
            <a:r>
              <a:rPr kumimoji="1" lang="en-US" altLang="ja-JP" dirty="0"/>
              <a:t>*       73 *       16 *        -4 *</a:t>
            </a:r>
          </a:p>
          <a:p>
            <a:r>
              <a:rPr kumimoji="1" lang="en-US" altLang="ja-JP" dirty="0"/>
              <a:t>*       73 *       17 *         4 *</a:t>
            </a:r>
          </a:p>
          <a:p>
            <a:r>
              <a:rPr kumimoji="1" lang="en-US" altLang="ja-JP" dirty="0"/>
              <a:t>*       73 *       18 *        -4 *</a:t>
            </a:r>
          </a:p>
          <a:p>
            <a:r>
              <a:rPr kumimoji="1" lang="en-US" altLang="ja-JP" dirty="0"/>
              <a:t>*       73 *       19 *        21 *</a:t>
            </a:r>
          </a:p>
          <a:p>
            <a:r>
              <a:rPr kumimoji="1" lang="en-US" altLang="ja-JP" dirty="0"/>
              <a:t>*       74 *        0 *        11 *</a:t>
            </a:r>
          </a:p>
          <a:p>
            <a:r>
              <a:rPr kumimoji="1" lang="en-US" altLang="ja-JP" dirty="0"/>
              <a:t>*       74 *        1 *       -11 *</a:t>
            </a:r>
          </a:p>
          <a:p>
            <a:r>
              <a:rPr kumimoji="1" lang="en-US" altLang="ja-JP" dirty="0"/>
              <a:t>*       74 *        2 *        11 *</a:t>
            </a:r>
          </a:p>
          <a:p>
            <a:r>
              <a:rPr kumimoji="1" lang="en-US" altLang="ja-JP" dirty="0"/>
              <a:t>*       74 *        3 *       -11 *</a:t>
            </a:r>
          </a:p>
          <a:p>
            <a:r>
              <a:rPr kumimoji="1" lang="en-US" altLang="ja-JP" dirty="0"/>
              <a:t>*       74 *        4 *        11 *</a:t>
            </a:r>
          </a:p>
          <a:p>
            <a:r>
              <a:rPr kumimoji="1" lang="en-US" altLang="ja-JP" dirty="0"/>
              <a:t>*       74 *        5 *       -11 *</a:t>
            </a:r>
          </a:p>
          <a:p>
            <a:r>
              <a:rPr kumimoji="1" lang="en-US" altLang="ja-JP" dirty="0"/>
              <a:t>*       74 *        6 *        22 *</a:t>
            </a:r>
          </a:p>
          <a:p>
            <a:r>
              <a:rPr kumimoji="1" lang="en-US" altLang="ja-JP" dirty="0"/>
              <a:t>*       74 *        7 *        22 *</a:t>
            </a:r>
          </a:p>
          <a:p>
            <a:r>
              <a:rPr kumimoji="1" lang="en-US" altLang="ja-JP" dirty="0"/>
              <a:t>*       74 *        8 *        23 *</a:t>
            </a:r>
          </a:p>
          <a:p>
            <a:r>
              <a:rPr kumimoji="1" lang="en-US" altLang="ja-JP" dirty="0"/>
              <a:t>*       74 *        9 *        -2 *</a:t>
            </a:r>
          </a:p>
          <a:p>
            <a:r>
              <a:rPr kumimoji="1" lang="en-US" altLang="ja-JP" dirty="0"/>
              <a:t>*       74 *       10 *         2 *</a:t>
            </a:r>
          </a:p>
          <a:p>
            <a:r>
              <a:rPr kumimoji="1" lang="en-US" altLang="ja-JP" dirty="0"/>
              <a:t>*       74 *       11 *       -15 *</a:t>
            </a:r>
          </a:p>
          <a:p>
            <a:r>
              <a:rPr kumimoji="1" lang="en-US" altLang="ja-JP" dirty="0"/>
              <a:t>*       74 *       12 *        15 *</a:t>
            </a:r>
          </a:p>
          <a:p>
            <a:r>
              <a:rPr kumimoji="1" lang="en-US" altLang="ja-JP" dirty="0"/>
              <a:t>*       74 *       13 *        94 *</a:t>
            </a:r>
          </a:p>
          <a:p>
            <a:r>
              <a:rPr kumimoji="1" lang="en-US" altLang="ja-JP" dirty="0"/>
              <a:t>*       74 *       14 *        -2 *</a:t>
            </a:r>
          </a:p>
          <a:p>
            <a:r>
              <a:rPr kumimoji="1" lang="en-US" altLang="ja-JP" dirty="0"/>
              <a:t>*       74 *       15 *         2 *</a:t>
            </a:r>
          </a:p>
          <a:p>
            <a:r>
              <a:rPr kumimoji="1" lang="en-US" altLang="ja-JP" dirty="0"/>
              <a:t>*       74 *       16 *        -2 *</a:t>
            </a:r>
          </a:p>
          <a:p>
            <a:r>
              <a:rPr kumimoji="1" lang="en-US" altLang="ja-JP" dirty="0"/>
              <a:t>*       74 *       17 *        21 *</a:t>
            </a:r>
          </a:p>
          <a:p>
            <a:r>
              <a:rPr kumimoji="1" lang="en-US" altLang="ja-JP" dirty="0"/>
              <a:t>*       74 *       18 *         2 *</a:t>
            </a:r>
          </a:p>
          <a:p>
            <a:r>
              <a:rPr kumimoji="1" lang="en-US" altLang="ja-JP" dirty="0"/>
              <a:t>*       74 *       19 *        21 *</a:t>
            </a:r>
          </a:p>
          <a:p>
            <a:r>
              <a:rPr kumimoji="1" lang="en-US" altLang="ja-JP" dirty="0"/>
              <a:t>Type &lt;CR&gt; to continue or q to quit ==&gt;</a:t>
            </a:r>
          </a:p>
          <a:p>
            <a:r>
              <a:rPr kumimoji="1" lang="en-US" altLang="ja-JP" dirty="0"/>
              <a:t>*       75 *        0 *        11 *</a:t>
            </a:r>
          </a:p>
          <a:p>
            <a:r>
              <a:rPr kumimoji="1" lang="en-US" altLang="ja-JP" dirty="0"/>
              <a:t>*       75 *        1 *       -11 *</a:t>
            </a:r>
          </a:p>
          <a:p>
            <a:r>
              <a:rPr kumimoji="1" lang="en-US" altLang="ja-JP" dirty="0"/>
              <a:t>*       75 *        2 *        11 *</a:t>
            </a:r>
          </a:p>
          <a:p>
            <a:r>
              <a:rPr kumimoji="1" lang="en-US" altLang="ja-JP" dirty="0"/>
              <a:t>*       75 *        3 *       -11 *</a:t>
            </a:r>
          </a:p>
          <a:p>
            <a:r>
              <a:rPr kumimoji="1" lang="en-US" altLang="ja-JP" dirty="0"/>
              <a:t>*       75 *        4 *        11 *</a:t>
            </a:r>
          </a:p>
          <a:p>
            <a:r>
              <a:rPr kumimoji="1" lang="en-US" altLang="ja-JP" dirty="0"/>
              <a:t>*       75 *        5 *       -11 *</a:t>
            </a:r>
          </a:p>
          <a:p>
            <a:r>
              <a:rPr kumimoji="1" lang="en-US" altLang="ja-JP" dirty="0"/>
              <a:t>*       75 *        6 *        22 *</a:t>
            </a:r>
          </a:p>
          <a:p>
            <a:r>
              <a:rPr kumimoji="1" lang="en-US" altLang="ja-JP" dirty="0"/>
              <a:t>*       75 *        7 *        22 *</a:t>
            </a:r>
          </a:p>
          <a:p>
            <a:r>
              <a:rPr kumimoji="1" lang="en-US" altLang="ja-JP" dirty="0"/>
              <a:t>*       75 *        8 *        23 *</a:t>
            </a:r>
          </a:p>
          <a:p>
            <a:r>
              <a:rPr kumimoji="1" lang="en-US" altLang="ja-JP" dirty="0"/>
              <a:t>*       75 *        9 *        -4 *</a:t>
            </a:r>
          </a:p>
          <a:p>
            <a:r>
              <a:rPr kumimoji="1" lang="en-US" altLang="ja-JP" dirty="0"/>
              <a:t>*       75 *       10 *         4 *</a:t>
            </a:r>
          </a:p>
          <a:p>
            <a:r>
              <a:rPr kumimoji="1" lang="en-US" altLang="ja-JP" dirty="0"/>
              <a:t>*       75 *       11 *       -15 *</a:t>
            </a:r>
          </a:p>
          <a:p>
            <a:r>
              <a:rPr kumimoji="1" lang="en-US" altLang="ja-JP" dirty="0"/>
              <a:t>*       75 *       12 *        15 *</a:t>
            </a:r>
          </a:p>
          <a:p>
            <a:r>
              <a:rPr kumimoji="1" lang="en-US" altLang="ja-JP" dirty="0"/>
              <a:t>*       75 *       13 *        -4 *</a:t>
            </a:r>
          </a:p>
          <a:p>
            <a:r>
              <a:rPr kumimoji="1" lang="en-US" altLang="ja-JP" dirty="0"/>
              <a:t>*       75 *       14 *         4 *</a:t>
            </a:r>
          </a:p>
          <a:p>
            <a:r>
              <a:rPr kumimoji="1" lang="en-US" altLang="ja-JP" dirty="0"/>
              <a:t>*       75 *       15 *        94 *</a:t>
            </a:r>
          </a:p>
          <a:p>
            <a:r>
              <a:rPr kumimoji="1" lang="en-US" altLang="ja-JP" dirty="0"/>
              <a:t>*       75 *       16 *       -15 *</a:t>
            </a:r>
          </a:p>
          <a:p>
            <a:r>
              <a:rPr kumimoji="1" lang="en-US" altLang="ja-JP" dirty="0"/>
              <a:t>*       75 *       17 *        15 *</a:t>
            </a:r>
          </a:p>
          <a:p>
            <a:r>
              <a:rPr kumimoji="1" lang="en-US" altLang="ja-JP" dirty="0"/>
              <a:t>*       75 *       18 *       -15 *</a:t>
            </a:r>
          </a:p>
          <a:p>
            <a:r>
              <a:rPr kumimoji="1" lang="en-US" altLang="ja-JP" dirty="0"/>
              <a:t>*       75 *       19 *        22 *</a:t>
            </a:r>
          </a:p>
          <a:p>
            <a:r>
              <a:rPr kumimoji="1" lang="en-US" altLang="ja-JP" dirty="0"/>
              <a:t>*       76 *        0 *        11 *</a:t>
            </a:r>
          </a:p>
          <a:p>
            <a:r>
              <a:rPr kumimoji="1" lang="en-US" altLang="ja-JP" dirty="0"/>
              <a:t>*       76 *        1 *       -11 *</a:t>
            </a:r>
          </a:p>
          <a:p>
            <a:r>
              <a:rPr kumimoji="1" lang="en-US" altLang="ja-JP" dirty="0"/>
              <a:t>*       76 *        2 *        11 *</a:t>
            </a:r>
          </a:p>
          <a:p>
            <a:r>
              <a:rPr kumimoji="1" lang="en-US" altLang="ja-JP" dirty="0"/>
              <a:t>*       76 *        3 *       -11 *</a:t>
            </a:r>
          </a:p>
          <a:p>
            <a:r>
              <a:rPr kumimoji="1" lang="en-US" altLang="ja-JP" dirty="0"/>
              <a:t>*       76 *        4 *        11 *</a:t>
            </a:r>
          </a:p>
          <a:p>
            <a:r>
              <a:rPr kumimoji="1" lang="en-US" altLang="ja-JP" dirty="0"/>
              <a:t>Type &lt;CR&gt; to continue or q to quit ==&gt;</a:t>
            </a:r>
          </a:p>
          <a:p>
            <a:r>
              <a:rPr kumimoji="1" lang="en-US" altLang="ja-JP" dirty="0"/>
              <a:t>*       76 *        5 *       -11 *</a:t>
            </a:r>
          </a:p>
          <a:p>
            <a:r>
              <a:rPr kumimoji="1" lang="en-US" altLang="ja-JP" dirty="0"/>
              <a:t>*       76 *        6 *        22 *</a:t>
            </a:r>
          </a:p>
          <a:p>
            <a:r>
              <a:rPr kumimoji="1" lang="en-US" altLang="ja-JP" dirty="0"/>
              <a:t>*       76 *        7 *        22 *</a:t>
            </a:r>
          </a:p>
          <a:p>
            <a:r>
              <a:rPr kumimoji="1" lang="en-US" altLang="ja-JP" dirty="0"/>
              <a:t>*       76 *        8 *        23 *</a:t>
            </a:r>
          </a:p>
          <a:p>
            <a:r>
              <a:rPr kumimoji="1" lang="en-US" altLang="ja-JP" dirty="0"/>
              <a:t>*       76 *        9 *       -13 *</a:t>
            </a:r>
          </a:p>
          <a:p>
            <a:r>
              <a:rPr kumimoji="1" lang="en-US" altLang="ja-JP" dirty="0"/>
              <a:t>*       76 *       10 *        13 *</a:t>
            </a:r>
          </a:p>
          <a:p>
            <a:r>
              <a:rPr kumimoji="1" lang="en-US" altLang="ja-JP" dirty="0"/>
              <a:t>*       76 *       11 *        -3 *</a:t>
            </a:r>
          </a:p>
          <a:p>
            <a:r>
              <a:rPr kumimoji="1" lang="en-US" altLang="ja-JP" dirty="0"/>
              <a:t>*       76 *       12 *         3 *</a:t>
            </a:r>
          </a:p>
          <a:p>
            <a:r>
              <a:rPr kumimoji="1" lang="en-US" altLang="ja-JP" dirty="0"/>
              <a:t>*       76 *       13 *        -3 *</a:t>
            </a:r>
          </a:p>
          <a:p>
            <a:r>
              <a:rPr kumimoji="1" lang="en-US" altLang="ja-JP" dirty="0"/>
              <a:t>*       76 *       14 *         3 *</a:t>
            </a:r>
          </a:p>
          <a:p>
            <a:r>
              <a:rPr kumimoji="1" lang="en-US" altLang="ja-JP" dirty="0"/>
              <a:t>*       76 *       15 *        94 *</a:t>
            </a:r>
          </a:p>
          <a:p>
            <a:r>
              <a:rPr kumimoji="1" lang="en-US" altLang="ja-JP" dirty="0"/>
              <a:t>*       76 *       16 *       -13 *</a:t>
            </a:r>
          </a:p>
          <a:p>
            <a:r>
              <a:rPr kumimoji="1" lang="en-US" altLang="ja-JP" dirty="0"/>
              <a:t>*       76 *       17 *        13 *</a:t>
            </a:r>
          </a:p>
          <a:p>
            <a:r>
              <a:rPr kumimoji="1" lang="en-US" altLang="ja-JP" dirty="0"/>
              <a:t>*       76 *       18 *       -13 *</a:t>
            </a:r>
          </a:p>
          <a:p>
            <a:r>
              <a:rPr kumimoji="1" lang="en-US" altLang="ja-JP" dirty="0"/>
              <a:t>*       76 *       19 *        22 *</a:t>
            </a:r>
          </a:p>
          <a:p>
            <a:r>
              <a:rPr kumimoji="1" lang="en-US" altLang="ja-JP" dirty="0"/>
              <a:t>*       77 *        0 *        11 *</a:t>
            </a:r>
          </a:p>
          <a:p>
            <a:r>
              <a:rPr kumimoji="1" lang="en-US" altLang="ja-JP" dirty="0"/>
              <a:t>*       77 *        1 *       -11 *</a:t>
            </a:r>
          </a:p>
          <a:p>
            <a:r>
              <a:rPr kumimoji="1" lang="en-US" altLang="ja-JP" dirty="0"/>
              <a:t>*       77 *        2 *        11 *</a:t>
            </a:r>
          </a:p>
          <a:p>
            <a:r>
              <a:rPr kumimoji="1" lang="en-US" altLang="ja-JP" dirty="0"/>
              <a:t>*       77 *        3 *       -11 *</a:t>
            </a:r>
          </a:p>
          <a:p>
            <a:r>
              <a:rPr kumimoji="1" lang="en-US" altLang="ja-JP" dirty="0"/>
              <a:t>*       77 *        4 *        11 *</a:t>
            </a:r>
          </a:p>
          <a:p>
            <a:r>
              <a:rPr kumimoji="1" lang="en-US" altLang="ja-JP" dirty="0"/>
              <a:t>*       77 *        5 *       -11 *</a:t>
            </a:r>
          </a:p>
          <a:p>
            <a:r>
              <a:rPr kumimoji="1" lang="en-US" altLang="ja-JP" dirty="0"/>
              <a:t>*       77 *        6 *        22 *</a:t>
            </a:r>
          </a:p>
          <a:p>
            <a:r>
              <a:rPr kumimoji="1" lang="en-US" altLang="ja-JP" dirty="0"/>
              <a:t>*       77 *        7 *        22 *</a:t>
            </a:r>
          </a:p>
          <a:p>
            <a:r>
              <a:rPr kumimoji="1" lang="en-US" altLang="ja-JP" dirty="0"/>
              <a:t>*       77 *        8 *        23 *</a:t>
            </a:r>
          </a:p>
          <a:p>
            <a:r>
              <a:rPr kumimoji="1" lang="en-US" altLang="ja-JP" dirty="0"/>
              <a:t>*       77 *        9 *        23 *</a:t>
            </a:r>
          </a:p>
          <a:p>
            <a:r>
              <a:rPr kumimoji="1" lang="en-US" altLang="ja-JP" dirty="0"/>
              <a:t>Type &lt;CR&gt; to continue or q to quit ==&gt;</a:t>
            </a:r>
          </a:p>
          <a:p>
            <a:r>
              <a:rPr kumimoji="1" lang="en-US" altLang="ja-JP" dirty="0"/>
              <a:t>*       77 *       10 *        -4 *</a:t>
            </a:r>
          </a:p>
          <a:p>
            <a:r>
              <a:rPr kumimoji="1" lang="en-US" altLang="ja-JP" dirty="0"/>
              <a:t>*       77 *       11 *         4 *</a:t>
            </a:r>
          </a:p>
          <a:p>
            <a:r>
              <a:rPr kumimoji="1" lang="en-US" altLang="ja-JP" dirty="0"/>
              <a:t>*       77 *       12 *       -15 *</a:t>
            </a:r>
          </a:p>
          <a:p>
            <a:r>
              <a:rPr kumimoji="1" lang="en-US" altLang="ja-JP" dirty="0"/>
              <a:t>*       77 *       13 *        15 *</a:t>
            </a:r>
          </a:p>
          <a:p>
            <a:r>
              <a:rPr kumimoji="1" lang="en-US" altLang="ja-JP" dirty="0"/>
              <a:t>*       77 *       14 *        94 *</a:t>
            </a:r>
          </a:p>
          <a:p>
            <a:r>
              <a:rPr kumimoji="1" lang="en-US" altLang="ja-JP" dirty="0"/>
              <a:t>*       77 *       15 *        -4 *</a:t>
            </a:r>
          </a:p>
          <a:p>
            <a:r>
              <a:rPr kumimoji="1" lang="en-US" altLang="ja-JP" dirty="0"/>
              <a:t>*       77 *       16 *         4 *</a:t>
            </a:r>
          </a:p>
          <a:p>
            <a:r>
              <a:rPr kumimoji="1" lang="en-US" altLang="ja-JP" dirty="0"/>
              <a:t>*       77 *       17 *        -4 *</a:t>
            </a:r>
          </a:p>
          <a:p>
            <a:r>
              <a:rPr kumimoji="1" lang="en-US" altLang="ja-JP" dirty="0"/>
              <a:t>*       77 *       18 *        21 *</a:t>
            </a:r>
          </a:p>
          <a:p>
            <a:r>
              <a:rPr kumimoji="1" lang="en-US" altLang="ja-JP" dirty="0"/>
              <a:t>*       77 *       19 *         4 *</a:t>
            </a:r>
          </a:p>
          <a:p>
            <a:r>
              <a:rPr kumimoji="1" lang="en-US" altLang="ja-JP" dirty="0"/>
              <a:t>*       78 *        0 *        11 *</a:t>
            </a:r>
          </a:p>
          <a:p>
            <a:r>
              <a:rPr kumimoji="1" lang="en-US" altLang="ja-JP" dirty="0"/>
              <a:t>*       78 *        1 *       -11 *</a:t>
            </a:r>
          </a:p>
          <a:p>
            <a:r>
              <a:rPr kumimoji="1" lang="en-US" altLang="ja-JP" dirty="0"/>
              <a:t>*       78 *        2 *        11 *</a:t>
            </a:r>
          </a:p>
          <a:p>
            <a:r>
              <a:rPr kumimoji="1" lang="en-US" altLang="ja-JP" dirty="0"/>
              <a:t>*       78 *        3 *       -11 *</a:t>
            </a:r>
          </a:p>
          <a:p>
            <a:r>
              <a:rPr kumimoji="1" lang="en-US" altLang="ja-JP" dirty="0"/>
              <a:t>*       78 *        4 *        11 *</a:t>
            </a:r>
          </a:p>
          <a:p>
            <a:r>
              <a:rPr kumimoji="1" lang="en-US" altLang="ja-JP" dirty="0"/>
              <a:t>*       78 *        5 *       -11 *</a:t>
            </a:r>
          </a:p>
          <a:p>
            <a:r>
              <a:rPr kumimoji="1" lang="en-US" altLang="ja-JP" dirty="0"/>
              <a:t>*       78 *        6 *        22 *</a:t>
            </a:r>
          </a:p>
          <a:p>
            <a:r>
              <a:rPr kumimoji="1" lang="en-US" altLang="ja-JP" dirty="0"/>
              <a:t>*       78 *        7 *        22 *</a:t>
            </a:r>
          </a:p>
          <a:p>
            <a:r>
              <a:rPr kumimoji="1" lang="en-US" altLang="ja-JP" dirty="0"/>
              <a:t>*       78 *        8 *       -13 *</a:t>
            </a:r>
          </a:p>
          <a:p>
            <a:r>
              <a:rPr kumimoji="1" lang="en-US" altLang="ja-JP" dirty="0"/>
              <a:t>*       78 *        9 *        13 *</a:t>
            </a:r>
          </a:p>
          <a:p>
            <a:r>
              <a:rPr kumimoji="1" lang="en-US" altLang="ja-JP" dirty="0"/>
              <a:t>*       78 *       10 *        -3 *</a:t>
            </a:r>
          </a:p>
          <a:p>
            <a:r>
              <a:rPr kumimoji="1" lang="en-US" altLang="ja-JP" dirty="0"/>
              <a:t>*       78 *       11 *         3 *</a:t>
            </a:r>
          </a:p>
          <a:p>
            <a:r>
              <a:rPr kumimoji="1" lang="en-US" altLang="ja-JP" dirty="0"/>
              <a:t>*       78 *       12 *        94 *</a:t>
            </a:r>
          </a:p>
          <a:p>
            <a:r>
              <a:rPr kumimoji="1" lang="en-US" altLang="ja-JP" dirty="0"/>
              <a:t>*       78 *       13 *       -13 *</a:t>
            </a:r>
          </a:p>
          <a:p>
            <a:r>
              <a:rPr kumimoji="1" lang="en-US" altLang="ja-JP" dirty="0"/>
              <a:t>*       78 *       14 *        13 *</a:t>
            </a:r>
          </a:p>
          <a:p>
            <a:r>
              <a:rPr kumimoji="1" lang="en-US" altLang="ja-JP" dirty="0"/>
              <a:t>Type &lt;CR&gt; to continue or q to quit ==&gt;</a:t>
            </a:r>
          </a:p>
          <a:p>
            <a:r>
              <a:rPr kumimoji="1" lang="en-US" altLang="ja-JP" dirty="0"/>
              <a:t>*       78 *       15 *        -3 *</a:t>
            </a:r>
          </a:p>
          <a:p>
            <a:r>
              <a:rPr kumimoji="1" lang="en-US" altLang="ja-JP" dirty="0"/>
              <a:t>*       78 *       16 *         3 *</a:t>
            </a:r>
          </a:p>
          <a:p>
            <a:r>
              <a:rPr kumimoji="1" lang="en-US" altLang="ja-JP" dirty="0"/>
              <a:t>*       78 *       17 *       -13 *</a:t>
            </a:r>
          </a:p>
          <a:p>
            <a:r>
              <a:rPr kumimoji="1" lang="en-US" altLang="ja-JP" dirty="0"/>
              <a:t>*       78 *       18 *        22 *</a:t>
            </a:r>
          </a:p>
          <a:p>
            <a:r>
              <a:rPr kumimoji="1" lang="en-US" altLang="ja-JP" dirty="0"/>
              <a:t>*       78 *       19 *        -3 *</a:t>
            </a:r>
          </a:p>
          <a:p>
            <a:r>
              <a:rPr kumimoji="1" lang="en-US" altLang="ja-JP" dirty="0"/>
              <a:t>*       79 *        0 *        11 *</a:t>
            </a:r>
          </a:p>
          <a:p>
            <a:r>
              <a:rPr kumimoji="1" lang="en-US" altLang="ja-JP" dirty="0"/>
              <a:t>*       79 *        1 *       -11 *</a:t>
            </a:r>
          </a:p>
          <a:p>
            <a:r>
              <a:rPr kumimoji="1" lang="en-US" altLang="ja-JP" dirty="0"/>
              <a:t>*       79 *        2 *        11 *</a:t>
            </a:r>
          </a:p>
          <a:p>
            <a:r>
              <a:rPr kumimoji="1" lang="en-US" altLang="ja-JP" dirty="0"/>
              <a:t>*       79 *        3 *       -11 *</a:t>
            </a:r>
          </a:p>
          <a:p>
            <a:r>
              <a:rPr kumimoji="1" lang="en-US" altLang="ja-JP" dirty="0"/>
              <a:t>*       79 *        4 *        11 *</a:t>
            </a:r>
          </a:p>
          <a:p>
            <a:r>
              <a:rPr kumimoji="1" lang="en-US" altLang="ja-JP" dirty="0"/>
              <a:t>*       79 *        5 *       -11 *</a:t>
            </a:r>
          </a:p>
          <a:p>
            <a:r>
              <a:rPr kumimoji="1" lang="en-US" altLang="ja-JP" dirty="0"/>
              <a:t>*       79 *        6 *        22 *</a:t>
            </a:r>
          </a:p>
          <a:p>
            <a:r>
              <a:rPr kumimoji="1" lang="en-US" altLang="ja-JP" dirty="0"/>
              <a:t>*       79 *        7 *        22 *</a:t>
            </a:r>
          </a:p>
          <a:p>
            <a:r>
              <a:rPr kumimoji="1" lang="en-US" altLang="ja-JP" dirty="0"/>
              <a:t>*       79 *        8 *       -15 *</a:t>
            </a:r>
          </a:p>
          <a:p>
            <a:r>
              <a:rPr kumimoji="1" lang="en-US" altLang="ja-JP" dirty="0"/>
              <a:t>*       79 *        9 *        15 *</a:t>
            </a:r>
          </a:p>
          <a:p>
            <a:r>
              <a:rPr kumimoji="1" lang="en-US" altLang="ja-JP" dirty="0"/>
              <a:t>*       79 *       10 *        -5 *</a:t>
            </a:r>
          </a:p>
          <a:p>
            <a:r>
              <a:rPr kumimoji="1" lang="en-US" altLang="ja-JP" dirty="0"/>
              <a:t>*       79 *       11 *         5 *</a:t>
            </a:r>
          </a:p>
          <a:p>
            <a:r>
              <a:rPr kumimoji="1" lang="en-US" altLang="ja-JP" dirty="0"/>
              <a:t>*       79 *       12 *        94 *</a:t>
            </a:r>
          </a:p>
          <a:p>
            <a:r>
              <a:rPr kumimoji="1" lang="en-US" altLang="ja-JP" dirty="0"/>
              <a:t>*       79 *       13 *       -15 *</a:t>
            </a:r>
          </a:p>
          <a:p>
            <a:r>
              <a:rPr kumimoji="1" lang="en-US" altLang="ja-JP" dirty="0"/>
              <a:t>*       79 *       14 *        15 *</a:t>
            </a:r>
          </a:p>
          <a:p>
            <a:r>
              <a:rPr kumimoji="1" lang="en-US" altLang="ja-JP" dirty="0"/>
              <a:t>*       79 *       15 *        -5 *</a:t>
            </a:r>
          </a:p>
          <a:p>
            <a:r>
              <a:rPr kumimoji="1" lang="en-US" altLang="ja-JP" dirty="0"/>
              <a:t>*       79 *       16 *         5 *</a:t>
            </a:r>
          </a:p>
          <a:p>
            <a:r>
              <a:rPr kumimoji="1" lang="en-US" altLang="ja-JP" dirty="0"/>
              <a:t>*       79 *       17 *         5 *</a:t>
            </a:r>
          </a:p>
          <a:p>
            <a:r>
              <a:rPr kumimoji="1" lang="en-US" altLang="ja-JP" dirty="0"/>
              <a:t>*       79 *       18 *        21 *</a:t>
            </a:r>
          </a:p>
          <a:p>
            <a:r>
              <a:rPr kumimoji="1" lang="en-US" altLang="ja-JP" dirty="0"/>
              <a:t>*       79 *       19 *         5 *</a:t>
            </a:r>
          </a:p>
          <a:p>
            <a:r>
              <a:rPr kumimoji="1" lang="en-US" altLang="ja-JP" dirty="0"/>
              <a:t>Type &lt;CR&gt; to continue or q to quit ==&gt;</a:t>
            </a:r>
          </a:p>
          <a:p>
            <a:r>
              <a:rPr kumimoji="1" lang="en-US" altLang="ja-JP" dirty="0"/>
              <a:t>*       80 *        0 *        11 *</a:t>
            </a:r>
          </a:p>
          <a:p>
            <a:r>
              <a:rPr kumimoji="1" lang="en-US" altLang="ja-JP" dirty="0"/>
              <a:t>*       80 *        1 *       -11 *</a:t>
            </a:r>
          </a:p>
          <a:p>
            <a:r>
              <a:rPr kumimoji="1" lang="en-US" altLang="ja-JP" dirty="0"/>
              <a:t>*       80 *        2 *        11 *</a:t>
            </a:r>
          </a:p>
          <a:p>
            <a:r>
              <a:rPr kumimoji="1" lang="en-US" altLang="ja-JP" dirty="0"/>
              <a:t>*       80 *        3 *       -11 *</a:t>
            </a:r>
          </a:p>
          <a:p>
            <a:r>
              <a:rPr kumimoji="1" lang="en-US" altLang="ja-JP" dirty="0"/>
              <a:t>*       80 *        4 *        11 *</a:t>
            </a:r>
          </a:p>
          <a:p>
            <a:r>
              <a:rPr kumimoji="1" lang="en-US" altLang="ja-JP" dirty="0"/>
              <a:t>*       80 *        5 *       -11 *</a:t>
            </a:r>
          </a:p>
          <a:p>
            <a:r>
              <a:rPr kumimoji="1" lang="en-US" altLang="ja-JP" dirty="0"/>
              <a:t>*       80 *        6 *        22 *</a:t>
            </a:r>
          </a:p>
          <a:p>
            <a:r>
              <a:rPr kumimoji="1" lang="en-US" altLang="ja-JP" dirty="0"/>
              <a:t>*       80 *        7 *        22 *</a:t>
            </a:r>
          </a:p>
          <a:p>
            <a:r>
              <a:rPr kumimoji="1" lang="en-US" altLang="ja-JP" dirty="0"/>
              <a:t>*       80 *        8 *       -13 *</a:t>
            </a:r>
          </a:p>
          <a:p>
            <a:r>
              <a:rPr kumimoji="1" lang="en-US" altLang="ja-JP" dirty="0"/>
              <a:t>*       80 *        9 *        13 *</a:t>
            </a:r>
          </a:p>
          <a:p>
            <a:r>
              <a:rPr kumimoji="1" lang="en-US" altLang="ja-JP" dirty="0"/>
              <a:t>*       80 *       10 *        -5 *</a:t>
            </a:r>
          </a:p>
          <a:p>
            <a:r>
              <a:rPr kumimoji="1" lang="en-US" altLang="ja-JP" dirty="0"/>
              <a:t>*       80 *       11 *         5 *</a:t>
            </a:r>
          </a:p>
          <a:p>
            <a:r>
              <a:rPr kumimoji="1" lang="en-US" altLang="ja-JP" dirty="0"/>
              <a:t>*       80 *       12 *        94 *</a:t>
            </a:r>
          </a:p>
          <a:p>
            <a:r>
              <a:rPr kumimoji="1" lang="en-US" altLang="ja-JP" dirty="0"/>
              <a:t>*       80 *       13 *       -13 *</a:t>
            </a:r>
          </a:p>
          <a:p>
            <a:r>
              <a:rPr kumimoji="1" lang="en-US" altLang="ja-JP" dirty="0"/>
              <a:t>*       80 *       14 *        13 *</a:t>
            </a:r>
          </a:p>
          <a:p>
            <a:r>
              <a:rPr kumimoji="1" lang="en-US" altLang="ja-JP" dirty="0"/>
              <a:t>*       80 *       15 *        -5 *</a:t>
            </a:r>
          </a:p>
          <a:p>
            <a:r>
              <a:rPr kumimoji="1" lang="en-US" altLang="ja-JP" dirty="0"/>
              <a:t>*       80 *       16 *         5 *</a:t>
            </a:r>
          </a:p>
          <a:p>
            <a:r>
              <a:rPr kumimoji="1" lang="en-US" altLang="ja-JP" dirty="0"/>
              <a:t>*       80 *       17 *       -13 *</a:t>
            </a:r>
          </a:p>
          <a:p>
            <a:r>
              <a:rPr kumimoji="1" lang="en-US" altLang="ja-JP" dirty="0"/>
              <a:t>*       80 *       18 *        22 *</a:t>
            </a:r>
          </a:p>
          <a:p>
            <a:r>
              <a:rPr kumimoji="1" lang="en-US" altLang="ja-JP" dirty="0"/>
              <a:t>*       80 *       19 *        13 *</a:t>
            </a:r>
          </a:p>
          <a:p>
            <a:r>
              <a:rPr kumimoji="1" lang="en-US" altLang="ja-JP" dirty="0"/>
              <a:t>*       81 *        0 *        11 *</a:t>
            </a:r>
          </a:p>
          <a:p>
            <a:r>
              <a:rPr kumimoji="1" lang="en-US" altLang="ja-JP" dirty="0"/>
              <a:t>*       81 *        1 *       -11 *</a:t>
            </a:r>
          </a:p>
          <a:p>
            <a:r>
              <a:rPr kumimoji="1" lang="en-US" altLang="ja-JP" dirty="0"/>
              <a:t>*       81 *        2 *        11 *</a:t>
            </a:r>
          </a:p>
          <a:p>
            <a:r>
              <a:rPr kumimoji="1" lang="en-US" altLang="ja-JP" dirty="0"/>
              <a:t>*       81 *        3 *       -11 *</a:t>
            </a:r>
          </a:p>
          <a:p>
            <a:r>
              <a:rPr kumimoji="1" lang="en-US" altLang="ja-JP" dirty="0"/>
              <a:t>*       81 *        4 *        11 *</a:t>
            </a:r>
          </a:p>
          <a:p>
            <a:r>
              <a:rPr kumimoji="1" lang="en-US" altLang="ja-JP" dirty="0"/>
              <a:t>Type &lt;CR&gt; to continue or q to quit ==&gt;</a:t>
            </a:r>
          </a:p>
          <a:p>
            <a:r>
              <a:rPr kumimoji="1" lang="en-US" altLang="ja-JP" dirty="0"/>
              <a:t>*       81 *        5 *       -11 *</a:t>
            </a:r>
          </a:p>
          <a:p>
            <a:r>
              <a:rPr kumimoji="1" lang="en-US" altLang="ja-JP" dirty="0"/>
              <a:t>*       81 *        6 *        22 *</a:t>
            </a:r>
          </a:p>
          <a:p>
            <a:r>
              <a:rPr kumimoji="1" lang="en-US" altLang="ja-JP" dirty="0"/>
              <a:t>*       81 *        7 *        22 *</a:t>
            </a:r>
          </a:p>
          <a:p>
            <a:r>
              <a:rPr kumimoji="1" lang="en-US" altLang="ja-JP" dirty="0"/>
              <a:t>*       81 *        8 *        23 *</a:t>
            </a:r>
          </a:p>
          <a:p>
            <a:r>
              <a:rPr kumimoji="1" lang="en-US" altLang="ja-JP" dirty="0"/>
              <a:t>*       81 *        9 *        23 *</a:t>
            </a:r>
          </a:p>
          <a:p>
            <a:r>
              <a:rPr kumimoji="1" lang="en-US" altLang="ja-JP" dirty="0"/>
              <a:t>*       81 *       10 *       -13 *</a:t>
            </a:r>
          </a:p>
          <a:p>
            <a:r>
              <a:rPr kumimoji="1" lang="en-US" altLang="ja-JP" dirty="0"/>
              <a:t>*       81 *       11 *        13 *</a:t>
            </a:r>
          </a:p>
          <a:p>
            <a:r>
              <a:rPr kumimoji="1" lang="en-US" altLang="ja-JP" dirty="0"/>
              <a:t>*       81 *       12 *        -1 *</a:t>
            </a:r>
          </a:p>
          <a:p>
            <a:r>
              <a:rPr kumimoji="1" lang="en-US" altLang="ja-JP" dirty="0"/>
              <a:t>*       81 *       13 *         1 *</a:t>
            </a:r>
          </a:p>
          <a:p>
            <a:r>
              <a:rPr kumimoji="1" lang="en-US" altLang="ja-JP" dirty="0"/>
              <a:t>*       81 *       14 *       -13 *</a:t>
            </a:r>
          </a:p>
          <a:p>
            <a:r>
              <a:rPr kumimoji="1" lang="en-US" altLang="ja-JP" dirty="0"/>
              <a:t>*       81 *       15 *        13 *</a:t>
            </a:r>
          </a:p>
          <a:p>
            <a:r>
              <a:rPr kumimoji="1" lang="en-US" altLang="ja-JP" dirty="0"/>
              <a:t>*       81 *       16 *        94 *</a:t>
            </a:r>
          </a:p>
          <a:p>
            <a:r>
              <a:rPr kumimoji="1" lang="en-US" altLang="ja-JP" dirty="0"/>
              <a:t>*       81 *       17 *        -1 *</a:t>
            </a:r>
          </a:p>
          <a:p>
            <a:r>
              <a:rPr kumimoji="1" lang="en-US" altLang="ja-JP" dirty="0"/>
              <a:t>*       81 *       18 *         1 *</a:t>
            </a:r>
          </a:p>
          <a:p>
            <a:r>
              <a:rPr kumimoji="1" lang="en-US" altLang="ja-JP" dirty="0"/>
              <a:t>*       81 *       19 *        -1 *</a:t>
            </a:r>
          </a:p>
          <a:p>
            <a:r>
              <a:rPr kumimoji="1" lang="en-US" altLang="ja-JP" dirty="0"/>
              <a:t>*       82 *        0 *        11 *</a:t>
            </a:r>
          </a:p>
          <a:p>
            <a:r>
              <a:rPr kumimoji="1" lang="en-US" altLang="ja-JP" dirty="0"/>
              <a:t>*       82 *        1 *       -11 *</a:t>
            </a:r>
          </a:p>
          <a:p>
            <a:r>
              <a:rPr kumimoji="1" lang="en-US" altLang="ja-JP" dirty="0"/>
              <a:t>*       82 *        2 *        11 *</a:t>
            </a:r>
          </a:p>
          <a:p>
            <a:r>
              <a:rPr kumimoji="1" lang="en-US" altLang="ja-JP" dirty="0"/>
              <a:t>*       82 *        3 *       -11 *</a:t>
            </a:r>
          </a:p>
          <a:p>
            <a:r>
              <a:rPr kumimoji="1" lang="en-US" altLang="ja-JP" dirty="0"/>
              <a:t>*       82 *        4 *        11 *</a:t>
            </a:r>
          </a:p>
          <a:p>
            <a:r>
              <a:rPr kumimoji="1" lang="en-US" altLang="ja-JP" dirty="0"/>
              <a:t>*       82 *        5 *       -11 *</a:t>
            </a:r>
          </a:p>
          <a:p>
            <a:r>
              <a:rPr kumimoji="1" lang="en-US" altLang="ja-JP" dirty="0"/>
              <a:t>*       82 *        6 *        22 *</a:t>
            </a:r>
          </a:p>
          <a:p>
            <a:r>
              <a:rPr kumimoji="1" lang="en-US" altLang="ja-JP" dirty="0"/>
              <a:t>*       82 *        7 *        22 *</a:t>
            </a:r>
          </a:p>
          <a:p>
            <a:r>
              <a:rPr kumimoji="1" lang="en-US" altLang="ja-JP" dirty="0"/>
              <a:t>*       82 *        8 *       -15 *</a:t>
            </a:r>
          </a:p>
          <a:p>
            <a:r>
              <a:rPr kumimoji="1" lang="en-US" altLang="ja-JP" dirty="0"/>
              <a:t>*       82 *        9 *        15 *</a:t>
            </a:r>
          </a:p>
          <a:p>
            <a:r>
              <a:rPr kumimoji="1" lang="en-US" altLang="ja-JP" dirty="0"/>
              <a:t>Type &lt;CR&gt; to continue or q to quit ==&gt;</a:t>
            </a:r>
          </a:p>
          <a:p>
            <a:r>
              <a:rPr kumimoji="1" lang="en-US" altLang="ja-JP" dirty="0"/>
              <a:t>*       82 *       10 *        -1 *</a:t>
            </a:r>
          </a:p>
          <a:p>
            <a:r>
              <a:rPr kumimoji="1" lang="en-US" altLang="ja-JP" dirty="0"/>
              <a:t>*       82 *       11 *         1 *</a:t>
            </a:r>
          </a:p>
          <a:p>
            <a:r>
              <a:rPr kumimoji="1" lang="en-US" altLang="ja-JP" dirty="0"/>
              <a:t>*       82 *       12 *        94 *</a:t>
            </a:r>
          </a:p>
          <a:p>
            <a:r>
              <a:rPr kumimoji="1" lang="en-US" altLang="ja-JP" dirty="0"/>
              <a:t>*       82 *       13 *       -15 *</a:t>
            </a:r>
          </a:p>
          <a:p>
            <a:r>
              <a:rPr kumimoji="1" lang="en-US" altLang="ja-JP" dirty="0"/>
              <a:t>*       82 *       14 *        15 *</a:t>
            </a:r>
          </a:p>
          <a:p>
            <a:r>
              <a:rPr kumimoji="1" lang="en-US" altLang="ja-JP" dirty="0"/>
              <a:t>*       82 *       15 *        -1 *</a:t>
            </a:r>
          </a:p>
          <a:p>
            <a:r>
              <a:rPr kumimoji="1" lang="en-US" altLang="ja-JP" dirty="0"/>
              <a:t>*       82 *       16 *         1 *</a:t>
            </a:r>
          </a:p>
          <a:p>
            <a:r>
              <a:rPr kumimoji="1" lang="en-US" altLang="ja-JP" dirty="0"/>
              <a:t>*       82 *       17 *        -1 *</a:t>
            </a:r>
          </a:p>
          <a:p>
            <a:r>
              <a:rPr kumimoji="1" lang="en-US" altLang="ja-JP" dirty="0"/>
              <a:t>*       82 *       18 *        21 *</a:t>
            </a:r>
          </a:p>
          <a:p>
            <a:r>
              <a:rPr kumimoji="1" lang="en-US" altLang="ja-JP" dirty="0"/>
              <a:t>*       82 *       19 *         1 *</a:t>
            </a:r>
          </a:p>
          <a:p>
            <a:r>
              <a:rPr kumimoji="1" lang="en-US" altLang="ja-JP" dirty="0"/>
              <a:t>*       83 *        0 *        11 *</a:t>
            </a:r>
          </a:p>
          <a:p>
            <a:r>
              <a:rPr kumimoji="1" lang="en-US" altLang="ja-JP" dirty="0"/>
              <a:t>*       83 *        1 *       -11 *</a:t>
            </a:r>
          </a:p>
          <a:p>
            <a:r>
              <a:rPr kumimoji="1" lang="en-US" altLang="ja-JP" dirty="0"/>
              <a:t>*       83 *        2 *        11 *</a:t>
            </a:r>
          </a:p>
          <a:p>
            <a:r>
              <a:rPr kumimoji="1" lang="en-US" altLang="ja-JP" dirty="0"/>
              <a:t>*       83 *        3 *       -11 *</a:t>
            </a:r>
          </a:p>
          <a:p>
            <a:r>
              <a:rPr kumimoji="1" lang="en-US" altLang="ja-JP" dirty="0"/>
              <a:t>*       83 *        4 *        11 *</a:t>
            </a:r>
          </a:p>
          <a:p>
            <a:r>
              <a:rPr kumimoji="1" lang="en-US" altLang="ja-JP" dirty="0"/>
              <a:t>*       83 *        5 *       -11 *</a:t>
            </a:r>
          </a:p>
          <a:p>
            <a:r>
              <a:rPr kumimoji="1" lang="en-US" altLang="ja-JP" dirty="0"/>
              <a:t>*       83 *        6 *        22 *</a:t>
            </a:r>
          </a:p>
          <a:p>
            <a:r>
              <a:rPr kumimoji="1" lang="en-US" altLang="ja-JP" dirty="0"/>
              <a:t>*       83 *        7 *        22 *</a:t>
            </a:r>
          </a:p>
          <a:p>
            <a:r>
              <a:rPr kumimoji="1" lang="en-US" altLang="ja-JP" dirty="0"/>
              <a:t>*       83 *        8 *        23 *</a:t>
            </a:r>
          </a:p>
          <a:p>
            <a:r>
              <a:rPr kumimoji="1" lang="en-US" altLang="ja-JP" dirty="0"/>
              <a:t>*       83 *        9 *       -13 *</a:t>
            </a:r>
          </a:p>
          <a:p>
            <a:r>
              <a:rPr kumimoji="1" lang="en-US" altLang="ja-JP" dirty="0"/>
              <a:t>*       83 *       10 *        13 *</a:t>
            </a:r>
          </a:p>
          <a:p>
            <a:r>
              <a:rPr kumimoji="1" lang="en-US" altLang="ja-JP" dirty="0"/>
              <a:t>*       83 *       11 *        -5 *</a:t>
            </a:r>
          </a:p>
          <a:p>
            <a:r>
              <a:rPr kumimoji="1" lang="en-US" altLang="ja-JP" dirty="0"/>
              <a:t>*       83 *       12 *         5 *</a:t>
            </a:r>
          </a:p>
          <a:p>
            <a:r>
              <a:rPr kumimoji="1" lang="en-US" altLang="ja-JP" dirty="0"/>
              <a:t>*       83 *       13 *        -5 *</a:t>
            </a:r>
          </a:p>
          <a:p>
            <a:r>
              <a:rPr kumimoji="1" lang="en-US" altLang="ja-JP" dirty="0"/>
              <a:t>*       83 *       14 *         5 *</a:t>
            </a:r>
          </a:p>
          <a:p>
            <a:r>
              <a:rPr kumimoji="1" lang="en-US" altLang="ja-JP" dirty="0"/>
              <a:t>Type &lt;CR&gt; to continue or q to quit ==&gt;</a:t>
            </a:r>
          </a:p>
          <a:p>
            <a:r>
              <a:rPr kumimoji="1" lang="en-US" altLang="ja-JP" dirty="0"/>
              <a:t>*       83 *       15 *        94 *</a:t>
            </a:r>
          </a:p>
          <a:p>
            <a:r>
              <a:rPr kumimoji="1" lang="en-US" altLang="ja-JP" dirty="0"/>
              <a:t>*       83 *       16 *       -13 *</a:t>
            </a:r>
          </a:p>
          <a:p>
            <a:r>
              <a:rPr kumimoji="1" lang="en-US" altLang="ja-JP" dirty="0"/>
              <a:t>*       83 *       17 *        13 *</a:t>
            </a:r>
          </a:p>
          <a:p>
            <a:r>
              <a:rPr kumimoji="1" lang="en-US" altLang="ja-JP" dirty="0"/>
              <a:t>*       83 *       18 *       -13 *</a:t>
            </a:r>
          </a:p>
          <a:p>
            <a:r>
              <a:rPr kumimoji="1" lang="en-US" altLang="ja-JP" dirty="0"/>
              <a:t>*       83 *       19 *        22 *</a:t>
            </a:r>
          </a:p>
          <a:p>
            <a:r>
              <a:rPr kumimoji="1" lang="en-US" altLang="ja-JP" dirty="0"/>
              <a:t>*       84 *        0 *        11 *</a:t>
            </a:r>
          </a:p>
          <a:p>
            <a:r>
              <a:rPr kumimoji="1" lang="en-US" altLang="ja-JP" dirty="0"/>
              <a:t>*       84 *        1 *       -11 *</a:t>
            </a:r>
          </a:p>
          <a:p>
            <a:r>
              <a:rPr kumimoji="1" lang="en-US" altLang="ja-JP" dirty="0"/>
              <a:t>*       84 *        2 *        11 *</a:t>
            </a:r>
          </a:p>
          <a:p>
            <a:r>
              <a:rPr kumimoji="1" lang="en-US" altLang="ja-JP" dirty="0"/>
              <a:t>*       84 *        3 *       -11 *</a:t>
            </a:r>
          </a:p>
          <a:p>
            <a:r>
              <a:rPr kumimoji="1" lang="en-US" altLang="ja-JP" dirty="0"/>
              <a:t>*       84 *        4 *        11 *</a:t>
            </a:r>
          </a:p>
          <a:p>
            <a:r>
              <a:rPr kumimoji="1" lang="en-US" altLang="ja-JP" dirty="0"/>
              <a:t>*       84 *        5 *       -11 *</a:t>
            </a:r>
          </a:p>
          <a:p>
            <a:r>
              <a:rPr kumimoji="1" lang="en-US" altLang="ja-JP" dirty="0"/>
              <a:t>*       84 *        6 *        22 *</a:t>
            </a:r>
          </a:p>
          <a:p>
            <a:r>
              <a:rPr kumimoji="1" lang="en-US" altLang="ja-JP" dirty="0"/>
              <a:t>*       84 *        7 *        22 *</a:t>
            </a:r>
          </a:p>
          <a:p>
            <a:r>
              <a:rPr kumimoji="1" lang="en-US" altLang="ja-JP" dirty="0"/>
              <a:t>*       84 *        8 *        23 *</a:t>
            </a:r>
          </a:p>
          <a:p>
            <a:r>
              <a:rPr kumimoji="1" lang="en-US" altLang="ja-JP" dirty="0"/>
              <a:t>*       84 *        9 *        23 *</a:t>
            </a:r>
          </a:p>
          <a:p>
            <a:r>
              <a:rPr kumimoji="1" lang="en-US" altLang="ja-JP" dirty="0"/>
              <a:t>*       84 *       10 *       -13 *</a:t>
            </a:r>
          </a:p>
          <a:p>
            <a:r>
              <a:rPr kumimoji="1" lang="en-US" altLang="ja-JP" dirty="0"/>
              <a:t>*       84 *       11 *        13 *</a:t>
            </a:r>
          </a:p>
          <a:p>
            <a:r>
              <a:rPr kumimoji="1" lang="en-US" altLang="ja-JP" dirty="0"/>
              <a:t>*       84 *       12 *        -1 *</a:t>
            </a:r>
          </a:p>
          <a:p>
            <a:r>
              <a:rPr kumimoji="1" lang="en-US" altLang="ja-JP" dirty="0"/>
              <a:t>*       84 *       13 *         1 *</a:t>
            </a:r>
          </a:p>
          <a:p>
            <a:r>
              <a:rPr kumimoji="1" lang="en-US" altLang="ja-JP" dirty="0"/>
              <a:t>*       84 *       14 *       -13 *</a:t>
            </a:r>
          </a:p>
          <a:p>
            <a:r>
              <a:rPr kumimoji="1" lang="en-US" altLang="ja-JP" dirty="0"/>
              <a:t>*       84 *       15 *        13 *</a:t>
            </a:r>
          </a:p>
          <a:p>
            <a:r>
              <a:rPr kumimoji="1" lang="en-US" altLang="ja-JP" dirty="0"/>
              <a:t>*       84 *       16 *        94 *</a:t>
            </a:r>
          </a:p>
          <a:p>
            <a:r>
              <a:rPr kumimoji="1" lang="en-US" altLang="ja-JP" dirty="0"/>
              <a:t>*       84 *       17 *        -1 *</a:t>
            </a:r>
          </a:p>
          <a:p>
            <a:r>
              <a:rPr kumimoji="1" lang="en-US" altLang="ja-JP" dirty="0"/>
              <a:t>*       84 *       18 *         1 *</a:t>
            </a:r>
          </a:p>
          <a:p>
            <a:r>
              <a:rPr kumimoji="1" lang="en-US" altLang="ja-JP" dirty="0"/>
              <a:t>*       84 *       19 *        -1 *</a:t>
            </a:r>
          </a:p>
          <a:p>
            <a:r>
              <a:rPr kumimoji="1" lang="en-US" altLang="ja-JP" dirty="0"/>
              <a:t>Type &lt;CR&gt; to continue or q to quit ==&gt;</a:t>
            </a:r>
          </a:p>
          <a:p>
            <a:r>
              <a:rPr kumimoji="1" lang="en-US" altLang="ja-JP" dirty="0"/>
              <a:t>*       85 *        0 *        11 *</a:t>
            </a:r>
          </a:p>
          <a:p>
            <a:r>
              <a:rPr kumimoji="1" lang="en-US" altLang="ja-JP" dirty="0"/>
              <a:t>*       85 *        1 *       -11 *</a:t>
            </a:r>
          </a:p>
          <a:p>
            <a:r>
              <a:rPr kumimoji="1" lang="en-US" altLang="ja-JP" dirty="0"/>
              <a:t>*       85 *        2 *        11 *</a:t>
            </a:r>
          </a:p>
          <a:p>
            <a:r>
              <a:rPr kumimoji="1" lang="en-US" altLang="ja-JP" dirty="0"/>
              <a:t>*       85 *        3 *       -11 *</a:t>
            </a:r>
          </a:p>
          <a:p>
            <a:r>
              <a:rPr kumimoji="1" lang="en-US" altLang="ja-JP" dirty="0"/>
              <a:t>*       85 *        4 *        11 *</a:t>
            </a:r>
          </a:p>
          <a:p>
            <a:r>
              <a:rPr kumimoji="1" lang="en-US" altLang="ja-JP" dirty="0"/>
              <a:t>*       85 *        5 *       -11 *</a:t>
            </a:r>
          </a:p>
          <a:p>
            <a:r>
              <a:rPr kumimoji="1" lang="en-US" altLang="ja-JP" dirty="0"/>
              <a:t>*       85 *        6 *        22 *</a:t>
            </a:r>
          </a:p>
          <a:p>
            <a:r>
              <a:rPr kumimoji="1" lang="en-US" altLang="ja-JP" dirty="0"/>
              <a:t>*       85 *        7 *        22 *</a:t>
            </a:r>
          </a:p>
          <a:p>
            <a:r>
              <a:rPr kumimoji="1" lang="en-US" altLang="ja-JP" dirty="0"/>
              <a:t>*       85 *        8 *        23 *</a:t>
            </a:r>
          </a:p>
          <a:p>
            <a:r>
              <a:rPr kumimoji="1" lang="en-US" altLang="ja-JP" dirty="0"/>
              <a:t>*       85 *        9 *        23 *</a:t>
            </a:r>
          </a:p>
          <a:p>
            <a:r>
              <a:rPr kumimoji="1" lang="en-US" altLang="ja-JP" dirty="0"/>
              <a:t>*       85 *       10 *       -15 *</a:t>
            </a:r>
          </a:p>
          <a:p>
            <a:r>
              <a:rPr kumimoji="1" lang="en-US" altLang="ja-JP" dirty="0"/>
              <a:t>*       85 *       11 *        15 *</a:t>
            </a:r>
          </a:p>
          <a:p>
            <a:r>
              <a:rPr kumimoji="1" lang="en-US" altLang="ja-JP" dirty="0"/>
              <a:t>*       85 *       12 *        -5 *</a:t>
            </a:r>
          </a:p>
          <a:p>
            <a:r>
              <a:rPr kumimoji="1" lang="en-US" altLang="ja-JP" dirty="0"/>
              <a:t>*       85 *       13 *         5 *</a:t>
            </a:r>
          </a:p>
          <a:p>
            <a:r>
              <a:rPr kumimoji="1" lang="en-US" altLang="ja-JP" dirty="0"/>
              <a:t>*       85 *       14 *        94 *</a:t>
            </a:r>
          </a:p>
          <a:p>
            <a:r>
              <a:rPr kumimoji="1" lang="en-US" altLang="ja-JP" dirty="0"/>
              <a:t>*       85 *       15 *        -5 *</a:t>
            </a:r>
          </a:p>
          <a:p>
            <a:r>
              <a:rPr kumimoji="1" lang="en-US" altLang="ja-JP" dirty="0"/>
              <a:t>*       85 *       16 *         5 *</a:t>
            </a:r>
          </a:p>
          <a:p>
            <a:r>
              <a:rPr kumimoji="1" lang="en-US" altLang="ja-JP" dirty="0"/>
              <a:t>*       85 *       17 *         5 *</a:t>
            </a:r>
          </a:p>
          <a:p>
            <a:r>
              <a:rPr kumimoji="1" lang="en-US" altLang="ja-JP" dirty="0"/>
              <a:t>*       85 *       18 *        21 *</a:t>
            </a:r>
          </a:p>
          <a:p>
            <a:r>
              <a:rPr kumimoji="1" lang="en-US" altLang="ja-JP" dirty="0"/>
              <a:t>*       85 *       19 *         5 *</a:t>
            </a:r>
          </a:p>
          <a:p>
            <a:r>
              <a:rPr kumimoji="1" lang="en-US" altLang="ja-JP" dirty="0"/>
              <a:t>*       86 *        0 *        11 *</a:t>
            </a:r>
          </a:p>
          <a:p>
            <a:r>
              <a:rPr kumimoji="1" lang="en-US" altLang="ja-JP" dirty="0"/>
              <a:t>*       86 *        1 *       -11 *</a:t>
            </a:r>
          </a:p>
          <a:p>
            <a:r>
              <a:rPr kumimoji="1" lang="en-US" altLang="ja-JP" dirty="0"/>
              <a:t>*       86 *        2 *        11 *</a:t>
            </a:r>
          </a:p>
          <a:p>
            <a:r>
              <a:rPr kumimoji="1" lang="en-US" altLang="ja-JP" dirty="0"/>
              <a:t>*       86 *        3 *       -11 *</a:t>
            </a:r>
          </a:p>
          <a:p>
            <a:r>
              <a:rPr kumimoji="1" lang="en-US" altLang="ja-JP" dirty="0"/>
              <a:t>*       86 *        4 *        11 *</a:t>
            </a:r>
          </a:p>
          <a:p>
            <a:r>
              <a:rPr kumimoji="1" lang="en-US" altLang="ja-JP" dirty="0"/>
              <a:t>Type &lt;CR&gt; to continue or q to quit ==&gt;</a:t>
            </a:r>
          </a:p>
          <a:p>
            <a:r>
              <a:rPr kumimoji="1" lang="en-US" altLang="ja-JP" dirty="0"/>
              <a:t>*       86 *        5 *       -11 *</a:t>
            </a:r>
          </a:p>
          <a:p>
            <a:r>
              <a:rPr kumimoji="1" lang="en-US" altLang="ja-JP" dirty="0"/>
              <a:t>*       86 *        6 *        22 *</a:t>
            </a:r>
          </a:p>
          <a:p>
            <a:r>
              <a:rPr kumimoji="1" lang="en-US" altLang="ja-JP" dirty="0"/>
              <a:t>*       86 *        7 *        22 *</a:t>
            </a:r>
          </a:p>
          <a:p>
            <a:r>
              <a:rPr kumimoji="1" lang="en-US" altLang="ja-JP" dirty="0"/>
              <a:t>*       86 *        8 *        23 *</a:t>
            </a:r>
          </a:p>
          <a:p>
            <a:r>
              <a:rPr kumimoji="1" lang="en-US" altLang="ja-JP" dirty="0"/>
              <a:t>*       86 *        9 *       -13 *</a:t>
            </a:r>
          </a:p>
          <a:p>
            <a:r>
              <a:rPr kumimoji="1" lang="en-US" altLang="ja-JP" dirty="0"/>
              <a:t>*       86 *       10 *        13 *</a:t>
            </a:r>
          </a:p>
          <a:p>
            <a:r>
              <a:rPr kumimoji="1" lang="en-US" altLang="ja-JP" dirty="0"/>
              <a:t>*       86 *       11 *        -5 *</a:t>
            </a:r>
          </a:p>
          <a:p>
            <a:r>
              <a:rPr kumimoji="1" lang="en-US" altLang="ja-JP" dirty="0"/>
              <a:t>*       86 *       12 *         5 *</a:t>
            </a:r>
          </a:p>
          <a:p>
            <a:r>
              <a:rPr kumimoji="1" lang="en-US" altLang="ja-JP" dirty="0"/>
              <a:t>*       86 *       13 *       -13 *</a:t>
            </a:r>
          </a:p>
          <a:p>
            <a:r>
              <a:rPr kumimoji="1" lang="en-US" altLang="ja-JP" dirty="0"/>
              <a:t>*       86 *       14 *        13 *</a:t>
            </a:r>
          </a:p>
          <a:p>
            <a:r>
              <a:rPr kumimoji="1" lang="en-US" altLang="ja-JP" dirty="0"/>
              <a:t>*       86 *       15 *        94 *</a:t>
            </a:r>
          </a:p>
          <a:p>
            <a:r>
              <a:rPr kumimoji="1" lang="en-US" altLang="ja-JP" dirty="0"/>
              <a:t>*       86 *       16 *        -5 *</a:t>
            </a:r>
          </a:p>
          <a:p>
            <a:r>
              <a:rPr kumimoji="1" lang="en-US" altLang="ja-JP" dirty="0"/>
              <a:t>*       86 *       17 *         5 *</a:t>
            </a:r>
          </a:p>
          <a:p>
            <a:r>
              <a:rPr kumimoji="1" lang="en-US" altLang="ja-JP" dirty="0"/>
              <a:t>*       86 *       18 *        -5 *</a:t>
            </a:r>
          </a:p>
          <a:p>
            <a:r>
              <a:rPr kumimoji="1" lang="en-US" altLang="ja-JP" dirty="0"/>
              <a:t>*       86 *       19 *        21 *</a:t>
            </a:r>
          </a:p>
          <a:p>
            <a:r>
              <a:rPr kumimoji="1" lang="en-US" altLang="ja-JP" dirty="0"/>
              <a:t>*       87 *        0 *        11 *</a:t>
            </a:r>
          </a:p>
          <a:p>
            <a:r>
              <a:rPr kumimoji="1" lang="en-US" altLang="ja-JP" dirty="0"/>
              <a:t>*       87 *        1 *       -11 *</a:t>
            </a:r>
          </a:p>
          <a:p>
            <a:r>
              <a:rPr kumimoji="1" lang="en-US" altLang="ja-JP" dirty="0"/>
              <a:t>*       87 *        2 *        11 *</a:t>
            </a:r>
          </a:p>
          <a:p>
            <a:r>
              <a:rPr kumimoji="1" lang="en-US" altLang="ja-JP" dirty="0"/>
              <a:t>*       87 *        3 *       -11 *</a:t>
            </a:r>
          </a:p>
          <a:p>
            <a:r>
              <a:rPr kumimoji="1" lang="en-US" altLang="ja-JP" dirty="0"/>
              <a:t>*       87 *        4 *        11 *</a:t>
            </a:r>
          </a:p>
          <a:p>
            <a:r>
              <a:rPr kumimoji="1" lang="en-US" altLang="ja-JP" dirty="0"/>
              <a:t>*       87 *        5 *       -11 *</a:t>
            </a:r>
          </a:p>
          <a:p>
            <a:r>
              <a:rPr kumimoji="1" lang="en-US" altLang="ja-JP" dirty="0"/>
              <a:t>*       87 *        6 *        22 *</a:t>
            </a:r>
          </a:p>
          <a:p>
            <a:r>
              <a:rPr kumimoji="1" lang="en-US" altLang="ja-JP" dirty="0"/>
              <a:t>*       87 *        7 *        22 *</a:t>
            </a:r>
          </a:p>
          <a:p>
            <a:r>
              <a:rPr kumimoji="1" lang="en-US" altLang="ja-JP" dirty="0"/>
              <a:t>*       87 *        8 *        23 *</a:t>
            </a:r>
          </a:p>
          <a:p>
            <a:r>
              <a:rPr kumimoji="1" lang="en-US" altLang="ja-JP" dirty="0"/>
              <a:t>*       87 *        9 *        23 *</a:t>
            </a:r>
          </a:p>
          <a:p>
            <a:r>
              <a:rPr kumimoji="1" lang="en-US" altLang="ja-JP" dirty="0"/>
              <a:t>Type &lt;CR&gt; to continue or q to quit ==&gt;</a:t>
            </a:r>
          </a:p>
          <a:p>
            <a:r>
              <a:rPr kumimoji="1" lang="en-US" altLang="ja-JP" dirty="0"/>
              <a:t>*       87 *       10 *       -13 *</a:t>
            </a:r>
          </a:p>
          <a:p>
            <a:r>
              <a:rPr kumimoji="1" lang="en-US" altLang="ja-JP" dirty="0"/>
              <a:t>*       87 *       11 *        13 *</a:t>
            </a:r>
          </a:p>
          <a:p>
            <a:r>
              <a:rPr kumimoji="1" lang="en-US" altLang="ja-JP" dirty="0"/>
              <a:t>*       87 *       12 *        -5 *</a:t>
            </a:r>
          </a:p>
          <a:p>
            <a:r>
              <a:rPr kumimoji="1" lang="en-US" altLang="ja-JP" dirty="0"/>
              <a:t>*       87 *       13 *         5 *</a:t>
            </a:r>
          </a:p>
          <a:p>
            <a:r>
              <a:rPr kumimoji="1" lang="en-US" altLang="ja-JP" dirty="0"/>
              <a:t>*       87 *       14 *       -13 *</a:t>
            </a:r>
          </a:p>
          <a:p>
            <a:r>
              <a:rPr kumimoji="1" lang="en-US" altLang="ja-JP" dirty="0"/>
              <a:t>*       87 *       15 *        13 *</a:t>
            </a:r>
          </a:p>
          <a:p>
            <a:r>
              <a:rPr kumimoji="1" lang="en-US" altLang="ja-JP" dirty="0"/>
              <a:t>*       87 *       16 *        94 *</a:t>
            </a:r>
          </a:p>
          <a:p>
            <a:r>
              <a:rPr kumimoji="1" lang="en-US" altLang="ja-JP" dirty="0"/>
              <a:t>*       87 *       17 *        -5 *</a:t>
            </a:r>
          </a:p>
          <a:p>
            <a:r>
              <a:rPr kumimoji="1" lang="en-US" altLang="ja-JP" dirty="0"/>
              <a:t>*       87 *       18 *         5 *</a:t>
            </a:r>
          </a:p>
          <a:p>
            <a:r>
              <a:rPr kumimoji="1" lang="en-US" altLang="ja-JP" dirty="0"/>
              <a:t>*       87 *       19 *        -5 *</a:t>
            </a:r>
          </a:p>
          <a:p>
            <a:r>
              <a:rPr kumimoji="1" lang="en-US" altLang="ja-JP" dirty="0"/>
              <a:t>*       88 *        0 *        11 *</a:t>
            </a:r>
          </a:p>
          <a:p>
            <a:r>
              <a:rPr kumimoji="1" lang="en-US" altLang="ja-JP" dirty="0"/>
              <a:t>*       88 *        1 *       -11 *</a:t>
            </a:r>
          </a:p>
          <a:p>
            <a:r>
              <a:rPr kumimoji="1" lang="en-US" altLang="ja-JP" dirty="0"/>
              <a:t>*       88 *        2 *        11 *</a:t>
            </a:r>
          </a:p>
          <a:p>
            <a:r>
              <a:rPr kumimoji="1" lang="en-US" altLang="ja-JP" dirty="0"/>
              <a:t>*       88 *        3 *       -11 *</a:t>
            </a:r>
          </a:p>
          <a:p>
            <a:r>
              <a:rPr kumimoji="1" lang="en-US" altLang="ja-JP" dirty="0"/>
              <a:t>*       88 *        4 *        11 *</a:t>
            </a:r>
          </a:p>
          <a:p>
            <a:r>
              <a:rPr kumimoji="1" lang="en-US" altLang="ja-JP" dirty="0"/>
              <a:t>*       88 *        5 *       -11 *</a:t>
            </a:r>
          </a:p>
          <a:p>
            <a:r>
              <a:rPr kumimoji="1" lang="en-US" altLang="ja-JP" dirty="0"/>
              <a:t>*       88 *        6 *        22 *</a:t>
            </a:r>
          </a:p>
          <a:p>
            <a:r>
              <a:rPr kumimoji="1" lang="en-US" altLang="ja-JP" dirty="0"/>
              <a:t>*       88 *        7 *        22 *</a:t>
            </a:r>
          </a:p>
          <a:p>
            <a:r>
              <a:rPr kumimoji="1" lang="en-US" altLang="ja-JP" dirty="0"/>
              <a:t>*       88 *        8 *        23 *</a:t>
            </a:r>
          </a:p>
          <a:p>
            <a:r>
              <a:rPr kumimoji="1" lang="en-US" altLang="ja-JP" dirty="0"/>
              <a:t>*       88 *        9 *       -13 *</a:t>
            </a:r>
          </a:p>
          <a:p>
            <a:r>
              <a:rPr kumimoji="1" lang="en-US" altLang="ja-JP" dirty="0"/>
              <a:t>*       88 *       10 *        13 *</a:t>
            </a:r>
          </a:p>
          <a:p>
            <a:r>
              <a:rPr kumimoji="1" lang="en-US" altLang="ja-JP" dirty="0"/>
              <a:t>*       88 *       11 *        -1 *</a:t>
            </a:r>
          </a:p>
          <a:p>
            <a:r>
              <a:rPr kumimoji="1" lang="en-US" altLang="ja-JP" dirty="0"/>
              <a:t>*       88 *       12 *         1 *</a:t>
            </a:r>
          </a:p>
          <a:p>
            <a:r>
              <a:rPr kumimoji="1" lang="en-US" altLang="ja-JP" dirty="0"/>
              <a:t>*       88 *       13 *        -1 *</a:t>
            </a:r>
          </a:p>
          <a:p>
            <a:r>
              <a:rPr kumimoji="1" lang="en-US" altLang="ja-JP" dirty="0"/>
              <a:t>*       88 *       14 *         1 *</a:t>
            </a:r>
          </a:p>
          <a:p>
            <a:r>
              <a:rPr kumimoji="1" lang="en-US" altLang="ja-JP" dirty="0"/>
              <a:t>Type &lt;CR&gt; to continue or q to quit ==&gt;</a:t>
            </a:r>
          </a:p>
          <a:p>
            <a:r>
              <a:rPr kumimoji="1" lang="en-US" altLang="ja-JP" dirty="0"/>
              <a:t>*       88 *       15 *        94 *</a:t>
            </a:r>
          </a:p>
          <a:p>
            <a:r>
              <a:rPr kumimoji="1" lang="en-US" altLang="ja-JP" dirty="0"/>
              <a:t>*       88 *       16 *       -13 *</a:t>
            </a:r>
          </a:p>
          <a:p>
            <a:r>
              <a:rPr kumimoji="1" lang="en-US" altLang="ja-JP" dirty="0"/>
              <a:t>*       88 *       17 *        13 *</a:t>
            </a:r>
          </a:p>
          <a:p>
            <a:r>
              <a:rPr kumimoji="1" lang="en-US" altLang="ja-JP" dirty="0"/>
              <a:t>*       88 *       18 *       -13 *</a:t>
            </a:r>
          </a:p>
          <a:p>
            <a:r>
              <a:rPr kumimoji="1" lang="en-US" altLang="ja-JP" dirty="0"/>
              <a:t>*       88 *       19 *        22 *</a:t>
            </a:r>
          </a:p>
          <a:p>
            <a:r>
              <a:rPr kumimoji="1" lang="en-US" altLang="ja-JP" dirty="0"/>
              <a:t>*       89 *        0 *        11 *</a:t>
            </a:r>
          </a:p>
          <a:p>
            <a:r>
              <a:rPr kumimoji="1" lang="en-US" altLang="ja-JP" dirty="0"/>
              <a:t>*       89 *        1 *       -11 *</a:t>
            </a:r>
          </a:p>
          <a:p>
            <a:r>
              <a:rPr kumimoji="1" lang="en-US" altLang="ja-JP" dirty="0"/>
              <a:t>*       89 *        2 *        11 *</a:t>
            </a:r>
          </a:p>
          <a:p>
            <a:r>
              <a:rPr kumimoji="1" lang="en-US" altLang="ja-JP" dirty="0"/>
              <a:t>*       89 *        3 *       -11 *</a:t>
            </a:r>
          </a:p>
          <a:p>
            <a:r>
              <a:rPr kumimoji="1" lang="en-US" altLang="ja-JP" dirty="0"/>
              <a:t>*       89 *        4 *        11 *</a:t>
            </a:r>
          </a:p>
          <a:p>
            <a:r>
              <a:rPr kumimoji="1" lang="en-US" altLang="ja-JP" dirty="0"/>
              <a:t>*       89 *        5 *       -11 *</a:t>
            </a:r>
          </a:p>
          <a:p>
            <a:r>
              <a:rPr kumimoji="1" lang="en-US" altLang="ja-JP" dirty="0"/>
              <a:t>*       89 *        6 *        22 *</a:t>
            </a:r>
          </a:p>
          <a:p>
            <a:r>
              <a:rPr kumimoji="1" lang="en-US" altLang="ja-JP" dirty="0"/>
              <a:t>*       89 *        7 *        22 *</a:t>
            </a:r>
          </a:p>
          <a:p>
            <a:r>
              <a:rPr kumimoji="1" lang="en-US" altLang="ja-JP" dirty="0"/>
              <a:t>*       89 *        8 *        23 *</a:t>
            </a:r>
          </a:p>
          <a:p>
            <a:r>
              <a:rPr kumimoji="1" lang="en-US" altLang="ja-JP" dirty="0"/>
              <a:t>*       89 *        9 *        23 *</a:t>
            </a:r>
          </a:p>
          <a:p>
            <a:r>
              <a:rPr kumimoji="1" lang="en-US" altLang="ja-JP" dirty="0"/>
              <a:t>*       89 *       10 *       -13 *</a:t>
            </a:r>
          </a:p>
          <a:p>
            <a:r>
              <a:rPr kumimoji="1" lang="en-US" altLang="ja-JP" dirty="0"/>
              <a:t>*       89 *       11 *        13 *</a:t>
            </a:r>
          </a:p>
          <a:p>
            <a:r>
              <a:rPr kumimoji="1" lang="en-US" altLang="ja-JP" dirty="0"/>
              <a:t>*       89 *       12 *        -3 *</a:t>
            </a:r>
          </a:p>
          <a:p>
            <a:r>
              <a:rPr kumimoji="1" lang="en-US" altLang="ja-JP" dirty="0"/>
              <a:t>*       89 *       13 *         3 *</a:t>
            </a:r>
          </a:p>
          <a:p>
            <a:r>
              <a:rPr kumimoji="1" lang="en-US" altLang="ja-JP" dirty="0"/>
              <a:t>*       89 *       14 *       -13 *</a:t>
            </a:r>
          </a:p>
          <a:p>
            <a:r>
              <a:rPr kumimoji="1" lang="en-US" altLang="ja-JP" dirty="0"/>
              <a:t>*       89 *       15 *        13 *</a:t>
            </a:r>
          </a:p>
          <a:p>
            <a:r>
              <a:rPr kumimoji="1" lang="en-US" altLang="ja-JP" dirty="0"/>
              <a:t>*       89 *       16 *        94 *</a:t>
            </a:r>
          </a:p>
          <a:p>
            <a:r>
              <a:rPr kumimoji="1" lang="en-US" altLang="ja-JP" dirty="0"/>
              <a:t>*       89 *       17 *        -3 *</a:t>
            </a:r>
          </a:p>
          <a:p>
            <a:r>
              <a:rPr kumimoji="1" lang="en-US" altLang="ja-JP" dirty="0"/>
              <a:t>*       89 *       18 *         3 *</a:t>
            </a:r>
          </a:p>
          <a:p>
            <a:r>
              <a:rPr kumimoji="1" lang="en-US" altLang="ja-JP" dirty="0"/>
              <a:t>*       89 *       19 *        -3 *</a:t>
            </a:r>
          </a:p>
          <a:p>
            <a:r>
              <a:rPr kumimoji="1" lang="en-US" altLang="ja-JP" dirty="0"/>
              <a:t>Type &lt;CR&gt; to continue or q to quit ==&gt;</a:t>
            </a:r>
          </a:p>
          <a:p>
            <a:r>
              <a:rPr kumimoji="1" lang="en-US" altLang="ja-JP" dirty="0"/>
              <a:t>*       90 *        0 *        11 *</a:t>
            </a:r>
          </a:p>
          <a:p>
            <a:r>
              <a:rPr kumimoji="1" lang="en-US" altLang="ja-JP" dirty="0"/>
              <a:t>*       90 *        1 *       -11 *</a:t>
            </a:r>
          </a:p>
          <a:p>
            <a:r>
              <a:rPr kumimoji="1" lang="en-US" altLang="ja-JP" dirty="0"/>
              <a:t>*       90 *        2 *        11 *</a:t>
            </a:r>
          </a:p>
          <a:p>
            <a:r>
              <a:rPr kumimoji="1" lang="en-US" altLang="ja-JP" dirty="0"/>
              <a:t>*       90 *        3 *       -11 *</a:t>
            </a:r>
          </a:p>
          <a:p>
            <a:r>
              <a:rPr kumimoji="1" lang="en-US" altLang="ja-JP" dirty="0"/>
              <a:t>*       90 *        4 *        11 *</a:t>
            </a:r>
          </a:p>
          <a:p>
            <a:r>
              <a:rPr kumimoji="1" lang="en-US" altLang="ja-JP" dirty="0"/>
              <a:t>*       90 *        5 *       -11 *</a:t>
            </a:r>
          </a:p>
          <a:p>
            <a:r>
              <a:rPr kumimoji="1" lang="en-US" altLang="ja-JP" dirty="0"/>
              <a:t>*       90 *        6 *        22 *</a:t>
            </a:r>
          </a:p>
          <a:p>
            <a:r>
              <a:rPr kumimoji="1" lang="en-US" altLang="ja-JP" dirty="0"/>
              <a:t>*       90 *        7 *        22 *</a:t>
            </a:r>
          </a:p>
          <a:p>
            <a:r>
              <a:rPr kumimoji="1" lang="en-US" altLang="ja-JP" dirty="0"/>
              <a:t>*       90 *        8 *        -4 *</a:t>
            </a:r>
          </a:p>
          <a:p>
            <a:r>
              <a:rPr kumimoji="1" lang="en-US" altLang="ja-JP" dirty="0"/>
              <a:t>*       90 *        9 *         4 *</a:t>
            </a:r>
          </a:p>
          <a:p>
            <a:r>
              <a:rPr kumimoji="1" lang="en-US" altLang="ja-JP" dirty="0"/>
              <a:t>*       90 *       10 *       -13 *</a:t>
            </a:r>
          </a:p>
          <a:p>
            <a:r>
              <a:rPr kumimoji="1" lang="en-US" altLang="ja-JP" dirty="0"/>
              <a:t>*       90 *       11 *        13 *</a:t>
            </a:r>
          </a:p>
          <a:p>
            <a:r>
              <a:rPr kumimoji="1" lang="en-US" altLang="ja-JP" dirty="0"/>
              <a:t>*       90 *       12 *        94 *</a:t>
            </a:r>
          </a:p>
          <a:p>
            <a:r>
              <a:rPr kumimoji="1" lang="en-US" altLang="ja-JP" dirty="0"/>
              <a:t>*       90 *       13 *        -4 *</a:t>
            </a:r>
          </a:p>
          <a:p>
            <a:r>
              <a:rPr kumimoji="1" lang="en-US" altLang="ja-JP" dirty="0"/>
              <a:t>*       90 *       14 *         4 *</a:t>
            </a:r>
          </a:p>
          <a:p>
            <a:r>
              <a:rPr kumimoji="1" lang="en-US" altLang="ja-JP" dirty="0"/>
              <a:t>*       90 *       15 *       -13 *</a:t>
            </a:r>
          </a:p>
          <a:p>
            <a:r>
              <a:rPr kumimoji="1" lang="en-US" altLang="ja-JP" dirty="0"/>
              <a:t>*       90 *       16 *        13 *</a:t>
            </a:r>
          </a:p>
          <a:p>
            <a:r>
              <a:rPr kumimoji="1" lang="en-US" altLang="ja-JP" dirty="0"/>
              <a:t>*       90 *       17 *         4 *</a:t>
            </a:r>
          </a:p>
          <a:p>
            <a:r>
              <a:rPr kumimoji="1" lang="en-US" altLang="ja-JP" dirty="0"/>
              <a:t>*       90 *       18 *        21 *</a:t>
            </a:r>
          </a:p>
          <a:p>
            <a:r>
              <a:rPr kumimoji="1" lang="en-US" altLang="ja-JP" dirty="0"/>
              <a:t>*       90 *       19 *       -13 *</a:t>
            </a:r>
          </a:p>
          <a:p>
            <a:r>
              <a:rPr kumimoji="1" lang="en-US" altLang="ja-JP" dirty="0"/>
              <a:t>*       91 *        0 *        11 *</a:t>
            </a:r>
          </a:p>
          <a:p>
            <a:r>
              <a:rPr kumimoji="1" lang="en-US" altLang="ja-JP" dirty="0"/>
              <a:t>*       91 *        1 *       -11 *</a:t>
            </a:r>
          </a:p>
          <a:p>
            <a:r>
              <a:rPr kumimoji="1" lang="en-US" altLang="ja-JP" dirty="0"/>
              <a:t>*       91 *        2 *        11 *</a:t>
            </a:r>
          </a:p>
          <a:p>
            <a:r>
              <a:rPr kumimoji="1" lang="en-US" altLang="ja-JP" dirty="0"/>
              <a:t>*       91 *        3 *       -11 *</a:t>
            </a:r>
          </a:p>
          <a:p>
            <a:r>
              <a:rPr kumimoji="1" lang="en-US" altLang="ja-JP" dirty="0"/>
              <a:t>*       91 *        4 *        11 *</a:t>
            </a:r>
          </a:p>
          <a:p>
            <a:r>
              <a:rPr kumimoji="1" lang="en-US" altLang="ja-JP" dirty="0"/>
              <a:t>Type &lt;CR&gt; to continue or q to quit ==&gt;</a:t>
            </a:r>
          </a:p>
          <a:p>
            <a:r>
              <a:rPr kumimoji="1" lang="en-US" altLang="ja-JP" dirty="0"/>
              <a:t>*       91 *        5 *       -11 *</a:t>
            </a:r>
          </a:p>
          <a:p>
            <a:r>
              <a:rPr kumimoji="1" lang="en-US" altLang="ja-JP" dirty="0"/>
              <a:t>*       91 *        6 *        22 *</a:t>
            </a:r>
          </a:p>
          <a:p>
            <a:r>
              <a:rPr kumimoji="1" lang="en-US" altLang="ja-JP" dirty="0"/>
              <a:t>*       91 *        7 *        22 *</a:t>
            </a:r>
          </a:p>
          <a:p>
            <a:r>
              <a:rPr kumimoji="1" lang="en-US" altLang="ja-JP" dirty="0"/>
              <a:t>*       91 *        8 *       -13 *</a:t>
            </a:r>
          </a:p>
          <a:p>
            <a:r>
              <a:rPr kumimoji="1" lang="en-US" altLang="ja-JP" dirty="0"/>
              <a:t>*       91 *        9 *        13 *</a:t>
            </a:r>
          </a:p>
          <a:p>
            <a:r>
              <a:rPr kumimoji="1" lang="en-US" altLang="ja-JP" dirty="0"/>
              <a:t>*       91 *       10 *        -3 *</a:t>
            </a:r>
          </a:p>
          <a:p>
            <a:r>
              <a:rPr kumimoji="1" lang="en-US" altLang="ja-JP" dirty="0"/>
              <a:t>*       91 *       11 *         3 *</a:t>
            </a:r>
          </a:p>
          <a:p>
            <a:r>
              <a:rPr kumimoji="1" lang="en-US" altLang="ja-JP" dirty="0"/>
              <a:t>*       91 *       12 *        94 *</a:t>
            </a:r>
          </a:p>
          <a:p>
            <a:r>
              <a:rPr kumimoji="1" lang="en-US" altLang="ja-JP" dirty="0"/>
              <a:t>*       91 *       13 *       -13 *</a:t>
            </a:r>
          </a:p>
          <a:p>
            <a:r>
              <a:rPr kumimoji="1" lang="en-US" altLang="ja-JP" dirty="0"/>
              <a:t>*       91 *       14 *        13 *</a:t>
            </a:r>
          </a:p>
          <a:p>
            <a:r>
              <a:rPr kumimoji="1" lang="en-US" altLang="ja-JP" dirty="0"/>
              <a:t>*       91 *       15 *        -3 *</a:t>
            </a:r>
          </a:p>
          <a:p>
            <a:r>
              <a:rPr kumimoji="1" lang="en-US" altLang="ja-JP" dirty="0"/>
              <a:t>*       91 *       16 *         3 *</a:t>
            </a:r>
          </a:p>
          <a:p>
            <a:r>
              <a:rPr kumimoji="1" lang="en-US" altLang="ja-JP" dirty="0"/>
              <a:t>*       91 *       17 *       -13 *</a:t>
            </a:r>
          </a:p>
          <a:p>
            <a:r>
              <a:rPr kumimoji="1" lang="en-US" altLang="ja-JP" dirty="0"/>
              <a:t>*       91 *       18 *        22 *</a:t>
            </a:r>
          </a:p>
          <a:p>
            <a:r>
              <a:rPr kumimoji="1" lang="en-US" altLang="ja-JP" dirty="0"/>
              <a:t>*       91 *       19 *        -3 *</a:t>
            </a:r>
          </a:p>
          <a:p>
            <a:r>
              <a:rPr kumimoji="1" lang="en-US" altLang="ja-JP" dirty="0"/>
              <a:t>*       92 *        0 *        11 *</a:t>
            </a:r>
          </a:p>
          <a:p>
            <a:r>
              <a:rPr kumimoji="1" lang="en-US" altLang="ja-JP" dirty="0"/>
              <a:t>*       92 *        1 *       -11 *</a:t>
            </a:r>
          </a:p>
          <a:p>
            <a:r>
              <a:rPr kumimoji="1" lang="en-US" altLang="ja-JP" dirty="0"/>
              <a:t>*       92 *        2 *        11 *</a:t>
            </a:r>
          </a:p>
          <a:p>
            <a:r>
              <a:rPr kumimoji="1" lang="en-US" altLang="ja-JP" dirty="0"/>
              <a:t>*       92 *        3 *       -11 *</a:t>
            </a:r>
          </a:p>
          <a:p>
            <a:r>
              <a:rPr kumimoji="1" lang="en-US" altLang="ja-JP" dirty="0"/>
              <a:t>*       92 *        4 *        11 *</a:t>
            </a:r>
          </a:p>
          <a:p>
            <a:r>
              <a:rPr kumimoji="1" lang="en-US" altLang="ja-JP" dirty="0"/>
              <a:t>*       92 *        5 *       -11 *</a:t>
            </a:r>
          </a:p>
          <a:p>
            <a:r>
              <a:rPr kumimoji="1" lang="en-US" altLang="ja-JP" dirty="0"/>
              <a:t>*       92 *        6 *        22 *</a:t>
            </a:r>
          </a:p>
          <a:p>
            <a:r>
              <a:rPr kumimoji="1" lang="en-US" altLang="ja-JP" dirty="0"/>
              <a:t>*       92 *        7 *        22 *</a:t>
            </a:r>
          </a:p>
          <a:p>
            <a:r>
              <a:rPr kumimoji="1" lang="en-US" altLang="ja-JP" dirty="0"/>
              <a:t>*       92 *        8 *        23 *</a:t>
            </a:r>
          </a:p>
          <a:p>
            <a:r>
              <a:rPr kumimoji="1" lang="en-US" altLang="ja-JP" dirty="0"/>
              <a:t>*       92 *        9 *       -13 *</a:t>
            </a:r>
          </a:p>
          <a:p>
            <a:r>
              <a:rPr kumimoji="1" lang="en-US" altLang="ja-JP" dirty="0"/>
              <a:t>Type &lt;CR&gt; to continue or q to quit ==&gt;</a:t>
            </a:r>
          </a:p>
          <a:p>
            <a:r>
              <a:rPr kumimoji="1" lang="en-US" altLang="ja-JP" dirty="0"/>
              <a:t>*       92 *       10 *        13 *</a:t>
            </a:r>
          </a:p>
          <a:p>
            <a:r>
              <a:rPr kumimoji="1" lang="en-US" altLang="ja-JP" dirty="0"/>
              <a:t>*       92 *       11 *        -5 *</a:t>
            </a:r>
          </a:p>
          <a:p>
            <a:r>
              <a:rPr kumimoji="1" lang="en-US" altLang="ja-JP" dirty="0"/>
              <a:t>*       92 *       12 *         5 *</a:t>
            </a:r>
          </a:p>
          <a:p>
            <a:r>
              <a:rPr kumimoji="1" lang="en-US" altLang="ja-JP" dirty="0"/>
              <a:t>*       92 *       13 *       -13 *</a:t>
            </a:r>
          </a:p>
          <a:p>
            <a:r>
              <a:rPr kumimoji="1" lang="en-US" altLang="ja-JP" dirty="0"/>
              <a:t>*       92 *       14 *        13 *</a:t>
            </a:r>
          </a:p>
          <a:p>
            <a:r>
              <a:rPr kumimoji="1" lang="en-US" altLang="ja-JP" dirty="0"/>
              <a:t>*       92 *       15 *        94 *</a:t>
            </a:r>
          </a:p>
          <a:p>
            <a:r>
              <a:rPr kumimoji="1" lang="en-US" altLang="ja-JP" dirty="0"/>
              <a:t>*       92 *       16 *        -5 *</a:t>
            </a:r>
          </a:p>
          <a:p>
            <a:r>
              <a:rPr kumimoji="1" lang="en-US" altLang="ja-JP" dirty="0"/>
              <a:t>*       92 *       17 *         5 *</a:t>
            </a:r>
          </a:p>
          <a:p>
            <a:r>
              <a:rPr kumimoji="1" lang="en-US" altLang="ja-JP" dirty="0"/>
              <a:t>*       92 *       18 *         5 *</a:t>
            </a:r>
          </a:p>
          <a:p>
            <a:r>
              <a:rPr kumimoji="1" lang="en-US" altLang="ja-JP" dirty="0"/>
              <a:t>*       92 *       19 *        21 *</a:t>
            </a:r>
          </a:p>
          <a:p>
            <a:r>
              <a:rPr kumimoji="1" lang="en-US" altLang="ja-JP" dirty="0"/>
              <a:t>*       93 *        0 *        11 *</a:t>
            </a:r>
          </a:p>
          <a:p>
            <a:r>
              <a:rPr kumimoji="1" lang="en-US" altLang="ja-JP" dirty="0"/>
              <a:t>*       93 *        1 *       -11 *</a:t>
            </a:r>
          </a:p>
          <a:p>
            <a:r>
              <a:rPr kumimoji="1" lang="en-US" altLang="ja-JP" dirty="0"/>
              <a:t>*       93 *        2 *        11 *</a:t>
            </a:r>
          </a:p>
          <a:p>
            <a:r>
              <a:rPr kumimoji="1" lang="en-US" altLang="ja-JP" dirty="0"/>
              <a:t>*       93 *        3 *       -11 *</a:t>
            </a:r>
          </a:p>
          <a:p>
            <a:r>
              <a:rPr kumimoji="1" lang="en-US" altLang="ja-JP" dirty="0"/>
              <a:t>*       93 *        4 *        11 *</a:t>
            </a:r>
          </a:p>
          <a:p>
            <a:r>
              <a:rPr kumimoji="1" lang="en-US" altLang="ja-JP" dirty="0"/>
              <a:t>*       93 *        5 *       -11 *</a:t>
            </a:r>
          </a:p>
          <a:p>
            <a:r>
              <a:rPr kumimoji="1" lang="en-US" altLang="ja-JP" dirty="0"/>
              <a:t>*       93 *        6 *        22 *</a:t>
            </a:r>
          </a:p>
          <a:p>
            <a:r>
              <a:rPr kumimoji="1" lang="en-US" altLang="ja-JP" dirty="0"/>
              <a:t>*       93 *        7 *        22 *</a:t>
            </a:r>
          </a:p>
          <a:p>
            <a:r>
              <a:rPr kumimoji="1" lang="en-US" altLang="ja-JP" dirty="0"/>
              <a:t>*       93 *        8 *        23 *</a:t>
            </a:r>
          </a:p>
          <a:p>
            <a:r>
              <a:rPr kumimoji="1" lang="en-US" altLang="ja-JP" dirty="0"/>
              <a:t>*       93 *        9 *        -2 *</a:t>
            </a:r>
          </a:p>
          <a:p>
            <a:r>
              <a:rPr kumimoji="1" lang="en-US" altLang="ja-JP" dirty="0"/>
              <a:t>*       93 *       10 *         2 *</a:t>
            </a:r>
          </a:p>
          <a:p>
            <a:r>
              <a:rPr kumimoji="1" lang="en-US" altLang="ja-JP" dirty="0"/>
              <a:t>*       93 *       11 *       -15 *</a:t>
            </a:r>
          </a:p>
          <a:p>
            <a:r>
              <a:rPr kumimoji="1" lang="en-US" altLang="ja-JP" dirty="0"/>
              <a:t>*       93 *       12 *        15 *</a:t>
            </a:r>
          </a:p>
          <a:p>
            <a:r>
              <a:rPr kumimoji="1" lang="en-US" altLang="ja-JP" dirty="0"/>
              <a:t>*       93 *       13 *        94 *</a:t>
            </a:r>
          </a:p>
          <a:p>
            <a:r>
              <a:rPr kumimoji="1" lang="en-US" altLang="ja-JP" dirty="0"/>
              <a:t>*       93 *       14 *        -2 *</a:t>
            </a:r>
          </a:p>
          <a:p>
            <a:r>
              <a:rPr kumimoji="1" lang="en-US" altLang="ja-JP" dirty="0"/>
              <a:t>Type &lt;CR&gt; to continue or q to quit ==&gt;</a:t>
            </a:r>
          </a:p>
          <a:p>
            <a:r>
              <a:rPr kumimoji="1" lang="en-US" altLang="ja-JP" dirty="0"/>
              <a:t>*       93 *       15 *         2 *</a:t>
            </a:r>
          </a:p>
          <a:p>
            <a:r>
              <a:rPr kumimoji="1" lang="en-US" altLang="ja-JP" dirty="0"/>
              <a:t>*       93 *       16 *        -2 *</a:t>
            </a:r>
          </a:p>
          <a:p>
            <a:r>
              <a:rPr kumimoji="1" lang="en-US" altLang="ja-JP" dirty="0"/>
              <a:t>*       93 *       17 *        21 *</a:t>
            </a:r>
          </a:p>
          <a:p>
            <a:r>
              <a:rPr kumimoji="1" lang="en-US" altLang="ja-JP" dirty="0"/>
              <a:t>*       93 *       18 *         2 *</a:t>
            </a:r>
          </a:p>
          <a:p>
            <a:r>
              <a:rPr kumimoji="1" lang="en-US" altLang="ja-JP" dirty="0"/>
              <a:t>*       93 *       19 *        21 *</a:t>
            </a:r>
          </a:p>
          <a:p>
            <a:r>
              <a:rPr kumimoji="1" lang="en-US" altLang="ja-JP" dirty="0"/>
              <a:t>*       94 *        0 *        11 *</a:t>
            </a:r>
          </a:p>
          <a:p>
            <a:r>
              <a:rPr kumimoji="1" lang="en-US" altLang="ja-JP" dirty="0"/>
              <a:t>*       94 *        1 *       -11 *</a:t>
            </a:r>
          </a:p>
          <a:p>
            <a:r>
              <a:rPr kumimoji="1" lang="en-US" altLang="ja-JP" dirty="0"/>
              <a:t>*       94 *        2 *        11 *</a:t>
            </a:r>
          </a:p>
          <a:p>
            <a:r>
              <a:rPr kumimoji="1" lang="en-US" altLang="ja-JP" dirty="0"/>
              <a:t>*       94 *        3 *       -11 *</a:t>
            </a:r>
          </a:p>
          <a:p>
            <a:r>
              <a:rPr kumimoji="1" lang="en-US" altLang="ja-JP" dirty="0"/>
              <a:t>*       94 *        4 *        11 *</a:t>
            </a:r>
          </a:p>
          <a:p>
            <a:r>
              <a:rPr kumimoji="1" lang="en-US" altLang="ja-JP" dirty="0"/>
              <a:t>*       94 *        5 *       -11 *</a:t>
            </a:r>
          </a:p>
          <a:p>
            <a:r>
              <a:rPr kumimoji="1" lang="en-US" altLang="ja-JP" dirty="0"/>
              <a:t>*       94 *        6 *        22 *</a:t>
            </a:r>
          </a:p>
          <a:p>
            <a:r>
              <a:rPr kumimoji="1" lang="en-US" altLang="ja-JP" dirty="0"/>
              <a:t>*       94 *        7 *        22 *</a:t>
            </a:r>
          </a:p>
          <a:p>
            <a:r>
              <a:rPr kumimoji="1" lang="en-US" altLang="ja-JP" dirty="0"/>
              <a:t>*       94 *        8 *        23 *</a:t>
            </a:r>
          </a:p>
          <a:p>
            <a:r>
              <a:rPr kumimoji="1" lang="en-US" altLang="ja-JP" dirty="0"/>
              <a:t>*       94 *        9 *        23 *</a:t>
            </a:r>
          </a:p>
          <a:p>
            <a:r>
              <a:rPr kumimoji="1" lang="en-US" altLang="ja-JP" dirty="0"/>
              <a:t>*       94 *       10 *       -13 *</a:t>
            </a:r>
          </a:p>
          <a:p>
            <a:r>
              <a:rPr kumimoji="1" lang="en-US" altLang="ja-JP" dirty="0"/>
              <a:t>*       94 *       11 *        13 *</a:t>
            </a:r>
          </a:p>
          <a:p>
            <a:r>
              <a:rPr kumimoji="1" lang="en-US" altLang="ja-JP" dirty="0"/>
              <a:t>*       94 *       12 *        -1 *</a:t>
            </a:r>
          </a:p>
          <a:p>
            <a:r>
              <a:rPr kumimoji="1" lang="en-US" altLang="ja-JP" dirty="0"/>
              <a:t>*       94 *       13 *         1 *</a:t>
            </a:r>
          </a:p>
          <a:p>
            <a:r>
              <a:rPr kumimoji="1" lang="en-US" altLang="ja-JP" dirty="0"/>
              <a:t>*       94 *       14 *       -13 *</a:t>
            </a:r>
          </a:p>
          <a:p>
            <a:r>
              <a:rPr kumimoji="1" lang="en-US" altLang="ja-JP" dirty="0"/>
              <a:t>*       94 *       15 *        13 *</a:t>
            </a:r>
          </a:p>
          <a:p>
            <a:r>
              <a:rPr kumimoji="1" lang="en-US" altLang="ja-JP" dirty="0"/>
              <a:t>*       94 *       16 *        94 *</a:t>
            </a:r>
          </a:p>
          <a:p>
            <a:r>
              <a:rPr kumimoji="1" lang="en-US" altLang="ja-JP" dirty="0"/>
              <a:t>*       94 *       17 *        -1 *</a:t>
            </a:r>
          </a:p>
          <a:p>
            <a:r>
              <a:rPr kumimoji="1" lang="en-US" altLang="ja-JP" dirty="0"/>
              <a:t>*       94 *       18 *         1 *</a:t>
            </a:r>
          </a:p>
          <a:p>
            <a:r>
              <a:rPr kumimoji="1" lang="en-US" altLang="ja-JP" dirty="0"/>
              <a:t>*       94 *       19 *        -1 *</a:t>
            </a:r>
          </a:p>
          <a:p>
            <a:r>
              <a:rPr kumimoji="1" lang="en-US" altLang="ja-JP" dirty="0"/>
              <a:t>Type &lt;CR&gt; to continue or q to quit ==&gt;</a:t>
            </a:r>
          </a:p>
          <a:p>
            <a:r>
              <a:rPr kumimoji="1" lang="en-US" altLang="ja-JP" dirty="0"/>
              <a:t>*       95 *        0 *        11 *</a:t>
            </a:r>
          </a:p>
          <a:p>
            <a:r>
              <a:rPr kumimoji="1" lang="en-US" altLang="ja-JP" dirty="0"/>
              <a:t>*       95 *        1 *       -11 *</a:t>
            </a:r>
          </a:p>
          <a:p>
            <a:r>
              <a:rPr kumimoji="1" lang="en-US" altLang="ja-JP" dirty="0"/>
              <a:t>*       95 *        2 *        11 *</a:t>
            </a:r>
          </a:p>
          <a:p>
            <a:r>
              <a:rPr kumimoji="1" lang="en-US" altLang="ja-JP" dirty="0"/>
              <a:t>*       95 *        3 *       -11 *</a:t>
            </a:r>
          </a:p>
          <a:p>
            <a:r>
              <a:rPr kumimoji="1" lang="en-US" altLang="ja-JP" dirty="0"/>
              <a:t>*       95 *        4 *        11 *</a:t>
            </a:r>
          </a:p>
          <a:p>
            <a:r>
              <a:rPr kumimoji="1" lang="en-US" altLang="ja-JP" dirty="0"/>
              <a:t>*       95 *        5 *       -11 *</a:t>
            </a:r>
          </a:p>
          <a:p>
            <a:r>
              <a:rPr kumimoji="1" lang="en-US" altLang="ja-JP" dirty="0"/>
              <a:t>*       95 *        6 *        22 *</a:t>
            </a:r>
          </a:p>
          <a:p>
            <a:r>
              <a:rPr kumimoji="1" lang="en-US" altLang="ja-JP" dirty="0"/>
              <a:t>*       95 *        7 *        22 *</a:t>
            </a:r>
          </a:p>
          <a:p>
            <a:r>
              <a:rPr kumimoji="1" lang="en-US" altLang="ja-JP" dirty="0"/>
              <a:t>*       95 *        8 *        23 *</a:t>
            </a:r>
          </a:p>
          <a:p>
            <a:r>
              <a:rPr kumimoji="1" lang="en-US" altLang="ja-JP" dirty="0"/>
              <a:t>*       95 *        9 *        -4 *</a:t>
            </a:r>
          </a:p>
          <a:p>
            <a:r>
              <a:rPr kumimoji="1" lang="en-US" altLang="ja-JP" dirty="0"/>
              <a:t>*       95 *       10 *         4 *</a:t>
            </a:r>
          </a:p>
          <a:p>
            <a:r>
              <a:rPr kumimoji="1" lang="en-US" altLang="ja-JP" dirty="0"/>
              <a:t>*       95 *       11 *       -13 *</a:t>
            </a:r>
          </a:p>
          <a:p>
            <a:r>
              <a:rPr kumimoji="1" lang="en-US" altLang="ja-JP" dirty="0"/>
              <a:t>*       95 *       12 *        13 *</a:t>
            </a:r>
          </a:p>
          <a:p>
            <a:r>
              <a:rPr kumimoji="1" lang="en-US" altLang="ja-JP" dirty="0"/>
              <a:t>*       95 *       13 *       -13 *</a:t>
            </a:r>
          </a:p>
          <a:p>
            <a:r>
              <a:rPr kumimoji="1" lang="en-US" altLang="ja-JP" dirty="0"/>
              <a:t>*       95 *       14 *        13 *</a:t>
            </a:r>
          </a:p>
          <a:p>
            <a:r>
              <a:rPr kumimoji="1" lang="en-US" altLang="ja-JP" dirty="0"/>
              <a:t>*       95 *       15 *        94 *</a:t>
            </a:r>
          </a:p>
          <a:p>
            <a:r>
              <a:rPr kumimoji="1" lang="en-US" altLang="ja-JP" dirty="0"/>
              <a:t>*       95 *       16 *        -4 *</a:t>
            </a:r>
          </a:p>
          <a:p>
            <a:r>
              <a:rPr kumimoji="1" lang="en-US" altLang="ja-JP" dirty="0"/>
              <a:t>*       95 *       17 *         4 *</a:t>
            </a:r>
          </a:p>
          <a:p>
            <a:r>
              <a:rPr kumimoji="1" lang="en-US" altLang="ja-JP" dirty="0"/>
              <a:t>*       95 *       18 *        -4 *</a:t>
            </a:r>
          </a:p>
          <a:p>
            <a:r>
              <a:rPr kumimoji="1" lang="en-US" altLang="ja-JP" dirty="0"/>
              <a:t>*       95 *       19 *        21 *</a:t>
            </a:r>
          </a:p>
          <a:p>
            <a:r>
              <a:rPr kumimoji="1" lang="en-US" altLang="ja-JP" dirty="0"/>
              <a:t>*       96 *        0 *        11 *</a:t>
            </a:r>
          </a:p>
          <a:p>
            <a:r>
              <a:rPr kumimoji="1" lang="en-US" altLang="ja-JP" dirty="0"/>
              <a:t>*       96 *        1 *       -11 *</a:t>
            </a:r>
          </a:p>
          <a:p>
            <a:r>
              <a:rPr kumimoji="1" lang="en-US" altLang="ja-JP" dirty="0"/>
              <a:t>*       96 *        2 *        11 *</a:t>
            </a:r>
          </a:p>
          <a:p>
            <a:r>
              <a:rPr kumimoji="1" lang="en-US" altLang="ja-JP" dirty="0"/>
              <a:t>*       96 *        3 *       -11 *</a:t>
            </a:r>
          </a:p>
          <a:p>
            <a:r>
              <a:rPr kumimoji="1" lang="en-US" altLang="ja-JP" dirty="0"/>
              <a:t>*       96 *        4 *        11 *</a:t>
            </a:r>
          </a:p>
          <a:p>
            <a:r>
              <a:rPr kumimoji="1" lang="en-US" altLang="ja-JP" dirty="0"/>
              <a:t>Type &lt;CR&gt; to continue or q to quit ==&gt;</a:t>
            </a:r>
          </a:p>
          <a:p>
            <a:r>
              <a:rPr kumimoji="1" lang="en-US" altLang="ja-JP" dirty="0"/>
              <a:t>*       96 *        5 *       -11 *</a:t>
            </a:r>
          </a:p>
          <a:p>
            <a:r>
              <a:rPr kumimoji="1" lang="en-US" altLang="ja-JP" dirty="0"/>
              <a:t>*       96 *        6 *        22 *</a:t>
            </a:r>
          </a:p>
          <a:p>
            <a:r>
              <a:rPr kumimoji="1" lang="en-US" altLang="ja-JP" dirty="0"/>
              <a:t>*       96 *        7 *        22 *</a:t>
            </a:r>
          </a:p>
          <a:p>
            <a:r>
              <a:rPr kumimoji="1" lang="en-US" altLang="ja-JP" dirty="0"/>
              <a:t>*       96 *        8 *        23 *</a:t>
            </a:r>
          </a:p>
          <a:p>
            <a:r>
              <a:rPr kumimoji="1" lang="en-US" altLang="ja-JP" dirty="0"/>
              <a:t>*       96 *        9 *        23 *</a:t>
            </a:r>
          </a:p>
          <a:p>
            <a:r>
              <a:rPr kumimoji="1" lang="en-US" altLang="ja-JP" dirty="0"/>
              <a:t>*       96 *       10 *       -13 *</a:t>
            </a:r>
          </a:p>
          <a:p>
            <a:r>
              <a:rPr kumimoji="1" lang="en-US" altLang="ja-JP" dirty="0"/>
              <a:t>*       96 *       11 *        13 *</a:t>
            </a:r>
          </a:p>
          <a:p>
            <a:r>
              <a:rPr kumimoji="1" lang="en-US" altLang="ja-JP" dirty="0"/>
              <a:t>*       96 *       12 *        -1 *</a:t>
            </a:r>
          </a:p>
          <a:p>
            <a:r>
              <a:rPr kumimoji="1" lang="en-US" altLang="ja-JP" dirty="0"/>
              <a:t>*       96 *       13 *         1 *</a:t>
            </a:r>
          </a:p>
          <a:p>
            <a:r>
              <a:rPr kumimoji="1" lang="en-US" altLang="ja-JP" dirty="0"/>
              <a:t>*       96 *       14 *       -13 *</a:t>
            </a:r>
          </a:p>
          <a:p>
            <a:r>
              <a:rPr kumimoji="1" lang="en-US" altLang="ja-JP" dirty="0"/>
              <a:t>*       96 *       15 *        13 *</a:t>
            </a:r>
          </a:p>
          <a:p>
            <a:r>
              <a:rPr kumimoji="1" lang="en-US" altLang="ja-JP" dirty="0"/>
              <a:t>*       96 *       16 *        94 *</a:t>
            </a:r>
          </a:p>
          <a:p>
            <a:r>
              <a:rPr kumimoji="1" lang="en-US" altLang="ja-JP" dirty="0"/>
              <a:t>*       96 *       17 *        -1 *</a:t>
            </a:r>
          </a:p>
          <a:p>
            <a:r>
              <a:rPr kumimoji="1" lang="en-US" altLang="ja-JP" dirty="0"/>
              <a:t>*       96 *       18 *         1 *</a:t>
            </a:r>
          </a:p>
          <a:p>
            <a:r>
              <a:rPr kumimoji="1" lang="en-US" altLang="ja-JP" dirty="0"/>
              <a:t>*       96 *       19 *        -1 *</a:t>
            </a:r>
          </a:p>
          <a:p>
            <a:r>
              <a:rPr kumimoji="1" lang="en-US" altLang="ja-JP" dirty="0"/>
              <a:t>*       97 *        0 *        11 *</a:t>
            </a:r>
          </a:p>
          <a:p>
            <a:r>
              <a:rPr kumimoji="1" lang="en-US" altLang="ja-JP" dirty="0"/>
              <a:t>*       97 *        1 *       -11 *</a:t>
            </a:r>
          </a:p>
          <a:p>
            <a:r>
              <a:rPr kumimoji="1" lang="en-US" altLang="ja-JP" dirty="0"/>
              <a:t>*       97 *        2 *        11 *</a:t>
            </a:r>
          </a:p>
          <a:p>
            <a:r>
              <a:rPr kumimoji="1" lang="en-US" altLang="ja-JP" dirty="0"/>
              <a:t>*       97 *        3 *       -11 *</a:t>
            </a:r>
          </a:p>
          <a:p>
            <a:r>
              <a:rPr kumimoji="1" lang="en-US" altLang="ja-JP" dirty="0"/>
              <a:t>*       97 *        4 *        11 *</a:t>
            </a:r>
          </a:p>
          <a:p>
            <a:r>
              <a:rPr kumimoji="1" lang="en-US" altLang="ja-JP" dirty="0"/>
              <a:t>*       97 *        5 *       -11 *</a:t>
            </a:r>
          </a:p>
          <a:p>
            <a:r>
              <a:rPr kumimoji="1" lang="en-US" altLang="ja-JP" dirty="0"/>
              <a:t>*       97 *        6 *        22 *</a:t>
            </a:r>
          </a:p>
          <a:p>
            <a:r>
              <a:rPr kumimoji="1" lang="en-US" altLang="ja-JP" dirty="0"/>
              <a:t>*       97 *        7 *        22 *</a:t>
            </a:r>
          </a:p>
          <a:p>
            <a:r>
              <a:rPr kumimoji="1" lang="en-US" altLang="ja-JP" dirty="0"/>
              <a:t>*       97 *        8 *        23 *</a:t>
            </a:r>
          </a:p>
          <a:p>
            <a:r>
              <a:rPr kumimoji="1" lang="en-US" altLang="ja-JP" dirty="0"/>
              <a:t>*       97 *        9 *       -15 *</a:t>
            </a:r>
          </a:p>
          <a:p>
            <a:r>
              <a:rPr kumimoji="1" lang="en-US" altLang="ja-JP" dirty="0"/>
              <a:t>Type &lt;CR&gt; to continue or q to quit ==&gt;</a:t>
            </a:r>
          </a:p>
          <a:p>
            <a:r>
              <a:rPr kumimoji="1" lang="en-US" altLang="ja-JP" dirty="0"/>
              <a:t>*       97 *       10 *        15 *</a:t>
            </a:r>
          </a:p>
          <a:p>
            <a:r>
              <a:rPr kumimoji="1" lang="en-US" altLang="ja-JP" dirty="0"/>
              <a:t>*       97 *       11 *        -1 *</a:t>
            </a:r>
          </a:p>
          <a:p>
            <a:r>
              <a:rPr kumimoji="1" lang="en-US" altLang="ja-JP" dirty="0"/>
              <a:t>*       97 *       12 *         1 *</a:t>
            </a:r>
          </a:p>
          <a:p>
            <a:r>
              <a:rPr kumimoji="1" lang="en-US" altLang="ja-JP" dirty="0"/>
              <a:t>*       97 *       13 *        -1 *</a:t>
            </a:r>
          </a:p>
          <a:p>
            <a:r>
              <a:rPr kumimoji="1" lang="en-US" altLang="ja-JP" dirty="0"/>
              <a:t>*       97 *       14 *         1 *</a:t>
            </a:r>
          </a:p>
          <a:p>
            <a:r>
              <a:rPr kumimoji="1" lang="en-US" altLang="ja-JP" dirty="0"/>
              <a:t>*       97 *       15 *        94 *</a:t>
            </a:r>
          </a:p>
          <a:p>
            <a:r>
              <a:rPr kumimoji="1" lang="en-US" altLang="ja-JP" dirty="0"/>
              <a:t>*       97 *       16 *       -15 *</a:t>
            </a:r>
          </a:p>
          <a:p>
            <a:r>
              <a:rPr kumimoji="1" lang="en-US" altLang="ja-JP" dirty="0"/>
              <a:t>*       97 *       17 *        15 *</a:t>
            </a:r>
          </a:p>
          <a:p>
            <a:r>
              <a:rPr kumimoji="1" lang="en-US" altLang="ja-JP" dirty="0"/>
              <a:t>*       97 *       18 *       -15 *</a:t>
            </a:r>
          </a:p>
          <a:p>
            <a:r>
              <a:rPr kumimoji="1" lang="en-US" altLang="ja-JP" dirty="0"/>
              <a:t>*       97 *       19 *        22 *</a:t>
            </a:r>
          </a:p>
          <a:p>
            <a:r>
              <a:rPr kumimoji="1" lang="en-US" altLang="ja-JP" dirty="0"/>
              <a:t>*       98 *        0 *        11 *</a:t>
            </a:r>
          </a:p>
          <a:p>
            <a:r>
              <a:rPr kumimoji="1" lang="en-US" altLang="ja-JP" dirty="0"/>
              <a:t>*       98 *        1 *       -11 *</a:t>
            </a:r>
          </a:p>
          <a:p>
            <a:r>
              <a:rPr kumimoji="1" lang="en-US" altLang="ja-JP" dirty="0"/>
              <a:t>*       98 *        2 *        11 *</a:t>
            </a:r>
          </a:p>
          <a:p>
            <a:r>
              <a:rPr kumimoji="1" lang="en-US" altLang="ja-JP" dirty="0"/>
              <a:t>*       98 *        3 *       -11 *</a:t>
            </a:r>
          </a:p>
          <a:p>
            <a:r>
              <a:rPr kumimoji="1" lang="en-US" altLang="ja-JP" dirty="0"/>
              <a:t>*       98 *        4 *        11 *</a:t>
            </a:r>
          </a:p>
          <a:p>
            <a:r>
              <a:rPr kumimoji="1" lang="en-US" altLang="ja-JP" dirty="0"/>
              <a:t>*       98 *        5 *       -11 *</a:t>
            </a:r>
          </a:p>
          <a:p>
            <a:r>
              <a:rPr kumimoji="1" lang="en-US" altLang="ja-JP" dirty="0"/>
              <a:t>*       98 *        6 *        22 *</a:t>
            </a:r>
          </a:p>
          <a:p>
            <a:r>
              <a:rPr kumimoji="1" lang="en-US" altLang="ja-JP" dirty="0"/>
              <a:t>*       98 *        7 *        22 *</a:t>
            </a:r>
          </a:p>
          <a:p>
            <a:r>
              <a:rPr kumimoji="1" lang="en-US" altLang="ja-JP" dirty="0"/>
              <a:t>*       98 *        8 *       -15 *</a:t>
            </a:r>
          </a:p>
          <a:p>
            <a:r>
              <a:rPr kumimoji="1" lang="en-US" altLang="ja-JP" dirty="0"/>
              <a:t>*       98 *        9 *        15 *</a:t>
            </a:r>
          </a:p>
          <a:p>
            <a:r>
              <a:rPr kumimoji="1" lang="en-US" altLang="ja-JP" dirty="0"/>
              <a:t>*       98 *       10 *        -5 *</a:t>
            </a:r>
          </a:p>
          <a:p>
            <a:r>
              <a:rPr kumimoji="1" lang="en-US" altLang="ja-JP" dirty="0"/>
              <a:t>*       98 *       11 *         5 *</a:t>
            </a:r>
          </a:p>
          <a:p>
            <a:r>
              <a:rPr kumimoji="1" lang="en-US" altLang="ja-JP" dirty="0"/>
              <a:t>*       98 *       12 *        94 *</a:t>
            </a:r>
          </a:p>
          <a:p>
            <a:r>
              <a:rPr kumimoji="1" lang="en-US" altLang="ja-JP" dirty="0"/>
              <a:t>*       98 *       13 *       -15 *</a:t>
            </a:r>
          </a:p>
          <a:p>
            <a:r>
              <a:rPr kumimoji="1" lang="en-US" altLang="ja-JP" dirty="0"/>
              <a:t>*       98 *       14 *        15 *</a:t>
            </a:r>
          </a:p>
          <a:p>
            <a:r>
              <a:rPr kumimoji="1" lang="en-US" altLang="ja-JP" dirty="0"/>
              <a:t>Type &lt;CR&gt; to continue or q to quit ==&gt;</a:t>
            </a:r>
          </a:p>
          <a:p>
            <a:r>
              <a:rPr kumimoji="1" lang="en-US" altLang="ja-JP" dirty="0"/>
              <a:t>*       98 *       15 *        -5 *</a:t>
            </a:r>
          </a:p>
          <a:p>
            <a:r>
              <a:rPr kumimoji="1" lang="en-US" altLang="ja-JP" dirty="0"/>
              <a:t>*       98 *       16 *         5 *</a:t>
            </a:r>
          </a:p>
          <a:p>
            <a:r>
              <a:rPr kumimoji="1" lang="en-US" altLang="ja-JP" dirty="0"/>
              <a:t>*       98 *       17 *        -5 *</a:t>
            </a:r>
          </a:p>
          <a:p>
            <a:r>
              <a:rPr kumimoji="1" lang="en-US" altLang="ja-JP" dirty="0"/>
              <a:t>*       98 *       18 *        21 *</a:t>
            </a:r>
          </a:p>
          <a:p>
            <a:r>
              <a:rPr kumimoji="1" lang="en-US" altLang="ja-JP" dirty="0"/>
              <a:t>*       98 *       19 *         5 *</a:t>
            </a:r>
          </a:p>
          <a:p>
            <a:r>
              <a:rPr kumimoji="1" lang="en-US" altLang="ja-JP" dirty="0"/>
              <a:t>***********************************</a:t>
            </a:r>
          </a:p>
          <a:p>
            <a:r>
              <a:rPr kumimoji="1" lang="en-US" altLang="ja-JP" dirty="0"/>
              <a:t>root [5]</a:t>
            </a:r>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11</a:t>
            </a:fld>
            <a:endParaRPr kumimoji="1" lang="ja-JP" altLang="en-US"/>
          </a:p>
        </p:txBody>
      </p:sp>
    </p:spTree>
    <p:extLst>
      <p:ext uri="{BB962C8B-B14F-4D97-AF65-F5344CB8AC3E}">
        <p14:creationId xmlns:p14="http://schemas.microsoft.com/office/powerpoint/2010/main" val="1207969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CA1AA-F1EB-BDA6-2F34-51D900F9C0F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383EC15-87AC-1070-341C-5B9995A156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88A505-980B-CC35-04AC-B0AB92DDC70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4CAD7D9-C01E-D8BC-A4B2-5BE8E7BDD050}"/>
              </a:ext>
            </a:extLst>
          </p:cNvPr>
          <p:cNvSpPr>
            <a:spLocks noGrp="1"/>
          </p:cNvSpPr>
          <p:nvPr>
            <p:ph type="sldNum" sz="quarter" idx="5"/>
          </p:nvPr>
        </p:nvSpPr>
        <p:spPr/>
        <p:txBody>
          <a:bodyPr/>
          <a:lstStyle/>
          <a:p>
            <a:fld id="{52903DD7-282D-413F-9547-FFC08CBB92E1}" type="slidenum">
              <a:rPr kumimoji="1" lang="ja-JP" altLang="en-US" smtClean="0"/>
              <a:t>12</a:t>
            </a:fld>
            <a:endParaRPr kumimoji="1" lang="ja-JP" altLang="en-US"/>
          </a:p>
        </p:txBody>
      </p:sp>
    </p:spTree>
    <p:extLst>
      <p:ext uri="{BB962C8B-B14F-4D97-AF65-F5344CB8AC3E}">
        <p14:creationId xmlns:p14="http://schemas.microsoft.com/office/powerpoint/2010/main" val="2029497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p>
          <a:p>
            <a:r>
              <a:rPr kumimoji="1" lang="en-US" altLang="ja-JP" dirty="0"/>
              <a:t>*    Row   * Instance * </a:t>
            </a:r>
            <a:r>
              <a:rPr kumimoji="1" lang="en-US" altLang="ja-JP" dirty="0" err="1"/>
              <a:t>tau_true</a:t>
            </a:r>
            <a:r>
              <a:rPr kumimoji="1" lang="en-US" altLang="ja-JP" dirty="0"/>
              <a:t>_ *</a:t>
            </a:r>
          </a:p>
          <a:p>
            <a:r>
              <a:rPr kumimoji="1" lang="en-US" altLang="ja-JP" dirty="0"/>
              <a:t>***********************************</a:t>
            </a:r>
          </a:p>
          <a:p>
            <a:r>
              <a:rPr kumimoji="1" lang="en-US" altLang="ja-JP" dirty="0"/>
              <a:t>*        0 *        0 *       211 *</a:t>
            </a:r>
          </a:p>
          <a:p>
            <a:r>
              <a:rPr kumimoji="1" lang="en-US" altLang="ja-JP" dirty="0"/>
              <a:t>*        0 *        1 *       211 *</a:t>
            </a:r>
          </a:p>
          <a:p>
            <a:r>
              <a:rPr kumimoji="1" lang="en-US" altLang="ja-JP" dirty="0"/>
              <a:t>*        0 *        2 *      -211 *</a:t>
            </a:r>
          </a:p>
          <a:p>
            <a:r>
              <a:rPr kumimoji="1" lang="en-US" altLang="ja-JP" dirty="0"/>
              <a:t>*        1 *        0 *       211 *</a:t>
            </a:r>
          </a:p>
          <a:p>
            <a:r>
              <a:rPr kumimoji="1" lang="en-US" altLang="ja-JP" dirty="0"/>
              <a:t>*        1 *        1 *        11 *</a:t>
            </a:r>
          </a:p>
          <a:p>
            <a:r>
              <a:rPr kumimoji="1" lang="en-US" altLang="ja-JP" dirty="0"/>
              <a:t>*        1 *        2 *        13 *</a:t>
            </a:r>
          </a:p>
          <a:p>
            <a:r>
              <a:rPr kumimoji="1" lang="en-US" altLang="ja-JP" dirty="0"/>
              <a:t>*        1 *        3 *       211 *</a:t>
            </a:r>
          </a:p>
          <a:p>
            <a:r>
              <a:rPr kumimoji="1" lang="en-US" altLang="ja-JP" dirty="0"/>
              <a:t>*        2 *        0 *      -211 *</a:t>
            </a:r>
          </a:p>
          <a:p>
            <a:r>
              <a:rPr kumimoji="1" lang="en-US" altLang="ja-JP" dirty="0"/>
              <a:t>*        2 *        1 *        13 *</a:t>
            </a:r>
          </a:p>
          <a:p>
            <a:r>
              <a:rPr kumimoji="1" lang="en-US" altLang="ja-JP" dirty="0"/>
              <a:t>*        2 *        2 *        22 *</a:t>
            </a:r>
          </a:p>
          <a:p>
            <a:r>
              <a:rPr kumimoji="1" lang="en-US" altLang="ja-JP" dirty="0"/>
              <a:t>*        2 *        3 *       211 *</a:t>
            </a:r>
          </a:p>
          <a:p>
            <a:r>
              <a:rPr kumimoji="1" lang="en-US" altLang="ja-JP" dirty="0"/>
              <a:t>*        3 *        0 *       211 *</a:t>
            </a:r>
          </a:p>
          <a:p>
            <a:r>
              <a:rPr kumimoji="1" lang="en-US" altLang="ja-JP" dirty="0"/>
              <a:t>*        3 *        1 *      -321 *</a:t>
            </a:r>
          </a:p>
          <a:p>
            <a:r>
              <a:rPr kumimoji="1" lang="en-US" altLang="ja-JP" dirty="0"/>
              <a:t>*        4 *        0 *           *</a:t>
            </a:r>
          </a:p>
          <a:p>
            <a:r>
              <a:rPr kumimoji="1" lang="en-US" altLang="ja-JP" dirty="0"/>
              <a:t>*        5 *        0 *        22 *</a:t>
            </a:r>
          </a:p>
          <a:p>
            <a:r>
              <a:rPr kumimoji="1" lang="en-US" altLang="ja-JP" dirty="0"/>
              <a:t>*        5 *        1 *       -13 *</a:t>
            </a:r>
          </a:p>
          <a:p>
            <a:r>
              <a:rPr kumimoji="1" lang="en-US" altLang="ja-JP" dirty="0"/>
              <a:t>*        5 *        2 *      2212 *</a:t>
            </a:r>
          </a:p>
          <a:p>
            <a:r>
              <a:rPr kumimoji="1" lang="en-US" altLang="ja-JP" dirty="0"/>
              <a:t>*        6 *        0 *      2212 *</a:t>
            </a:r>
          </a:p>
          <a:p>
            <a:r>
              <a:rPr kumimoji="1" lang="en-US" altLang="ja-JP" dirty="0"/>
              <a:t>*        7 *        0 *        22 *</a:t>
            </a:r>
          </a:p>
          <a:p>
            <a:r>
              <a:rPr kumimoji="1" lang="en-US" altLang="ja-JP" dirty="0"/>
              <a:t>*        7 *        1 *        22 *</a:t>
            </a:r>
          </a:p>
          <a:p>
            <a:r>
              <a:rPr kumimoji="1" lang="en-US" altLang="ja-JP" dirty="0"/>
              <a:t>*        7 *        2 *      -211 *</a:t>
            </a:r>
          </a:p>
          <a:p>
            <a:r>
              <a:rPr kumimoji="1" lang="en-US" altLang="ja-JP" dirty="0"/>
              <a:t>*        8 *        0 *      -211 *</a:t>
            </a:r>
          </a:p>
          <a:p>
            <a:r>
              <a:rPr kumimoji="1" lang="en-US" altLang="ja-JP" dirty="0"/>
              <a:t>*        9 *        0 *       -13 *</a:t>
            </a:r>
          </a:p>
          <a:p>
            <a:r>
              <a:rPr kumimoji="1" lang="en-US" altLang="ja-JP" dirty="0"/>
              <a:t>*       10 *        0 *       211 *</a:t>
            </a:r>
          </a:p>
          <a:p>
            <a:r>
              <a:rPr kumimoji="1" lang="en-US" altLang="ja-JP" dirty="0"/>
              <a:t>*       11 *        0 *       211 *</a:t>
            </a:r>
          </a:p>
          <a:p>
            <a:r>
              <a:rPr kumimoji="1" lang="en-US" altLang="ja-JP" dirty="0"/>
              <a:t>Type &lt;CR&gt; to continue or q to quit ==&gt; c</a:t>
            </a:r>
          </a:p>
          <a:p>
            <a:r>
              <a:rPr kumimoji="1" lang="en-US" altLang="ja-JP" dirty="0"/>
              <a:t>*       12 *        0 *           *</a:t>
            </a:r>
          </a:p>
          <a:p>
            <a:r>
              <a:rPr kumimoji="1" lang="en-US" altLang="ja-JP" dirty="0"/>
              <a:t>*       13 *        0 *     -2112 *</a:t>
            </a:r>
          </a:p>
          <a:p>
            <a:r>
              <a:rPr kumimoji="1" lang="en-US" altLang="ja-JP" dirty="0"/>
              <a:t>*       14 *        0 *       -11 *</a:t>
            </a:r>
          </a:p>
          <a:p>
            <a:r>
              <a:rPr kumimoji="1" lang="en-US" altLang="ja-JP" dirty="0"/>
              <a:t>*       14 *        1 *      -211 *</a:t>
            </a:r>
          </a:p>
          <a:p>
            <a:r>
              <a:rPr kumimoji="1" lang="en-US" altLang="ja-JP" dirty="0"/>
              <a:t>*       14 *        2 *      -211 *</a:t>
            </a:r>
          </a:p>
          <a:p>
            <a:r>
              <a:rPr kumimoji="1" lang="en-US" altLang="ja-JP" dirty="0"/>
              <a:t>*       15 *        0 *       211 *</a:t>
            </a:r>
          </a:p>
          <a:p>
            <a:r>
              <a:rPr kumimoji="1" lang="en-US" altLang="ja-JP" dirty="0"/>
              <a:t>*       16 *        0 *        13 *</a:t>
            </a:r>
          </a:p>
          <a:p>
            <a:r>
              <a:rPr kumimoji="1" lang="en-US" altLang="ja-JP" dirty="0"/>
              <a:t>*       16 *        1 *        22 *</a:t>
            </a:r>
          </a:p>
          <a:p>
            <a:r>
              <a:rPr kumimoji="1" lang="en-US" altLang="ja-JP" dirty="0"/>
              <a:t>*       16 *        2 *       211 *</a:t>
            </a:r>
          </a:p>
          <a:p>
            <a:r>
              <a:rPr kumimoji="1" lang="en-US" altLang="ja-JP" dirty="0"/>
              <a:t>*       16 *        3 *       211 *</a:t>
            </a:r>
          </a:p>
          <a:p>
            <a:r>
              <a:rPr kumimoji="1" lang="en-US" altLang="ja-JP" dirty="0"/>
              <a:t>*       17 *        0 *      -211 *</a:t>
            </a:r>
          </a:p>
          <a:p>
            <a:r>
              <a:rPr kumimoji="1" lang="en-US" altLang="ja-JP" dirty="0"/>
              <a:t>*       17 *        1 *       211 *</a:t>
            </a:r>
          </a:p>
          <a:p>
            <a:r>
              <a:rPr kumimoji="1" lang="en-US" altLang="ja-JP" dirty="0"/>
              <a:t>*       18 *        0 *       211 *</a:t>
            </a:r>
          </a:p>
          <a:p>
            <a:r>
              <a:rPr kumimoji="1" lang="en-US" altLang="ja-JP" dirty="0"/>
              <a:t>*       18 *        1 *       211 *</a:t>
            </a:r>
          </a:p>
          <a:p>
            <a:r>
              <a:rPr kumimoji="1" lang="en-US" altLang="ja-JP" dirty="0"/>
              <a:t>*       19 *        0 *        22 *</a:t>
            </a:r>
          </a:p>
          <a:p>
            <a:r>
              <a:rPr kumimoji="1" lang="en-US" altLang="ja-JP" dirty="0"/>
              <a:t>*       19 *        1 *      -211 *</a:t>
            </a:r>
          </a:p>
          <a:p>
            <a:r>
              <a:rPr kumimoji="1" lang="en-US" altLang="ja-JP" dirty="0"/>
              <a:t>*       20 *        0 *       130 *</a:t>
            </a:r>
          </a:p>
          <a:p>
            <a:r>
              <a:rPr kumimoji="1" lang="en-US" altLang="ja-JP" dirty="0"/>
              <a:t>*       21 *        0 *      -211 *</a:t>
            </a:r>
          </a:p>
          <a:p>
            <a:r>
              <a:rPr kumimoji="1" lang="en-US" altLang="ja-JP" dirty="0"/>
              <a:t>*       21 *        1 *       211 *</a:t>
            </a:r>
          </a:p>
          <a:p>
            <a:r>
              <a:rPr kumimoji="1" lang="en-US" altLang="ja-JP" dirty="0"/>
              <a:t>*       22 *        0 *           *</a:t>
            </a:r>
          </a:p>
          <a:p>
            <a:r>
              <a:rPr kumimoji="1" lang="en-US" altLang="ja-JP" dirty="0"/>
              <a:t>*       23 *        0 *           *</a:t>
            </a:r>
          </a:p>
          <a:p>
            <a:r>
              <a:rPr kumimoji="1" lang="en-US" altLang="ja-JP" dirty="0"/>
              <a:t>*       24 *        0 *       -13 *</a:t>
            </a:r>
          </a:p>
          <a:p>
            <a:r>
              <a:rPr kumimoji="1" lang="en-US" altLang="ja-JP" dirty="0"/>
              <a:t>*       25 *        0 *        22 *</a:t>
            </a:r>
          </a:p>
          <a:p>
            <a:r>
              <a:rPr kumimoji="1" lang="en-US" altLang="ja-JP" dirty="0"/>
              <a:t>*       26 *        0 *           *</a:t>
            </a:r>
          </a:p>
          <a:p>
            <a:r>
              <a:rPr kumimoji="1" lang="en-US" altLang="ja-JP" dirty="0"/>
              <a:t>*       27 *        0 *      -211 *</a:t>
            </a:r>
          </a:p>
          <a:p>
            <a:r>
              <a:rPr kumimoji="1" lang="en-US" altLang="ja-JP" dirty="0"/>
              <a:t>Type &lt;CR&gt; to continue or q to quit ==&gt; c</a:t>
            </a:r>
          </a:p>
          <a:p>
            <a:r>
              <a:rPr kumimoji="1" lang="en-US" altLang="ja-JP" dirty="0"/>
              <a:t>*       27 *        1 *      -321 *</a:t>
            </a:r>
          </a:p>
          <a:p>
            <a:r>
              <a:rPr kumimoji="1" lang="en-US" altLang="ja-JP" dirty="0"/>
              <a:t>*       28 *        0 *        22 *</a:t>
            </a:r>
          </a:p>
          <a:p>
            <a:r>
              <a:rPr kumimoji="1" lang="en-US" altLang="ja-JP" dirty="0"/>
              <a:t>*       29 *        0 *       -13 *</a:t>
            </a:r>
          </a:p>
          <a:p>
            <a:r>
              <a:rPr kumimoji="1" lang="en-US" altLang="ja-JP" dirty="0"/>
              <a:t>*       30 *        0 *       321 *</a:t>
            </a:r>
          </a:p>
          <a:p>
            <a:r>
              <a:rPr kumimoji="1" lang="en-US" altLang="ja-JP" dirty="0"/>
              <a:t>*       30 *        1 *        13 *</a:t>
            </a:r>
          </a:p>
          <a:p>
            <a:r>
              <a:rPr kumimoji="1" lang="en-US" altLang="ja-JP" dirty="0"/>
              <a:t>*       31 *        0 *        13 *</a:t>
            </a:r>
          </a:p>
          <a:p>
            <a:r>
              <a:rPr kumimoji="1" lang="en-US" altLang="ja-JP" dirty="0"/>
              <a:t>*       31 *        1 *       211 *</a:t>
            </a:r>
          </a:p>
          <a:p>
            <a:r>
              <a:rPr kumimoji="1" lang="en-US" altLang="ja-JP" dirty="0"/>
              <a:t>*       31 *        2 *     -2212 *</a:t>
            </a:r>
          </a:p>
          <a:p>
            <a:r>
              <a:rPr kumimoji="1" lang="en-US" altLang="ja-JP" dirty="0"/>
              <a:t>*       31 *        3 *      -211 *</a:t>
            </a:r>
          </a:p>
          <a:p>
            <a:r>
              <a:rPr kumimoji="1" lang="en-US" altLang="ja-JP" dirty="0"/>
              <a:t>*       32 *        0 *        22 *</a:t>
            </a:r>
          </a:p>
          <a:p>
            <a:r>
              <a:rPr kumimoji="1" lang="en-US" altLang="ja-JP" dirty="0"/>
              <a:t>*       33 *        0 *        11 *</a:t>
            </a:r>
          </a:p>
          <a:p>
            <a:r>
              <a:rPr kumimoji="1" lang="en-US" altLang="ja-JP" dirty="0"/>
              <a:t>*       33 *        1 *      -211 *</a:t>
            </a:r>
          </a:p>
          <a:p>
            <a:r>
              <a:rPr kumimoji="1" lang="en-US" altLang="ja-JP" dirty="0"/>
              <a:t>*       34 *        0 *           *</a:t>
            </a:r>
          </a:p>
          <a:p>
            <a:r>
              <a:rPr kumimoji="1" lang="en-US" altLang="ja-JP" dirty="0"/>
              <a:t>*       35 *        0 *           *</a:t>
            </a:r>
          </a:p>
          <a:p>
            <a:r>
              <a:rPr kumimoji="1" lang="en-US" altLang="ja-JP" dirty="0"/>
              <a:t>*       36 *        0 *      -211 *</a:t>
            </a:r>
          </a:p>
          <a:p>
            <a:r>
              <a:rPr kumimoji="1" lang="en-US" altLang="ja-JP" dirty="0"/>
              <a:t>*       37 *        0 *           *</a:t>
            </a:r>
          </a:p>
          <a:p>
            <a:r>
              <a:rPr kumimoji="1" lang="en-US" altLang="ja-JP" dirty="0"/>
              <a:t>*       38 *        0 *      -321 *</a:t>
            </a:r>
          </a:p>
          <a:p>
            <a:r>
              <a:rPr kumimoji="1" lang="en-US" altLang="ja-JP" dirty="0"/>
              <a:t>*       38 *        1 *      -321 *</a:t>
            </a:r>
          </a:p>
          <a:p>
            <a:r>
              <a:rPr kumimoji="1" lang="en-US" altLang="ja-JP" dirty="0"/>
              <a:t>*       39 *        0 *        13 *</a:t>
            </a:r>
          </a:p>
          <a:p>
            <a:r>
              <a:rPr kumimoji="1" lang="en-US" altLang="ja-JP" dirty="0"/>
              <a:t>*       40 *        0 *       211 *</a:t>
            </a:r>
          </a:p>
          <a:p>
            <a:r>
              <a:rPr kumimoji="1" lang="en-US" altLang="ja-JP" dirty="0"/>
              <a:t>*       41 *        0 *       211 *</a:t>
            </a:r>
          </a:p>
          <a:p>
            <a:r>
              <a:rPr kumimoji="1" lang="en-US" altLang="ja-JP" dirty="0"/>
              <a:t>*       42 *        0 *       -11 *</a:t>
            </a:r>
          </a:p>
          <a:p>
            <a:r>
              <a:rPr kumimoji="1" lang="en-US" altLang="ja-JP" dirty="0"/>
              <a:t>*       42 *        1 *        13 *</a:t>
            </a:r>
          </a:p>
          <a:p>
            <a:r>
              <a:rPr kumimoji="1" lang="en-US" altLang="ja-JP" dirty="0"/>
              <a:t>*       43 *        0 *       211 *</a:t>
            </a:r>
          </a:p>
          <a:p>
            <a:r>
              <a:rPr kumimoji="1" lang="en-US" altLang="ja-JP" dirty="0"/>
              <a:t>*       43 *        1 *        11 *</a:t>
            </a:r>
          </a:p>
          <a:p>
            <a:r>
              <a:rPr kumimoji="1" lang="en-US" altLang="ja-JP" dirty="0"/>
              <a:t>Type &lt;CR&gt; to continue or q to quit ==&gt; c</a:t>
            </a:r>
          </a:p>
          <a:p>
            <a:r>
              <a:rPr kumimoji="1" lang="en-US" altLang="ja-JP" dirty="0"/>
              <a:t>*       44 *        0 *        22 *</a:t>
            </a:r>
          </a:p>
          <a:p>
            <a:r>
              <a:rPr kumimoji="1" lang="en-US" altLang="ja-JP" dirty="0"/>
              <a:t>*       44 *        1 *       211 *</a:t>
            </a:r>
          </a:p>
          <a:p>
            <a:r>
              <a:rPr kumimoji="1" lang="en-US" altLang="ja-JP" dirty="0"/>
              <a:t>*       44 *        2 *        22 *</a:t>
            </a:r>
          </a:p>
          <a:p>
            <a:r>
              <a:rPr kumimoji="1" lang="en-US" altLang="ja-JP" dirty="0"/>
              <a:t>*       44 *        3 *      -211 *</a:t>
            </a:r>
          </a:p>
          <a:p>
            <a:r>
              <a:rPr kumimoji="1" lang="en-US" altLang="ja-JP" dirty="0"/>
              <a:t>*       45 *        0 *           *</a:t>
            </a:r>
          </a:p>
          <a:p>
            <a:r>
              <a:rPr kumimoji="1" lang="en-US" altLang="ja-JP" dirty="0"/>
              <a:t>*       46 *        0 *       211 *</a:t>
            </a:r>
          </a:p>
          <a:p>
            <a:r>
              <a:rPr kumimoji="1" lang="en-US" altLang="ja-JP" dirty="0"/>
              <a:t>*       46 *        1 *       211 *</a:t>
            </a:r>
          </a:p>
          <a:p>
            <a:r>
              <a:rPr kumimoji="1" lang="en-US" altLang="ja-JP" dirty="0"/>
              <a:t>*       46 *        2 *       211 *</a:t>
            </a:r>
          </a:p>
          <a:p>
            <a:r>
              <a:rPr kumimoji="1" lang="en-US" altLang="ja-JP" dirty="0"/>
              <a:t>*       47 *        0 *      -211 *</a:t>
            </a:r>
          </a:p>
          <a:p>
            <a:r>
              <a:rPr kumimoji="1" lang="en-US" altLang="ja-JP" dirty="0"/>
              <a:t>*       47 *        1 *      -211 *</a:t>
            </a:r>
          </a:p>
          <a:p>
            <a:r>
              <a:rPr kumimoji="1" lang="en-US" altLang="ja-JP" dirty="0"/>
              <a:t>*       48 *        0 *       211 *</a:t>
            </a:r>
          </a:p>
          <a:p>
            <a:r>
              <a:rPr kumimoji="1" lang="en-US" altLang="ja-JP" dirty="0"/>
              <a:t>*       48 *        1 *      -211 *</a:t>
            </a:r>
          </a:p>
          <a:p>
            <a:r>
              <a:rPr kumimoji="1" lang="en-US" altLang="ja-JP" dirty="0"/>
              <a:t>*       49 *        0 *      3112 *</a:t>
            </a:r>
          </a:p>
          <a:p>
            <a:r>
              <a:rPr kumimoji="1" lang="en-US" altLang="ja-JP" dirty="0"/>
              <a:t>*       50 *        0 *        22 *</a:t>
            </a:r>
          </a:p>
          <a:p>
            <a:r>
              <a:rPr kumimoji="1" lang="en-US" altLang="ja-JP" dirty="0"/>
              <a:t>*       50 *        1 *      -211 *</a:t>
            </a:r>
          </a:p>
          <a:p>
            <a:r>
              <a:rPr kumimoji="1" lang="en-US" altLang="ja-JP" dirty="0"/>
              <a:t>*       51 *        0 *       211 *</a:t>
            </a:r>
          </a:p>
          <a:p>
            <a:r>
              <a:rPr kumimoji="1" lang="en-US" altLang="ja-JP" dirty="0"/>
              <a:t>*       51 *        1 *       211 *</a:t>
            </a:r>
          </a:p>
          <a:p>
            <a:r>
              <a:rPr kumimoji="1" lang="en-US" altLang="ja-JP" dirty="0"/>
              <a:t>*       52 *        0 *           *</a:t>
            </a:r>
          </a:p>
          <a:p>
            <a:r>
              <a:rPr kumimoji="1" lang="en-US" altLang="ja-JP" dirty="0"/>
              <a:t>*       53 *        0 *      -211 *</a:t>
            </a:r>
          </a:p>
          <a:p>
            <a:r>
              <a:rPr kumimoji="1" lang="en-US" altLang="ja-JP" dirty="0"/>
              <a:t>*       54 *        0 *       321 *</a:t>
            </a:r>
          </a:p>
          <a:p>
            <a:r>
              <a:rPr kumimoji="1" lang="en-US" altLang="ja-JP" dirty="0"/>
              <a:t>*       54 *        1 *      -211 *</a:t>
            </a:r>
          </a:p>
          <a:p>
            <a:r>
              <a:rPr kumimoji="1" lang="en-US" altLang="ja-JP" dirty="0"/>
              <a:t>*       55 *        0 *       -13 *</a:t>
            </a:r>
          </a:p>
          <a:p>
            <a:r>
              <a:rPr kumimoji="1" lang="en-US" altLang="ja-JP" dirty="0"/>
              <a:t>*       55 *        1 *      -211 *</a:t>
            </a:r>
          </a:p>
          <a:p>
            <a:r>
              <a:rPr kumimoji="1" lang="en-US" altLang="ja-JP" dirty="0"/>
              <a:t>*       56 *        0 *        13 *</a:t>
            </a:r>
          </a:p>
          <a:p>
            <a:r>
              <a:rPr kumimoji="1" lang="en-US" altLang="ja-JP" dirty="0"/>
              <a:t>*       56 *        1 *      2112 *</a:t>
            </a:r>
          </a:p>
          <a:p>
            <a:r>
              <a:rPr kumimoji="1" lang="en-US" altLang="ja-JP" dirty="0"/>
              <a:t>Type &lt;CR&gt; to continue or q to quit ==&gt; c</a:t>
            </a:r>
          </a:p>
          <a:p>
            <a:r>
              <a:rPr kumimoji="1" lang="en-US" altLang="ja-JP" dirty="0"/>
              <a:t>*       56 *        2 *       211 *</a:t>
            </a:r>
          </a:p>
          <a:p>
            <a:r>
              <a:rPr kumimoji="1" lang="en-US" altLang="ja-JP" dirty="0"/>
              <a:t>*       56 *        3 *      -211 *</a:t>
            </a:r>
          </a:p>
          <a:p>
            <a:r>
              <a:rPr kumimoji="1" lang="en-US" altLang="ja-JP" dirty="0"/>
              <a:t>*       57 *        0 *           *</a:t>
            </a:r>
          </a:p>
          <a:p>
            <a:r>
              <a:rPr kumimoji="1" lang="en-US" altLang="ja-JP" dirty="0"/>
              <a:t>*       58 *        0 *       211 *</a:t>
            </a:r>
          </a:p>
          <a:p>
            <a:r>
              <a:rPr kumimoji="1" lang="en-US" altLang="ja-JP" dirty="0"/>
              <a:t>*       58 *        1 *        13 *</a:t>
            </a:r>
          </a:p>
          <a:p>
            <a:r>
              <a:rPr kumimoji="1" lang="en-US" altLang="ja-JP" dirty="0"/>
              <a:t>*       59 *        0 *           *</a:t>
            </a:r>
          </a:p>
          <a:p>
            <a:r>
              <a:rPr kumimoji="1" lang="en-US" altLang="ja-JP" dirty="0"/>
              <a:t>*       60 *        0 *           *</a:t>
            </a:r>
          </a:p>
          <a:p>
            <a:r>
              <a:rPr kumimoji="1" lang="en-US" altLang="ja-JP" dirty="0"/>
              <a:t>*       61 *        0 *       211 *</a:t>
            </a:r>
          </a:p>
          <a:p>
            <a:r>
              <a:rPr kumimoji="1" lang="en-US" altLang="ja-JP" dirty="0"/>
              <a:t>*       61 *        1 *        11 *</a:t>
            </a:r>
          </a:p>
          <a:p>
            <a:r>
              <a:rPr kumimoji="1" lang="en-US" altLang="ja-JP" dirty="0"/>
              <a:t>*       61 *        2 *       211 *</a:t>
            </a:r>
          </a:p>
          <a:p>
            <a:r>
              <a:rPr kumimoji="1" lang="en-US" altLang="ja-JP" dirty="0"/>
              <a:t>*       61 *        3 *      -211 *</a:t>
            </a:r>
          </a:p>
          <a:p>
            <a:r>
              <a:rPr kumimoji="1" lang="en-US" altLang="ja-JP" dirty="0"/>
              <a:t>*       62 *        0 *       211 *</a:t>
            </a:r>
          </a:p>
          <a:p>
            <a:r>
              <a:rPr kumimoji="1" lang="en-US" altLang="ja-JP" dirty="0"/>
              <a:t>*       62 *        1 *       211 *</a:t>
            </a:r>
          </a:p>
          <a:p>
            <a:r>
              <a:rPr kumimoji="1" lang="en-US" altLang="ja-JP" dirty="0"/>
              <a:t>*       62 *        2 *      -211 *</a:t>
            </a:r>
          </a:p>
          <a:p>
            <a:r>
              <a:rPr kumimoji="1" lang="en-US" altLang="ja-JP" dirty="0"/>
              <a:t>*       63 *        0 *           *</a:t>
            </a:r>
          </a:p>
          <a:p>
            <a:r>
              <a:rPr kumimoji="1" lang="en-US" altLang="ja-JP" dirty="0"/>
              <a:t>*       64 *        0 *       211 *</a:t>
            </a:r>
          </a:p>
          <a:p>
            <a:r>
              <a:rPr kumimoji="1" lang="en-US" altLang="ja-JP" dirty="0"/>
              <a:t>*       65 *        0 *        13 *</a:t>
            </a:r>
          </a:p>
          <a:p>
            <a:r>
              <a:rPr kumimoji="1" lang="en-US" altLang="ja-JP" dirty="0"/>
              <a:t>*       66 *        0 *       -13 *</a:t>
            </a:r>
          </a:p>
          <a:p>
            <a:r>
              <a:rPr kumimoji="1" lang="en-US" altLang="ja-JP" dirty="0"/>
              <a:t>*       66 *        1 *       211 *</a:t>
            </a:r>
          </a:p>
          <a:p>
            <a:r>
              <a:rPr kumimoji="1" lang="en-US" altLang="ja-JP" dirty="0"/>
              <a:t>*       67 *        0 *           *</a:t>
            </a:r>
          </a:p>
          <a:p>
            <a:r>
              <a:rPr kumimoji="1" lang="en-US" altLang="ja-JP" dirty="0"/>
              <a:t>*       68 *        0 *       -13 *</a:t>
            </a:r>
          </a:p>
          <a:p>
            <a:r>
              <a:rPr kumimoji="1" lang="en-US" altLang="ja-JP" dirty="0"/>
              <a:t>*       69 *        0 *       211 *</a:t>
            </a:r>
          </a:p>
          <a:p>
            <a:r>
              <a:rPr kumimoji="1" lang="en-US" altLang="ja-JP" dirty="0"/>
              <a:t>*       70 *        0 *        13 *</a:t>
            </a:r>
          </a:p>
          <a:p>
            <a:r>
              <a:rPr kumimoji="1" lang="en-US" altLang="ja-JP" dirty="0"/>
              <a:t>*       71 *        0 *       211 *</a:t>
            </a:r>
          </a:p>
          <a:p>
            <a:r>
              <a:rPr kumimoji="1" lang="en-US" altLang="ja-JP" dirty="0"/>
              <a:t>*       71 *        1 *      -211 *</a:t>
            </a:r>
          </a:p>
          <a:p>
            <a:r>
              <a:rPr kumimoji="1" lang="en-US" altLang="ja-JP" dirty="0"/>
              <a:t>Type &lt;CR&gt; to continue or q to quit ==&gt; c</a:t>
            </a:r>
          </a:p>
          <a:p>
            <a:r>
              <a:rPr kumimoji="1" lang="en-US" altLang="ja-JP" dirty="0"/>
              <a:t>*       72 *        0 *       211 *</a:t>
            </a:r>
          </a:p>
          <a:p>
            <a:r>
              <a:rPr kumimoji="1" lang="en-US" altLang="ja-JP" dirty="0"/>
              <a:t>*       72 *        1 *      -211 *</a:t>
            </a:r>
          </a:p>
          <a:p>
            <a:r>
              <a:rPr kumimoji="1" lang="en-US" altLang="ja-JP" dirty="0"/>
              <a:t>*       72 *        2 *       211 *</a:t>
            </a:r>
          </a:p>
          <a:p>
            <a:r>
              <a:rPr kumimoji="1" lang="en-US" altLang="ja-JP" dirty="0"/>
              <a:t>*       72 *        3 *      -321 *</a:t>
            </a:r>
          </a:p>
          <a:p>
            <a:r>
              <a:rPr kumimoji="1" lang="en-US" altLang="ja-JP" dirty="0"/>
              <a:t>*       73 *        0 *       211 *</a:t>
            </a:r>
          </a:p>
          <a:p>
            <a:r>
              <a:rPr kumimoji="1" lang="en-US" altLang="ja-JP" dirty="0"/>
              <a:t>*       74 *        0 *        22 *</a:t>
            </a:r>
          </a:p>
          <a:p>
            <a:r>
              <a:rPr kumimoji="1" lang="en-US" altLang="ja-JP" dirty="0"/>
              <a:t>*       74 *        1 *       211 *</a:t>
            </a:r>
          </a:p>
          <a:p>
            <a:r>
              <a:rPr kumimoji="1" lang="en-US" altLang="ja-JP" dirty="0"/>
              <a:t>*       75 *        0 *       211 *</a:t>
            </a:r>
          </a:p>
          <a:p>
            <a:r>
              <a:rPr kumimoji="1" lang="en-US" altLang="ja-JP" dirty="0"/>
              <a:t>*       75 *        1 *       211 *</a:t>
            </a:r>
          </a:p>
          <a:p>
            <a:r>
              <a:rPr kumimoji="1" lang="en-US" altLang="ja-JP" dirty="0"/>
              <a:t>*       76 *        0 *           *</a:t>
            </a:r>
          </a:p>
          <a:p>
            <a:r>
              <a:rPr kumimoji="1" lang="en-US" altLang="ja-JP" dirty="0"/>
              <a:t>*       77 *        0 *       211 *</a:t>
            </a:r>
          </a:p>
          <a:p>
            <a:r>
              <a:rPr kumimoji="1" lang="en-US" altLang="ja-JP" dirty="0"/>
              <a:t>*       77 *        1 *      -211 *</a:t>
            </a:r>
          </a:p>
          <a:p>
            <a:r>
              <a:rPr kumimoji="1" lang="en-US" altLang="ja-JP" dirty="0"/>
              <a:t>*       78 *        0 *       130 *</a:t>
            </a:r>
          </a:p>
          <a:p>
            <a:r>
              <a:rPr kumimoji="1" lang="en-US" altLang="ja-JP" dirty="0"/>
              <a:t>*       79 *        0 *       211 *</a:t>
            </a:r>
          </a:p>
          <a:p>
            <a:r>
              <a:rPr kumimoji="1" lang="en-US" altLang="ja-JP" dirty="0"/>
              <a:t>*       79 *        1 *        22 *</a:t>
            </a:r>
          </a:p>
          <a:p>
            <a:r>
              <a:rPr kumimoji="1" lang="en-US" altLang="ja-JP" dirty="0"/>
              <a:t>*       80 *        0 *           *</a:t>
            </a:r>
          </a:p>
          <a:p>
            <a:r>
              <a:rPr kumimoji="1" lang="en-US" altLang="ja-JP" dirty="0"/>
              <a:t>*       81 *        0 *           *</a:t>
            </a:r>
          </a:p>
          <a:p>
            <a:r>
              <a:rPr kumimoji="1" lang="en-US" altLang="ja-JP" dirty="0"/>
              <a:t>*       82 *        0 *      -211 *</a:t>
            </a:r>
          </a:p>
          <a:p>
            <a:r>
              <a:rPr kumimoji="1" lang="en-US" altLang="ja-JP" dirty="0"/>
              <a:t>*       83 *        0 *        22 *</a:t>
            </a:r>
          </a:p>
          <a:p>
            <a:r>
              <a:rPr kumimoji="1" lang="en-US" altLang="ja-JP" dirty="0"/>
              <a:t>*       83 *        1 *     -2212 *</a:t>
            </a:r>
          </a:p>
          <a:p>
            <a:r>
              <a:rPr kumimoji="1" lang="en-US" altLang="ja-JP" dirty="0"/>
              <a:t>*       83 *        2 *     -2112 *</a:t>
            </a:r>
          </a:p>
          <a:p>
            <a:r>
              <a:rPr kumimoji="1" lang="en-US" altLang="ja-JP" dirty="0"/>
              <a:t>*       84 *        0 *      -211 *</a:t>
            </a:r>
          </a:p>
          <a:p>
            <a:r>
              <a:rPr kumimoji="1" lang="en-US" altLang="ja-JP" dirty="0"/>
              <a:t>*       85 *        0 *        13 *</a:t>
            </a:r>
          </a:p>
          <a:p>
            <a:r>
              <a:rPr kumimoji="1" lang="en-US" altLang="ja-JP" dirty="0"/>
              <a:t>*       85 *        1 *       211 *</a:t>
            </a:r>
          </a:p>
          <a:p>
            <a:r>
              <a:rPr kumimoji="1" lang="en-US" altLang="ja-JP" dirty="0"/>
              <a:t>*       86 *        0 *       -13 *</a:t>
            </a:r>
          </a:p>
          <a:p>
            <a:r>
              <a:rPr kumimoji="1" lang="en-US" altLang="ja-JP" dirty="0"/>
              <a:t>Type &lt;CR&gt; to continue or q to quit ==&gt; c</a:t>
            </a:r>
          </a:p>
          <a:p>
            <a:r>
              <a:rPr kumimoji="1" lang="en-US" altLang="ja-JP" dirty="0"/>
              <a:t>*       86 *        1 *       -11 *</a:t>
            </a:r>
          </a:p>
          <a:p>
            <a:r>
              <a:rPr kumimoji="1" lang="en-US" altLang="ja-JP" dirty="0"/>
              <a:t>*       86 *        2 *        22 *</a:t>
            </a:r>
          </a:p>
          <a:p>
            <a:r>
              <a:rPr kumimoji="1" lang="en-US" altLang="ja-JP" dirty="0"/>
              <a:t>*       86 *        3 *      -211 *</a:t>
            </a:r>
          </a:p>
          <a:p>
            <a:r>
              <a:rPr kumimoji="1" lang="en-US" altLang="ja-JP" dirty="0"/>
              <a:t>*       86 *        4 *       211 *</a:t>
            </a:r>
          </a:p>
          <a:p>
            <a:r>
              <a:rPr kumimoji="1" lang="en-US" altLang="ja-JP" dirty="0"/>
              <a:t>*       87 *        0 *       211 *</a:t>
            </a:r>
          </a:p>
          <a:p>
            <a:r>
              <a:rPr kumimoji="1" lang="en-US" altLang="ja-JP" dirty="0"/>
              <a:t>*       87 *        1 *       211 *</a:t>
            </a:r>
          </a:p>
          <a:p>
            <a:r>
              <a:rPr kumimoji="1" lang="en-US" altLang="ja-JP" dirty="0"/>
              <a:t>*       88 *        0 *        13 *</a:t>
            </a:r>
          </a:p>
          <a:p>
            <a:r>
              <a:rPr kumimoji="1" lang="en-US" altLang="ja-JP" dirty="0"/>
              <a:t>*       89 *        0 *       211 *</a:t>
            </a:r>
          </a:p>
          <a:p>
            <a:r>
              <a:rPr kumimoji="1" lang="en-US" altLang="ja-JP" dirty="0"/>
              <a:t>*       90 *        0 *           *</a:t>
            </a:r>
          </a:p>
          <a:p>
            <a:r>
              <a:rPr kumimoji="1" lang="en-US" altLang="ja-JP" dirty="0"/>
              <a:t>*       91 *        0 *       -13 *</a:t>
            </a:r>
          </a:p>
          <a:p>
            <a:r>
              <a:rPr kumimoji="1" lang="en-US" altLang="ja-JP" dirty="0"/>
              <a:t>*       91 *        1 *      -211 *</a:t>
            </a:r>
          </a:p>
          <a:p>
            <a:r>
              <a:rPr kumimoji="1" lang="en-US" altLang="ja-JP" dirty="0"/>
              <a:t>*       92 *        0 *           *</a:t>
            </a:r>
          </a:p>
          <a:p>
            <a:r>
              <a:rPr kumimoji="1" lang="en-US" altLang="ja-JP" dirty="0"/>
              <a:t>*       93 *        0 *        22 *</a:t>
            </a:r>
          </a:p>
          <a:p>
            <a:r>
              <a:rPr kumimoji="1" lang="en-US" altLang="ja-JP" dirty="0"/>
              <a:t>*       93 *        1 *        13 *</a:t>
            </a:r>
          </a:p>
          <a:p>
            <a:r>
              <a:rPr kumimoji="1" lang="en-US" altLang="ja-JP" dirty="0"/>
              <a:t>*       93 *        2 *       211 *</a:t>
            </a:r>
          </a:p>
          <a:p>
            <a:r>
              <a:rPr kumimoji="1" lang="en-US" altLang="ja-JP" dirty="0"/>
              <a:t>*       93 *        3 *       211 *</a:t>
            </a:r>
          </a:p>
          <a:p>
            <a:r>
              <a:rPr kumimoji="1" lang="en-US" altLang="ja-JP" dirty="0"/>
              <a:t>*       94 *        0 *        22 *</a:t>
            </a:r>
          </a:p>
          <a:p>
            <a:r>
              <a:rPr kumimoji="1" lang="en-US" altLang="ja-JP" dirty="0"/>
              <a:t>*       94 *        1 *      -211 *</a:t>
            </a:r>
          </a:p>
          <a:p>
            <a:r>
              <a:rPr kumimoji="1" lang="en-US" altLang="ja-JP" dirty="0"/>
              <a:t>*       95 *        0 *        13 *</a:t>
            </a:r>
          </a:p>
          <a:p>
            <a:r>
              <a:rPr kumimoji="1" lang="en-US" altLang="ja-JP" dirty="0"/>
              <a:t>*       96 *        0 *      2112 *</a:t>
            </a:r>
          </a:p>
          <a:p>
            <a:r>
              <a:rPr kumimoji="1" lang="en-US" altLang="ja-JP" dirty="0"/>
              <a:t>*       96 *        1 *      -211 *</a:t>
            </a:r>
          </a:p>
          <a:p>
            <a:r>
              <a:rPr kumimoji="1" lang="en-US" altLang="ja-JP" dirty="0"/>
              <a:t>*       96 *        2 *      -211 *</a:t>
            </a:r>
          </a:p>
          <a:p>
            <a:r>
              <a:rPr kumimoji="1" lang="en-US" altLang="ja-JP" dirty="0"/>
              <a:t>*       97 *        0 *      -211 *</a:t>
            </a:r>
          </a:p>
          <a:p>
            <a:r>
              <a:rPr kumimoji="1" lang="en-US" altLang="ja-JP" dirty="0"/>
              <a:t>*       97 *        1 *      -211 *</a:t>
            </a:r>
          </a:p>
          <a:p>
            <a:r>
              <a:rPr kumimoji="1" lang="en-US" altLang="ja-JP" dirty="0"/>
              <a:t>*       97 *        2 *       211 *</a:t>
            </a:r>
          </a:p>
          <a:p>
            <a:r>
              <a:rPr kumimoji="1" lang="en-US" altLang="ja-JP" dirty="0"/>
              <a:t>Type &lt;CR&gt; to continue or q to quit ==&gt; c</a:t>
            </a:r>
          </a:p>
          <a:p>
            <a:r>
              <a:rPr kumimoji="1" lang="en-US" altLang="ja-JP" dirty="0"/>
              <a:t>*       97 *        3 *      -211 *</a:t>
            </a:r>
          </a:p>
          <a:p>
            <a:r>
              <a:rPr kumimoji="1" lang="en-US" altLang="ja-JP" dirty="0"/>
              <a:t>*       98 *        0 *           *</a:t>
            </a:r>
          </a:p>
          <a:p>
            <a:r>
              <a:rPr kumimoji="1" lang="en-US" altLang="ja-JP" dirty="0"/>
              <a:t>***********************</a:t>
            </a:r>
            <a:endParaRPr kumimoji="1" lang="ja-JP" altLang="en-US" dirty="0"/>
          </a:p>
        </p:txBody>
      </p:sp>
      <p:sp>
        <p:nvSpPr>
          <p:cNvPr id="4" name="スライド番号プレースホルダー 3"/>
          <p:cNvSpPr>
            <a:spLocks noGrp="1"/>
          </p:cNvSpPr>
          <p:nvPr>
            <p:ph type="sldNum" sz="quarter" idx="5"/>
          </p:nvPr>
        </p:nvSpPr>
        <p:spPr/>
        <p:txBody>
          <a:bodyPr/>
          <a:lstStyle/>
          <a:p>
            <a:fld id="{52903DD7-282D-413F-9547-FFC08CBB92E1}" type="slidenum">
              <a:rPr kumimoji="1" lang="ja-JP" altLang="en-US" smtClean="0"/>
              <a:t>13</a:t>
            </a:fld>
            <a:endParaRPr kumimoji="1" lang="ja-JP" altLang="en-US"/>
          </a:p>
        </p:txBody>
      </p:sp>
    </p:spTree>
    <p:extLst>
      <p:ext uri="{BB962C8B-B14F-4D97-AF65-F5344CB8AC3E}">
        <p14:creationId xmlns:p14="http://schemas.microsoft.com/office/powerpoint/2010/main" val="4132457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D7CE98-B87E-4692-C7F6-047FBAAEBF1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CFD79C6-B4B8-7AF4-8451-6F7C17B0CC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EA007B1-B7A1-D5D8-859B-8F0A63E6B5CD}"/>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5" name="フッター プレースホルダー 4">
            <a:extLst>
              <a:ext uri="{FF2B5EF4-FFF2-40B4-BE49-F238E27FC236}">
                <a16:creationId xmlns:a16="http://schemas.microsoft.com/office/drawing/2014/main" id="{E9DF071F-3662-E6C8-4201-98D63CDDC9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B6BD9FE-AF6C-D936-23AF-18F883EF715F}"/>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4055696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B4B676-3DDE-2BD3-7432-6B436DE05A1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E908F4D-0D2E-4EE8-9363-7C42A8E7CEB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3E766A1-B3D8-10AA-A32E-1A71725BA0EF}"/>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5" name="フッター プレースホルダー 4">
            <a:extLst>
              <a:ext uri="{FF2B5EF4-FFF2-40B4-BE49-F238E27FC236}">
                <a16:creationId xmlns:a16="http://schemas.microsoft.com/office/drawing/2014/main" id="{1CE88D70-AB24-52AA-4855-21B4C01297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C2D2EF-B712-7AD9-BFFF-B98C55046D70}"/>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2093720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DDB8D55-0F0C-5017-E08A-2D0980ABCF2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4C9F37B-3D4C-D013-E7D8-C68527FDA0D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D99CC3E-FC9F-522A-4315-65946844ADBB}"/>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5" name="フッター プレースホルダー 4">
            <a:extLst>
              <a:ext uri="{FF2B5EF4-FFF2-40B4-BE49-F238E27FC236}">
                <a16:creationId xmlns:a16="http://schemas.microsoft.com/office/drawing/2014/main" id="{E3FAA959-EC06-7060-59E2-F352AAE0361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166D337-54E3-7B23-0E0C-C4C62D196C74}"/>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1573869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7C4627-E73A-8A81-C174-68B0F088FBB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6BEDDC6-E70F-42FC-34FC-CB62EE01BF8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EEC2F4-B99A-151B-86A4-07DC00EA83C8}"/>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5" name="フッター プレースホルダー 4">
            <a:extLst>
              <a:ext uri="{FF2B5EF4-FFF2-40B4-BE49-F238E27FC236}">
                <a16:creationId xmlns:a16="http://schemas.microsoft.com/office/drawing/2014/main" id="{3AEFE21E-2281-8DE9-804E-D600782D731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C01CFEC-03AC-22C6-E4F9-4C1A946A187C}"/>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872920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05033F-249C-0FC6-92A0-396F1A3FC03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A5EB81B-758A-2C7C-92E3-FEBF3685D79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B6E2C54-4E59-64EE-5742-1FE1482D4296}"/>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5" name="フッター プレースホルダー 4">
            <a:extLst>
              <a:ext uri="{FF2B5EF4-FFF2-40B4-BE49-F238E27FC236}">
                <a16:creationId xmlns:a16="http://schemas.microsoft.com/office/drawing/2014/main" id="{CA147123-BB3B-6E9D-DE13-7025A712DE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56A2046-2A89-90FE-FB71-FA2DE7AD6A5E}"/>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376369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C42323-E3C7-D376-8B39-AF7FD7F85B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F96F6E-92BA-A30B-04C1-3A61C2D709A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CEFE346-D70B-FB83-7F27-F102D26C778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39D8EB9-3932-0A5F-92ED-6962CDC2094D}"/>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6" name="フッター プレースホルダー 5">
            <a:extLst>
              <a:ext uri="{FF2B5EF4-FFF2-40B4-BE49-F238E27FC236}">
                <a16:creationId xmlns:a16="http://schemas.microsoft.com/office/drawing/2014/main" id="{917115D4-E1C2-337D-4369-ACA565822FC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A4EC1A7-49FC-F080-EA71-33155851917D}"/>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188944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837A94-64E6-6B5A-48DF-55461264D88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71C018F-C3C7-477E-0D96-9EE024799F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C76E4B3-83DE-ECDC-B7AE-BBC15F04511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FE32713-9889-F8AF-8014-295BE2AD32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397606F-691C-237D-B469-926A5B66CA9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8B374E7-5BBB-81CB-BB52-EAC0E86CB463}"/>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8" name="フッター プレースホルダー 7">
            <a:extLst>
              <a:ext uri="{FF2B5EF4-FFF2-40B4-BE49-F238E27FC236}">
                <a16:creationId xmlns:a16="http://schemas.microsoft.com/office/drawing/2014/main" id="{8A735A52-6EEF-0AAC-B889-FDE59337C8F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FDD7FCD-B601-7E8F-0617-6A3D55DAC39A}"/>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37730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8FAE44-F951-1F4B-0E31-FD60B8529FB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26AAB99-16E3-A58F-3644-2924B6DA1C84}"/>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4" name="フッター プレースホルダー 3">
            <a:extLst>
              <a:ext uri="{FF2B5EF4-FFF2-40B4-BE49-F238E27FC236}">
                <a16:creationId xmlns:a16="http://schemas.microsoft.com/office/drawing/2014/main" id="{1B43DE69-E7B7-9BB2-F64B-641FD1C3782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5A15F8F-9373-3C86-F7E8-2CF1230FA6B0}"/>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2868681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B727440-B124-3431-640B-536FEC229D48}"/>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3" name="フッター プレースホルダー 2">
            <a:extLst>
              <a:ext uri="{FF2B5EF4-FFF2-40B4-BE49-F238E27FC236}">
                <a16:creationId xmlns:a16="http://schemas.microsoft.com/office/drawing/2014/main" id="{8DC9F772-363B-6E5B-75DD-6D31F320E51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5F23796-C148-5485-B347-59835D28A98D}"/>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260652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C601B3-6111-50B7-01E6-0F58F73BB7F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DB9243-C1AE-0765-912F-A791F166DD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516DA98-4F5C-A833-3AB4-7321788072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D227751-5E75-3F0B-2D58-9711D56CACEB}"/>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6" name="フッター プレースホルダー 5">
            <a:extLst>
              <a:ext uri="{FF2B5EF4-FFF2-40B4-BE49-F238E27FC236}">
                <a16:creationId xmlns:a16="http://schemas.microsoft.com/office/drawing/2014/main" id="{D29FCA5C-AD3C-D93C-BED0-01923C1A8DE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316B371-2A28-D073-0C1E-5A133DFAAC58}"/>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2401400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A8D510-039C-B7BE-CC52-0EB4B9AE39C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708B07E-E5FC-B831-E224-D7958BE2F0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399D14D-B9BE-92E7-F3E7-915850D63B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817C6E2-43E9-BF1C-5578-E168371F041F}"/>
              </a:ext>
            </a:extLst>
          </p:cNvPr>
          <p:cNvSpPr>
            <a:spLocks noGrp="1"/>
          </p:cNvSpPr>
          <p:nvPr>
            <p:ph type="dt" sz="half" idx="10"/>
          </p:nvPr>
        </p:nvSpPr>
        <p:spPr/>
        <p:txBody>
          <a:bodyPr/>
          <a:lstStyle/>
          <a:p>
            <a:fld id="{92C1719A-52DF-4AE5-90EC-5C6CCFC207F6}" type="datetimeFigureOut">
              <a:rPr kumimoji="1" lang="ja-JP" altLang="en-US" smtClean="0"/>
              <a:t>2026/6/1</a:t>
            </a:fld>
            <a:endParaRPr kumimoji="1" lang="ja-JP" altLang="en-US"/>
          </a:p>
        </p:txBody>
      </p:sp>
      <p:sp>
        <p:nvSpPr>
          <p:cNvPr id="6" name="フッター プレースホルダー 5">
            <a:extLst>
              <a:ext uri="{FF2B5EF4-FFF2-40B4-BE49-F238E27FC236}">
                <a16:creationId xmlns:a16="http://schemas.microsoft.com/office/drawing/2014/main" id="{ECFB91FE-2D00-74FA-720F-A3B6B1D3EB9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4C8579D-396D-7C94-8B34-2D76A4C79D8A}"/>
              </a:ext>
            </a:extLst>
          </p:cNvPr>
          <p:cNvSpPr>
            <a:spLocks noGrp="1"/>
          </p:cNvSpPr>
          <p:nvPr>
            <p:ph type="sldNum" sz="quarter" idx="12"/>
          </p:nvPr>
        </p:nvSpPr>
        <p:spPr/>
        <p:txBody>
          <a:body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2640838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7287666-B1F1-7B9F-3E0A-02F1A98516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819206F-FE28-D857-0548-8E7BE185FB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445826B-FD13-00D4-CC82-69CA958817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2C1719A-52DF-4AE5-90EC-5C6CCFC207F6}" type="datetimeFigureOut">
              <a:rPr kumimoji="1" lang="ja-JP" altLang="en-US" smtClean="0"/>
              <a:t>2026/6/1</a:t>
            </a:fld>
            <a:endParaRPr kumimoji="1" lang="ja-JP" altLang="en-US"/>
          </a:p>
        </p:txBody>
      </p:sp>
      <p:sp>
        <p:nvSpPr>
          <p:cNvPr id="5" name="フッター プレースホルダー 4">
            <a:extLst>
              <a:ext uri="{FF2B5EF4-FFF2-40B4-BE49-F238E27FC236}">
                <a16:creationId xmlns:a16="http://schemas.microsoft.com/office/drawing/2014/main" id="{143F8D1C-C147-E365-BF6D-D160DEA37A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F49998F-A0A1-C457-52D8-F768F30E1B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7871713-4B48-4EE0-B1BE-17F492AD1295}" type="slidenum">
              <a:rPr kumimoji="1" lang="ja-JP" altLang="en-US" smtClean="0"/>
              <a:t>‹#›</a:t>
            </a:fld>
            <a:endParaRPr kumimoji="1" lang="ja-JP" altLang="en-US"/>
          </a:p>
        </p:txBody>
      </p:sp>
    </p:spTree>
    <p:extLst>
      <p:ext uri="{BB962C8B-B14F-4D97-AF65-F5344CB8AC3E}">
        <p14:creationId xmlns:p14="http://schemas.microsoft.com/office/powerpoint/2010/main" val="4077115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image" Target="../media/image230.png"/><Relationship Id="rId3" Type="http://schemas.openxmlformats.org/officeDocument/2006/relationships/image" Target="../media/image22.png"/><Relationship Id="rId7" Type="http://schemas.openxmlformats.org/officeDocument/2006/relationships/image" Target="../media/image201.png"/><Relationship Id="rId12" Type="http://schemas.openxmlformats.org/officeDocument/2006/relationships/image" Target="../media/image2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0.png"/><Relationship Id="rId11" Type="http://schemas.openxmlformats.org/officeDocument/2006/relationships/image" Target="../media/image210.png"/><Relationship Id="rId5" Type="http://schemas.openxmlformats.org/officeDocument/2006/relationships/image" Target="../media/image150.png"/><Relationship Id="rId10" Type="http://schemas.openxmlformats.org/officeDocument/2006/relationships/image" Target="../media/image200.png"/><Relationship Id="rId9" Type="http://schemas.openxmlformats.org/officeDocument/2006/relationships/image" Target="../media/image211.png"/><Relationship Id="rId1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90.png"/><Relationship Id="rId13" Type="http://schemas.openxmlformats.org/officeDocument/2006/relationships/image" Target="../media/image68.png"/><Relationship Id="rId7" Type="http://schemas.openxmlformats.org/officeDocument/2006/relationships/image" Target="../media/image380.png"/><Relationship Id="rId12" Type="http://schemas.openxmlformats.org/officeDocument/2006/relationships/image" Target="../media/image43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70.png"/><Relationship Id="rId11" Type="http://schemas.openxmlformats.org/officeDocument/2006/relationships/image" Target="../media/image420.png"/><Relationship Id="rId5" Type="http://schemas.openxmlformats.org/officeDocument/2006/relationships/image" Target="../media/image3600.png"/><Relationship Id="rId10" Type="http://schemas.openxmlformats.org/officeDocument/2006/relationships/image" Target="../media/image410.png"/><Relationship Id="rId4" Type="http://schemas.openxmlformats.org/officeDocument/2006/relationships/image" Target="../media/image3300.png"/><Relationship Id="rId9" Type="http://schemas.openxmlformats.org/officeDocument/2006/relationships/image" Target="../media/image400.png"/><Relationship Id="rId14" Type="http://schemas.openxmlformats.org/officeDocument/2006/relationships/image" Target="../media/image69.png"/></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72.png"/></Relationships>
</file>

<file path=ppt/slides/_rels/slide23.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2.png"/></Relationships>
</file>

<file path=ppt/slides/_rels/slide25.xml.rels><?xml version="1.0" encoding="UTF-8" standalone="yes"?>
<Relationships xmlns="http://schemas.openxmlformats.org/package/2006/relationships"><Relationship Id="rId8" Type="http://schemas.openxmlformats.org/officeDocument/2006/relationships/image" Target="../media/image390.png"/><Relationship Id="rId13" Type="http://schemas.openxmlformats.org/officeDocument/2006/relationships/image" Target="../media/image78.png"/><Relationship Id="rId3" Type="http://schemas.openxmlformats.org/officeDocument/2006/relationships/image" Target="../media/image77.png"/><Relationship Id="rId7" Type="http://schemas.openxmlformats.org/officeDocument/2006/relationships/image" Target="../media/image380.png"/><Relationship Id="rId12" Type="http://schemas.openxmlformats.org/officeDocument/2006/relationships/image" Target="../media/image43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70.png"/><Relationship Id="rId11" Type="http://schemas.openxmlformats.org/officeDocument/2006/relationships/image" Target="../media/image420.png"/><Relationship Id="rId5" Type="http://schemas.openxmlformats.org/officeDocument/2006/relationships/image" Target="../media/image3600.png"/><Relationship Id="rId10" Type="http://schemas.openxmlformats.org/officeDocument/2006/relationships/image" Target="../media/image410.png"/><Relationship Id="rId4" Type="http://schemas.openxmlformats.org/officeDocument/2006/relationships/image" Target="../media/image3300.png"/><Relationship Id="rId9" Type="http://schemas.openxmlformats.org/officeDocument/2006/relationships/image" Target="../media/image400.png"/><Relationship Id="rId14" Type="http://schemas.openxmlformats.org/officeDocument/2006/relationships/image" Target="../media/image79.png"/></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71.png"/></Relationships>
</file>

<file path=ppt/slides/_rels/slide2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60.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38.pn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5.png"/><Relationship Id="rId5" Type="http://schemas.openxmlformats.org/officeDocument/2006/relationships/image" Target="../media/image360.png"/><Relationship Id="rId10" Type="http://schemas.openxmlformats.org/officeDocument/2006/relationships/image" Target="../media/image4.png"/><Relationship Id="rId4" Type="http://schemas.openxmlformats.org/officeDocument/2006/relationships/image" Target="../media/image330.png"/><Relationship Id="rId9"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image" Target="../media/image750.png"/><Relationship Id="rId13" Type="http://schemas.openxmlformats.org/officeDocument/2006/relationships/image" Target="../media/image791.png"/><Relationship Id="rId7" Type="http://schemas.openxmlformats.org/officeDocument/2006/relationships/image" Target="../media/image380.png"/><Relationship Id="rId12" Type="http://schemas.openxmlformats.org/officeDocument/2006/relationships/image" Target="../media/image781.png"/><Relationship Id="rId2" Type="http://schemas.openxmlformats.org/officeDocument/2006/relationships/image" Target="../media/image740.png"/><Relationship Id="rId1" Type="http://schemas.openxmlformats.org/officeDocument/2006/relationships/slideLayout" Target="../slideLayouts/slideLayout2.xml"/><Relationship Id="rId6" Type="http://schemas.openxmlformats.org/officeDocument/2006/relationships/image" Target="../media/image370.png"/><Relationship Id="rId11" Type="http://schemas.openxmlformats.org/officeDocument/2006/relationships/image" Target="../media/image420.png"/><Relationship Id="rId5" Type="http://schemas.openxmlformats.org/officeDocument/2006/relationships/image" Target="../media/image3600.png"/><Relationship Id="rId10" Type="http://schemas.openxmlformats.org/officeDocument/2006/relationships/image" Target="../media/image771.png"/><Relationship Id="rId4" Type="http://schemas.openxmlformats.org/officeDocument/2006/relationships/image" Target="../media/image3300.png"/><Relationship Id="rId9" Type="http://schemas.openxmlformats.org/officeDocument/2006/relationships/image" Target="../media/image760.png"/></Relationships>
</file>

<file path=ppt/slides/_rels/slide31.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630.png"/><Relationship Id="rId8" Type="http://schemas.openxmlformats.org/officeDocument/2006/relationships/image" Target="../media/image520.png"/><Relationship Id="rId3" Type="http://schemas.openxmlformats.org/officeDocument/2006/relationships/image" Target="../media/image810.png"/><Relationship Id="rId21" Type="http://schemas.openxmlformats.org/officeDocument/2006/relationships/image" Target="../media/image660.png"/><Relationship Id="rId17" Type="http://schemas.openxmlformats.org/officeDocument/2006/relationships/image" Target="../media/image620.png"/><Relationship Id="rId7" Type="http://schemas.openxmlformats.org/officeDocument/2006/relationships/image" Target="../media/image510.png"/><Relationship Id="rId12" Type="http://schemas.openxmlformats.org/officeDocument/2006/relationships/image" Target="../media/image560.png"/><Relationship Id="rId2" Type="http://schemas.openxmlformats.org/officeDocument/2006/relationships/notesSlide" Target="../notesSlides/notesSlide24.xml"/><Relationship Id="rId16" Type="http://schemas.openxmlformats.org/officeDocument/2006/relationships/image" Target="../media/image610.png"/><Relationship Id="rId20" Type="http://schemas.openxmlformats.org/officeDocument/2006/relationships/image" Target="../media/image650.png"/><Relationship Id="rId1" Type="http://schemas.openxmlformats.org/officeDocument/2006/relationships/slideLayout" Target="../slideLayouts/slideLayout2.xml"/><Relationship Id="rId6" Type="http://schemas.openxmlformats.org/officeDocument/2006/relationships/image" Target="../media/image500.png"/><Relationship Id="rId11" Type="http://schemas.openxmlformats.org/officeDocument/2006/relationships/image" Target="../media/image550.png"/><Relationship Id="rId5" Type="http://schemas.openxmlformats.org/officeDocument/2006/relationships/image" Target="../media/image830.png"/><Relationship Id="rId15" Type="http://schemas.openxmlformats.org/officeDocument/2006/relationships/image" Target="../media/image600.png"/><Relationship Id="rId23" Type="http://schemas.openxmlformats.org/officeDocument/2006/relationships/image" Target="../media/image490.png"/><Relationship Id="rId19" Type="http://schemas.openxmlformats.org/officeDocument/2006/relationships/image" Target="../media/image640.png"/><Relationship Id="rId10" Type="http://schemas.openxmlformats.org/officeDocument/2006/relationships/image" Target="../media/image540.png"/><Relationship Id="rId4" Type="http://schemas.openxmlformats.org/officeDocument/2006/relationships/image" Target="../media/image820.png"/><Relationship Id="rId14" Type="http://schemas.openxmlformats.org/officeDocument/2006/relationships/image" Target="../media/image590.png"/><Relationship Id="rId22" Type="http://schemas.openxmlformats.org/officeDocument/2006/relationships/image" Target="../media/image480.png"/><Relationship Id="rId9" Type="http://schemas.openxmlformats.org/officeDocument/2006/relationships/image" Target="../media/image530.png"/></Relationships>
</file>

<file path=ppt/slides/_rels/slide3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860.png"/><Relationship Id="rId4" Type="http://schemas.openxmlformats.org/officeDocument/2006/relationships/image" Target="../media/image91.png"/></Relationships>
</file>

<file path=ppt/slides/_rels/slide3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751.png"/><Relationship Id="rId13" Type="http://schemas.openxmlformats.org/officeDocument/2006/relationships/image" Target="../media/image890.png"/><Relationship Id="rId3" Type="http://schemas.openxmlformats.org/officeDocument/2006/relationships/image" Target="../media/image880.png"/><Relationship Id="rId7" Type="http://schemas.openxmlformats.org/officeDocument/2006/relationships/image" Target="../media/image741.png"/><Relationship Id="rId12" Type="http://schemas.openxmlformats.org/officeDocument/2006/relationships/image" Target="../media/image79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31.png"/><Relationship Id="rId11" Type="http://schemas.openxmlformats.org/officeDocument/2006/relationships/image" Target="../media/image780.png"/><Relationship Id="rId5" Type="http://schemas.openxmlformats.org/officeDocument/2006/relationships/image" Target="../media/image720.png"/><Relationship Id="rId10" Type="http://schemas.openxmlformats.org/officeDocument/2006/relationships/image" Target="../media/image770.png"/><Relationship Id="rId4" Type="http://schemas.openxmlformats.org/officeDocument/2006/relationships/image" Target="../media/image710.png"/><Relationship Id="rId9" Type="http://schemas.openxmlformats.org/officeDocument/2006/relationships/image" Target="../media/image761.png"/><Relationship Id="rId14" Type="http://schemas.openxmlformats.org/officeDocument/2006/relationships/image" Target="../media/image910.png"/></Relationships>
</file>

<file path=ppt/slides/_rels/slide3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930.png"/><Relationship Id="rId4" Type="http://schemas.openxmlformats.org/officeDocument/2006/relationships/image" Target="../media/image9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3" Type="http://schemas.openxmlformats.org/officeDocument/2006/relationships/image" Target="../media/image580.png"/><Relationship Id="rId18" Type="http://schemas.openxmlformats.org/officeDocument/2006/relationships/image" Target="../media/image630.png"/><Relationship Id="rId8" Type="http://schemas.openxmlformats.org/officeDocument/2006/relationships/image" Target="../media/image520.png"/><Relationship Id="rId21" Type="http://schemas.openxmlformats.org/officeDocument/2006/relationships/image" Target="../media/image660.png"/><Relationship Id="rId17" Type="http://schemas.openxmlformats.org/officeDocument/2006/relationships/image" Target="../media/image620.png"/><Relationship Id="rId7" Type="http://schemas.openxmlformats.org/officeDocument/2006/relationships/image" Target="../media/image510.png"/><Relationship Id="rId12" Type="http://schemas.openxmlformats.org/officeDocument/2006/relationships/image" Target="../media/image560.png"/><Relationship Id="rId2" Type="http://schemas.openxmlformats.org/officeDocument/2006/relationships/image" Target="../media/image94.png"/><Relationship Id="rId16" Type="http://schemas.openxmlformats.org/officeDocument/2006/relationships/image" Target="../media/image610.png"/><Relationship Id="rId20" Type="http://schemas.openxmlformats.org/officeDocument/2006/relationships/image" Target="../media/image650.png"/><Relationship Id="rId1" Type="http://schemas.openxmlformats.org/officeDocument/2006/relationships/slideLayout" Target="../slideLayouts/slideLayout2.xml"/><Relationship Id="rId6" Type="http://schemas.openxmlformats.org/officeDocument/2006/relationships/image" Target="../media/image500.png"/><Relationship Id="rId11" Type="http://schemas.openxmlformats.org/officeDocument/2006/relationships/image" Target="../media/image550.png"/><Relationship Id="rId15" Type="http://schemas.openxmlformats.org/officeDocument/2006/relationships/image" Target="../media/image600.png"/><Relationship Id="rId5" Type="http://schemas.openxmlformats.org/officeDocument/2006/relationships/image" Target="../media/image490.png"/><Relationship Id="rId23" Type="http://schemas.openxmlformats.org/officeDocument/2006/relationships/image" Target="../media/image95.png"/><Relationship Id="rId19" Type="http://schemas.openxmlformats.org/officeDocument/2006/relationships/image" Target="../media/image640.png"/><Relationship Id="rId10" Type="http://schemas.openxmlformats.org/officeDocument/2006/relationships/image" Target="../media/image540.png"/><Relationship Id="rId14" Type="http://schemas.openxmlformats.org/officeDocument/2006/relationships/image" Target="../media/image590.png"/><Relationship Id="rId22" Type="http://schemas.openxmlformats.org/officeDocument/2006/relationships/image" Target="../media/image480.png"/><Relationship Id="rId9" Type="http://schemas.openxmlformats.org/officeDocument/2006/relationships/image" Target="../media/image530.png"/></Relationships>
</file>

<file path=ppt/slides/_rels/slide4.xml.rels><?xml version="1.0" encoding="UTF-8" standalone="yes"?>
<Relationships xmlns="http://schemas.openxmlformats.org/package/2006/relationships"><Relationship Id="rId13" Type="http://schemas.openxmlformats.org/officeDocument/2006/relationships/image" Target="../media/image58.png"/><Relationship Id="rId18" Type="http://schemas.openxmlformats.org/officeDocument/2006/relationships/image" Target="../media/image63.png"/><Relationship Id="rId8" Type="http://schemas.openxmlformats.org/officeDocument/2006/relationships/image" Target="../media/image52.png"/><Relationship Id="rId3" Type="http://schemas.openxmlformats.org/officeDocument/2006/relationships/image" Target="../media/image8.png"/><Relationship Id="rId21" Type="http://schemas.openxmlformats.org/officeDocument/2006/relationships/image" Target="../media/image10.png"/><Relationship Id="rId17" Type="http://schemas.openxmlformats.org/officeDocument/2006/relationships/image" Target="../media/image62.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7.png"/><Relationship Id="rId16" Type="http://schemas.openxmlformats.org/officeDocument/2006/relationships/image" Target="../media/image61.png"/><Relationship Id="rId20"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5.png"/><Relationship Id="rId15" Type="http://schemas.openxmlformats.org/officeDocument/2006/relationships/image" Target="../media/image60.png"/><Relationship Id="rId5" Type="http://schemas.openxmlformats.org/officeDocument/2006/relationships/image" Target="../media/image49.png"/><Relationship Id="rId19" Type="http://schemas.openxmlformats.org/officeDocument/2006/relationships/image" Target="../media/image9.png"/><Relationship Id="rId10" Type="http://schemas.openxmlformats.org/officeDocument/2006/relationships/image" Target="../media/image54.png"/><Relationship Id="rId14" Type="http://schemas.openxmlformats.org/officeDocument/2006/relationships/image" Target="../media/image59.png"/><Relationship Id="rId4" Type="http://schemas.openxmlformats.org/officeDocument/2006/relationships/image" Target="../media/image48.png"/><Relationship Id="rId9" Type="http://schemas.openxmlformats.org/officeDocument/2006/relationships/image" Target="../media/image53.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0.png"/><Relationship Id="rId10" Type="http://schemas.openxmlformats.org/officeDocument/2006/relationships/image" Target="../media/image41.png"/><Relationship Id="rId4" Type="http://schemas.openxmlformats.org/officeDocument/2006/relationships/image" Target="../media/image330.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gif"/><Relationship Id="rId4" Type="http://schemas.openxmlformats.org/officeDocument/2006/relationships/hyperlink" Target="https://ftx.desy.de/research/dta/basics/particle_flow/"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110.png"/><Relationship Id="rId7" Type="http://schemas.openxmlformats.org/officeDocument/2006/relationships/image" Target="../media/image57.png"/><Relationship Id="rId12" Type="http://schemas.openxmlformats.org/officeDocument/2006/relationships/image" Target="../media/image10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11.png"/><Relationship Id="rId11" Type="http://schemas.openxmlformats.org/officeDocument/2006/relationships/image" Target="../media/image90.png"/><Relationship Id="rId5" Type="http://schemas.openxmlformats.org/officeDocument/2006/relationships/image" Target="../media/image310.png"/><Relationship Id="rId15" Type="http://schemas.openxmlformats.org/officeDocument/2006/relationships/image" Target="../media/image17.png"/><Relationship Id="rId10" Type="http://schemas.openxmlformats.org/officeDocument/2006/relationships/image" Target="../media/image80.png"/><Relationship Id="rId9" Type="http://schemas.openxmlformats.org/officeDocument/2006/relationships/image" Target="../media/image70.png"/><Relationship Id="rId1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DC7490-EFCA-784A-EE62-DCFCFF6F585C}"/>
              </a:ext>
            </a:extLst>
          </p:cNvPr>
          <p:cNvSpPr>
            <a:spLocks noGrp="1"/>
          </p:cNvSpPr>
          <p:nvPr>
            <p:ph type="ctrTitle"/>
          </p:nvPr>
        </p:nvSpPr>
        <p:spPr/>
        <p:txBody>
          <a:bodyPr/>
          <a:lstStyle/>
          <a:p>
            <a:r>
              <a:rPr kumimoji="1" lang="en-US" altLang="ja-JP" dirty="0"/>
              <a:t>2026/6/3</a:t>
            </a:r>
            <a:endParaRPr kumimoji="1" lang="ja-JP" altLang="en-US" dirty="0"/>
          </a:p>
        </p:txBody>
      </p:sp>
      <p:sp>
        <p:nvSpPr>
          <p:cNvPr id="3" name="字幕 2">
            <a:extLst>
              <a:ext uri="{FF2B5EF4-FFF2-40B4-BE49-F238E27FC236}">
                <a16:creationId xmlns:a16="http://schemas.microsoft.com/office/drawing/2014/main" id="{313673CF-BAB8-15E1-53CA-153866B1630A}"/>
              </a:ext>
            </a:extLst>
          </p:cNvPr>
          <p:cNvSpPr>
            <a:spLocks noGrp="1"/>
          </p:cNvSpPr>
          <p:nvPr>
            <p:ph type="subTitle" idx="1"/>
          </p:nvPr>
        </p:nvSpPr>
        <p:spPr/>
        <p:txBody>
          <a:bodyPr/>
          <a:lstStyle/>
          <a:p>
            <a:r>
              <a:rPr lang="ja-JP" altLang="en-US" dirty="0"/>
              <a:t>伊藤悠風</a:t>
            </a:r>
            <a:endParaRPr kumimoji="1" lang="ja-JP" altLang="en-US" dirty="0"/>
          </a:p>
        </p:txBody>
      </p:sp>
    </p:spTree>
    <p:extLst>
      <p:ext uri="{BB962C8B-B14F-4D97-AF65-F5344CB8AC3E}">
        <p14:creationId xmlns:p14="http://schemas.microsoft.com/office/powerpoint/2010/main" val="2600881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1D6363-86CB-BBBA-4BFF-25FF0B83983E}"/>
              </a:ext>
            </a:extLst>
          </p:cNvPr>
          <p:cNvSpPr>
            <a:spLocks noGrp="1"/>
          </p:cNvSpPr>
          <p:nvPr>
            <p:ph type="title"/>
          </p:nvPr>
        </p:nvSpPr>
        <p:spPr>
          <a:xfrm>
            <a:off x="253465" y="172619"/>
            <a:ext cx="11685070" cy="1325563"/>
          </a:xfrm>
        </p:spPr>
        <p:txBody>
          <a:bodyPr/>
          <a:lstStyle/>
          <a:p>
            <a:r>
              <a:rPr lang="en-US" altLang="ja-JP" dirty="0"/>
              <a:t>Ancestry Analysis: Origin of Genuine </a:t>
            </a:r>
            <a:r>
              <a:rPr lang="en-US" altLang="ja-JP" dirty="0" err="1"/>
              <a:t>Taus</a:t>
            </a:r>
            <a:r>
              <a:rPr lang="en-US" altLang="ja-JP" dirty="0"/>
              <a:t> in 4f_zznunu_semileptonic</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4151C2AA-E9A1-2DA0-11AD-E8B694590239}"/>
                  </a:ext>
                </a:extLst>
              </p:cNvPr>
              <p:cNvSpPr>
                <a:spLocks noGrp="1"/>
              </p:cNvSpPr>
              <p:nvPr>
                <p:ph idx="1"/>
              </p:nvPr>
            </p:nvSpPr>
            <p:spPr>
              <a:xfrm>
                <a:off x="838199" y="2261937"/>
                <a:ext cx="10757497" cy="4596063"/>
              </a:xfrm>
            </p:spPr>
            <p:txBody>
              <a:bodyPr>
                <a:noAutofit/>
              </a:bodyPr>
              <a:lstStyle/>
              <a:p>
                <a:r>
                  <a:rPr kumimoji="1" lang="en-US" altLang="ja-JP" sz="2300" dirty="0"/>
                  <a:t>±521: </a:t>
                </a:r>
                <a14:m>
                  <m:oMath xmlns:m="http://schemas.openxmlformats.org/officeDocument/2006/math">
                    <m:sSup>
                      <m:sSupPr>
                        <m:ctrlPr>
                          <a:rPr kumimoji="1" lang="en-US" altLang="ja-JP" sz="2300" i="1" smtClean="0">
                            <a:latin typeface="Cambria Math" panose="02040503050406030204" pitchFamily="18" charset="0"/>
                          </a:rPr>
                        </m:ctrlPr>
                      </m:sSupPr>
                      <m:e>
                        <m:r>
                          <a:rPr kumimoji="1" lang="en-US" altLang="ja-JP" sz="2300" b="0" i="1" smtClean="0">
                            <a:latin typeface="Cambria Math" panose="02040503050406030204" pitchFamily="18" charset="0"/>
                          </a:rPr>
                          <m:t>𝐵</m:t>
                        </m:r>
                      </m:e>
                      <m:sup>
                        <m:r>
                          <a:rPr kumimoji="1" lang="en-US" altLang="ja-JP" sz="2300" i="1" smtClean="0">
                            <a:latin typeface="Cambria Math" panose="02040503050406030204" pitchFamily="18" charset="0"/>
                            <a:ea typeface="Cambria Math" panose="02040503050406030204" pitchFamily="18" charset="0"/>
                          </a:rPr>
                          <m:t>±</m:t>
                        </m:r>
                      </m:sup>
                    </m:sSup>
                  </m:oMath>
                </a14:m>
                <a:r>
                  <a:rPr kumimoji="1" lang="en-US" altLang="ja-JP" sz="2300" dirty="0"/>
                  <a:t> meson</a:t>
                </a:r>
                <a:br>
                  <a:rPr kumimoji="1" lang="en-US" altLang="ja-JP" sz="2300" dirty="0"/>
                </a:br>
                <a:r>
                  <a:rPr kumimoji="1" lang="en-US" altLang="ja-JP" sz="2300" dirty="0"/>
                  <a:t>Z</a:t>
                </a:r>
                <a:r>
                  <a:rPr kumimoji="1" lang="ja-JP" altLang="en-US" sz="2300" dirty="0"/>
                  <a:t>ボソンから生まれた</a:t>
                </a:r>
                <a:r>
                  <a:rPr lang="en-US" altLang="ja-JP" sz="2300" dirty="0"/>
                  <a:t>b</a:t>
                </a:r>
                <a:r>
                  <a:rPr lang="ja-JP" altLang="en-US" sz="2300" dirty="0"/>
                  <a:t>クォークはフラグメンテーション過程において海クォーク（</a:t>
                </a:r>
                <a:r>
                  <a:rPr lang="en-US" altLang="ja-JP" sz="2300" dirty="0"/>
                  <a:t>Sea quarks</a:t>
                </a:r>
                <a:r>
                  <a:rPr lang="ja-JP" altLang="en-US" sz="2300" dirty="0"/>
                  <a:t>）と結合し、ハドロン化（</a:t>
                </a:r>
                <a:r>
                  <a:rPr lang="en-US" altLang="ja-JP" sz="2300" dirty="0"/>
                  <a:t>Hadronization</a:t>
                </a:r>
                <a:r>
                  <a:rPr lang="ja-JP" altLang="en-US" sz="2300" dirty="0"/>
                  <a:t>）を経て</a:t>
                </a:r>
                <a:r>
                  <a:rPr lang="en-US" altLang="ja-JP" sz="2300" dirty="0"/>
                  <a:t>B</a:t>
                </a:r>
                <a:r>
                  <a:rPr lang="ja-JP" altLang="en-US" sz="2300" dirty="0"/>
                  <a:t>中間子を形成する。</a:t>
                </a:r>
                <a:br>
                  <a:rPr kumimoji="1" lang="en-US" altLang="ja-JP" sz="2300" dirty="0"/>
                </a:br>
                <a:r>
                  <a:rPr kumimoji="1" lang="en-US" altLang="ja-JP" sz="2300" dirty="0"/>
                  <a:t>B</a:t>
                </a:r>
                <a:r>
                  <a:rPr kumimoji="1" lang="ja-JP" altLang="en-US" sz="2300" dirty="0"/>
                  <a:t>中間子は不安定で、約</a:t>
                </a:r>
                <a:r>
                  <a:rPr kumimoji="1" lang="en-US" altLang="ja-JP" sz="2300" dirty="0"/>
                  <a:t>1</a:t>
                </a:r>
                <a:r>
                  <a:rPr kumimoji="1" lang="ja-JP" altLang="en-US" sz="2300" dirty="0"/>
                  <a:t>ピコ秒後に別の粒子に崩壊</a:t>
                </a:r>
                <a:r>
                  <a:rPr kumimoji="1" lang="en-US" altLang="ja-JP" sz="2300" dirty="0"/>
                  <a:t>(</a:t>
                </a:r>
                <a:r>
                  <a:rPr kumimoji="1" lang="ja-JP" altLang="en-US" sz="2300" dirty="0"/>
                  <a:t>弱い相互作用</a:t>
                </a:r>
                <a:r>
                  <a:rPr kumimoji="1" lang="en-US" altLang="ja-JP" sz="2300" dirty="0"/>
                  <a:t>)</a:t>
                </a:r>
                <a:r>
                  <a:rPr kumimoji="1" lang="ja-JP" altLang="en-US" sz="2300" dirty="0"/>
                  <a:t>するときに、約</a:t>
                </a:r>
                <a:r>
                  <a:rPr kumimoji="1" lang="en-US" altLang="ja-JP" sz="2300" dirty="0"/>
                  <a:t>2.5%</a:t>
                </a:r>
                <a:r>
                  <a:rPr kumimoji="1" lang="ja-JP" altLang="en-US" sz="2300" dirty="0"/>
                  <a:t>の確率で</a:t>
                </a:r>
                <a14:m>
                  <m:oMath xmlns:m="http://schemas.openxmlformats.org/officeDocument/2006/math">
                    <m:r>
                      <a:rPr kumimoji="1" lang="ja-JP" altLang="en-US" sz="2300" i="1" smtClean="0">
                        <a:latin typeface="Cambria Math" panose="02040503050406030204" pitchFamily="18" charset="0"/>
                      </a:rPr>
                      <m:t>𝜏</m:t>
                    </m:r>
                    <m:r>
                      <a:rPr lang="ja-JP" altLang="en-US" sz="2300" i="1">
                        <a:latin typeface="Cambria Math" panose="02040503050406030204" pitchFamily="18" charset="0"/>
                      </a:rPr>
                      <m:t>と</m:t>
                    </m:r>
                    <m:sSub>
                      <m:sSubPr>
                        <m:ctrlPr>
                          <a:rPr lang="en-US" altLang="ja-JP" sz="2300" i="1" smtClean="0">
                            <a:latin typeface="Cambria Math" panose="02040503050406030204" pitchFamily="18" charset="0"/>
                          </a:rPr>
                        </m:ctrlPr>
                      </m:sSubPr>
                      <m:e>
                        <m:r>
                          <a:rPr lang="ja-JP" altLang="en-US" sz="2300" i="1" smtClean="0">
                            <a:latin typeface="Cambria Math" panose="02040503050406030204" pitchFamily="18" charset="0"/>
                          </a:rPr>
                          <m:t>𝜈</m:t>
                        </m:r>
                      </m:e>
                      <m:sub>
                        <m:r>
                          <a:rPr lang="ja-JP" altLang="en-US" sz="2300" i="1" smtClean="0">
                            <a:latin typeface="Cambria Math" panose="02040503050406030204" pitchFamily="18" charset="0"/>
                          </a:rPr>
                          <m:t>𝜏</m:t>
                        </m:r>
                      </m:sub>
                    </m:sSub>
                  </m:oMath>
                </a14:m>
                <a:r>
                  <a:rPr kumimoji="1" lang="ja-JP" altLang="en-US" sz="2300" dirty="0"/>
                  <a:t>を</a:t>
                </a:r>
                <a:r>
                  <a:rPr lang="ja-JP" altLang="en-US" sz="2300" dirty="0"/>
                  <a:t>含む半レプトン崩壊（</a:t>
                </a:r>
                <a:r>
                  <a:rPr lang="en-US" altLang="ja-JP" sz="2300" dirty="0"/>
                  <a:t>Semileptonic decay</a:t>
                </a:r>
                <a:r>
                  <a:rPr lang="ja-JP" altLang="en-US" sz="2300" dirty="0"/>
                  <a:t>）を起こす。</a:t>
                </a:r>
                <a:br>
                  <a:rPr kumimoji="1" lang="en-US" altLang="ja-JP" sz="2300" dirty="0"/>
                </a:br>
                <a14:m>
                  <m:oMath xmlns:m="http://schemas.openxmlformats.org/officeDocument/2006/math">
                    <m:r>
                      <a:rPr kumimoji="1" lang="en-US" altLang="ja-JP" sz="2300" b="0" i="1" smtClean="0">
                        <a:latin typeface="Cambria Math" panose="02040503050406030204" pitchFamily="18" charset="0"/>
                      </a:rPr>
                      <m:t>𝑍</m:t>
                    </m:r>
                    <m:r>
                      <a:rPr kumimoji="1" lang="en-US" altLang="ja-JP" sz="2300" b="0" i="1" smtClean="0">
                        <a:latin typeface="Cambria Math" panose="02040503050406030204" pitchFamily="18" charset="0"/>
                        <a:ea typeface="Cambria Math" panose="02040503050406030204" pitchFamily="18" charset="0"/>
                      </a:rPr>
                      <m:t>→</m:t>
                    </m:r>
                    <m:r>
                      <a:rPr kumimoji="1" lang="en-US" altLang="ja-JP" sz="2300" b="0" i="1" smtClean="0">
                        <a:latin typeface="Cambria Math" panose="02040503050406030204" pitchFamily="18" charset="0"/>
                        <a:ea typeface="Cambria Math" panose="02040503050406030204" pitchFamily="18" charset="0"/>
                      </a:rPr>
                      <m:t>𝑏</m:t>
                    </m:r>
                    <m:acc>
                      <m:accPr>
                        <m:chr m:val="̅"/>
                        <m:ctrlPr>
                          <a:rPr kumimoji="1" lang="en-US" altLang="ja-JP" sz="2300" b="0" i="1" smtClean="0">
                            <a:latin typeface="Cambria Math" panose="02040503050406030204" pitchFamily="18" charset="0"/>
                            <a:ea typeface="Cambria Math" panose="02040503050406030204" pitchFamily="18" charset="0"/>
                          </a:rPr>
                        </m:ctrlPr>
                      </m:accPr>
                      <m:e>
                        <m:r>
                          <a:rPr kumimoji="1" lang="en-US" altLang="ja-JP" sz="2300" b="0" i="1" smtClean="0">
                            <a:latin typeface="Cambria Math" panose="02040503050406030204" pitchFamily="18" charset="0"/>
                            <a:ea typeface="Cambria Math" panose="02040503050406030204" pitchFamily="18" charset="0"/>
                          </a:rPr>
                          <m:t>𝑏</m:t>
                        </m:r>
                      </m:e>
                    </m:acc>
                    <m:r>
                      <a:rPr kumimoji="1" lang="en-US" altLang="ja-JP" sz="2300" b="0" i="1" smtClean="0">
                        <a:latin typeface="Cambria Math" panose="02040503050406030204" pitchFamily="18" charset="0"/>
                        <a:ea typeface="Cambria Math" panose="02040503050406030204" pitchFamily="18" charset="0"/>
                      </a:rPr>
                      <m:t>→</m:t>
                    </m:r>
                    <m:sSup>
                      <m:sSupPr>
                        <m:ctrlPr>
                          <a:rPr kumimoji="1" lang="en-US" altLang="ja-JP" sz="2300" b="0" i="1" smtClean="0">
                            <a:latin typeface="Cambria Math" panose="02040503050406030204" pitchFamily="18" charset="0"/>
                            <a:ea typeface="Cambria Math" panose="02040503050406030204" pitchFamily="18" charset="0"/>
                          </a:rPr>
                        </m:ctrlPr>
                      </m:sSupPr>
                      <m:e>
                        <m:r>
                          <a:rPr kumimoji="1" lang="en-US" altLang="ja-JP" sz="2300" b="0" i="1" smtClean="0">
                            <a:latin typeface="Cambria Math" panose="02040503050406030204" pitchFamily="18" charset="0"/>
                            <a:ea typeface="Cambria Math" panose="02040503050406030204" pitchFamily="18" charset="0"/>
                          </a:rPr>
                          <m:t>𝐵</m:t>
                        </m:r>
                      </m:e>
                      <m:sup>
                        <m:r>
                          <a:rPr kumimoji="1" lang="en-US" altLang="ja-JP" sz="2300" b="0" i="1" smtClean="0">
                            <a:latin typeface="Cambria Math" panose="02040503050406030204" pitchFamily="18" charset="0"/>
                            <a:ea typeface="Cambria Math" panose="02040503050406030204" pitchFamily="18" charset="0"/>
                          </a:rPr>
                          <m:t>±</m:t>
                        </m:r>
                      </m:sup>
                    </m:sSup>
                    <m:d>
                      <m:dPr>
                        <m:ctrlPr>
                          <a:rPr kumimoji="1" lang="en-US" altLang="ja-JP" sz="2300" b="0" i="1" smtClean="0">
                            <a:latin typeface="Cambria Math" panose="02040503050406030204" pitchFamily="18" charset="0"/>
                            <a:ea typeface="Cambria Math" panose="02040503050406030204" pitchFamily="18" charset="0"/>
                          </a:rPr>
                        </m:ctrlPr>
                      </m:dPr>
                      <m:e>
                        <m:r>
                          <a:rPr kumimoji="1" lang="en-US" altLang="ja-JP" sz="2300" b="0" i="1" smtClean="0">
                            <a:latin typeface="Cambria Math" panose="02040503050406030204" pitchFamily="18" charset="0"/>
                            <a:ea typeface="Cambria Math" panose="02040503050406030204" pitchFamily="18" charset="0"/>
                          </a:rPr>
                          <m:t>521</m:t>
                        </m:r>
                      </m:e>
                    </m:d>
                    <m:r>
                      <a:rPr kumimoji="1" lang="en-US" altLang="ja-JP" sz="2300" b="0" i="1" smtClean="0">
                        <a:latin typeface="Cambria Math" panose="02040503050406030204" pitchFamily="18" charset="0"/>
                        <a:ea typeface="Cambria Math" panose="02040503050406030204" pitchFamily="18" charset="0"/>
                      </a:rPr>
                      <m:t>→</m:t>
                    </m:r>
                    <m:r>
                      <a:rPr lang="ja-JP" altLang="en-US" sz="2300" i="1">
                        <a:latin typeface="Cambria Math" panose="02040503050406030204" pitchFamily="18" charset="0"/>
                        <a:ea typeface="Cambria Math" panose="02040503050406030204" pitchFamily="18" charset="0"/>
                      </a:rPr>
                      <m:t>何らかの</m:t>
                    </m:r>
                    <m:r>
                      <a:rPr lang="ja-JP" altLang="en-US" sz="2300" i="1" smtClean="0">
                        <a:latin typeface="Cambria Math" panose="02040503050406030204" pitchFamily="18" charset="0"/>
                        <a:ea typeface="Cambria Math" panose="02040503050406030204" pitchFamily="18" charset="0"/>
                      </a:rPr>
                      <m:t>粒子</m:t>
                    </m:r>
                    <m:r>
                      <a:rPr lang="en-US" altLang="ja-JP" sz="2300" b="0" i="1" smtClean="0">
                        <a:latin typeface="Cambria Math" panose="02040503050406030204" pitchFamily="18" charset="0"/>
                        <a:ea typeface="Cambria Math" panose="02040503050406030204" pitchFamily="18" charset="0"/>
                      </a:rPr>
                      <m:t>+</m:t>
                    </m:r>
                    <m:sSup>
                      <m:sSupPr>
                        <m:ctrlPr>
                          <a:rPr lang="en-US" altLang="ja-JP" sz="2300" b="0" i="1" smtClean="0">
                            <a:latin typeface="Cambria Math" panose="02040503050406030204" pitchFamily="18" charset="0"/>
                            <a:ea typeface="Cambria Math" panose="02040503050406030204" pitchFamily="18" charset="0"/>
                          </a:rPr>
                        </m:ctrlPr>
                      </m:sSupPr>
                      <m:e>
                        <m:r>
                          <a:rPr lang="ja-JP" altLang="en-US" sz="2300" b="0" i="1" smtClean="0">
                            <a:latin typeface="Cambria Math" panose="02040503050406030204" pitchFamily="18" charset="0"/>
                            <a:ea typeface="Cambria Math" panose="02040503050406030204" pitchFamily="18" charset="0"/>
                          </a:rPr>
                          <m:t>𝜏</m:t>
                        </m:r>
                      </m:e>
                      <m:sup>
                        <m:r>
                          <a:rPr lang="en-US" altLang="ja-JP" sz="2300" b="0" i="1" smtClean="0">
                            <a:latin typeface="Cambria Math" panose="02040503050406030204" pitchFamily="18" charset="0"/>
                            <a:ea typeface="Cambria Math" panose="02040503050406030204" pitchFamily="18" charset="0"/>
                          </a:rPr>
                          <m:t>±</m:t>
                        </m:r>
                      </m:sup>
                    </m:sSup>
                    <m:r>
                      <a:rPr lang="en-US" altLang="ja-JP" sz="2300" b="0" i="1" smtClean="0">
                        <a:latin typeface="Cambria Math" panose="02040503050406030204" pitchFamily="18" charset="0"/>
                        <a:ea typeface="Cambria Math" panose="02040503050406030204" pitchFamily="18" charset="0"/>
                      </a:rPr>
                      <m:t>+</m:t>
                    </m:r>
                    <m:sSub>
                      <m:sSubPr>
                        <m:ctrlPr>
                          <a:rPr lang="en-US" altLang="ja-JP" sz="2300" i="1">
                            <a:latin typeface="Cambria Math" panose="02040503050406030204" pitchFamily="18" charset="0"/>
                          </a:rPr>
                        </m:ctrlPr>
                      </m:sSubPr>
                      <m:e>
                        <m:r>
                          <a:rPr lang="ja-JP" altLang="en-US" sz="2300" i="1">
                            <a:latin typeface="Cambria Math" panose="02040503050406030204" pitchFamily="18" charset="0"/>
                          </a:rPr>
                          <m:t>𝜈</m:t>
                        </m:r>
                      </m:e>
                      <m:sub>
                        <m:r>
                          <a:rPr lang="ja-JP" altLang="en-US" sz="2300" i="1">
                            <a:latin typeface="Cambria Math" panose="02040503050406030204" pitchFamily="18" charset="0"/>
                          </a:rPr>
                          <m:t>𝜏</m:t>
                        </m:r>
                      </m:sub>
                    </m:sSub>
                  </m:oMath>
                </a14:m>
                <a:endParaRPr kumimoji="1" lang="en-US" altLang="ja-JP" sz="2300" dirty="0"/>
              </a:p>
              <a:p>
                <a:r>
                  <a:rPr lang="en-US" altLang="ja-JP" sz="2300" dirty="0"/>
                  <a:t>431:</a:t>
                </a:r>
                <a14:m>
                  <m:oMath xmlns:m="http://schemas.openxmlformats.org/officeDocument/2006/math">
                    <m:sSubSup>
                      <m:sSubSupPr>
                        <m:ctrlPr>
                          <a:rPr lang="en-US" altLang="ja-JP" sz="2300" i="1" smtClean="0">
                            <a:latin typeface="Cambria Math" panose="02040503050406030204" pitchFamily="18" charset="0"/>
                          </a:rPr>
                        </m:ctrlPr>
                      </m:sSubSupPr>
                      <m:e>
                        <m:r>
                          <a:rPr lang="en-US" altLang="ja-JP" sz="2300" b="0" i="1" smtClean="0">
                            <a:latin typeface="Cambria Math" panose="02040503050406030204" pitchFamily="18" charset="0"/>
                          </a:rPr>
                          <m:t>𝐷</m:t>
                        </m:r>
                      </m:e>
                      <m:sub>
                        <m:r>
                          <a:rPr lang="en-US" altLang="ja-JP" sz="2300" b="0" i="1" smtClean="0">
                            <a:latin typeface="Cambria Math" panose="02040503050406030204" pitchFamily="18" charset="0"/>
                          </a:rPr>
                          <m:t>𝑠</m:t>
                        </m:r>
                      </m:sub>
                      <m:sup>
                        <m:r>
                          <a:rPr lang="en-US" altLang="ja-JP" sz="2300" b="0" i="1" smtClean="0">
                            <a:latin typeface="Cambria Math" panose="02040503050406030204" pitchFamily="18" charset="0"/>
                          </a:rPr>
                          <m:t>+</m:t>
                        </m:r>
                      </m:sup>
                    </m:sSubSup>
                  </m:oMath>
                </a14:m>
                <a:r>
                  <a:rPr kumimoji="1" lang="en-US" altLang="ja-JP" sz="2300" dirty="0"/>
                  <a:t> meson</a:t>
                </a:r>
                <a:br>
                  <a:rPr kumimoji="1" lang="en-US" altLang="ja-JP" sz="2300" dirty="0"/>
                </a:br>
                <a:r>
                  <a:rPr kumimoji="1" lang="en-US" altLang="ja-JP" sz="2300" dirty="0"/>
                  <a:t>Z</a:t>
                </a:r>
                <a:r>
                  <a:rPr kumimoji="1" lang="ja-JP" altLang="en-US" sz="2300" dirty="0"/>
                  <a:t>ボソンからチャームクォーク</a:t>
                </a:r>
                <a:r>
                  <a:rPr kumimoji="1" lang="en-US" altLang="ja-JP" sz="2300" dirty="0"/>
                  <a:t>(c)</a:t>
                </a:r>
                <a:r>
                  <a:rPr kumimoji="1" lang="ja-JP" altLang="en-US" sz="2300" dirty="0"/>
                  <a:t>が生まれた場合、あるいは</a:t>
                </a:r>
                <a:r>
                  <a:rPr kumimoji="1" lang="en-US" altLang="ja-JP" sz="2300" dirty="0"/>
                  <a:t>B</a:t>
                </a:r>
                <a:r>
                  <a:rPr kumimoji="1" lang="ja-JP" altLang="en-US" sz="2300" dirty="0"/>
                  <a:t>中間子が崩壊した過程で</a:t>
                </a:r>
                <a14:m>
                  <m:oMath xmlns:m="http://schemas.openxmlformats.org/officeDocument/2006/math">
                    <m:sSubSup>
                      <m:sSubSupPr>
                        <m:ctrlPr>
                          <a:rPr lang="en-US" altLang="ja-JP" sz="2300" i="1">
                            <a:latin typeface="Cambria Math" panose="02040503050406030204" pitchFamily="18" charset="0"/>
                          </a:rPr>
                        </m:ctrlPr>
                      </m:sSubSupPr>
                      <m:e>
                        <m:r>
                          <a:rPr lang="en-US" altLang="ja-JP" sz="2300" i="1">
                            <a:latin typeface="Cambria Math" panose="02040503050406030204" pitchFamily="18" charset="0"/>
                          </a:rPr>
                          <m:t>𝐷</m:t>
                        </m:r>
                      </m:e>
                      <m:sub>
                        <m:r>
                          <a:rPr lang="en-US" altLang="ja-JP" sz="2300" i="1">
                            <a:latin typeface="Cambria Math" panose="02040503050406030204" pitchFamily="18" charset="0"/>
                          </a:rPr>
                          <m:t>𝑠</m:t>
                        </m:r>
                      </m:sub>
                      <m:sup>
                        <m:r>
                          <a:rPr lang="en-US" altLang="ja-JP" sz="2300" i="1">
                            <a:latin typeface="Cambria Math" panose="02040503050406030204" pitchFamily="18" charset="0"/>
                          </a:rPr>
                          <m:t>+</m:t>
                        </m:r>
                      </m:sup>
                    </m:sSubSup>
                  </m:oMath>
                </a14:m>
                <a:r>
                  <a:rPr lang="en-US" altLang="ja-JP" sz="2300" dirty="0"/>
                  <a:t> </a:t>
                </a:r>
                <a:r>
                  <a:rPr lang="ja-JP" altLang="en-US" sz="2300" dirty="0"/>
                  <a:t>中間子という、チャームクォークと反ストレンジクォークが中間子共鳴状態（</a:t>
                </a:r>
                <a:r>
                  <a:rPr lang="en-US" altLang="ja-JP" sz="2300" dirty="0"/>
                  <a:t>Meson resonance</a:t>
                </a:r>
                <a:r>
                  <a:rPr lang="ja-JP" altLang="en-US" sz="2300" dirty="0"/>
                  <a:t>）が出来ることがある。</a:t>
                </a:r>
                <a:br>
                  <a:rPr lang="en-US" altLang="ja-JP" sz="2300" dirty="0"/>
                </a:br>
                <a:r>
                  <a:rPr lang="ja-JP" altLang="en-US" sz="2300" dirty="0"/>
                  <a:t>この</a:t>
                </a:r>
                <a14:m>
                  <m:oMath xmlns:m="http://schemas.openxmlformats.org/officeDocument/2006/math">
                    <m:sSubSup>
                      <m:sSubSupPr>
                        <m:ctrlPr>
                          <a:rPr lang="en-US" altLang="ja-JP" sz="2300" i="1">
                            <a:latin typeface="Cambria Math" panose="02040503050406030204" pitchFamily="18" charset="0"/>
                          </a:rPr>
                        </m:ctrlPr>
                      </m:sSubSupPr>
                      <m:e>
                        <m:r>
                          <a:rPr lang="en-US" altLang="ja-JP" sz="2300" i="1">
                            <a:latin typeface="Cambria Math" panose="02040503050406030204" pitchFamily="18" charset="0"/>
                          </a:rPr>
                          <m:t>𝐷</m:t>
                        </m:r>
                      </m:e>
                      <m:sub>
                        <m:r>
                          <a:rPr lang="en-US" altLang="ja-JP" sz="2300" i="1">
                            <a:latin typeface="Cambria Math" panose="02040503050406030204" pitchFamily="18" charset="0"/>
                          </a:rPr>
                          <m:t>𝑠</m:t>
                        </m:r>
                      </m:sub>
                      <m:sup>
                        <m:r>
                          <a:rPr lang="en-US" altLang="ja-JP" sz="2300" i="1">
                            <a:latin typeface="Cambria Math" panose="02040503050406030204" pitchFamily="18" charset="0"/>
                          </a:rPr>
                          <m:t>+</m:t>
                        </m:r>
                      </m:sup>
                    </m:sSubSup>
                  </m:oMath>
                </a14:m>
                <a:r>
                  <a:rPr lang="en-US" altLang="ja-JP" sz="2300" dirty="0"/>
                  <a:t> </a:t>
                </a:r>
                <a:r>
                  <a:rPr lang="ja-JP" altLang="en-US" sz="2300" dirty="0"/>
                  <a:t>中間子は、約</a:t>
                </a:r>
                <a:r>
                  <a:rPr lang="en-US" altLang="ja-JP" sz="2300" dirty="0"/>
                  <a:t>5.5%</a:t>
                </a:r>
                <a:r>
                  <a:rPr lang="ja-JP" altLang="en-US" sz="2300" dirty="0"/>
                  <a:t>という確率で、直接</a:t>
                </a:r>
                <a14:m>
                  <m:oMath xmlns:m="http://schemas.openxmlformats.org/officeDocument/2006/math">
                    <m:sSup>
                      <m:sSupPr>
                        <m:ctrlPr>
                          <a:rPr lang="en-US" altLang="ja-JP" sz="2300" i="1" smtClean="0">
                            <a:latin typeface="Cambria Math" panose="02040503050406030204" pitchFamily="18" charset="0"/>
                          </a:rPr>
                        </m:ctrlPr>
                      </m:sSupPr>
                      <m:e>
                        <m:r>
                          <a:rPr lang="ja-JP" altLang="en-US" sz="2300" i="1" smtClean="0">
                            <a:latin typeface="Cambria Math" panose="02040503050406030204" pitchFamily="18" charset="0"/>
                          </a:rPr>
                          <m:t>𝜏</m:t>
                        </m:r>
                      </m:e>
                      <m:sup>
                        <m:r>
                          <a:rPr lang="en-US" altLang="ja-JP" sz="2300" b="0" i="1" smtClean="0">
                            <a:latin typeface="Cambria Math" panose="02040503050406030204" pitchFamily="18" charset="0"/>
                          </a:rPr>
                          <m:t>+</m:t>
                        </m:r>
                      </m:sup>
                    </m:sSup>
                    <m:r>
                      <a:rPr lang="ja-JP" altLang="en-US" sz="2300" i="1">
                        <a:latin typeface="Cambria Math" panose="02040503050406030204" pitchFamily="18" charset="0"/>
                      </a:rPr>
                      <m:t>と</m:t>
                    </m:r>
                    <m:sSub>
                      <m:sSubPr>
                        <m:ctrlPr>
                          <a:rPr lang="en-US" altLang="ja-JP" sz="2300" i="1">
                            <a:latin typeface="Cambria Math" panose="02040503050406030204" pitchFamily="18" charset="0"/>
                          </a:rPr>
                        </m:ctrlPr>
                      </m:sSubPr>
                      <m:e>
                        <m:r>
                          <a:rPr lang="ja-JP" altLang="en-US" sz="2300" i="1">
                            <a:latin typeface="Cambria Math" panose="02040503050406030204" pitchFamily="18" charset="0"/>
                          </a:rPr>
                          <m:t>𝜈</m:t>
                        </m:r>
                      </m:e>
                      <m:sub>
                        <m:r>
                          <a:rPr lang="ja-JP" altLang="en-US" sz="2300" i="1">
                            <a:latin typeface="Cambria Math" panose="02040503050406030204" pitchFamily="18" charset="0"/>
                          </a:rPr>
                          <m:t>𝜏</m:t>
                        </m:r>
                      </m:sub>
                    </m:sSub>
                  </m:oMath>
                </a14:m>
                <a:r>
                  <a:rPr kumimoji="1" lang="ja-JP" altLang="en-US" sz="2300" dirty="0"/>
                  <a:t>に順レプトン崩壊して</a:t>
                </a:r>
                <a:r>
                  <a:rPr lang="ja-JP" altLang="en-US" sz="2300" dirty="0"/>
                  <a:t>純レプトン崩壊（</a:t>
                </a:r>
                <a:r>
                  <a:rPr lang="en-US" altLang="ja-JP" sz="2300" dirty="0"/>
                  <a:t>Pure leptonic decay</a:t>
                </a:r>
                <a:r>
                  <a:rPr lang="ja-JP" altLang="en-US" sz="2300" dirty="0"/>
                  <a:t>）により崩壊する。</a:t>
                </a:r>
                <a:endParaRPr lang="en-US" altLang="ja-JP" sz="2300" dirty="0"/>
              </a:p>
              <a:p>
                <a:pPr marL="0" indent="0">
                  <a:buNone/>
                </a:pPr>
                <a14:m>
                  <m:oMathPara xmlns:m="http://schemas.openxmlformats.org/officeDocument/2006/math">
                    <m:oMathParaPr>
                      <m:jc m:val="centerGroup"/>
                    </m:oMathParaPr>
                    <m:oMath xmlns:m="http://schemas.openxmlformats.org/officeDocument/2006/math">
                      <m:r>
                        <a:rPr lang="en-US" altLang="ja-JP" sz="2300" i="1">
                          <a:latin typeface="Cambria Math" panose="02040503050406030204" pitchFamily="18" charset="0"/>
                        </a:rPr>
                        <m:t>𝑍</m:t>
                      </m:r>
                      <m:r>
                        <a:rPr lang="en-US" altLang="ja-JP" sz="2300" i="1">
                          <a:latin typeface="Cambria Math" panose="02040503050406030204" pitchFamily="18" charset="0"/>
                          <a:ea typeface="Cambria Math" panose="02040503050406030204" pitchFamily="18" charset="0"/>
                        </a:rPr>
                        <m:t>→</m:t>
                      </m:r>
                      <m:r>
                        <a:rPr lang="en-US" altLang="ja-JP" sz="2300" b="0" i="1" smtClean="0">
                          <a:latin typeface="Cambria Math" panose="02040503050406030204" pitchFamily="18" charset="0"/>
                          <a:ea typeface="Cambria Math" panose="02040503050406030204" pitchFamily="18" charset="0"/>
                        </a:rPr>
                        <m:t>𝑐</m:t>
                      </m:r>
                      <m:acc>
                        <m:accPr>
                          <m:chr m:val="̅"/>
                          <m:ctrlPr>
                            <a:rPr lang="en-US" altLang="ja-JP" sz="2300" i="1">
                              <a:latin typeface="Cambria Math" panose="02040503050406030204" pitchFamily="18" charset="0"/>
                              <a:ea typeface="Cambria Math" panose="02040503050406030204" pitchFamily="18" charset="0"/>
                            </a:rPr>
                          </m:ctrlPr>
                        </m:accPr>
                        <m:e>
                          <m:r>
                            <a:rPr lang="en-US" altLang="ja-JP" sz="2300" b="0" i="1" smtClean="0">
                              <a:latin typeface="Cambria Math" panose="02040503050406030204" pitchFamily="18" charset="0"/>
                              <a:ea typeface="Cambria Math" panose="02040503050406030204" pitchFamily="18" charset="0"/>
                            </a:rPr>
                            <m:t>𝑐</m:t>
                          </m:r>
                        </m:e>
                      </m:acc>
                      <m:r>
                        <a:rPr lang="en-US" altLang="ja-JP" sz="2300" i="1">
                          <a:latin typeface="Cambria Math" panose="02040503050406030204" pitchFamily="18" charset="0"/>
                          <a:ea typeface="Cambria Math" panose="02040503050406030204" pitchFamily="18" charset="0"/>
                        </a:rPr>
                        <m:t>→</m:t>
                      </m:r>
                      <m:sSubSup>
                        <m:sSubSupPr>
                          <m:ctrlPr>
                            <a:rPr lang="en-US" altLang="ja-JP" sz="2300" i="1">
                              <a:latin typeface="Cambria Math" panose="02040503050406030204" pitchFamily="18" charset="0"/>
                            </a:rPr>
                          </m:ctrlPr>
                        </m:sSubSupPr>
                        <m:e>
                          <m:r>
                            <a:rPr lang="en-US" altLang="ja-JP" sz="2300" i="1">
                              <a:latin typeface="Cambria Math" panose="02040503050406030204" pitchFamily="18" charset="0"/>
                            </a:rPr>
                            <m:t>𝐷</m:t>
                          </m:r>
                        </m:e>
                        <m:sub>
                          <m:r>
                            <a:rPr lang="en-US" altLang="ja-JP" sz="2300" i="1">
                              <a:latin typeface="Cambria Math" panose="02040503050406030204" pitchFamily="18" charset="0"/>
                            </a:rPr>
                            <m:t>𝑠</m:t>
                          </m:r>
                        </m:sub>
                        <m:sup>
                          <m:r>
                            <a:rPr lang="en-US" altLang="ja-JP" sz="2300" i="1">
                              <a:latin typeface="Cambria Math" panose="02040503050406030204" pitchFamily="18" charset="0"/>
                            </a:rPr>
                            <m:t>+</m:t>
                          </m:r>
                        </m:sup>
                      </m:sSubSup>
                      <m:d>
                        <m:dPr>
                          <m:ctrlPr>
                            <a:rPr lang="en-US" altLang="ja-JP" sz="2300" i="1">
                              <a:latin typeface="Cambria Math" panose="02040503050406030204" pitchFamily="18" charset="0"/>
                              <a:ea typeface="Cambria Math" panose="02040503050406030204" pitchFamily="18" charset="0"/>
                            </a:rPr>
                          </m:ctrlPr>
                        </m:dPr>
                        <m:e>
                          <m:r>
                            <a:rPr lang="en-US" altLang="ja-JP" sz="2300" b="0" i="1" smtClean="0">
                              <a:latin typeface="Cambria Math" panose="02040503050406030204" pitchFamily="18" charset="0"/>
                              <a:ea typeface="Cambria Math" panose="02040503050406030204" pitchFamily="18" charset="0"/>
                            </a:rPr>
                            <m:t>431</m:t>
                          </m:r>
                        </m:e>
                      </m:d>
                      <m:r>
                        <a:rPr lang="en-US" altLang="ja-JP" sz="2300" i="1">
                          <a:latin typeface="Cambria Math" panose="02040503050406030204" pitchFamily="18" charset="0"/>
                          <a:ea typeface="Cambria Math" panose="02040503050406030204" pitchFamily="18" charset="0"/>
                        </a:rPr>
                        <m:t>→</m:t>
                      </m:r>
                      <m:sSup>
                        <m:sSupPr>
                          <m:ctrlPr>
                            <a:rPr lang="en-US" altLang="ja-JP" sz="2300" i="1">
                              <a:latin typeface="Cambria Math" panose="02040503050406030204" pitchFamily="18" charset="0"/>
                              <a:ea typeface="Cambria Math" panose="02040503050406030204" pitchFamily="18" charset="0"/>
                            </a:rPr>
                          </m:ctrlPr>
                        </m:sSupPr>
                        <m:e>
                          <m:r>
                            <a:rPr lang="ja-JP" altLang="en-US" sz="2300" i="1">
                              <a:latin typeface="Cambria Math" panose="02040503050406030204" pitchFamily="18" charset="0"/>
                              <a:ea typeface="Cambria Math" panose="02040503050406030204" pitchFamily="18" charset="0"/>
                            </a:rPr>
                            <m:t>𝜏</m:t>
                          </m:r>
                        </m:e>
                        <m:sup>
                          <m:r>
                            <a:rPr lang="en-US" altLang="ja-JP" sz="2300" b="0" i="1" smtClean="0">
                              <a:latin typeface="Cambria Math" panose="02040503050406030204" pitchFamily="18" charset="0"/>
                              <a:ea typeface="Cambria Math" panose="02040503050406030204" pitchFamily="18" charset="0"/>
                            </a:rPr>
                            <m:t>+</m:t>
                          </m:r>
                        </m:sup>
                      </m:sSup>
                      <m:r>
                        <a:rPr lang="en-US" altLang="ja-JP" sz="2300" i="1">
                          <a:latin typeface="Cambria Math" panose="02040503050406030204" pitchFamily="18" charset="0"/>
                          <a:ea typeface="Cambria Math" panose="02040503050406030204" pitchFamily="18" charset="0"/>
                        </a:rPr>
                        <m:t>+</m:t>
                      </m:r>
                      <m:sSub>
                        <m:sSubPr>
                          <m:ctrlPr>
                            <a:rPr lang="en-US" altLang="ja-JP" sz="2300" i="1">
                              <a:latin typeface="Cambria Math" panose="02040503050406030204" pitchFamily="18" charset="0"/>
                            </a:rPr>
                          </m:ctrlPr>
                        </m:sSubPr>
                        <m:e>
                          <m:r>
                            <a:rPr lang="ja-JP" altLang="en-US" sz="2300" i="1">
                              <a:latin typeface="Cambria Math" panose="02040503050406030204" pitchFamily="18" charset="0"/>
                            </a:rPr>
                            <m:t>𝜈</m:t>
                          </m:r>
                        </m:e>
                        <m:sub>
                          <m:r>
                            <a:rPr lang="ja-JP" altLang="en-US" sz="2300" i="1">
                              <a:latin typeface="Cambria Math" panose="02040503050406030204" pitchFamily="18" charset="0"/>
                            </a:rPr>
                            <m:t>𝜏</m:t>
                          </m:r>
                        </m:sub>
                      </m:sSub>
                    </m:oMath>
                  </m:oMathPara>
                </a14:m>
                <a:endParaRPr kumimoji="1" lang="en-US" altLang="ja-JP" sz="2300" dirty="0"/>
              </a:p>
            </p:txBody>
          </p:sp>
        </mc:Choice>
        <mc:Fallback xmlns="">
          <p:sp>
            <p:nvSpPr>
              <p:cNvPr id="3" name="コンテンツ プレースホルダー 2">
                <a:extLst>
                  <a:ext uri="{FF2B5EF4-FFF2-40B4-BE49-F238E27FC236}">
                    <a16:creationId xmlns:a16="http://schemas.microsoft.com/office/drawing/2014/main" id="{4151C2AA-E9A1-2DA0-11AD-E8B694590239}"/>
                  </a:ext>
                </a:extLst>
              </p:cNvPr>
              <p:cNvSpPr>
                <a:spLocks noGrp="1" noRot="1" noChangeAspect="1" noMove="1" noResize="1" noEditPoints="1" noAdjustHandles="1" noChangeArrowheads="1" noChangeShapeType="1" noTextEdit="1"/>
              </p:cNvSpPr>
              <p:nvPr>
                <p:ph idx="1"/>
              </p:nvPr>
            </p:nvSpPr>
            <p:spPr>
              <a:xfrm>
                <a:off x="838199" y="2261937"/>
                <a:ext cx="10757497" cy="4596063"/>
              </a:xfrm>
              <a:blipFill>
                <a:blip r:embed="rId3"/>
                <a:stretch>
                  <a:fillRect l="-623" t="-1459" r="-3513" b="-928"/>
                </a:stretch>
              </a:blipFill>
            </p:spPr>
            <p:txBody>
              <a:bodyPr/>
              <a:lstStyle/>
              <a:p>
                <a:r>
                  <a:rPr lang="ja-JP" altLang="en-US">
                    <a:noFill/>
                  </a:rPr>
                  <a:t> </a:t>
                </a:r>
              </a:p>
            </p:txBody>
          </p:sp>
        </mc:Fallback>
      </mc:AlternateContent>
      <p:sp>
        <p:nvSpPr>
          <p:cNvPr id="4" name="正方形/長方形 3">
            <a:extLst>
              <a:ext uri="{FF2B5EF4-FFF2-40B4-BE49-F238E27FC236}">
                <a16:creationId xmlns:a16="http://schemas.microsoft.com/office/drawing/2014/main" id="{73BD7337-AC44-F570-8548-660BC9FA288D}"/>
              </a:ext>
            </a:extLst>
          </p:cNvPr>
          <p:cNvSpPr/>
          <p:nvPr/>
        </p:nvSpPr>
        <p:spPr>
          <a:xfrm>
            <a:off x="615554" y="1487862"/>
            <a:ext cx="10014332" cy="6940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シミュレーションデータ（</a:t>
            </a:r>
            <a:r>
              <a:rPr lang="en-US" altLang="ja-JP" dirty="0"/>
              <a:t>MC Truth</a:t>
            </a:r>
            <a:r>
              <a:rPr lang="ja-JP" altLang="en-US" dirty="0"/>
              <a:t>）に記録されている物理的な真のタウ（</a:t>
            </a:r>
            <a:r>
              <a:rPr lang="en-US" altLang="ja-JP" dirty="0"/>
              <a:t>Genuine Tau</a:t>
            </a:r>
            <a:r>
              <a:rPr lang="ja-JP" altLang="en-US" dirty="0"/>
              <a:t>）</a:t>
            </a:r>
            <a:r>
              <a:rPr kumimoji="1" lang="ja-JP" altLang="en-US" dirty="0"/>
              <a:t>がどのように生成されているのかを知るため、タウの親粒子の</a:t>
            </a:r>
            <a:r>
              <a:rPr kumimoji="1" lang="en-US" altLang="ja-JP" dirty="0"/>
              <a:t>PDG </a:t>
            </a:r>
            <a:r>
              <a:rPr lang="en-US" altLang="ja-JP" dirty="0"/>
              <a:t>ID</a:t>
            </a:r>
            <a:r>
              <a:rPr lang="ja-JP" altLang="en-US" dirty="0"/>
              <a:t>を調べた</a:t>
            </a:r>
            <a:endParaRPr kumimoji="1" lang="ja-JP" altLang="en-US" dirty="0"/>
          </a:p>
        </p:txBody>
      </p:sp>
    </p:spTree>
    <p:extLst>
      <p:ext uri="{BB962C8B-B14F-4D97-AF65-F5344CB8AC3E}">
        <p14:creationId xmlns:p14="http://schemas.microsoft.com/office/powerpoint/2010/main" val="908246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5E25FB-2773-18D5-77E5-5554D9E42FE7}"/>
              </a:ext>
            </a:extLst>
          </p:cNvPr>
          <p:cNvSpPr>
            <a:spLocks noGrp="1"/>
          </p:cNvSpPr>
          <p:nvPr>
            <p:ph type="title"/>
          </p:nvPr>
        </p:nvSpPr>
        <p:spPr/>
        <p:txBody>
          <a:bodyPr/>
          <a:lstStyle/>
          <a:p>
            <a:r>
              <a:rPr lang="en-US" altLang="ja-JP" dirty="0"/>
              <a:t>Process Definition: 4f_ZZ_semileptonic</a:t>
            </a:r>
            <a:endParaRPr kumimoji="1" lang="ja-JP" altLang="en-US" dirty="0"/>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61000686-1991-F131-8026-66A9A4F7A027}"/>
                  </a:ext>
                </a:extLst>
              </p:cNvPr>
              <p:cNvSpPr txBox="1"/>
              <p:nvPr/>
            </p:nvSpPr>
            <p:spPr>
              <a:xfrm>
                <a:off x="471959" y="1951672"/>
                <a:ext cx="6030197" cy="1477328"/>
              </a:xfrm>
              <a:prstGeom prst="rect">
                <a:avLst/>
              </a:prstGeom>
              <a:noFill/>
            </p:spPr>
            <p:txBody>
              <a:bodyPr wrap="square" rtlCol="0">
                <a:spAutoFit/>
              </a:bodyPr>
              <a:lstStyle/>
              <a:p>
                <a:r>
                  <a:rPr lang="ja-JP" altLang="en-US" dirty="0"/>
                  <a:t>物理過程の定義</a:t>
                </a:r>
                <a:endParaRPr lang="en-US" altLang="ja-JP" dirty="0"/>
              </a:p>
              <a:p>
                <a:pPr marL="285750" indent="-285750">
                  <a:buFont typeface="Arial" panose="020B0604020202020204" pitchFamily="34" charset="0"/>
                  <a:buChar char="•"/>
                </a:pPr>
                <a:r>
                  <a:rPr lang="ja-JP" altLang="en-US" dirty="0"/>
                  <a:t>生成過程</a:t>
                </a:r>
                <a:r>
                  <a:rPr lang="en-US" altLang="ja-JP" dirty="0"/>
                  <a:t>: t-channel</a:t>
                </a:r>
                <a:r>
                  <a:rPr lang="ja-JP" altLang="en-US" dirty="0"/>
                  <a:t>電子</a:t>
                </a:r>
                <a:r>
                  <a:rPr lang="en-US" altLang="ja-JP" dirty="0"/>
                  <a:t>(e)</a:t>
                </a:r>
                <a:r>
                  <a:rPr lang="ja-JP" altLang="en-US" dirty="0"/>
                  <a:t>交換による</a:t>
                </a:r>
                <a:r>
                  <a:rPr lang="en-US" altLang="ja-JP" dirty="0"/>
                  <a:t>Z</a:t>
                </a:r>
                <a:r>
                  <a:rPr lang="ja-JP" altLang="en-US" dirty="0"/>
                  <a:t>ボソン対生成</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𝑍𝑍</m:t>
                    </m:r>
                    <m:r>
                      <a:rPr lang="en-US" altLang="ja-JP" i="1">
                        <a:latin typeface="Cambria Math" panose="02040503050406030204" pitchFamily="18" charset="0"/>
                        <a:ea typeface="Cambria Math" panose="02040503050406030204" pitchFamily="18" charset="0"/>
                      </a:rPr>
                      <m:t>→</m:t>
                    </m:r>
                    <m:sSup>
                      <m:sSupPr>
                        <m:ctrlPr>
                          <a:rPr lang="en-US" altLang="ja-JP"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𝑙</m:t>
                        </m:r>
                      </m:e>
                      <m:sup>
                        <m:r>
                          <a:rPr lang="en-US" altLang="ja-JP" b="0" i="1" smtClean="0">
                            <a:latin typeface="Cambria Math" panose="02040503050406030204" pitchFamily="18" charset="0"/>
                            <a:ea typeface="Cambria Math" panose="02040503050406030204" pitchFamily="18" charset="0"/>
                          </a:rPr>
                          <m:t>+</m:t>
                        </m:r>
                      </m:sup>
                    </m:sSup>
                    <m:sSup>
                      <m:sSupPr>
                        <m:ctrlPr>
                          <a:rPr lang="en-US" altLang="ja-JP"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𝑙</m:t>
                        </m:r>
                      </m:e>
                      <m:sup>
                        <m:r>
                          <a:rPr lang="en-US" altLang="ja-JP" b="0" i="1" smtClean="0">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rPr>
                      <m:t>𝑞</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𝑞</m:t>
                        </m:r>
                      </m:e>
                    </m:acc>
                  </m:oMath>
                </a14:m>
                <a:r>
                  <a:rPr lang="en-US" altLang="ja-JP" dirty="0"/>
                  <a:t>)</a:t>
                </a:r>
              </a:p>
              <a:p>
                <a:pPr marL="285750" indent="-285750">
                  <a:buFont typeface="Arial" panose="020B0604020202020204" pitchFamily="34" charset="0"/>
                  <a:buChar char="•"/>
                </a:pPr>
                <a:r>
                  <a:rPr lang="ja-JP" altLang="en-US" dirty="0"/>
                  <a:t>特徴</a:t>
                </a:r>
                <a:r>
                  <a:rPr lang="en-US" altLang="ja-JP" dirty="0"/>
                  <a:t>: 2</a:t>
                </a:r>
                <a:r>
                  <a:rPr lang="ja-JP" altLang="en-US" dirty="0"/>
                  <a:t>つのハドロンジェット ＋ </a:t>
                </a:r>
                <a:r>
                  <a:rPr lang="en-US" altLang="ja-JP" dirty="0"/>
                  <a:t>2</a:t>
                </a:r>
                <a:r>
                  <a:rPr lang="ja-JP" altLang="en-US" dirty="0"/>
                  <a:t>本の高運動量な孤立荷電レプトン（</a:t>
                </a:r>
                <a14:m>
                  <m:oMath xmlns:m="http://schemas.openxmlformats.org/officeDocument/2006/math">
                    <m:r>
                      <a:rPr lang="en-US" altLang="ja-JP" b="0" i="1" smtClean="0">
                        <a:latin typeface="Cambria Math" panose="02040503050406030204" pitchFamily="18" charset="0"/>
                      </a:rPr>
                      <m:t>𝑒</m:t>
                    </m:r>
                    <m:r>
                      <a:rPr lang="en-US" altLang="ja-JP" b="0" i="1" smtClean="0">
                        <a:latin typeface="Cambria Math" panose="02040503050406030204" pitchFamily="18" charset="0"/>
                      </a:rPr>
                      <m:t>,</m:t>
                    </m:r>
                    <m:r>
                      <a:rPr lang="ja-JP" altLang="en-US" b="0" i="1" smtClean="0">
                        <a:latin typeface="Cambria Math" panose="02040503050406030204" pitchFamily="18" charset="0"/>
                      </a:rPr>
                      <m:t>𝜇</m:t>
                    </m:r>
                    <m:r>
                      <a:rPr lang="en-US" altLang="ja-JP" b="0" i="1" smtClean="0">
                        <a:latin typeface="Cambria Math" panose="02040503050406030204" pitchFamily="18" charset="0"/>
                      </a:rPr>
                      <m:t>,</m:t>
                    </m:r>
                    <m:r>
                      <a:rPr lang="ja-JP" altLang="en-US" b="0" i="1" smtClean="0">
                        <a:latin typeface="Cambria Math" panose="02040503050406030204" pitchFamily="18" charset="0"/>
                      </a:rPr>
                      <m:t>𝜏</m:t>
                    </m:r>
                  </m:oMath>
                </a14:m>
                <a:r>
                  <a:rPr lang="ja-JP" altLang="en-US" dirty="0"/>
                  <a:t>）が存在する。</a:t>
                </a:r>
                <a:endParaRPr kumimoji="1" lang="ja-JP" altLang="en-US" dirty="0"/>
              </a:p>
            </p:txBody>
          </p:sp>
        </mc:Choice>
        <mc:Fallback xmlns="">
          <p:sp>
            <p:nvSpPr>
              <p:cNvPr id="11" name="テキスト ボックス 10">
                <a:extLst>
                  <a:ext uri="{FF2B5EF4-FFF2-40B4-BE49-F238E27FC236}">
                    <a16:creationId xmlns:a16="http://schemas.microsoft.com/office/drawing/2014/main" id="{61000686-1991-F131-8026-66A9A4F7A027}"/>
                  </a:ext>
                </a:extLst>
              </p:cNvPr>
              <p:cNvSpPr txBox="1">
                <a:spLocks noRot="1" noChangeAspect="1" noMove="1" noResize="1" noEditPoints="1" noAdjustHandles="1" noChangeArrowheads="1" noChangeShapeType="1" noTextEdit="1"/>
              </p:cNvSpPr>
              <p:nvPr/>
            </p:nvSpPr>
            <p:spPr>
              <a:xfrm>
                <a:off x="471959" y="1951672"/>
                <a:ext cx="6030197" cy="1477328"/>
              </a:xfrm>
              <a:prstGeom prst="rect">
                <a:avLst/>
              </a:prstGeom>
              <a:blipFill>
                <a:blip r:embed="rId3"/>
                <a:stretch>
                  <a:fillRect l="-808" t="-2058" r="-808" b="-5761"/>
                </a:stretch>
              </a:blipFill>
            </p:spPr>
            <p:txBody>
              <a:bodyPr/>
              <a:lstStyle/>
              <a:p>
                <a:r>
                  <a:rPr lang="ja-JP" altLang="en-US">
                    <a:noFill/>
                  </a:rPr>
                  <a:t> </a:t>
                </a:r>
              </a:p>
            </p:txBody>
          </p:sp>
        </mc:Fallback>
      </mc:AlternateContent>
      <p:grpSp>
        <p:nvGrpSpPr>
          <p:cNvPr id="12" name="グループ化 11">
            <a:extLst>
              <a:ext uri="{FF2B5EF4-FFF2-40B4-BE49-F238E27FC236}">
                <a16:creationId xmlns:a16="http://schemas.microsoft.com/office/drawing/2014/main" id="{00C1198F-C378-7B58-79FE-CECEC566EBE9}"/>
              </a:ext>
            </a:extLst>
          </p:cNvPr>
          <p:cNvGrpSpPr/>
          <p:nvPr/>
        </p:nvGrpSpPr>
        <p:grpSpPr>
          <a:xfrm>
            <a:off x="6981103" y="1951672"/>
            <a:ext cx="4293457" cy="1682270"/>
            <a:chOff x="1546004" y="1521323"/>
            <a:chExt cx="4217982" cy="4230339"/>
          </a:xfrm>
        </p:grpSpPr>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3959DF68-5098-D63B-EB6C-6BE5F4C6BC43}"/>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4" name="テキスト ボックス 3">
                  <a:extLst>
                    <a:ext uri="{FF2B5EF4-FFF2-40B4-BE49-F238E27FC236}">
                      <a16:creationId xmlns:a16="http://schemas.microsoft.com/office/drawing/2014/main" id="{872AA712-FAEE-67B4-2DC5-5F66A44C5FEE}"/>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2B3814E9-ACE6-0BC3-62CF-D4DD332ADE54}"/>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5" name="テキスト ボックス 4">
                  <a:extLst>
                    <a:ext uri="{FF2B5EF4-FFF2-40B4-BE49-F238E27FC236}">
                      <a16:creationId xmlns:a16="http://schemas.microsoft.com/office/drawing/2014/main" id="{CF3B6A56-FFA2-6414-D877-6A559D63DB46}"/>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E5EDF9B9-58B4-0DFD-4532-356F1CE1F8DC}"/>
                    </a:ext>
                  </a:extLst>
                </p:cNvPr>
                <p:cNvSpPr txBox="1"/>
                <p:nvPr/>
              </p:nvSpPr>
              <p:spPr>
                <a:xfrm>
                  <a:off x="5393872" y="3429000"/>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11" name="テキスト ボックス 10">
                  <a:extLst>
                    <a:ext uri="{FF2B5EF4-FFF2-40B4-BE49-F238E27FC236}">
                      <a16:creationId xmlns:a16="http://schemas.microsoft.com/office/drawing/2014/main" id="{9781E08C-2A75-4BA7-E286-4CF62F50FCBE}"/>
                    </a:ext>
                  </a:extLst>
                </p:cNvPr>
                <p:cNvSpPr txBox="1">
                  <a:spLocks noRot="1" noChangeAspect="1" noMove="1" noResize="1" noEditPoints="1" noAdjustHandles="1" noChangeArrowheads="1" noChangeShapeType="1" noTextEdit="1"/>
                </p:cNvSpPr>
                <p:nvPr/>
              </p:nvSpPr>
              <p:spPr>
                <a:xfrm>
                  <a:off x="5393872" y="3429000"/>
                  <a:ext cx="370114" cy="1315721"/>
                </a:xfrm>
                <a:prstGeom prst="rect">
                  <a:avLst/>
                </a:prstGeom>
                <a:blipFill>
                  <a:blip r:embed="rId7"/>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0E234256-A43F-4774-18F9-2372FE011DF9}"/>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7" name="テキスト ボックス 6">
                  <a:extLst>
                    <a:ext uri="{FF2B5EF4-FFF2-40B4-BE49-F238E27FC236}">
                      <a16:creationId xmlns:a16="http://schemas.microsoft.com/office/drawing/2014/main" id="{AB184092-631C-BCE4-7BDE-1ECB60286438}"/>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B1D49FBB-983F-7FA9-9965-073221AA5A2E}"/>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D3AF86D5-7D05-4434-E225-9CD164FD507E}"/>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7A4F82B7-AFFD-C0E4-FE87-F433BD73BBD0}"/>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20" name="フリーフォーム: 図形 19">
              <a:extLst>
                <a:ext uri="{FF2B5EF4-FFF2-40B4-BE49-F238E27FC236}">
                  <a16:creationId xmlns:a16="http://schemas.microsoft.com/office/drawing/2014/main" id="{C7A1DD18-511B-B57A-1A14-F115D87E15E7}"/>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21" name="フリーフォーム: 図形 20">
              <a:extLst>
                <a:ext uri="{FF2B5EF4-FFF2-40B4-BE49-F238E27FC236}">
                  <a16:creationId xmlns:a16="http://schemas.microsoft.com/office/drawing/2014/main" id="{81676A08-9B57-EC42-97FB-0DC0D2257083}"/>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106EDACE-C26B-82A1-07F5-18A4F0DC0130}"/>
                    </a:ext>
                  </a:extLst>
                </p:cNvPr>
                <p:cNvSpPr txBox="1"/>
                <p:nvPr/>
              </p:nvSpPr>
              <p:spPr>
                <a:xfrm>
                  <a:off x="3918857" y="1521323"/>
                  <a:ext cx="370114" cy="5232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dirty="0"/>
                </a:p>
              </p:txBody>
            </p:sp>
          </mc:Choice>
          <mc:Fallback xmlns="">
            <p:sp>
              <p:nvSpPr>
                <p:cNvPr id="18" name="テキスト ボックス 17">
                  <a:extLst>
                    <a:ext uri="{FF2B5EF4-FFF2-40B4-BE49-F238E27FC236}">
                      <a16:creationId xmlns:a16="http://schemas.microsoft.com/office/drawing/2014/main" id="{BBA27DD6-967A-1867-68F4-E59A0798CEFE}"/>
                    </a:ext>
                  </a:extLst>
                </p:cNvPr>
                <p:cNvSpPr txBox="1">
                  <a:spLocks noRot="1" noChangeAspect="1" noMove="1" noResize="1" noEditPoints="1" noAdjustHandles="1" noChangeArrowheads="1" noChangeShapeType="1" noTextEdit="1"/>
                </p:cNvSpPr>
                <p:nvPr/>
              </p:nvSpPr>
              <p:spPr>
                <a:xfrm>
                  <a:off x="3918857" y="1521323"/>
                  <a:ext cx="370114" cy="523221"/>
                </a:xfrm>
                <a:prstGeom prst="rect">
                  <a:avLst/>
                </a:prstGeom>
                <a:blipFill>
                  <a:blip r:embed="rId9"/>
                  <a:stretch>
                    <a:fillRect b="-8235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D088EA51-25F1-CA02-074F-939D68E41852}"/>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21" name="テキスト ボックス 20">
                  <a:extLst>
                    <a:ext uri="{FF2B5EF4-FFF2-40B4-BE49-F238E27FC236}">
                      <a16:creationId xmlns:a16="http://schemas.microsoft.com/office/drawing/2014/main" id="{47C29A6E-94CB-7056-F3D6-BF144D22FC8F}"/>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E2EA633C-F630-3232-4E90-57F3D9828363}"/>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a:p>
              </p:txBody>
            </p:sp>
          </mc:Choice>
          <mc:Fallback xmlns="">
            <p:sp>
              <p:nvSpPr>
                <p:cNvPr id="22" name="テキスト ボックス 21">
                  <a:extLst>
                    <a:ext uri="{FF2B5EF4-FFF2-40B4-BE49-F238E27FC236}">
                      <a16:creationId xmlns:a16="http://schemas.microsoft.com/office/drawing/2014/main" id="{403E2A93-5E77-5B02-05B6-A281145DB7C9}"/>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a:stretch>
                </a:blipFill>
              </p:spPr>
              <p:txBody>
                <a:bodyPr/>
                <a:lstStyle/>
                <a:p>
                  <a:r>
                    <a:rPr lang="ja-JP" altLang="en-US">
                      <a:noFill/>
                    </a:rPr>
                    <a:t> </a:t>
                  </a:r>
                </a:p>
              </p:txBody>
            </p:sp>
          </mc:Fallback>
        </mc:AlternateContent>
        <p:sp>
          <p:nvSpPr>
            <p:cNvPr id="25" name="二等辺三角形 24">
              <a:extLst>
                <a:ext uri="{FF2B5EF4-FFF2-40B4-BE49-F238E27FC236}">
                  <a16:creationId xmlns:a16="http://schemas.microsoft.com/office/drawing/2014/main" id="{F3944E74-F655-189E-4E4A-132EF05158FE}"/>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6" name="二等辺三角形 25">
              <a:extLst>
                <a:ext uri="{FF2B5EF4-FFF2-40B4-BE49-F238E27FC236}">
                  <a16:creationId xmlns:a16="http://schemas.microsoft.com/office/drawing/2014/main" id="{5C91FE0E-8990-AF19-77D4-66FF9930661B}"/>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7" name="二等辺三角形 26">
              <a:extLst>
                <a:ext uri="{FF2B5EF4-FFF2-40B4-BE49-F238E27FC236}">
                  <a16:creationId xmlns:a16="http://schemas.microsoft.com/office/drawing/2014/main" id="{B7448CB4-6EA4-CC04-8C34-B701DE9117BA}"/>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CC38F052-1083-76E3-56C6-44BA5F7DF7B4}"/>
                    </a:ext>
                  </a:extLst>
                </p:cNvPr>
                <p:cNvSpPr txBox="1"/>
                <p:nvPr/>
              </p:nvSpPr>
              <p:spPr>
                <a:xfrm>
                  <a:off x="5393872" y="2043907"/>
                  <a:ext cx="370114" cy="13157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𝑙</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24" name="テキスト ボックス 23">
                  <a:extLst>
                    <a:ext uri="{FF2B5EF4-FFF2-40B4-BE49-F238E27FC236}">
                      <a16:creationId xmlns:a16="http://schemas.microsoft.com/office/drawing/2014/main" id="{2A6A0B11-897A-26EF-7B92-94E941242240}"/>
                    </a:ext>
                  </a:extLst>
                </p:cNvPr>
                <p:cNvSpPr txBox="1">
                  <a:spLocks noRot="1" noChangeAspect="1" noMove="1" noResize="1" noEditPoints="1" noAdjustHandles="1" noChangeArrowheads="1" noChangeShapeType="1" noTextEdit="1"/>
                </p:cNvSpPr>
                <p:nvPr/>
              </p:nvSpPr>
              <p:spPr>
                <a:xfrm>
                  <a:off x="5393872" y="2043907"/>
                  <a:ext cx="370114" cy="1315721"/>
                </a:xfrm>
                <a:prstGeom prst="rect">
                  <a:avLst/>
                </a:prstGeom>
                <a:blipFill>
                  <a:blip r:embed="rId12"/>
                  <a:stretch>
                    <a:fillRect r="-161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a:extLst>
                    <a:ext uri="{FF2B5EF4-FFF2-40B4-BE49-F238E27FC236}">
                      <a16:creationId xmlns:a16="http://schemas.microsoft.com/office/drawing/2014/main" id="{AE13A35C-D32B-48D3-C205-BC6B11C9B31E}"/>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dirty="0"/>
                </a:p>
              </p:txBody>
            </p:sp>
          </mc:Choice>
          <mc:Fallback xmlns="">
            <p:sp>
              <p:nvSpPr>
                <p:cNvPr id="28" name="テキスト ボックス 27">
                  <a:extLst>
                    <a:ext uri="{FF2B5EF4-FFF2-40B4-BE49-F238E27FC236}">
                      <a16:creationId xmlns:a16="http://schemas.microsoft.com/office/drawing/2014/main" id="{A680FBA5-38F2-BF90-DBF0-2FE16F073EBF}"/>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a:stretch>
                </a:blipFill>
              </p:spPr>
              <p:txBody>
                <a:bodyPr/>
                <a:lstStyle/>
                <a:p>
                  <a:r>
                    <a:rPr lang="ja-JP" altLang="en-US">
                      <a:noFill/>
                    </a:rPr>
                    <a:t> </a:t>
                  </a:r>
                </a:p>
              </p:txBody>
            </p:sp>
          </mc:Fallback>
        </mc:AlternateContent>
        <p:cxnSp>
          <p:nvCxnSpPr>
            <p:cNvPr id="30" name="直線コネクタ 29">
              <a:extLst>
                <a:ext uri="{FF2B5EF4-FFF2-40B4-BE49-F238E27FC236}">
                  <a16:creationId xmlns:a16="http://schemas.microsoft.com/office/drawing/2014/main" id="{1D5743B0-54C2-99CB-45F9-6376EB41D159}"/>
                </a:ext>
              </a:extLst>
            </p:cNvPr>
            <p:cNvCxnSpPr>
              <a:cxnSpLocks/>
              <a:stCxn id="20" idx="7"/>
              <a:endCxn id="28" idx="1"/>
            </p:cNvCxnSpPr>
            <p:nvPr/>
          </p:nvCxnSpPr>
          <p:spPr>
            <a:xfrm flipV="1">
              <a:off x="4800599" y="2701768"/>
              <a:ext cx="593272" cy="338023"/>
            </a:xfrm>
            <a:prstGeom prst="line">
              <a:avLst/>
            </a:prstGeom>
          </p:spPr>
          <p:style>
            <a:lnRef idx="2">
              <a:schemeClr val="dk1"/>
            </a:lnRef>
            <a:fillRef idx="0">
              <a:schemeClr val="dk1"/>
            </a:fillRef>
            <a:effectRef idx="1">
              <a:schemeClr val="dk1"/>
            </a:effectRef>
            <a:fontRef idx="minor">
              <a:schemeClr val="tx1"/>
            </a:fontRef>
          </p:style>
        </p:cxnSp>
        <p:cxnSp>
          <p:nvCxnSpPr>
            <p:cNvPr id="31" name="直線コネクタ 30">
              <a:extLst>
                <a:ext uri="{FF2B5EF4-FFF2-40B4-BE49-F238E27FC236}">
                  <a16:creationId xmlns:a16="http://schemas.microsoft.com/office/drawing/2014/main" id="{6D6C4728-4148-22D9-3F08-D7A618E24B36}"/>
                </a:ext>
              </a:extLst>
            </p:cNvPr>
            <p:cNvCxnSpPr>
              <a:cxnSpLocks/>
              <a:stCxn id="20" idx="7"/>
              <a:endCxn id="15" idx="1"/>
            </p:cNvCxnSpPr>
            <p:nvPr/>
          </p:nvCxnSpPr>
          <p:spPr>
            <a:xfrm>
              <a:off x="4800599" y="3039791"/>
              <a:ext cx="593272" cy="1047070"/>
            </a:xfrm>
            <a:prstGeom prst="line">
              <a:avLst/>
            </a:prstGeom>
          </p:spPr>
          <p:style>
            <a:lnRef idx="2">
              <a:schemeClr val="dk1"/>
            </a:lnRef>
            <a:fillRef idx="0">
              <a:schemeClr val="dk1"/>
            </a:fillRef>
            <a:effectRef idx="1">
              <a:schemeClr val="dk1"/>
            </a:effectRef>
            <a:fontRef idx="minor">
              <a:schemeClr val="tx1"/>
            </a:fontRef>
          </p:style>
        </p:cxnSp>
        <p:cxnSp>
          <p:nvCxnSpPr>
            <p:cNvPr id="32" name="直線コネクタ 31">
              <a:extLst>
                <a:ext uri="{FF2B5EF4-FFF2-40B4-BE49-F238E27FC236}">
                  <a16:creationId xmlns:a16="http://schemas.microsoft.com/office/drawing/2014/main" id="{B4BEB4EA-70F8-2B2A-74E0-0C2DBA824AD5}"/>
                </a:ext>
              </a:extLst>
            </p:cNvPr>
            <p:cNvCxnSpPr>
              <a:cxnSpLocks/>
              <a:stCxn id="21" idx="7"/>
              <a:endCxn id="29"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33" name="直線コネクタ 32">
              <a:extLst>
                <a:ext uri="{FF2B5EF4-FFF2-40B4-BE49-F238E27FC236}">
                  <a16:creationId xmlns:a16="http://schemas.microsoft.com/office/drawing/2014/main" id="{57E16D1C-5BC0-E5CF-55E6-675C184C20FA}"/>
                </a:ext>
              </a:extLst>
            </p:cNvPr>
            <p:cNvCxnSpPr>
              <a:cxnSpLocks/>
              <a:stCxn id="21" idx="7"/>
              <a:endCxn id="16"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34" name="二等辺三角形 33">
              <a:extLst>
                <a:ext uri="{FF2B5EF4-FFF2-40B4-BE49-F238E27FC236}">
                  <a16:creationId xmlns:a16="http://schemas.microsoft.com/office/drawing/2014/main" id="{BF2707C1-D7A1-2FDC-2B38-EF3715E787E8}"/>
                </a:ext>
              </a:extLst>
            </p:cNvPr>
            <p:cNvSpPr/>
            <p:nvPr/>
          </p:nvSpPr>
          <p:spPr>
            <a:xfrm rot="2806109">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5" name="二等辺三角形 34">
              <a:extLst>
                <a:ext uri="{FF2B5EF4-FFF2-40B4-BE49-F238E27FC236}">
                  <a16:creationId xmlns:a16="http://schemas.microsoft.com/office/drawing/2014/main" id="{4A91E8CA-739D-3B0A-44A9-94B8D247888F}"/>
                </a:ext>
              </a:extLst>
            </p:cNvPr>
            <p:cNvSpPr/>
            <p:nvPr/>
          </p:nvSpPr>
          <p:spPr>
            <a:xfrm rot="18594599">
              <a:off x="4990401" y="345684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6" name="二等辺三角形 35">
              <a:extLst>
                <a:ext uri="{FF2B5EF4-FFF2-40B4-BE49-F238E27FC236}">
                  <a16:creationId xmlns:a16="http://schemas.microsoft.com/office/drawing/2014/main" id="{47D37986-D46B-2E2E-9B76-D31FB503B0E7}"/>
                </a:ext>
              </a:extLst>
            </p:cNvPr>
            <p:cNvSpPr/>
            <p:nvPr/>
          </p:nvSpPr>
          <p:spPr>
            <a:xfrm rot="4110555">
              <a:off x="5000508" y="4577282"/>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37" name="二等辺三角形 36">
              <a:extLst>
                <a:ext uri="{FF2B5EF4-FFF2-40B4-BE49-F238E27FC236}">
                  <a16:creationId xmlns:a16="http://schemas.microsoft.com/office/drawing/2014/main" id="{0B97DC6D-D99D-898B-9B86-AE02ACB15A2E}"/>
                </a:ext>
              </a:extLst>
            </p:cNvPr>
            <p:cNvSpPr/>
            <p:nvPr/>
          </p:nvSpPr>
          <p:spPr>
            <a:xfrm rot="17485353">
              <a:off x="5036205" y="5102311"/>
              <a:ext cx="204344"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grpSp>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29ABFAA4-A93E-9D77-067C-1075A411C995}"/>
                  </a:ext>
                </a:extLst>
              </p:cNvPr>
              <p:cNvSpPr txBox="1"/>
              <p:nvPr/>
            </p:nvSpPr>
            <p:spPr>
              <a:xfrm>
                <a:off x="471959" y="3631754"/>
                <a:ext cx="8719683" cy="2884251"/>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t>Hard-process Level:</a:t>
                </a:r>
                <a:br>
                  <a:rPr lang="en-US" altLang="ja-JP" dirty="0"/>
                </a:br>
                <a:r>
                  <a:rPr lang="ja-JP" altLang="en-US" dirty="0"/>
                  <a:t>ハードプロセス</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𝑙</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𝑙</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rPr>
                      <m:t>𝑞</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𝑞</m:t>
                        </m:r>
                      </m:e>
                    </m:acc>
                  </m:oMath>
                </a14:m>
                <a:r>
                  <a:rPr lang="en-US" altLang="ja-JP" dirty="0"/>
                  <a:t>)</a:t>
                </a:r>
                <a:r>
                  <a:rPr lang="ja-JP" altLang="en-US" dirty="0"/>
                  <a:t>において、</a:t>
                </a:r>
                <a:r>
                  <a:rPr lang="en-US" altLang="ja-JP" dirty="0"/>
                  <a:t>Z</a:t>
                </a:r>
                <a:r>
                  <a:rPr lang="ja-JP" altLang="en-US" dirty="0"/>
                  <a:t>ボソンの崩壊から直接、プライマリなタウ・レプトン対</a:t>
                </a:r>
                <a:r>
                  <a:rPr lang="en-US" altLang="ja-JP" dirty="0"/>
                  <a:t>(</a:t>
                </a:r>
                <a14:m>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oMath>
                </a14:m>
                <a:r>
                  <a:rPr lang="en-US" altLang="ja-JP" dirty="0"/>
                  <a:t>)</a:t>
                </a:r>
                <a:r>
                  <a:rPr lang="ja-JP" altLang="en-US" dirty="0"/>
                  <a:t>が一定の割合で生成される</a:t>
                </a:r>
                <a:r>
                  <a:rPr lang="en-US" altLang="ja-JP"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𝑁</m:t>
                        </m:r>
                      </m:e>
                      <m:sub>
                        <m:r>
                          <a:rPr lang="ja-JP" altLang="en-US" i="1">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𝑝𝑟𝑖𝑚𝑎𝑟𝑦</m:t>
                        </m:r>
                      </m:sub>
                    </m:sSub>
                    <m:r>
                      <a:rPr lang="en-US" altLang="ja-JP" i="1" smtClean="0">
                        <a:latin typeface="Cambria Math" panose="02040503050406030204" pitchFamily="18" charset="0"/>
                        <a:ea typeface="Cambria Math" panose="02040503050406030204" pitchFamily="18" charset="0"/>
                      </a:rPr>
                      <m:t>≥</m:t>
                    </m:r>
                    <m:r>
                      <a:rPr lang="en-US" altLang="ja-JP" i="1">
                        <a:latin typeface="Cambria Math" panose="02040503050406030204" pitchFamily="18" charset="0"/>
                      </a:rPr>
                      <m:t>0</m:t>
                    </m:r>
                  </m:oMath>
                </a14:m>
                <a:r>
                  <a:rPr lang="en-US" altLang="ja-JP" dirty="0"/>
                  <a:t>)</a:t>
                </a:r>
                <a:r>
                  <a:rPr lang="ja-JP" altLang="en-US" dirty="0"/>
                  <a:t>。</a:t>
                </a:r>
                <a:endParaRPr lang="en-US" altLang="ja-JP" dirty="0"/>
              </a:p>
              <a:p>
                <a:pPr marL="285750" indent="-285750">
                  <a:buFont typeface="Arial" panose="020B0604020202020204" pitchFamily="34" charset="0"/>
                  <a:buChar char="•"/>
                </a:pPr>
                <a:r>
                  <a:rPr lang="en-US" altLang="ja-JP" dirty="0"/>
                  <a:t>Reconstruction-level expectation :</a:t>
                </a:r>
                <a:br>
                  <a:rPr lang="en-US" altLang="ja-JP" dirty="0"/>
                </a:br>
                <a:r>
                  <a:rPr lang="en-US" altLang="ja-JP" dirty="0" err="1"/>
                  <a:t>TauFinder</a:t>
                </a:r>
                <a:r>
                  <a:rPr lang="ja-JP" altLang="en-US" dirty="0"/>
                  <a:t>はこれら真のタウを同定するが、同時に終状態の孤立レプトン（電子・ミューオン）をタウと誤認</a:t>
                </a:r>
                <a:r>
                  <a:rPr lang="en-US" altLang="ja-JP" dirty="0"/>
                  <a:t>(Leptonic Fake)</a:t>
                </a:r>
                <a:r>
                  <a:rPr lang="ja-JP" altLang="en-US" dirty="0"/>
                  <a:t>するリスクが高いと推測される。</a:t>
                </a:r>
                <a:endParaRPr lang="en-US" altLang="ja-JP" dirty="0"/>
              </a:p>
              <a:p>
                <a:pPr marL="285750" indent="-285750">
                  <a:buFont typeface="Arial" panose="020B0604020202020204" pitchFamily="34" charset="0"/>
                  <a:buChar char="•"/>
                </a:pPr>
                <a:r>
                  <a:rPr lang="en-US" altLang="ja-JP" dirty="0"/>
                  <a:t>Caveat :</a:t>
                </a:r>
                <a:br>
                  <a:rPr lang="en-US" altLang="ja-JP" dirty="0"/>
                </a:br>
                <a:r>
                  <a:rPr lang="ja-JP" altLang="en-US" dirty="0"/>
                  <a:t>加えて、クォークジェットの誤認</a:t>
                </a:r>
                <a:r>
                  <a:rPr lang="en-US" altLang="ja-JP" dirty="0"/>
                  <a:t>(Hadronic Fake)</a:t>
                </a:r>
                <a:r>
                  <a:rPr lang="ja-JP" altLang="en-US" dirty="0"/>
                  <a:t>や、重ハドロンの二次崩壊（</a:t>
                </a:r>
                <a:r>
                  <a:rPr lang="en-US" altLang="ja-JP" dirty="0"/>
                  <a:t>Secondary Decays</a:t>
                </a:r>
                <a:r>
                  <a:rPr lang="ja-JP" altLang="en-US" dirty="0"/>
                  <a:t>）に起因する物理的な真のタウ</a:t>
                </a:r>
                <a:r>
                  <a:rPr lang="en-US" altLang="ja-JP" dirty="0"/>
                  <a:t>(Genuine Tau)</a:t>
                </a:r>
                <a:r>
                  <a:rPr lang="ja-JP" altLang="en-US" dirty="0"/>
                  <a:t>も混在する。</a:t>
                </a:r>
              </a:p>
              <a:p>
                <a:endParaRPr kumimoji="1" lang="ja-JP" altLang="en-US" dirty="0"/>
              </a:p>
            </p:txBody>
          </p:sp>
        </mc:Choice>
        <mc:Fallback xmlns="">
          <p:sp>
            <p:nvSpPr>
              <p:cNvPr id="38" name="テキスト ボックス 37">
                <a:extLst>
                  <a:ext uri="{FF2B5EF4-FFF2-40B4-BE49-F238E27FC236}">
                    <a16:creationId xmlns:a16="http://schemas.microsoft.com/office/drawing/2014/main" id="{29ABFAA4-A93E-9D77-067C-1075A411C995}"/>
                  </a:ext>
                </a:extLst>
              </p:cNvPr>
              <p:cNvSpPr txBox="1">
                <a:spLocks noRot="1" noChangeAspect="1" noMove="1" noResize="1" noEditPoints="1" noAdjustHandles="1" noChangeArrowheads="1" noChangeShapeType="1" noTextEdit="1"/>
              </p:cNvSpPr>
              <p:nvPr/>
            </p:nvSpPr>
            <p:spPr>
              <a:xfrm>
                <a:off x="471959" y="3631754"/>
                <a:ext cx="8719683" cy="2884251"/>
              </a:xfrm>
              <a:prstGeom prst="rect">
                <a:avLst/>
              </a:prstGeom>
              <a:blipFill>
                <a:blip r:embed="rId14"/>
                <a:stretch>
                  <a:fillRect l="-419" t="-1268" r="-118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68104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F1C4A0-4E51-744B-0C8F-F82D2367AAF6}"/>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A04D138D-0161-ADE1-64F9-E4196974F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3934" y="3116605"/>
            <a:ext cx="4944747" cy="3372063"/>
          </a:xfrm>
          <a:prstGeom prst="rect">
            <a:avLst/>
          </a:prstGeom>
        </p:spPr>
      </p:pic>
      <p:pic>
        <p:nvPicPr>
          <p:cNvPr id="3" name="コンテンツ プレースホルダー 4">
            <a:extLst>
              <a:ext uri="{FF2B5EF4-FFF2-40B4-BE49-F238E27FC236}">
                <a16:creationId xmlns:a16="http://schemas.microsoft.com/office/drawing/2014/main" id="{20643D30-A1B2-A258-3FA9-804953880589}"/>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06776" y="3230913"/>
            <a:ext cx="4783297" cy="3261962"/>
          </a:xfrm>
          <a:prstGeom prst="rect">
            <a:avLst/>
          </a:prstGeom>
        </p:spPr>
      </p:pic>
      <p:sp>
        <p:nvSpPr>
          <p:cNvPr id="2" name="タイトル 1">
            <a:extLst>
              <a:ext uri="{FF2B5EF4-FFF2-40B4-BE49-F238E27FC236}">
                <a16:creationId xmlns:a16="http://schemas.microsoft.com/office/drawing/2014/main" id="{0D302F4B-3554-68C9-8E6B-D1A97457B715}"/>
              </a:ext>
            </a:extLst>
          </p:cNvPr>
          <p:cNvSpPr>
            <a:spLocks noGrp="1"/>
          </p:cNvSpPr>
          <p:nvPr>
            <p:ph type="title"/>
          </p:nvPr>
        </p:nvSpPr>
        <p:spPr>
          <a:xfrm>
            <a:off x="423511" y="236470"/>
            <a:ext cx="10911038" cy="1325563"/>
          </a:xfrm>
        </p:spPr>
        <p:txBody>
          <a:bodyPr/>
          <a:lstStyle/>
          <a:p>
            <a:r>
              <a:rPr lang="en-US" altLang="ja-JP" dirty="0"/>
              <a:t>Baseline Performance: Reconstructed vs. MC Truth Multiplicity</a:t>
            </a:r>
            <a:endParaRPr kumimoji="1" lang="ja-JP" altLang="en-US" dirty="0"/>
          </a:p>
        </p:txBody>
      </p:sp>
      <p:sp>
        <p:nvSpPr>
          <p:cNvPr id="16" name="正方形/長方形 15">
            <a:extLst>
              <a:ext uri="{FF2B5EF4-FFF2-40B4-BE49-F238E27FC236}">
                <a16:creationId xmlns:a16="http://schemas.microsoft.com/office/drawing/2014/main" id="{A8FAD820-1FFA-32F6-B2DE-9C55BDCC5BAA}"/>
              </a:ext>
            </a:extLst>
          </p:cNvPr>
          <p:cNvSpPr/>
          <p:nvPr/>
        </p:nvSpPr>
        <p:spPr>
          <a:xfrm>
            <a:off x="745145" y="1453415"/>
            <a:ext cx="7869466" cy="141773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本背景事象サンプルにおけるアルゴリズムの同定効率（</a:t>
            </a:r>
            <a:r>
              <a:rPr lang="en-US" altLang="ja-JP" dirty="0"/>
              <a:t>Efficiency</a:t>
            </a:r>
            <a:r>
              <a:rPr lang="ja-JP" altLang="en-US" dirty="0"/>
              <a:t>）および</a:t>
            </a:r>
            <a:r>
              <a:rPr lang="en-US" altLang="ja-JP" dirty="0"/>
              <a:t>Fake-ID Rate</a:t>
            </a:r>
            <a:r>
              <a:rPr lang="ja-JP" altLang="en-US" dirty="0"/>
              <a:t>（誤同定率）を評価するため、多重度分布の比較を行った。</a:t>
            </a:r>
            <a:r>
              <a:rPr lang="en-US" altLang="ja-JP" dirty="0"/>
              <a:t>1</a:t>
            </a:r>
            <a:r>
              <a:rPr lang="ja-JP" altLang="en-US" dirty="0"/>
              <a:t>回の事象の中で</a:t>
            </a:r>
            <a:r>
              <a:rPr lang="en-US" altLang="ja-JP" dirty="0" err="1"/>
              <a:t>Taufinder</a:t>
            </a:r>
            <a:r>
              <a:rPr lang="ja-JP" altLang="en-US" dirty="0"/>
              <a:t>がタウだと判断したタウ候補の個数</a:t>
            </a:r>
            <a:r>
              <a:rPr lang="en-US" altLang="ja-JP" dirty="0"/>
              <a:t>(</a:t>
            </a:r>
            <a:r>
              <a:rPr lang="en-US" altLang="ja-JP" dirty="0" err="1"/>
              <a:t>n_tau</a:t>
            </a:r>
            <a:r>
              <a:rPr lang="en-US" altLang="ja-JP" dirty="0"/>
              <a:t>)</a:t>
            </a:r>
            <a:r>
              <a:rPr lang="ja-JP" altLang="en-US" dirty="0"/>
              <a:t>と、実際に</a:t>
            </a:r>
            <a:r>
              <a:rPr lang="en-US" altLang="ja-JP" dirty="0"/>
              <a:t>1</a:t>
            </a:r>
            <a:r>
              <a:rPr lang="ja-JP" altLang="en-US" dirty="0"/>
              <a:t>回の事象のうちで生成されたジェネレーターレベルでの真のタウの個数</a:t>
            </a:r>
            <a:r>
              <a:rPr lang="en-US" altLang="ja-JP" dirty="0"/>
              <a:t>(</a:t>
            </a:r>
            <a:r>
              <a:rPr lang="en-US" altLang="ja-JP" dirty="0" err="1"/>
              <a:t>n_true_tau</a:t>
            </a:r>
            <a:r>
              <a:rPr lang="en-US" altLang="ja-JP" dirty="0"/>
              <a:t>)</a:t>
            </a:r>
            <a:r>
              <a:rPr lang="ja-JP" altLang="en-US" dirty="0"/>
              <a:t>を比較した。</a:t>
            </a:r>
          </a:p>
        </p:txBody>
      </p:sp>
      <p:sp>
        <p:nvSpPr>
          <p:cNvPr id="21" name="テキスト ボックス 20">
            <a:extLst>
              <a:ext uri="{FF2B5EF4-FFF2-40B4-BE49-F238E27FC236}">
                <a16:creationId xmlns:a16="http://schemas.microsoft.com/office/drawing/2014/main" id="{7E9716CA-85AD-FEF6-300A-5AA05549E188}"/>
              </a:ext>
            </a:extLst>
          </p:cNvPr>
          <p:cNvSpPr txBox="1"/>
          <p:nvPr/>
        </p:nvSpPr>
        <p:spPr>
          <a:xfrm>
            <a:off x="3020160" y="2871146"/>
            <a:ext cx="3021623" cy="646331"/>
          </a:xfrm>
          <a:prstGeom prst="rect">
            <a:avLst/>
          </a:prstGeom>
          <a:noFill/>
        </p:spPr>
        <p:txBody>
          <a:bodyPr wrap="square" rtlCol="0">
            <a:spAutoFit/>
          </a:bodyPr>
          <a:lstStyle/>
          <a:p>
            <a:r>
              <a:rPr lang="fr-FR" altLang="ja-JP" dirty="0"/>
              <a:t>Reconstructed Tau Multiplicity (n_tau, reco)</a:t>
            </a:r>
            <a:endParaRPr kumimoji="1" lang="ja-JP" altLang="en-US" dirty="0"/>
          </a:p>
        </p:txBody>
      </p:sp>
      <p:sp>
        <p:nvSpPr>
          <p:cNvPr id="22" name="テキスト ボックス 21">
            <a:extLst>
              <a:ext uri="{FF2B5EF4-FFF2-40B4-BE49-F238E27FC236}">
                <a16:creationId xmlns:a16="http://schemas.microsoft.com/office/drawing/2014/main" id="{F0C53672-1453-6D42-1CD2-324F8C8AF986}"/>
              </a:ext>
            </a:extLst>
          </p:cNvPr>
          <p:cNvSpPr txBox="1"/>
          <p:nvPr/>
        </p:nvSpPr>
        <p:spPr>
          <a:xfrm>
            <a:off x="133709" y="3244334"/>
            <a:ext cx="1222873" cy="369332"/>
          </a:xfrm>
          <a:prstGeom prst="rect">
            <a:avLst/>
          </a:prstGeom>
          <a:noFill/>
        </p:spPr>
        <p:txBody>
          <a:bodyPr wrap="square" rtlCol="0">
            <a:spAutoFit/>
          </a:bodyPr>
          <a:lstStyle/>
          <a:p>
            <a:r>
              <a:rPr kumimoji="1" lang="ja-JP" altLang="en-US" dirty="0"/>
              <a:t>事象の数</a:t>
            </a:r>
          </a:p>
        </p:txBody>
      </p:sp>
      <p:sp>
        <p:nvSpPr>
          <p:cNvPr id="23" name="テキスト ボックス 22">
            <a:extLst>
              <a:ext uri="{FF2B5EF4-FFF2-40B4-BE49-F238E27FC236}">
                <a16:creationId xmlns:a16="http://schemas.microsoft.com/office/drawing/2014/main" id="{6138399B-445D-A02A-09EB-C51178456EBE}"/>
              </a:ext>
            </a:extLst>
          </p:cNvPr>
          <p:cNvSpPr txBox="1"/>
          <p:nvPr/>
        </p:nvSpPr>
        <p:spPr>
          <a:xfrm>
            <a:off x="6476319" y="3145093"/>
            <a:ext cx="1222873" cy="369332"/>
          </a:xfrm>
          <a:prstGeom prst="rect">
            <a:avLst/>
          </a:prstGeom>
          <a:noFill/>
        </p:spPr>
        <p:txBody>
          <a:bodyPr wrap="square" rtlCol="0">
            <a:spAutoFit/>
          </a:bodyPr>
          <a:lstStyle/>
          <a:p>
            <a:r>
              <a:rPr kumimoji="1" lang="ja-JP" altLang="en-US" dirty="0"/>
              <a:t>事象の数</a:t>
            </a:r>
          </a:p>
        </p:txBody>
      </p:sp>
      <p:sp>
        <p:nvSpPr>
          <p:cNvPr id="24" name="テキスト ボックス 23">
            <a:extLst>
              <a:ext uri="{FF2B5EF4-FFF2-40B4-BE49-F238E27FC236}">
                <a16:creationId xmlns:a16="http://schemas.microsoft.com/office/drawing/2014/main" id="{E020A439-985F-3FDB-D6A1-2406B825F9D3}"/>
              </a:ext>
            </a:extLst>
          </p:cNvPr>
          <p:cNvSpPr txBox="1"/>
          <p:nvPr/>
        </p:nvSpPr>
        <p:spPr>
          <a:xfrm>
            <a:off x="666522" y="6539563"/>
            <a:ext cx="4221364" cy="369332"/>
          </a:xfrm>
          <a:prstGeom prst="rect">
            <a:avLst/>
          </a:prstGeom>
          <a:noFill/>
        </p:spPr>
        <p:txBody>
          <a:bodyPr wrap="square" rtlCol="0">
            <a:spAutoFit/>
          </a:bodyPr>
          <a:lstStyle/>
          <a:p>
            <a:r>
              <a:rPr lang="en-US" altLang="ja-JP" dirty="0"/>
              <a:t>Number of Tau Candidates / Event</a:t>
            </a:r>
            <a:endParaRPr kumimoji="1" lang="ja-JP" altLang="en-US" dirty="0"/>
          </a:p>
        </p:txBody>
      </p:sp>
      <p:sp>
        <p:nvSpPr>
          <p:cNvPr id="25" name="テキスト ボックス 24">
            <a:extLst>
              <a:ext uri="{FF2B5EF4-FFF2-40B4-BE49-F238E27FC236}">
                <a16:creationId xmlns:a16="http://schemas.microsoft.com/office/drawing/2014/main" id="{230C6A20-7E7B-5678-49E3-83AC4446C14C}"/>
              </a:ext>
            </a:extLst>
          </p:cNvPr>
          <p:cNvSpPr txBox="1"/>
          <p:nvPr/>
        </p:nvSpPr>
        <p:spPr>
          <a:xfrm>
            <a:off x="8330587" y="6488668"/>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26" name="テキスト ボックス 25">
            <a:extLst>
              <a:ext uri="{FF2B5EF4-FFF2-40B4-BE49-F238E27FC236}">
                <a16:creationId xmlns:a16="http://schemas.microsoft.com/office/drawing/2014/main" id="{D632183D-6CE1-99C6-2EE8-2580CBA5E791}"/>
              </a:ext>
            </a:extLst>
          </p:cNvPr>
          <p:cNvSpPr txBox="1"/>
          <p:nvPr/>
        </p:nvSpPr>
        <p:spPr>
          <a:xfrm>
            <a:off x="9298004" y="2688156"/>
            <a:ext cx="2861248" cy="646331"/>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Tree>
    <p:extLst>
      <p:ext uri="{BB962C8B-B14F-4D97-AF65-F5344CB8AC3E}">
        <p14:creationId xmlns:p14="http://schemas.microsoft.com/office/powerpoint/2010/main" val="816752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C085C8-3185-7BCD-8031-158E8063983E}"/>
              </a:ext>
            </a:extLst>
          </p:cNvPr>
          <p:cNvSpPr>
            <a:spLocks noGrp="1"/>
          </p:cNvSpPr>
          <p:nvPr>
            <p:ph type="title"/>
          </p:nvPr>
        </p:nvSpPr>
        <p:spPr/>
        <p:txBody>
          <a:bodyPr/>
          <a:lstStyle/>
          <a:p>
            <a:r>
              <a:rPr lang="en-US" altLang="ja-JP" dirty="0"/>
              <a:t>PDG ID Composition</a:t>
            </a:r>
            <a:endParaRPr kumimoji="1" lang="ja-JP" altLang="en-US" dirty="0"/>
          </a:p>
        </p:txBody>
      </p:sp>
      <mc:AlternateContent xmlns:mc="http://schemas.openxmlformats.org/markup-compatibility/2006" xmlns:a14="http://schemas.microsoft.com/office/drawing/2010/main">
        <mc:Choice Requires="a14">
          <p:graphicFrame>
            <p:nvGraphicFramePr>
              <p:cNvPr id="4" name="コンテンツ プレースホルダー 3">
                <a:extLst>
                  <a:ext uri="{FF2B5EF4-FFF2-40B4-BE49-F238E27FC236}">
                    <a16:creationId xmlns:a16="http://schemas.microsoft.com/office/drawing/2014/main" id="{236AA25F-F883-BF9A-0792-7E9E420A769A}"/>
                  </a:ext>
                </a:extLst>
              </p:cNvPr>
              <p:cNvGraphicFramePr>
                <a:graphicFrameLocks noGrp="1"/>
              </p:cNvGraphicFramePr>
              <p:nvPr>
                <p:ph idx="1"/>
                <p:extLst>
                  <p:ext uri="{D42A27DB-BD31-4B8C-83A1-F6EECF244321}">
                    <p14:modId xmlns:p14="http://schemas.microsoft.com/office/powerpoint/2010/main" val="1964919990"/>
                  </p:ext>
                </p:extLst>
              </p:nvPr>
            </p:nvGraphicFramePr>
            <p:xfrm>
              <a:off x="356937" y="2884405"/>
              <a:ext cx="5950819" cy="3764725"/>
            </p:xfrm>
            <a:graphic>
              <a:graphicData uri="http://schemas.openxmlformats.org/drawingml/2006/table">
                <a:tbl>
                  <a:tblPr firstRow="1" bandRow="1">
                    <a:tableStyleId>{5C22544A-7EE6-4342-B048-85BDC9FD1C3A}</a:tableStyleId>
                  </a:tblPr>
                  <a:tblGrid>
                    <a:gridCol w="1991627">
                      <a:extLst>
                        <a:ext uri="{9D8B030D-6E8A-4147-A177-3AD203B41FA5}">
                          <a16:colId xmlns:a16="http://schemas.microsoft.com/office/drawing/2014/main" val="2061539294"/>
                        </a:ext>
                      </a:extLst>
                    </a:gridCol>
                    <a:gridCol w="3959192">
                      <a:extLst>
                        <a:ext uri="{9D8B030D-6E8A-4147-A177-3AD203B41FA5}">
                          <a16:colId xmlns:a16="http://schemas.microsoft.com/office/drawing/2014/main" val="1554724668"/>
                        </a:ext>
                      </a:extLst>
                    </a:gridCol>
                  </a:tblGrid>
                  <a:tr h="370840">
                    <a:tc>
                      <a:txBody>
                        <a:bodyPr/>
                        <a:lstStyle/>
                        <a:p>
                          <a:pPr rtl="0">
                            <a:buNone/>
                          </a:pPr>
                          <a:r>
                            <a:rPr lang="en-US" b="1" dirty="0">
                              <a:solidFill>
                                <a:srgbClr val="1F1F1F"/>
                              </a:solidFill>
                              <a:effectLst/>
                              <a:latin typeface="Google Sans Text"/>
                            </a:rPr>
                            <a:t>MC Truth PDG ID</a:t>
                          </a:r>
                          <a:endParaRPr lang="en-US" dirty="0">
                            <a:solidFill>
                              <a:srgbClr val="1F1F1F"/>
                            </a:solidFill>
                            <a:effectLst/>
                            <a:latin typeface="Google Sans Text"/>
                          </a:endParaRPr>
                        </a:p>
                      </a:txBody>
                      <a:tcPr marL="76200" marR="76200" marT="50800" marB="50800" anchor="ctr"/>
                    </a:tc>
                    <a:tc>
                      <a:txBody>
                        <a:bodyPr/>
                        <a:lstStyle/>
                        <a:p>
                          <a:pPr rtl="0">
                            <a:buNone/>
                          </a:pPr>
                          <a:r>
                            <a:rPr lang="en-US" b="1">
                              <a:solidFill>
                                <a:srgbClr val="1F1F1F"/>
                              </a:solidFill>
                              <a:effectLst/>
                              <a:latin typeface="Google Sans Text"/>
                            </a:rPr>
                            <a:t>Particle Candidate</a:t>
                          </a:r>
                          <a:endParaRPr lang="en-US">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3726545624"/>
                      </a:ext>
                    </a:extLst>
                  </a:tr>
                  <a:tr h="370840">
                    <a:tc>
                      <a:txBody>
                        <a:bodyPr/>
                        <a:lstStyle/>
                        <a:p>
                          <a:pPr rtl="0">
                            <a:buNone/>
                          </a:pPr>
                          <a:r>
                            <a:rPr lang="en-US" altLang="ja-JP">
                              <a:solidFill>
                                <a:srgbClr val="1F1F1F"/>
                              </a:solidFill>
                              <a:effectLst/>
                              <a:latin typeface="Google Sans Text"/>
                            </a:rPr>
                            <a:t>±11</a:t>
                          </a:r>
                        </a:p>
                      </a:txBody>
                      <a:tcPr marL="76200" marR="76200" marT="50800" marB="50800" anchor="ctr"/>
                    </a:tc>
                    <a:tc>
                      <a:txBody>
                        <a:bodyPr/>
                        <a:lstStyle/>
                        <a:p>
                          <a:pPr rtl="0">
                            <a:buNone/>
                          </a:pPr>
                          <a:r>
                            <a:rPr lang="ja-JP" altLang="en-US">
                              <a:solidFill>
                                <a:srgbClr val="1F1F1F"/>
                              </a:solidFill>
                              <a:effectLst/>
                              <a:latin typeface="Google Sans Text"/>
                            </a:rPr>
                            <a:t>電子 </a:t>
                          </a:r>
                          <a:r>
                            <a:rPr lang="en-US" altLang="ja-JP">
                              <a:solidFill>
                                <a:srgbClr val="1F1F1F"/>
                              </a:solidFill>
                              <a:effectLst/>
                              <a:latin typeface="Google Sans Text"/>
                            </a:rPr>
                            <a:t>/ </a:t>
                          </a:r>
                          <a:r>
                            <a:rPr lang="ja-JP" altLang="en-US">
                              <a:solidFill>
                                <a:srgbClr val="1F1F1F"/>
                              </a:solidFill>
                              <a:effectLst/>
                              <a:latin typeface="Google Sans Text"/>
                            </a:rPr>
                            <a:t>陽電子 </a:t>
                          </a:r>
                          <a:r>
                            <a:rPr lang="en-US" altLang="ja-JP">
                              <a:solidFill>
                                <a:srgbClr val="1F1F1F"/>
                              </a:solidFill>
                              <a:effectLst/>
                              <a:latin typeface="Google Sans Text"/>
                            </a:rPr>
                            <a:t>(</a:t>
                          </a:r>
                          <a:r>
                            <a:rPr lang="en-US">
                              <a:solidFill>
                                <a:srgbClr val="1F1F1F"/>
                              </a:solidFill>
                              <a:effectLst/>
                              <a:latin typeface="Google Sans Text"/>
                            </a:rPr>
                            <a:t>Electron / Positron)</a:t>
                          </a:r>
                        </a:p>
                      </a:txBody>
                      <a:tcPr marL="76200" marR="76200" marT="50800" marB="50800" anchor="ctr"/>
                    </a:tc>
                    <a:extLst>
                      <a:ext uri="{0D108BD9-81ED-4DB2-BD59-A6C34878D82A}">
                        <a16:rowId xmlns:a16="http://schemas.microsoft.com/office/drawing/2014/main" val="1021075110"/>
                      </a:ext>
                    </a:extLst>
                  </a:tr>
                  <a:tr h="370840">
                    <a:tc>
                      <a:txBody>
                        <a:bodyPr/>
                        <a:lstStyle/>
                        <a:p>
                          <a:pPr rtl="0">
                            <a:buNone/>
                          </a:pPr>
                          <a:r>
                            <a:rPr lang="en-US" altLang="ja-JP">
                              <a:solidFill>
                                <a:srgbClr val="1F1F1F"/>
                              </a:solidFill>
                              <a:effectLst/>
                              <a:latin typeface="Google Sans Text"/>
                            </a:rPr>
                            <a:t>±13</a:t>
                          </a:r>
                        </a:p>
                      </a:txBody>
                      <a:tcPr marL="76200" marR="76200" marT="50800" marB="50800" anchor="ctr"/>
                    </a:tc>
                    <a:tc>
                      <a:txBody>
                        <a:bodyPr/>
                        <a:lstStyle/>
                        <a:p>
                          <a:pPr rtl="0">
                            <a:buNone/>
                          </a:pPr>
                          <a:r>
                            <a:rPr lang="ja-JP" altLang="en-US">
                              <a:solidFill>
                                <a:srgbClr val="1F1F1F"/>
                              </a:solidFill>
                              <a:effectLst/>
                              <a:latin typeface="Google Sans Text"/>
                            </a:rPr>
                            <a:t>ミューオン </a:t>
                          </a:r>
                          <a:r>
                            <a:rPr lang="en-US" altLang="ja-JP">
                              <a:solidFill>
                                <a:srgbClr val="1F1F1F"/>
                              </a:solidFill>
                              <a:effectLst/>
                              <a:latin typeface="Google Sans Text"/>
                            </a:rPr>
                            <a:t>(</a:t>
                          </a:r>
                          <a:r>
                            <a:rPr lang="en-US">
                              <a:solidFill>
                                <a:srgbClr val="1F1F1F"/>
                              </a:solidFill>
                              <a:effectLst/>
                              <a:latin typeface="Google Sans Text"/>
                            </a:rPr>
                            <a:t>Muon)</a:t>
                          </a:r>
                        </a:p>
                      </a:txBody>
                      <a:tcPr marL="76200" marR="76200" marT="50800" marB="50800" anchor="ctr"/>
                    </a:tc>
                    <a:extLst>
                      <a:ext uri="{0D108BD9-81ED-4DB2-BD59-A6C34878D82A}">
                        <a16:rowId xmlns:a16="http://schemas.microsoft.com/office/drawing/2014/main" val="907454589"/>
                      </a:ext>
                    </a:extLst>
                  </a:tr>
                  <a:tr h="370840">
                    <a:tc>
                      <a:txBody>
                        <a:bodyPr/>
                        <a:lstStyle/>
                        <a:p>
                          <a:pPr rtl="0">
                            <a:buNone/>
                          </a:pPr>
                          <a:r>
                            <a:rPr lang="en-US" altLang="ja-JP">
                              <a:solidFill>
                                <a:srgbClr val="1F1F1F"/>
                              </a:solidFill>
                              <a:effectLst/>
                              <a:latin typeface="Google Sans Text"/>
                            </a:rPr>
                            <a:t>22</a:t>
                          </a:r>
                        </a:p>
                      </a:txBody>
                      <a:tcPr marL="76200" marR="76200" marT="50800" marB="50800" anchor="ctr"/>
                    </a:tc>
                    <a:tc>
                      <a:txBody>
                        <a:bodyPr/>
                        <a:lstStyle/>
                        <a:p>
                          <a:pPr rtl="0">
                            <a:buNone/>
                          </a:pPr>
                          <a:r>
                            <a:rPr lang="ja-JP" altLang="en-US">
                              <a:solidFill>
                                <a:srgbClr val="1F1F1F"/>
                              </a:solidFill>
                              <a:effectLst/>
                              <a:latin typeface="Google Sans Text"/>
                            </a:rPr>
                            <a:t>光子 </a:t>
                          </a:r>
                          <a:r>
                            <a:rPr lang="en-US" altLang="ja-JP">
                              <a:solidFill>
                                <a:srgbClr val="1F1F1F"/>
                              </a:solidFill>
                              <a:effectLst/>
                              <a:latin typeface="Google Sans Text"/>
                            </a:rPr>
                            <a:t>(</a:t>
                          </a:r>
                          <a:r>
                            <a:rPr lang="en-US">
                              <a:solidFill>
                                <a:srgbClr val="1F1F1F"/>
                              </a:solidFill>
                              <a:effectLst/>
                              <a:latin typeface="Google Sans Text"/>
                            </a:rPr>
                            <a:t>Photon)</a:t>
                          </a:r>
                        </a:p>
                      </a:txBody>
                      <a:tcPr marL="76200" marR="76200" marT="50800" marB="50800" anchor="ctr"/>
                    </a:tc>
                    <a:extLst>
                      <a:ext uri="{0D108BD9-81ED-4DB2-BD59-A6C34878D82A}">
                        <a16:rowId xmlns:a16="http://schemas.microsoft.com/office/drawing/2014/main" val="3526586327"/>
                      </a:ext>
                    </a:extLst>
                  </a:tr>
                  <a:tr h="370840">
                    <a:tc>
                      <a:txBody>
                        <a:bodyPr/>
                        <a:lstStyle/>
                        <a:p>
                          <a:pPr rtl="0">
                            <a:buNone/>
                          </a:pPr>
                          <a:r>
                            <a:rPr lang="en-US" altLang="ja-JP" dirty="0">
                              <a:solidFill>
                                <a:srgbClr val="1F1F1F"/>
                              </a:solidFill>
                              <a:effectLst/>
                              <a:latin typeface="Google Sans Text"/>
                            </a:rPr>
                            <a:t>±211</a:t>
                          </a:r>
                        </a:p>
                      </a:txBody>
                      <a:tcPr marL="76200" marR="76200" marT="50800" marB="50800" anchor="ctr"/>
                    </a:tc>
                    <a:tc>
                      <a:txBody>
                        <a:bodyPr/>
                        <a:lstStyle/>
                        <a:p>
                          <a:pPr rtl="0">
                            <a:buNone/>
                          </a:pPr>
                          <a:r>
                            <a:rPr lang="ja-JP" altLang="en-US" dirty="0">
                              <a:solidFill>
                                <a:srgbClr val="1F1F1F"/>
                              </a:solidFill>
                              <a:effectLst/>
                            </a:rPr>
                            <a:t>荷電</a:t>
                          </a:r>
                          <a14:m>
                            <m:oMath xmlns:m="http://schemas.openxmlformats.org/officeDocument/2006/math">
                              <m:r>
                                <a:rPr lang="ja-JP" altLang="en-US" i="1" smtClean="0">
                                  <a:solidFill>
                                    <a:srgbClr val="1F1F1F"/>
                                  </a:solidFill>
                                  <a:effectLst/>
                                  <a:latin typeface="Cambria Math" panose="02040503050406030204" pitchFamily="18" charset="0"/>
                                </a:rPr>
                                <m:t>𝜋</m:t>
                              </m:r>
                            </m:oMath>
                          </a14:m>
                          <a:r>
                            <a:rPr lang="ja-JP" altLang="en-US" dirty="0">
                              <a:solidFill>
                                <a:srgbClr val="1F1F1F"/>
                              </a:solidFill>
                              <a:effectLst/>
                              <a:latin typeface="Google Sans Text"/>
                            </a:rPr>
                            <a:t>中間子 </a:t>
                          </a:r>
                          <a:r>
                            <a:rPr lang="en-US" altLang="ja-JP" dirty="0">
                              <a:solidFill>
                                <a:srgbClr val="1F1F1F"/>
                              </a:solidFill>
                              <a:effectLst/>
                              <a:latin typeface="Google Sans Text"/>
                            </a:rPr>
                            <a:t>(</a:t>
                          </a:r>
                          <a:r>
                            <a:rPr lang="en-US" dirty="0">
                              <a:solidFill>
                                <a:srgbClr val="1F1F1F"/>
                              </a:solidFill>
                              <a:effectLst/>
                              <a:latin typeface="Google Sans Text"/>
                            </a:rPr>
                            <a:t>Pion)</a:t>
                          </a:r>
                        </a:p>
                      </a:txBody>
                      <a:tcPr marL="76200" marR="76200" marT="50800" marB="50800" anchor="ctr"/>
                    </a:tc>
                    <a:extLst>
                      <a:ext uri="{0D108BD9-81ED-4DB2-BD59-A6C34878D82A}">
                        <a16:rowId xmlns:a16="http://schemas.microsoft.com/office/drawing/2014/main" val="136289"/>
                      </a:ext>
                    </a:extLst>
                  </a:tr>
                  <a:tr h="370840">
                    <a:tc>
                      <a:txBody>
                        <a:bodyPr/>
                        <a:lstStyle/>
                        <a:p>
                          <a:pPr rtl="0">
                            <a:buNone/>
                          </a:pPr>
                          <a:r>
                            <a:rPr lang="en-US" altLang="ja-JP">
                              <a:solidFill>
                                <a:srgbClr val="1F1F1F"/>
                              </a:solidFill>
                              <a:effectLst/>
                              <a:latin typeface="Google Sans Text"/>
                            </a:rPr>
                            <a:t>±321</a:t>
                          </a:r>
                        </a:p>
                      </a:txBody>
                      <a:tcPr marL="76200" marR="76200" marT="50800" marB="50800" anchor="ctr"/>
                    </a:tc>
                    <a:tc>
                      <a:txBody>
                        <a:bodyPr/>
                        <a:lstStyle/>
                        <a:p>
                          <a:pPr rtl="0">
                            <a:buNone/>
                          </a:pPr>
                          <a:r>
                            <a:rPr lang="ja-JP" altLang="en-US" dirty="0">
                              <a:solidFill>
                                <a:srgbClr val="1F1F1F"/>
                              </a:solidFill>
                              <a:effectLst/>
                              <a:latin typeface="Google Sans Text"/>
                            </a:rPr>
                            <a:t>荷電</a:t>
                          </a:r>
                          <a:r>
                            <a:rPr lang="en-US" dirty="0">
                              <a:solidFill>
                                <a:srgbClr val="1F1F1F"/>
                              </a:solidFill>
                              <a:effectLst/>
                              <a:latin typeface="Google Sans Text"/>
                            </a:rPr>
                            <a:t>K</a:t>
                          </a:r>
                          <a:r>
                            <a:rPr lang="ja-JP" altLang="en-US" dirty="0">
                              <a:solidFill>
                                <a:srgbClr val="1F1F1F"/>
                              </a:solidFill>
                              <a:effectLst/>
                              <a:latin typeface="Google Sans Text"/>
                            </a:rPr>
                            <a:t>中間子 </a:t>
                          </a:r>
                          <a:r>
                            <a:rPr lang="en-US" altLang="ja-JP" dirty="0">
                              <a:solidFill>
                                <a:srgbClr val="1F1F1F"/>
                              </a:solidFill>
                              <a:effectLst/>
                              <a:latin typeface="Google Sans Text"/>
                            </a:rPr>
                            <a:t>(</a:t>
                          </a:r>
                          <a:r>
                            <a:rPr lang="en-US" dirty="0">
                              <a:solidFill>
                                <a:srgbClr val="1F1F1F"/>
                              </a:solidFill>
                              <a:effectLst/>
                              <a:latin typeface="Google Sans Text"/>
                            </a:rPr>
                            <a:t>Kaon)</a:t>
                          </a:r>
                        </a:p>
                      </a:txBody>
                      <a:tcPr marL="76200" marR="76200" marT="50800" marB="50800" anchor="ctr"/>
                    </a:tc>
                    <a:extLst>
                      <a:ext uri="{0D108BD9-81ED-4DB2-BD59-A6C34878D82A}">
                        <a16:rowId xmlns:a16="http://schemas.microsoft.com/office/drawing/2014/main" val="328208004"/>
                      </a:ext>
                    </a:extLst>
                  </a:tr>
                  <a:tr h="370840">
                    <a:tc>
                      <a:txBody>
                        <a:bodyPr/>
                        <a:lstStyle/>
                        <a:p>
                          <a:pPr rtl="0">
                            <a:buNone/>
                          </a:pPr>
                          <a:r>
                            <a:rPr lang="en-US" altLang="ja-JP">
                              <a:solidFill>
                                <a:srgbClr val="1F1F1F"/>
                              </a:solidFill>
                              <a:effectLst/>
                              <a:latin typeface="Google Sans Text"/>
                            </a:rPr>
                            <a:t>2212</a:t>
                          </a:r>
                        </a:p>
                      </a:txBody>
                      <a:tcPr marL="76200" marR="76200" marT="50800" marB="50800" anchor="ctr"/>
                    </a:tc>
                    <a:tc>
                      <a:txBody>
                        <a:bodyPr/>
                        <a:lstStyle/>
                        <a:p>
                          <a:pPr rtl="0">
                            <a:buNone/>
                          </a:pPr>
                          <a:r>
                            <a:rPr lang="ja-JP" altLang="en-US">
                              <a:solidFill>
                                <a:srgbClr val="1F1F1F"/>
                              </a:solidFill>
                              <a:effectLst/>
                              <a:latin typeface="Google Sans Text"/>
                            </a:rPr>
                            <a:t>陽子 </a:t>
                          </a:r>
                          <a:r>
                            <a:rPr lang="en-US" altLang="ja-JP">
                              <a:solidFill>
                                <a:srgbClr val="1F1F1F"/>
                              </a:solidFill>
                              <a:effectLst/>
                              <a:latin typeface="Google Sans Text"/>
                            </a:rPr>
                            <a:t>(</a:t>
                          </a:r>
                          <a:r>
                            <a:rPr lang="en-US">
                              <a:solidFill>
                                <a:srgbClr val="1F1F1F"/>
                              </a:solidFill>
                              <a:effectLst/>
                              <a:latin typeface="Google Sans Text"/>
                            </a:rPr>
                            <a:t>Proton)</a:t>
                          </a:r>
                        </a:p>
                      </a:txBody>
                      <a:tcPr marL="76200" marR="76200" marT="50800" marB="50800" anchor="ctr"/>
                    </a:tc>
                    <a:extLst>
                      <a:ext uri="{0D108BD9-81ED-4DB2-BD59-A6C34878D82A}">
                        <a16:rowId xmlns:a16="http://schemas.microsoft.com/office/drawing/2014/main" val="2621085317"/>
                      </a:ext>
                    </a:extLst>
                  </a:tr>
                  <a:tr h="370840">
                    <a:tc>
                      <a:txBody>
                        <a:bodyPr/>
                        <a:lstStyle/>
                        <a:p>
                          <a:pPr rtl="0">
                            <a:buNone/>
                          </a:pPr>
                          <a:r>
                            <a:rPr lang="en-US" altLang="ja-JP">
                              <a:solidFill>
                                <a:srgbClr val="1F1F1F"/>
                              </a:solidFill>
                              <a:effectLst/>
                              <a:latin typeface="Google Sans Text"/>
                            </a:rPr>
                            <a:t>2112</a:t>
                          </a:r>
                        </a:p>
                      </a:txBody>
                      <a:tcPr marL="76200" marR="76200" marT="50800" marB="50800" anchor="ctr"/>
                    </a:tc>
                    <a:tc>
                      <a:txBody>
                        <a:bodyPr/>
                        <a:lstStyle/>
                        <a:p>
                          <a:pPr rtl="0">
                            <a:buNone/>
                          </a:pPr>
                          <a:r>
                            <a:rPr lang="ja-JP" altLang="en-US">
                              <a:solidFill>
                                <a:srgbClr val="1F1F1F"/>
                              </a:solidFill>
                              <a:effectLst/>
                              <a:latin typeface="Google Sans Text"/>
                            </a:rPr>
                            <a:t>中性子 </a:t>
                          </a:r>
                          <a:r>
                            <a:rPr lang="en-US" altLang="ja-JP">
                              <a:solidFill>
                                <a:srgbClr val="1F1F1F"/>
                              </a:solidFill>
                              <a:effectLst/>
                              <a:latin typeface="Google Sans Text"/>
                            </a:rPr>
                            <a:t>(</a:t>
                          </a:r>
                          <a:r>
                            <a:rPr lang="en-US">
                              <a:solidFill>
                                <a:srgbClr val="1F1F1F"/>
                              </a:solidFill>
                              <a:effectLst/>
                              <a:latin typeface="Google Sans Text"/>
                            </a:rPr>
                            <a:t>Neutron)</a:t>
                          </a:r>
                        </a:p>
                      </a:txBody>
                      <a:tcPr marL="76200" marR="76200" marT="50800" marB="50800" anchor="ctr"/>
                    </a:tc>
                    <a:extLst>
                      <a:ext uri="{0D108BD9-81ED-4DB2-BD59-A6C34878D82A}">
                        <a16:rowId xmlns:a16="http://schemas.microsoft.com/office/drawing/2014/main" val="3269671786"/>
                      </a:ext>
                    </a:extLst>
                  </a:tr>
                  <a:tr h="370840">
                    <a:tc>
                      <a:txBody>
                        <a:bodyPr/>
                        <a:lstStyle/>
                        <a:p>
                          <a:pPr rtl="0">
                            <a:buNone/>
                          </a:pPr>
                          <a:r>
                            <a:rPr lang="en-US" altLang="ja-JP">
                              <a:solidFill>
                                <a:srgbClr val="1F1F1F"/>
                              </a:solidFill>
                              <a:effectLst/>
                              <a:latin typeface="Google Sans Text"/>
                            </a:rPr>
                            <a:t>3112</a:t>
                          </a:r>
                        </a:p>
                      </a:txBody>
                      <a:tcPr marL="76200" marR="76200" marT="50800" marB="50800" anchor="ctr"/>
                    </a:tc>
                    <a:tc>
                      <a:txBody>
                        <a:bodyPr/>
                        <a:lstStyle/>
                        <a:p>
                          <a:pPr rtl="0">
                            <a:buNone/>
                          </a:pPr>
                          <a14:m>
                            <m:oMath xmlns:m="http://schemas.openxmlformats.org/officeDocument/2006/math">
                              <m:sSup>
                                <m:sSupPr>
                                  <m:ctrlPr>
                                    <a:rPr lang="en-US" altLang="ja-JP" i="1" smtClean="0">
                                      <a:latin typeface="Cambria Math" panose="02040503050406030204" pitchFamily="18" charset="0"/>
                                    </a:rPr>
                                  </m:ctrlPr>
                                </m:sSupPr>
                                <m:e>
                                  <m:r>
                                    <m:rPr>
                                      <m:sty m:val="p"/>
                                    </m:rPr>
                                    <a:rPr lang="el-GR" altLang="ja-JP" i="1" smtClean="0">
                                      <a:latin typeface="Cambria Math" panose="02040503050406030204" pitchFamily="18" charset="0"/>
                                      <a:ea typeface="Cambria Math" panose="02040503050406030204" pitchFamily="18" charset="0"/>
                                    </a:rPr>
                                    <m:t>Σ</m:t>
                                  </m:r>
                                </m:e>
                                <m:sup>
                                  <m:r>
                                    <a:rPr lang="en-US" altLang="ja-JP" b="0" i="1" smtClean="0">
                                      <a:latin typeface="Cambria Math" panose="02040503050406030204" pitchFamily="18" charset="0"/>
                                    </a:rPr>
                                    <m:t>−</m:t>
                                  </m:r>
                                </m:sup>
                              </m:sSup>
                            </m:oMath>
                          </a14:m>
                          <a:r>
                            <a:rPr lang="ja-JP" altLang="en-US" dirty="0">
                              <a:solidFill>
                                <a:srgbClr val="1F1F1F"/>
                              </a:solidFill>
                              <a:effectLst/>
                              <a:latin typeface="Google Sans Text"/>
                            </a:rPr>
                            <a:t>バリオン </a:t>
                          </a:r>
                          <a:r>
                            <a:rPr lang="en-US" altLang="ja-JP" dirty="0">
                              <a:solidFill>
                                <a:srgbClr val="1F1F1F"/>
                              </a:solidFill>
                              <a:effectLst/>
                              <a:latin typeface="Google Sans Text"/>
                            </a:rPr>
                            <a:t>(</a:t>
                          </a:r>
                          <a:r>
                            <a:rPr lang="en-US" dirty="0">
                              <a:solidFill>
                                <a:srgbClr val="1F1F1F"/>
                              </a:solidFill>
                              <a:effectLst/>
                              <a:latin typeface="Google Sans Text"/>
                            </a:rPr>
                            <a:t>Sigma baryon)</a:t>
                          </a:r>
                        </a:p>
                      </a:txBody>
                      <a:tcPr marL="76200" marR="76200" marT="50800" marB="50800" anchor="ctr"/>
                    </a:tc>
                    <a:extLst>
                      <a:ext uri="{0D108BD9-81ED-4DB2-BD59-A6C34878D82A}">
                        <a16:rowId xmlns:a16="http://schemas.microsoft.com/office/drawing/2014/main" val="3247782569"/>
                      </a:ext>
                    </a:extLst>
                  </a:tr>
                  <a:tr h="370840">
                    <a:tc>
                      <a:txBody>
                        <a:bodyPr/>
                        <a:lstStyle/>
                        <a:p>
                          <a:pPr rtl="0">
                            <a:buNone/>
                          </a:pPr>
                          <a:r>
                            <a:rPr lang="en-US" altLang="ja-JP">
                              <a:solidFill>
                                <a:srgbClr val="1F1F1F"/>
                              </a:solidFill>
                              <a:effectLst/>
                              <a:latin typeface="Google Sans Text"/>
                            </a:rPr>
                            <a:t>130</a:t>
                          </a:r>
                        </a:p>
                      </a:txBody>
                      <a:tcPr marL="76200" marR="76200" marT="50800" marB="50800" anchor="ctr"/>
                    </a:tc>
                    <a:tc>
                      <a:txBody>
                        <a:bodyPr/>
                        <a:lstStyle/>
                        <a:p>
                          <a:pPr rtl="0">
                            <a:buNone/>
                          </a:pPr>
                          <a:r>
                            <a:rPr lang="zh-TW" altLang="en-US" dirty="0">
                              <a:solidFill>
                                <a:srgbClr val="1F1F1F"/>
                              </a:solidFill>
                              <a:effectLst/>
                              <a:latin typeface="Google Sans Text"/>
                            </a:rPr>
                            <a:t>中性</a:t>
                          </a:r>
                          <a:r>
                            <a:rPr lang="en-US" altLang="zh-TW" dirty="0">
                              <a:solidFill>
                                <a:srgbClr val="1F1F1F"/>
                              </a:solidFill>
                              <a:effectLst/>
                              <a:latin typeface="Google Sans Text"/>
                            </a:rPr>
                            <a:t>K</a:t>
                          </a:r>
                          <a:r>
                            <a:rPr lang="zh-TW" altLang="en-US" dirty="0">
                              <a:solidFill>
                                <a:srgbClr val="1F1F1F"/>
                              </a:solidFill>
                              <a:effectLst/>
                              <a:latin typeface="Google Sans Text"/>
                            </a:rPr>
                            <a:t>中間子 </a:t>
                          </a:r>
                          <a:r>
                            <a:rPr lang="en-US" altLang="zh-TW" dirty="0">
                              <a:solidFill>
                                <a:srgbClr val="1F1F1F"/>
                              </a:solidFill>
                              <a:effectLst/>
                              <a:latin typeface="Google Sans Text"/>
                            </a:rPr>
                            <a:t>(</a:t>
                          </a:r>
                          <a14:m>
                            <m:oMath xmlns:m="http://schemas.openxmlformats.org/officeDocument/2006/math">
                              <m:sSubSup>
                                <m:sSubSupPr>
                                  <m:ctrlPr>
                                    <a:rPr kumimoji="1" lang="en-US" altLang="ja-JP" i="1" smtClean="0">
                                      <a:latin typeface="Cambria Math" panose="02040503050406030204" pitchFamily="18" charset="0"/>
                                    </a:rPr>
                                  </m:ctrlPr>
                                </m:sSubSupPr>
                                <m:e>
                                  <m:r>
                                    <a:rPr kumimoji="1" lang="en-US" altLang="ja-JP" b="0" i="1" smtClean="0">
                                      <a:latin typeface="Cambria Math" panose="02040503050406030204" pitchFamily="18" charset="0"/>
                                    </a:rPr>
                                    <m:t>𝐾</m:t>
                                  </m:r>
                                </m:e>
                                <m:sub>
                                  <m:r>
                                    <a:rPr kumimoji="1" lang="en-US" altLang="ja-JP" b="0" i="1" smtClean="0">
                                      <a:latin typeface="Cambria Math" panose="02040503050406030204" pitchFamily="18" charset="0"/>
                                    </a:rPr>
                                    <m:t>𝐿</m:t>
                                  </m:r>
                                </m:sub>
                                <m:sup>
                                  <m:r>
                                    <a:rPr kumimoji="1" lang="en-US" altLang="ja-JP" b="0" i="1" smtClean="0">
                                      <a:latin typeface="Cambria Math" panose="02040503050406030204" pitchFamily="18" charset="0"/>
                                    </a:rPr>
                                    <m:t>0</m:t>
                                  </m:r>
                                </m:sup>
                              </m:sSubSup>
                            </m:oMath>
                          </a14:m>
                          <a:r>
                            <a:rPr lang="en-US" altLang="zh-TW" dirty="0">
                              <a:solidFill>
                                <a:srgbClr val="1F1F1F"/>
                              </a:solidFill>
                              <a:effectLst/>
                              <a:latin typeface="Google Sans Text"/>
                            </a:rPr>
                            <a:t>)</a:t>
                          </a:r>
                        </a:p>
                      </a:txBody>
                      <a:tcPr marL="76200" marR="76200" marT="50800" marB="50800" anchor="ctr"/>
                    </a:tc>
                    <a:extLst>
                      <a:ext uri="{0D108BD9-81ED-4DB2-BD59-A6C34878D82A}">
                        <a16:rowId xmlns:a16="http://schemas.microsoft.com/office/drawing/2014/main" val="894037796"/>
                      </a:ext>
                    </a:extLst>
                  </a:tr>
                </a:tbl>
              </a:graphicData>
            </a:graphic>
          </p:graphicFrame>
        </mc:Choice>
        <mc:Fallback xmlns="">
          <p:graphicFrame>
            <p:nvGraphicFramePr>
              <p:cNvPr id="4" name="コンテンツ プレースホルダー 3">
                <a:extLst>
                  <a:ext uri="{FF2B5EF4-FFF2-40B4-BE49-F238E27FC236}">
                    <a16:creationId xmlns:a16="http://schemas.microsoft.com/office/drawing/2014/main" id="{236AA25F-F883-BF9A-0792-7E9E420A769A}"/>
                  </a:ext>
                </a:extLst>
              </p:cNvPr>
              <p:cNvGraphicFramePr>
                <a:graphicFrameLocks noGrp="1"/>
              </p:cNvGraphicFramePr>
              <p:nvPr>
                <p:ph idx="1"/>
                <p:extLst>
                  <p:ext uri="{D42A27DB-BD31-4B8C-83A1-F6EECF244321}">
                    <p14:modId xmlns:p14="http://schemas.microsoft.com/office/powerpoint/2010/main" val="1964919990"/>
                  </p:ext>
                </p:extLst>
              </p:nvPr>
            </p:nvGraphicFramePr>
            <p:xfrm>
              <a:off x="356937" y="2884405"/>
              <a:ext cx="5950819" cy="3764725"/>
            </p:xfrm>
            <a:graphic>
              <a:graphicData uri="http://schemas.openxmlformats.org/drawingml/2006/table">
                <a:tbl>
                  <a:tblPr firstRow="1" bandRow="1">
                    <a:tableStyleId>{5C22544A-7EE6-4342-B048-85BDC9FD1C3A}</a:tableStyleId>
                  </a:tblPr>
                  <a:tblGrid>
                    <a:gridCol w="1991627">
                      <a:extLst>
                        <a:ext uri="{9D8B030D-6E8A-4147-A177-3AD203B41FA5}">
                          <a16:colId xmlns:a16="http://schemas.microsoft.com/office/drawing/2014/main" val="2061539294"/>
                        </a:ext>
                      </a:extLst>
                    </a:gridCol>
                    <a:gridCol w="3959192">
                      <a:extLst>
                        <a:ext uri="{9D8B030D-6E8A-4147-A177-3AD203B41FA5}">
                          <a16:colId xmlns:a16="http://schemas.microsoft.com/office/drawing/2014/main" val="1554724668"/>
                        </a:ext>
                      </a:extLst>
                    </a:gridCol>
                  </a:tblGrid>
                  <a:tr h="375920">
                    <a:tc>
                      <a:txBody>
                        <a:bodyPr/>
                        <a:lstStyle/>
                        <a:p>
                          <a:pPr rtl="0">
                            <a:buNone/>
                          </a:pPr>
                          <a:r>
                            <a:rPr lang="en-US" b="1" dirty="0">
                              <a:solidFill>
                                <a:srgbClr val="1F1F1F"/>
                              </a:solidFill>
                              <a:effectLst/>
                              <a:latin typeface="Google Sans Text"/>
                            </a:rPr>
                            <a:t>MC Truth PDG ID</a:t>
                          </a:r>
                          <a:endParaRPr lang="en-US" dirty="0">
                            <a:solidFill>
                              <a:srgbClr val="1F1F1F"/>
                            </a:solidFill>
                            <a:effectLst/>
                            <a:latin typeface="Google Sans Text"/>
                          </a:endParaRPr>
                        </a:p>
                      </a:txBody>
                      <a:tcPr marL="76200" marR="76200" marT="50800" marB="50800" anchor="ctr"/>
                    </a:tc>
                    <a:tc>
                      <a:txBody>
                        <a:bodyPr/>
                        <a:lstStyle/>
                        <a:p>
                          <a:pPr rtl="0">
                            <a:buNone/>
                          </a:pPr>
                          <a:r>
                            <a:rPr lang="en-US" b="1">
                              <a:solidFill>
                                <a:srgbClr val="1F1F1F"/>
                              </a:solidFill>
                              <a:effectLst/>
                              <a:latin typeface="Google Sans Text"/>
                            </a:rPr>
                            <a:t>Particle Candidate</a:t>
                          </a:r>
                          <a:endParaRPr lang="en-US">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3726545624"/>
                      </a:ext>
                    </a:extLst>
                  </a:tr>
                  <a:tr h="375920">
                    <a:tc>
                      <a:txBody>
                        <a:bodyPr/>
                        <a:lstStyle/>
                        <a:p>
                          <a:pPr rtl="0">
                            <a:buNone/>
                          </a:pPr>
                          <a:r>
                            <a:rPr lang="en-US" altLang="ja-JP">
                              <a:solidFill>
                                <a:srgbClr val="1F1F1F"/>
                              </a:solidFill>
                              <a:effectLst/>
                              <a:latin typeface="Google Sans Text"/>
                            </a:rPr>
                            <a:t>±11</a:t>
                          </a:r>
                        </a:p>
                      </a:txBody>
                      <a:tcPr marL="76200" marR="76200" marT="50800" marB="50800" anchor="ctr"/>
                    </a:tc>
                    <a:tc>
                      <a:txBody>
                        <a:bodyPr/>
                        <a:lstStyle/>
                        <a:p>
                          <a:pPr rtl="0">
                            <a:buNone/>
                          </a:pPr>
                          <a:r>
                            <a:rPr lang="ja-JP" altLang="en-US">
                              <a:solidFill>
                                <a:srgbClr val="1F1F1F"/>
                              </a:solidFill>
                              <a:effectLst/>
                              <a:latin typeface="Google Sans Text"/>
                            </a:rPr>
                            <a:t>電子 </a:t>
                          </a:r>
                          <a:r>
                            <a:rPr lang="en-US" altLang="ja-JP">
                              <a:solidFill>
                                <a:srgbClr val="1F1F1F"/>
                              </a:solidFill>
                              <a:effectLst/>
                              <a:latin typeface="Google Sans Text"/>
                            </a:rPr>
                            <a:t>/ </a:t>
                          </a:r>
                          <a:r>
                            <a:rPr lang="ja-JP" altLang="en-US">
                              <a:solidFill>
                                <a:srgbClr val="1F1F1F"/>
                              </a:solidFill>
                              <a:effectLst/>
                              <a:latin typeface="Google Sans Text"/>
                            </a:rPr>
                            <a:t>陽電子 </a:t>
                          </a:r>
                          <a:r>
                            <a:rPr lang="en-US" altLang="ja-JP">
                              <a:solidFill>
                                <a:srgbClr val="1F1F1F"/>
                              </a:solidFill>
                              <a:effectLst/>
                              <a:latin typeface="Google Sans Text"/>
                            </a:rPr>
                            <a:t>(</a:t>
                          </a:r>
                          <a:r>
                            <a:rPr lang="en-US">
                              <a:solidFill>
                                <a:srgbClr val="1F1F1F"/>
                              </a:solidFill>
                              <a:effectLst/>
                              <a:latin typeface="Google Sans Text"/>
                            </a:rPr>
                            <a:t>Electron / Positron)</a:t>
                          </a:r>
                        </a:p>
                      </a:txBody>
                      <a:tcPr marL="76200" marR="76200" marT="50800" marB="50800" anchor="ctr"/>
                    </a:tc>
                    <a:extLst>
                      <a:ext uri="{0D108BD9-81ED-4DB2-BD59-A6C34878D82A}">
                        <a16:rowId xmlns:a16="http://schemas.microsoft.com/office/drawing/2014/main" val="1021075110"/>
                      </a:ext>
                    </a:extLst>
                  </a:tr>
                  <a:tr h="375920">
                    <a:tc>
                      <a:txBody>
                        <a:bodyPr/>
                        <a:lstStyle/>
                        <a:p>
                          <a:pPr rtl="0">
                            <a:buNone/>
                          </a:pPr>
                          <a:r>
                            <a:rPr lang="en-US" altLang="ja-JP">
                              <a:solidFill>
                                <a:srgbClr val="1F1F1F"/>
                              </a:solidFill>
                              <a:effectLst/>
                              <a:latin typeface="Google Sans Text"/>
                            </a:rPr>
                            <a:t>±13</a:t>
                          </a:r>
                        </a:p>
                      </a:txBody>
                      <a:tcPr marL="76200" marR="76200" marT="50800" marB="50800" anchor="ctr"/>
                    </a:tc>
                    <a:tc>
                      <a:txBody>
                        <a:bodyPr/>
                        <a:lstStyle/>
                        <a:p>
                          <a:pPr rtl="0">
                            <a:buNone/>
                          </a:pPr>
                          <a:r>
                            <a:rPr lang="ja-JP" altLang="en-US">
                              <a:solidFill>
                                <a:srgbClr val="1F1F1F"/>
                              </a:solidFill>
                              <a:effectLst/>
                              <a:latin typeface="Google Sans Text"/>
                            </a:rPr>
                            <a:t>ミューオン </a:t>
                          </a:r>
                          <a:r>
                            <a:rPr lang="en-US" altLang="ja-JP">
                              <a:solidFill>
                                <a:srgbClr val="1F1F1F"/>
                              </a:solidFill>
                              <a:effectLst/>
                              <a:latin typeface="Google Sans Text"/>
                            </a:rPr>
                            <a:t>(</a:t>
                          </a:r>
                          <a:r>
                            <a:rPr lang="en-US">
                              <a:solidFill>
                                <a:srgbClr val="1F1F1F"/>
                              </a:solidFill>
                              <a:effectLst/>
                              <a:latin typeface="Google Sans Text"/>
                            </a:rPr>
                            <a:t>Muon)</a:t>
                          </a:r>
                        </a:p>
                      </a:txBody>
                      <a:tcPr marL="76200" marR="76200" marT="50800" marB="50800" anchor="ctr"/>
                    </a:tc>
                    <a:extLst>
                      <a:ext uri="{0D108BD9-81ED-4DB2-BD59-A6C34878D82A}">
                        <a16:rowId xmlns:a16="http://schemas.microsoft.com/office/drawing/2014/main" val="907454589"/>
                      </a:ext>
                    </a:extLst>
                  </a:tr>
                  <a:tr h="375920">
                    <a:tc>
                      <a:txBody>
                        <a:bodyPr/>
                        <a:lstStyle/>
                        <a:p>
                          <a:pPr rtl="0">
                            <a:buNone/>
                          </a:pPr>
                          <a:r>
                            <a:rPr lang="en-US" altLang="ja-JP">
                              <a:solidFill>
                                <a:srgbClr val="1F1F1F"/>
                              </a:solidFill>
                              <a:effectLst/>
                              <a:latin typeface="Google Sans Text"/>
                            </a:rPr>
                            <a:t>22</a:t>
                          </a:r>
                        </a:p>
                      </a:txBody>
                      <a:tcPr marL="76200" marR="76200" marT="50800" marB="50800" anchor="ctr"/>
                    </a:tc>
                    <a:tc>
                      <a:txBody>
                        <a:bodyPr/>
                        <a:lstStyle/>
                        <a:p>
                          <a:pPr rtl="0">
                            <a:buNone/>
                          </a:pPr>
                          <a:r>
                            <a:rPr lang="ja-JP" altLang="en-US">
                              <a:solidFill>
                                <a:srgbClr val="1F1F1F"/>
                              </a:solidFill>
                              <a:effectLst/>
                              <a:latin typeface="Google Sans Text"/>
                            </a:rPr>
                            <a:t>光子 </a:t>
                          </a:r>
                          <a:r>
                            <a:rPr lang="en-US" altLang="ja-JP">
                              <a:solidFill>
                                <a:srgbClr val="1F1F1F"/>
                              </a:solidFill>
                              <a:effectLst/>
                              <a:latin typeface="Google Sans Text"/>
                            </a:rPr>
                            <a:t>(</a:t>
                          </a:r>
                          <a:r>
                            <a:rPr lang="en-US">
                              <a:solidFill>
                                <a:srgbClr val="1F1F1F"/>
                              </a:solidFill>
                              <a:effectLst/>
                              <a:latin typeface="Google Sans Text"/>
                            </a:rPr>
                            <a:t>Photon)</a:t>
                          </a:r>
                        </a:p>
                      </a:txBody>
                      <a:tcPr marL="76200" marR="76200" marT="50800" marB="50800" anchor="ctr"/>
                    </a:tc>
                    <a:extLst>
                      <a:ext uri="{0D108BD9-81ED-4DB2-BD59-A6C34878D82A}">
                        <a16:rowId xmlns:a16="http://schemas.microsoft.com/office/drawing/2014/main" val="3526586327"/>
                      </a:ext>
                    </a:extLst>
                  </a:tr>
                  <a:tr h="375920">
                    <a:tc>
                      <a:txBody>
                        <a:bodyPr/>
                        <a:lstStyle/>
                        <a:p>
                          <a:pPr rtl="0">
                            <a:buNone/>
                          </a:pPr>
                          <a:r>
                            <a:rPr lang="en-US" altLang="ja-JP" dirty="0">
                              <a:solidFill>
                                <a:srgbClr val="1F1F1F"/>
                              </a:solidFill>
                              <a:effectLst/>
                              <a:latin typeface="Google Sans Text"/>
                            </a:rPr>
                            <a:t>±211</a:t>
                          </a:r>
                        </a:p>
                      </a:txBody>
                      <a:tcPr marL="76200" marR="76200" marT="50800" marB="50800" anchor="ctr"/>
                    </a:tc>
                    <a:tc>
                      <a:txBody>
                        <a:bodyPr/>
                        <a:lstStyle/>
                        <a:p>
                          <a:endParaRPr lang="ja-JP"/>
                        </a:p>
                      </a:txBody>
                      <a:tcPr marL="76200" marR="76200" marT="50800" marB="50800" anchor="ctr">
                        <a:blipFill>
                          <a:blip r:embed="rId3"/>
                          <a:stretch>
                            <a:fillRect l="-50462" t="-406452" r="-615" b="-522581"/>
                          </a:stretch>
                        </a:blipFill>
                      </a:tcPr>
                    </a:tc>
                    <a:extLst>
                      <a:ext uri="{0D108BD9-81ED-4DB2-BD59-A6C34878D82A}">
                        <a16:rowId xmlns:a16="http://schemas.microsoft.com/office/drawing/2014/main" val="136289"/>
                      </a:ext>
                    </a:extLst>
                  </a:tr>
                  <a:tr h="375920">
                    <a:tc>
                      <a:txBody>
                        <a:bodyPr/>
                        <a:lstStyle/>
                        <a:p>
                          <a:pPr rtl="0">
                            <a:buNone/>
                          </a:pPr>
                          <a:r>
                            <a:rPr lang="en-US" altLang="ja-JP">
                              <a:solidFill>
                                <a:srgbClr val="1F1F1F"/>
                              </a:solidFill>
                              <a:effectLst/>
                              <a:latin typeface="Google Sans Text"/>
                            </a:rPr>
                            <a:t>±321</a:t>
                          </a:r>
                        </a:p>
                      </a:txBody>
                      <a:tcPr marL="76200" marR="76200" marT="50800" marB="50800" anchor="ctr"/>
                    </a:tc>
                    <a:tc>
                      <a:txBody>
                        <a:bodyPr/>
                        <a:lstStyle/>
                        <a:p>
                          <a:pPr rtl="0">
                            <a:buNone/>
                          </a:pPr>
                          <a:r>
                            <a:rPr lang="ja-JP" altLang="en-US" dirty="0">
                              <a:solidFill>
                                <a:srgbClr val="1F1F1F"/>
                              </a:solidFill>
                              <a:effectLst/>
                              <a:latin typeface="Google Sans Text"/>
                            </a:rPr>
                            <a:t>荷電</a:t>
                          </a:r>
                          <a:r>
                            <a:rPr lang="en-US" dirty="0">
                              <a:solidFill>
                                <a:srgbClr val="1F1F1F"/>
                              </a:solidFill>
                              <a:effectLst/>
                              <a:latin typeface="Google Sans Text"/>
                            </a:rPr>
                            <a:t>K</a:t>
                          </a:r>
                          <a:r>
                            <a:rPr lang="ja-JP" altLang="en-US" dirty="0">
                              <a:solidFill>
                                <a:srgbClr val="1F1F1F"/>
                              </a:solidFill>
                              <a:effectLst/>
                              <a:latin typeface="Google Sans Text"/>
                            </a:rPr>
                            <a:t>中間子 </a:t>
                          </a:r>
                          <a:r>
                            <a:rPr lang="en-US" altLang="ja-JP" dirty="0">
                              <a:solidFill>
                                <a:srgbClr val="1F1F1F"/>
                              </a:solidFill>
                              <a:effectLst/>
                              <a:latin typeface="Google Sans Text"/>
                            </a:rPr>
                            <a:t>(</a:t>
                          </a:r>
                          <a:r>
                            <a:rPr lang="en-US" dirty="0">
                              <a:solidFill>
                                <a:srgbClr val="1F1F1F"/>
                              </a:solidFill>
                              <a:effectLst/>
                              <a:latin typeface="Google Sans Text"/>
                            </a:rPr>
                            <a:t>Kaon)</a:t>
                          </a:r>
                        </a:p>
                      </a:txBody>
                      <a:tcPr marL="76200" marR="76200" marT="50800" marB="50800" anchor="ctr"/>
                    </a:tc>
                    <a:extLst>
                      <a:ext uri="{0D108BD9-81ED-4DB2-BD59-A6C34878D82A}">
                        <a16:rowId xmlns:a16="http://schemas.microsoft.com/office/drawing/2014/main" val="328208004"/>
                      </a:ext>
                    </a:extLst>
                  </a:tr>
                  <a:tr h="375920">
                    <a:tc>
                      <a:txBody>
                        <a:bodyPr/>
                        <a:lstStyle/>
                        <a:p>
                          <a:pPr rtl="0">
                            <a:buNone/>
                          </a:pPr>
                          <a:r>
                            <a:rPr lang="en-US" altLang="ja-JP">
                              <a:solidFill>
                                <a:srgbClr val="1F1F1F"/>
                              </a:solidFill>
                              <a:effectLst/>
                              <a:latin typeface="Google Sans Text"/>
                            </a:rPr>
                            <a:t>2212</a:t>
                          </a:r>
                        </a:p>
                      </a:txBody>
                      <a:tcPr marL="76200" marR="76200" marT="50800" marB="50800" anchor="ctr"/>
                    </a:tc>
                    <a:tc>
                      <a:txBody>
                        <a:bodyPr/>
                        <a:lstStyle/>
                        <a:p>
                          <a:pPr rtl="0">
                            <a:buNone/>
                          </a:pPr>
                          <a:r>
                            <a:rPr lang="ja-JP" altLang="en-US">
                              <a:solidFill>
                                <a:srgbClr val="1F1F1F"/>
                              </a:solidFill>
                              <a:effectLst/>
                              <a:latin typeface="Google Sans Text"/>
                            </a:rPr>
                            <a:t>陽子 </a:t>
                          </a:r>
                          <a:r>
                            <a:rPr lang="en-US" altLang="ja-JP">
                              <a:solidFill>
                                <a:srgbClr val="1F1F1F"/>
                              </a:solidFill>
                              <a:effectLst/>
                              <a:latin typeface="Google Sans Text"/>
                            </a:rPr>
                            <a:t>(</a:t>
                          </a:r>
                          <a:r>
                            <a:rPr lang="en-US">
                              <a:solidFill>
                                <a:srgbClr val="1F1F1F"/>
                              </a:solidFill>
                              <a:effectLst/>
                              <a:latin typeface="Google Sans Text"/>
                            </a:rPr>
                            <a:t>Proton)</a:t>
                          </a:r>
                        </a:p>
                      </a:txBody>
                      <a:tcPr marL="76200" marR="76200" marT="50800" marB="50800" anchor="ctr"/>
                    </a:tc>
                    <a:extLst>
                      <a:ext uri="{0D108BD9-81ED-4DB2-BD59-A6C34878D82A}">
                        <a16:rowId xmlns:a16="http://schemas.microsoft.com/office/drawing/2014/main" val="2621085317"/>
                      </a:ext>
                    </a:extLst>
                  </a:tr>
                  <a:tr h="375920">
                    <a:tc>
                      <a:txBody>
                        <a:bodyPr/>
                        <a:lstStyle/>
                        <a:p>
                          <a:pPr rtl="0">
                            <a:buNone/>
                          </a:pPr>
                          <a:r>
                            <a:rPr lang="en-US" altLang="ja-JP">
                              <a:solidFill>
                                <a:srgbClr val="1F1F1F"/>
                              </a:solidFill>
                              <a:effectLst/>
                              <a:latin typeface="Google Sans Text"/>
                            </a:rPr>
                            <a:t>2112</a:t>
                          </a:r>
                        </a:p>
                      </a:txBody>
                      <a:tcPr marL="76200" marR="76200" marT="50800" marB="50800" anchor="ctr"/>
                    </a:tc>
                    <a:tc>
                      <a:txBody>
                        <a:bodyPr/>
                        <a:lstStyle/>
                        <a:p>
                          <a:pPr rtl="0">
                            <a:buNone/>
                          </a:pPr>
                          <a:r>
                            <a:rPr lang="ja-JP" altLang="en-US">
                              <a:solidFill>
                                <a:srgbClr val="1F1F1F"/>
                              </a:solidFill>
                              <a:effectLst/>
                              <a:latin typeface="Google Sans Text"/>
                            </a:rPr>
                            <a:t>中性子 </a:t>
                          </a:r>
                          <a:r>
                            <a:rPr lang="en-US" altLang="ja-JP">
                              <a:solidFill>
                                <a:srgbClr val="1F1F1F"/>
                              </a:solidFill>
                              <a:effectLst/>
                              <a:latin typeface="Google Sans Text"/>
                            </a:rPr>
                            <a:t>(</a:t>
                          </a:r>
                          <a:r>
                            <a:rPr lang="en-US">
                              <a:solidFill>
                                <a:srgbClr val="1F1F1F"/>
                              </a:solidFill>
                              <a:effectLst/>
                              <a:latin typeface="Google Sans Text"/>
                            </a:rPr>
                            <a:t>Neutron)</a:t>
                          </a:r>
                        </a:p>
                      </a:txBody>
                      <a:tcPr marL="76200" marR="76200" marT="50800" marB="50800" anchor="ctr"/>
                    </a:tc>
                    <a:extLst>
                      <a:ext uri="{0D108BD9-81ED-4DB2-BD59-A6C34878D82A}">
                        <a16:rowId xmlns:a16="http://schemas.microsoft.com/office/drawing/2014/main" val="3269671786"/>
                      </a:ext>
                    </a:extLst>
                  </a:tr>
                  <a:tr h="375920">
                    <a:tc>
                      <a:txBody>
                        <a:bodyPr/>
                        <a:lstStyle/>
                        <a:p>
                          <a:pPr rtl="0">
                            <a:buNone/>
                          </a:pPr>
                          <a:r>
                            <a:rPr lang="en-US" altLang="ja-JP">
                              <a:solidFill>
                                <a:srgbClr val="1F1F1F"/>
                              </a:solidFill>
                              <a:effectLst/>
                              <a:latin typeface="Google Sans Text"/>
                            </a:rPr>
                            <a:t>3112</a:t>
                          </a:r>
                        </a:p>
                      </a:txBody>
                      <a:tcPr marL="76200" marR="76200" marT="50800" marB="50800" anchor="ctr"/>
                    </a:tc>
                    <a:tc>
                      <a:txBody>
                        <a:bodyPr/>
                        <a:lstStyle/>
                        <a:p>
                          <a:endParaRPr lang="ja-JP"/>
                        </a:p>
                      </a:txBody>
                      <a:tcPr marL="76200" marR="76200" marT="50800" marB="50800" anchor="ctr">
                        <a:blipFill>
                          <a:blip r:embed="rId3"/>
                          <a:stretch>
                            <a:fillRect l="-50462" t="-818033" r="-615" b="-127869"/>
                          </a:stretch>
                        </a:blipFill>
                      </a:tcPr>
                    </a:tc>
                    <a:extLst>
                      <a:ext uri="{0D108BD9-81ED-4DB2-BD59-A6C34878D82A}">
                        <a16:rowId xmlns:a16="http://schemas.microsoft.com/office/drawing/2014/main" val="3247782569"/>
                      </a:ext>
                    </a:extLst>
                  </a:tr>
                  <a:tr h="381445">
                    <a:tc>
                      <a:txBody>
                        <a:bodyPr/>
                        <a:lstStyle/>
                        <a:p>
                          <a:pPr rtl="0">
                            <a:buNone/>
                          </a:pPr>
                          <a:r>
                            <a:rPr lang="en-US" altLang="ja-JP">
                              <a:solidFill>
                                <a:srgbClr val="1F1F1F"/>
                              </a:solidFill>
                              <a:effectLst/>
                              <a:latin typeface="Google Sans Text"/>
                            </a:rPr>
                            <a:t>130</a:t>
                          </a:r>
                        </a:p>
                      </a:txBody>
                      <a:tcPr marL="76200" marR="76200" marT="50800" marB="50800" anchor="ctr"/>
                    </a:tc>
                    <a:tc>
                      <a:txBody>
                        <a:bodyPr/>
                        <a:lstStyle/>
                        <a:p>
                          <a:endParaRPr lang="ja-JP"/>
                        </a:p>
                      </a:txBody>
                      <a:tcPr marL="76200" marR="76200" marT="50800" marB="50800" anchor="ctr">
                        <a:blipFill>
                          <a:blip r:embed="rId3"/>
                          <a:stretch>
                            <a:fillRect l="-50462" t="-888889" r="-615" b="-23810"/>
                          </a:stretch>
                        </a:blipFill>
                      </a:tcPr>
                    </a:tc>
                    <a:extLst>
                      <a:ext uri="{0D108BD9-81ED-4DB2-BD59-A6C34878D82A}">
                        <a16:rowId xmlns:a16="http://schemas.microsoft.com/office/drawing/2014/main" val="894037796"/>
                      </a:ext>
                    </a:extLst>
                  </a:tr>
                </a:tbl>
              </a:graphicData>
            </a:graphic>
          </p:graphicFrame>
        </mc:Fallback>
      </mc:AlternateContent>
      <p:sp>
        <p:nvSpPr>
          <p:cNvPr id="5" name="テキスト ボックス 4">
            <a:extLst>
              <a:ext uri="{FF2B5EF4-FFF2-40B4-BE49-F238E27FC236}">
                <a16:creationId xmlns:a16="http://schemas.microsoft.com/office/drawing/2014/main" id="{31EF40E0-1CDD-C485-CDC8-47EC59A3EEC9}"/>
              </a:ext>
            </a:extLst>
          </p:cNvPr>
          <p:cNvSpPr txBox="1"/>
          <p:nvPr/>
        </p:nvSpPr>
        <p:spPr>
          <a:xfrm>
            <a:off x="481263" y="1617044"/>
            <a:ext cx="6102417" cy="1477328"/>
          </a:xfrm>
          <a:prstGeom prst="rect">
            <a:avLst/>
          </a:prstGeom>
          <a:noFill/>
        </p:spPr>
        <p:txBody>
          <a:bodyPr wrap="square" rtlCol="0">
            <a:spAutoFit/>
          </a:bodyPr>
          <a:lstStyle/>
          <a:p>
            <a:r>
              <a:rPr lang="en-US" altLang="ja-JP" dirty="0"/>
              <a:t>Origin of Misidentified Reconstructed Particles</a:t>
            </a:r>
          </a:p>
          <a:p>
            <a:r>
              <a:rPr lang="en-US" altLang="ja-JP" dirty="0" err="1"/>
              <a:t>TauFinder</a:t>
            </a:r>
            <a:r>
              <a:rPr lang="ja-JP" altLang="en-US" dirty="0"/>
              <a:t>に誤同定された候補の起点となったシード軌跡</a:t>
            </a:r>
            <a:r>
              <a:rPr lang="en-US" altLang="ja-JP" dirty="0"/>
              <a:t>(Seed Track)</a:t>
            </a:r>
            <a:r>
              <a:rPr lang="ja-JP" altLang="en-US" dirty="0"/>
              <a:t>を</a:t>
            </a:r>
            <a:r>
              <a:rPr lang="en-US" altLang="ja-JP" dirty="0"/>
              <a:t>MC Truth</a:t>
            </a:r>
            <a:r>
              <a:rPr lang="ja-JP" altLang="en-US" dirty="0"/>
              <a:t>情報と紐づけ、</a:t>
            </a:r>
            <a:r>
              <a:rPr lang="en-US" altLang="ja-JP" dirty="0"/>
              <a:t>PDG ID</a:t>
            </a:r>
            <a:r>
              <a:rPr lang="ja-JP" altLang="en-US" dirty="0"/>
              <a:t>を分類・特定した。</a:t>
            </a:r>
            <a:endParaRPr lang="en-US" altLang="ja-JP" dirty="0"/>
          </a:p>
          <a:p>
            <a:endParaRPr kumimoji="1" lang="ja-JP" altLang="en-US" dirty="0"/>
          </a:p>
        </p:txBody>
      </p:sp>
      <p:pic>
        <p:nvPicPr>
          <p:cNvPr id="6" name="コンテンツ プレースホルダー 4">
            <a:extLst>
              <a:ext uri="{FF2B5EF4-FFF2-40B4-BE49-F238E27FC236}">
                <a16:creationId xmlns:a16="http://schemas.microsoft.com/office/drawing/2014/main" id="{950C21A3-C5F6-F3C3-A8CD-7CCDA7118D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2997" y="1923055"/>
            <a:ext cx="4677740" cy="3189978"/>
          </a:xfrm>
          <a:prstGeom prst="rect">
            <a:avLst/>
          </a:prstGeom>
        </p:spPr>
      </p:pic>
      <p:sp>
        <p:nvSpPr>
          <p:cNvPr id="7" name="テキスト ボックス 6">
            <a:extLst>
              <a:ext uri="{FF2B5EF4-FFF2-40B4-BE49-F238E27FC236}">
                <a16:creationId xmlns:a16="http://schemas.microsoft.com/office/drawing/2014/main" id="{79F2D3EC-6F1F-95AD-55C4-01A6A19B8F4D}"/>
              </a:ext>
            </a:extLst>
          </p:cNvPr>
          <p:cNvSpPr txBox="1"/>
          <p:nvPr/>
        </p:nvSpPr>
        <p:spPr>
          <a:xfrm>
            <a:off x="7146063" y="1884661"/>
            <a:ext cx="1078030" cy="369332"/>
          </a:xfrm>
          <a:prstGeom prst="rect">
            <a:avLst/>
          </a:prstGeom>
          <a:noFill/>
        </p:spPr>
        <p:txBody>
          <a:bodyPr wrap="square" rtlCol="0">
            <a:spAutoFit/>
          </a:bodyPr>
          <a:lstStyle/>
          <a:p>
            <a:r>
              <a:rPr kumimoji="1" lang="ja-JP" altLang="en-US" dirty="0"/>
              <a:t>事象数</a:t>
            </a:r>
          </a:p>
        </p:txBody>
      </p:sp>
      <p:sp>
        <p:nvSpPr>
          <p:cNvPr id="8" name="テキスト ボックス 7">
            <a:extLst>
              <a:ext uri="{FF2B5EF4-FFF2-40B4-BE49-F238E27FC236}">
                <a16:creationId xmlns:a16="http://schemas.microsoft.com/office/drawing/2014/main" id="{9804E502-4DDB-3A9D-1646-9678EA97CF54}"/>
              </a:ext>
            </a:extLst>
          </p:cNvPr>
          <p:cNvSpPr txBox="1"/>
          <p:nvPr/>
        </p:nvSpPr>
        <p:spPr>
          <a:xfrm>
            <a:off x="10584581" y="4976068"/>
            <a:ext cx="1126156" cy="369332"/>
          </a:xfrm>
          <a:prstGeom prst="rect">
            <a:avLst/>
          </a:prstGeom>
          <a:noFill/>
        </p:spPr>
        <p:txBody>
          <a:bodyPr wrap="square" rtlCol="0">
            <a:spAutoFit/>
          </a:bodyPr>
          <a:lstStyle/>
          <a:p>
            <a:r>
              <a:rPr kumimoji="1" lang="en-US" altLang="ja-JP" dirty="0"/>
              <a:t>PDG ID</a:t>
            </a:r>
            <a:endParaRPr kumimoji="1" lang="ja-JP" altLang="en-US" dirty="0"/>
          </a:p>
        </p:txBody>
      </p:sp>
    </p:spTree>
    <p:extLst>
      <p:ext uri="{BB962C8B-B14F-4D97-AF65-F5344CB8AC3E}">
        <p14:creationId xmlns:p14="http://schemas.microsoft.com/office/powerpoint/2010/main" val="1052150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5F8A5F-FCCD-ED46-5CEB-51CE96B541C8}"/>
              </a:ext>
            </a:extLst>
          </p:cNvPr>
          <p:cNvSpPr>
            <a:spLocks noGrp="1"/>
          </p:cNvSpPr>
          <p:nvPr>
            <p:ph type="title"/>
          </p:nvPr>
        </p:nvSpPr>
        <p:spPr>
          <a:xfrm>
            <a:off x="346509" y="365125"/>
            <a:ext cx="11434813" cy="1325563"/>
          </a:xfrm>
        </p:spPr>
        <p:txBody>
          <a:bodyPr/>
          <a:lstStyle/>
          <a:p>
            <a:r>
              <a:rPr lang="en-US" altLang="ja-JP" dirty="0"/>
              <a:t>Ancestry Analysis: Origin of Genuine </a:t>
            </a:r>
            <a:r>
              <a:rPr lang="en-US" altLang="ja-JP" dirty="0" err="1"/>
              <a:t>Taus</a:t>
            </a:r>
            <a:r>
              <a:rPr lang="en-US" altLang="ja-JP" dirty="0"/>
              <a:t> in 4f_ZZ_semileptonic</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83DC7E72-7343-8128-EFBF-C8E3E5A498CF}"/>
                  </a:ext>
                </a:extLst>
              </p:cNvPr>
              <p:cNvSpPr>
                <a:spLocks noGrp="1"/>
              </p:cNvSpPr>
              <p:nvPr>
                <p:ph idx="1"/>
              </p:nvPr>
            </p:nvSpPr>
            <p:spPr>
              <a:xfrm>
                <a:off x="838200" y="2290813"/>
                <a:ext cx="10515600" cy="4485372"/>
              </a:xfrm>
            </p:spPr>
            <p:txBody>
              <a:bodyPr>
                <a:normAutofit fontScale="70000" lnSpcReduction="20000"/>
              </a:bodyPr>
              <a:lstStyle/>
              <a:p>
                <a:r>
                  <a:rPr lang="en-US" altLang="ja-JP" dirty="0"/>
                  <a:t>Primary Prompt Production [PDG ID: 11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oMath>
                </a14:m>
                <a:r>
                  <a:rPr lang="en-US" altLang="ja-JP" dirty="0"/>
                  <a:t> / 23 Zboson]</a:t>
                </a:r>
                <a:br>
                  <a:rPr lang="en-US" altLang="ja-JP" dirty="0"/>
                </a:b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oMath>
                </a14:m>
                <a:r>
                  <a:rPr lang="ja-JP" altLang="en-US" dirty="0"/>
                  <a:t>全消滅（</a:t>
                </a:r>
                <a:r>
                  <a:rPr lang="en-US" altLang="ja-JP" dirty="0"/>
                  <a:t>Annihilation</a:t>
                </a:r>
                <a:r>
                  <a:rPr lang="ja-JP" altLang="en-US" dirty="0"/>
                  <a:t>）による</a:t>
                </a:r>
                <a:r>
                  <a:rPr lang="en-US" altLang="ja-JP" dirty="0"/>
                  <a:t>Z</a:t>
                </a:r>
                <a:r>
                  <a:rPr lang="ja-JP" altLang="en-US" dirty="0"/>
                  <a:t>ボソン生成（</a:t>
                </a:r>
                <a:r>
                  <a:rPr lang="en-US" altLang="ja-JP" dirty="0"/>
                  <a:t>Hard scattering</a:t>
                </a:r>
                <a:r>
                  <a:rPr lang="ja-JP" altLang="en-US" dirty="0"/>
                  <a:t>）から直接生成された、第一世代のシグナル様タウ背景事象。</a:t>
                </a:r>
                <a:r>
                  <a:rPr lang="en-US" altLang="ja-JP" dirty="0"/>
                  <a:t>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oMath>
                </a14:m>
                <a:r>
                  <a:rPr lang="en-US" altLang="ja-JP" dirty="0"/>
                  <a:t>)</a:t>
                </a:r>
                <a:endParaRPr lang="ja-JP" altLang="en-US" dirty="0"/>
              </a:p>
              <a:p>
                <a:r>
                  <a:rPr lang="en-US" altLang="ja-JP" dirty="0"/>
                  <a:t>Final State Radiation (FSR) [PDG ID: ±15</a:t>
                </a:r>
                <a:r>
                  <a:rPr lang="ja-JP" altLang="en-US" dirty="0"/>
                  <a:t> </a:t>
                </a:r>
                <a:r>
                  <a:rPr lang="en-US" altLang="ja-JP" dirty="0"/>
                  <a:t>tau]</a:t>
                </a:r>
                <a:br>
                  <a:rPr lang="en-US" altLang="ja-JP" dirty="0"/>
                </a:br>
                <a:r>
                  <a:rPr lang="ja-JP" altLang="en-US" dirty="0"/>
                  <a:t>タウが飛行中に光子（</a:t>
                </a:r>
                <a14:m>
                  <m:oMath xmlns:m="http://schemas.openxmlformats.org/officeDocument/2006/math">
                    <m:r>
                      <a:rPr lang="ja-JP" altLang="en-US" i="1">
                        <a:latin typeface="Cambria Math" panose="02040503050406030204" pitchFamily="18" charset="0"/>
                      </a:rPr>
                      <m:t>𝛾</m:t>
                    </m:r>
                  </m:oMath>
                </a14:m>
                <a:r>
                  <a:rPr lang="ja-JP" altLang="en-US" dirty="0"/>
                  <a:t>）を放出し、エネルギーを失った際（制動放射）、ジェネレータ（</a:t>
                </a:r>
                <a:r>
                  <a:rPr lang="en-US" altLang="ja-JP" dirty="0" err="1"/>
                  <a:t>Whizard</a:t>
                </a:r>
                <a:r>
                  <a:rPr lang="en-US" altLang="ja-JP" dirty="0"/>
                  <a:t>/Pythia</a:t>
                </a:r>
                <a:r>
                  <a:rPr lang="ja-JP" altLang="en-US" dirty="0"/>
                  <a:t>）がその放射前後を別エントリとして記録したもの。物理的には同一のタウ・レプトンであり、再構成においては一体のものとして扱う必要がある。</a:t>
                </a:r>
              </a:p>
              <a:p>
                <a:r>
                  <a:rPr lang="en-US" altLang="ja-JP" dirty="0"/>
                  <a:t>Parton Fragmentation Artifacts [PDG ID: 94]</a:t>
                </a:r>
                <a:br>
                  <a:rPr lang="en-US" altLang="ja-JP" dirty="0"/>
                </a:br>
                <a:r>
                  <a:rPr lang="ja-JP" altLang="en-US" dirty="0"/>
                  <a:t>ジェネレータのハドロン化モデル（</a:t>
                </a:r>
                <a:r>
                  <a:rPr lang="en-US" altLang="ja-JP" dirty="0"/>
                  <a:t>Lund String / Cluster model</a:t>
                </a:r>
                <a:r>
                  <a:rPr lang="ja-JP" altLang="en-US" dirty="0"/>
                  <a:t>）における計算上の励起状態。</a:t>
                </a:r>
              </a:p>
              <a:p>
                <a:r>
                  <a:rPr lang="en-US" altLang="ja-JP" dirty="0"/>
                  <a:t>Beam-induced</a:t>
                </a:r>
                <a14:m>
                  <m:oMath xmlns:m="http://schemas.openxmlformats.org/officeDocument/2006/math">
                    <m:r>
                      <a:rPr lang="ja-JP" altLang="en-US" i="1">
                        <a:latin typeface="Cambria Math" panose="02040503050406030204" pitchFamily="18" charset="0"/>
                      </a:rPr>
                      <m:t>𝛾𝛾</m:t>
                    </m:r>
                    <m:r>
                      <a:rPr lang="ja-JP" altLang="en-US" i="1" smtClean="0">
                        <a:latin typeface="Cambria Math" panose="02040503050406030204" pitchFamily="18" charset="0"/>
                      </a:rPr>
                      <m:t>→</m:t>
                    </m:r>
                    <m:r>
                      <a:rPr lang="en-US" altLang="ja-JP" b="0" i="1" smtClean="0">
                        <a:latin typeface="Cambria Math" panose="02040503050406030204" pitchFamily="18" charset="0"/>
                      </a:rPr>
                      <m:t>h𝑎𝑑𝑟𝑜𝑛𝑠</m:t>
                    </m:r>
                    <m:r>
                      <a:rPr lang="en-US" altLang="ja-JP" b="0" i="1" smtClean="0">
                        <a:latin typeface="Cambria Math" panose="02040503050406030204" pitchFamily="18" charset="0"/>
                      </a:rPr>
                      <m:t> </m:t>
                    </m:r>
                    <m:r>
                      <a:rPr lang="en-US" altLang="ja-JP" b="0" i="1" smtClean="0">
                        <a:latin typeface="Cambria Math" panose="02040503050406030204" pitchFamily="18" charset="0"/>
                      </a:rPr>
                      <m:t>𝑂𝑣𝑒𝑟𝑙𝑎𝑦</m:t>
                    </m:r>
                  </m:oMath>
                </a14:m>
                <a:r>
                  <a:rPr lang="en-US" altLang="ja-JP" dirty="0"/>
                  <a:t> [PDG ID: 521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𝐵</m:t>
                        </m:r>
                      </m:e>
                      <m:sup>
                        <m:r>
                          <a:rPr lang="en-US" altLang="ja-JP" i="1">
                            <a:latin typeface="Cambria Math" panose="02040503050406030204" pitchFamily="18" charset="0"/>
                          </a:rPr>
                          <m:t>+</m:t>
                        </m:r>
                      </m:sup>
                    </m:sSup>
                  </m:oMath>
                </a14:m>
                <a:r>
                  <a:rPr lang="en-US" altLang="ja-JP" dirty="0"/>
                  <a:t> meson / -511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𝐵</m:t>
                        </m:r>
                      </m:e>
                      <m:sup>
                        <m:r>
                          <a:rPr lang="en-US" altLang="ja-JP" i="1">
                            <a:latin typeface="Cambria Math" panose="02040503050406030204" pitchFamily="18" charset="0"/>
                          </a:rPr>
                          <m:t>0</m:t>
                        </m:r>
                      </m:sup>
                    </m:sSup>
                  </m:oMath>
                </a14:m>
                <a:r>
                  <a:rPr lang="en-US" altLang="ja-JP" dirty="0"/>
                  <a:t> meson ]</a:t>
                </a:r>
                <a:br>
                  <a:rPr lang="en-US" altLang="ja-JP" dirty="0"/>
                </a:br>
                <a:r>
                  <a:rPr lang="ja-JP" altLang="en-US" dirty="0"/>
                  <a:t>ビームストラールング（ビーム誘導放射光）の相互作用による</a:t>
                </a:r>
                <a14:m>
                  <m:oMath xmlns:m="http://schemas.openxmlformats.org/officeDocument/2006/math">
                    <m:r>
                      <a:rPr lang="ja-JP" altLang="en-US" i="1">
                        <a:latin typeface="Cambria Math" panose="02040503050406030204" pitchFamily="18" charset="0"/>
                      </a:rPr>
                      <m:t>𝛾𝛾</m:t>
                    </m:r>
                  </m:oMath>
                </a14:m>
                <a:r>
                  <a:rPr lang="ja-JP" altLang="en-US" dirty="0"/>
                  <a:t>衝突から生じた、ハドロン・オーバーレイ背景事象。</a:t>
                </a:r>
                <a:br>
                  <a:rPr lang="en-US" altLang="ja-JP" dirty="0"/>
                </a:br>
                <a:r>
                  <a:rPr lang="ja-JP" altLang="en-US" dirty="0"/>
                  <a:t>この背景事象内で生成された</a:t>
                </a:r>
                <a:r>
                  <a:rPr lang="en-US" altLang="ja-JP" dirty="0"/>
                  <a:t>B</a:t>
                </a:r>
                <a:r>
                  <a:rPr lang="ja-JP" altLang="en-US" dirty="0"/>
                  <a:t>中間子が二次崩壊（</a:t>
                </a:r>
                <a:r>
                  <a:rPr lang="en-US" altLang="ja-JP" dirty="0"/>
                  <a:t>Secondary decay</a:t>
                </a:r>
                <a:r>
                  <a:rPr lang="ja-JP" altLang="en-US" dirty="0"/>
                  <a:t>）してタウを生成している。これは </a:t>
                </a:r>
                <a:r>
                  <a:rPr lang="en-US" altLang="ja-JP" dirty="0"/>
                  <a:t>ILC </a:t>
                </a:r>
                <a:r>
                  <a:rPr lang="ja-JP" altLang="en-US" dirty="0"/>
                  <a:t>のリアルな検出器環境下における、不可避な物理背景事象（</a:t>
                </a:r>
                <a:r>
                  <a:rPr lang="en-US" altLang="ja-JP" dirty="0"/>
                  <a:t>Irreducible Background</a:t>
                </a:r>
                <a:r>
                  <a:rPr lang="ja-JP" altLang="en-US" dirty="0"/>
                  <a:t>）である。</a:t>
                </a:r>
              </a:p>
            </p:txBody>
          </p:sp>
        </mc:Choice>
        <mc:Fallback xmlns="">
          <p:sp>
            <p:nvSpPr>
              <p:cNvPr id="3" name="コンテンツ プレースホルダー 2">
                <a:extLst>
                  <a:ext uri="{FF2B5EF4-FFF2-40B4-BE49-F238E27FC236}">
                    <a16:creationId xmlns:a16="http://schemas.microsoft.com/office/drawing/2014/main" id="{83DC7E72-7343-8128-EFBF-C8E3E5A498CF}"/>
                  </a:ext>
                </a:extLst>
              </p:cNvPr>
              <p:cNvSpPr>
                <a:spLocks noGrp="1" noRot="1" noChangeAspect="1" noMove="1" noResize="1" noEditPoints="1" noAdjustHandles="1" noChangeArrowheads="1" noChangeShapeType="1" noTextEdit="1"/>
              </p:cNvSpPr>
              <p:nvPr>
                <p:ph idx="1"/>
              </p:nvPr>
            </p:nvSpPr>
            <p:spPr>
              <a:xfrm>
                <a:off x="838200" y="2290813"/>
                <a:ext cx="10515600" cy="4485372"/>
              </a:xfrm>
              <a:blipFill>
                <a:blip r:embed="rId3"/>
                <a:stretch>
                  <a:fillRect l="-522" t="-2446" r="-2957"/>
                </a:stretch>
              </a:blipFill>
            </p:spPr>
            <p:txBody>
              <a:bodyPr/>
              <a:lstStyle/>
              <a:p>
                <a:r>
                  <a:rPr lang="ja-JP" altLang="en-US">
                    <a:noFill/>
                  </a:rPr>
                  <a:t> </a:t>
                </a:r>
              </a:p>
            </p:txBody>
          </p:sp>
        </mc:Fallback>
      </mc:AlternateContent>
      <p:sp>
        <p:nvSpPr>
          <p:cNvPr id="5" name="正方形/長方形 4">
            <a:extLst>
              <a:ext uri="{FF2B5EF4-FFF2-40B4-BE49-F238E27FC236}">
                <a16:creationId xmlns:a16="http://schemas.microsoft.com/office/drawing/2014/main" id="{994986FF-A276-0C07-5FD1-3349F134757C}"/>
              </a:ext>
            </a:extLst>
          </p:cNvPr>
          <p:cNvSpPr/>
          <p:nvPr/>
        </p:nvSpPr>
        <p:spPr>
          <a:xfrm>
            <a:off x="615554" y="1487862"/>
            <a:ext cx="10014332" cy="6940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シミュレーションデータ（</a:t>
            </a:r>
            <a:r>
              <a:rPr lang="en-US" altLang="ja-JP" dirty="0"/>
              <a:t>MC Truth</a:t>
            </a:r>
            <a:r>
              <a:rPr lang="ja-JP" altLang="en-US" dirty="0"/>
              <a:t>）に記録されている物理的な真のタウ（</a:t>
            </a:r>
            <a:r>
              <a:rPr lang="en-US" altLang="ja-JP" dirty="0"/>
              <a:t>Genuine Tau</a:t>
            </a:r>
            <a:r>
              <a:rPr lang="ja-JP" altLang="en-US" dirty="0"/>
              <a:t>）</a:t>
            </a:r>
            <a:r>
              <a:rPr kumimoji="1" lang="ja-JP" altLang="en-US" dirty="0"/>
              <a:t>がどのように生成されているのかを知るため、タウの親粒子の</a:t>
            </a:r>
            <a:r>
              <a:rPr kumimoji="1" lang="en-US" altLang="ja-JP" dirty="0"/>
              <a:t>PDG </a:t>
            </a:r>
            <a:r>
              <a:rPr lang="en-US" altLang="ja-JP" dirty="0"/>
              <a:t>ID</a:t>
            </a:r>
            <a:r>
              <a:rPr lang="ja-JP" altLang="en-US" dirty="0"/>
              <a:t>を調べた</a:t>
            </a:r>
            <a:endParaRPr kumimoji="1" lang="ja-JP" altLang="en-US" dirty="0"/>
          </a:p>
        </p:txBody>
      </p:sp>
    </p:spTree>
    <p:extLst>
      <p:ext uri="{BB962C8B-B14F-4D97-AF65-F5344CB8AC3E}">
        <p14:creationId xmlns:p14="http://schemas.microsoft.com/office/powerpoint/2010/main" val="809385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4CD77B7B-127E-3232-7C87-F7FC277CAAC3}"/>
                  </a:ext>
                </a:extLst>
              </p:cNvPr>
              <p:cNvSpPr>
                <a:spLocks noGrp="1"/>
              </p:cNvSpPr>
              <p:nvPr>
                <p:ph type="title"/>
              </p:nvPr>
            </p:nvSpPr>
            <p:spPr>
              <a:xfrm>
                <a:off x="0" y="135594"/>
                <a:ext cx="10515600" cy="768338"/>
              </a:xfrm>
            </p:spPr>
            <p:txBody>
              <a:bodyPr>
                <a:normAutofit fontScale="90000"/>
              </a:bodyPr>
              <a:lstStyle/>
              <a:p>
                <a:r>
                  <a:rPr lang="en-US" altLang="ja-JP" dirty="0"/>
                  <a:t>Diagnostics of Over-clustering: </a:t>
                </a:r>
                <a14:m>
                  <m:oMath xmlns:m="http://schemas.openxmlformats.org/officeDocument/2006/math">
                    <m:sSub>
                      <m:sSubPr>
                        <m:ctrlPr>
                          <a:rPr lang="en-US" altLang="ja-JP" i="1" dirty="0" smtClean="0">
                            <a:latin typeface="Cambria Math" panose="02040503050406030204" pitchFamily="18" charset="0"/>
                          </a:rPr>
                        </m:ctrlPr>
                      </m:sSubPr>
                      <m:e>
                        <m:r>
                          <a:rPr lang="en-US" altLang="ja-JP" b="0" i="1" dirty="0" smtClean="0">
                            <a:latin typeface="Cambria Math" panose="02040503050406030204" pitchFamily="18" charset="0"/>
                          </a:rPr>
                          <m:t>𝐸</m:t>
                        </m:r>
                      </m:e>
                      <m:sub>
                        <m:r>
                          <a:rPr lang="en-US" altLang="ja-JP" b="0" i="1" dirty="0" smtClean="0">
                            <a:latin typeface="Cambria Math" panose="02040503050406030204" pitchFamily="18" charset="0"/>
                          </a:rPr>
                          <m:t>𝑐h𝑎𝑟𝑔𝑒𝑑</m:t>
                        </m:r>
                      </m:sub>
                    </m:sSub>
                    <m:r>
                      <a:rPr lang="en-US" altLang="ja-JP" i="1" dirty="0" smtClean="0">
                        <a:latin typeface="Cambria Math" panose="02040503050406030204" pitchFamily="18" charset="0"/>
                      </a:rPr>
                      <m:t>/</m:t>
                    </m:r>
                    <m:sSub>
                      <m:sSubPr>
                        <m:ctrlPr>
                          <a:rPr lang="en-US" altLang="ja-JP" i="1" dirty="0" smtClean="0">
                            <a:latin typeface="Cambria Math" panose="02040503050406030204" pitchFamily="18" charset="0"/>
                          </a:rPr>
                        </m:ctrlPr>
                      </m:sSubPr>
                      <m:e>
                        <m:r>
                          <a:rPr lang="en-US" altLang="ja-JP" b="0" i="1" dirty="0" smtClean="0">
                            <a:latin typeface="Cambria Math" panose="02040503050406030204" pitchFamily="18" charset="0"/>
                          </a:rPr>
                          <m:t>𝐸</m:t>
                        </m:r>
                      </m:e>
                      <m:sub>
                        <m:r>
                          <a:rPr lang="en-US" altLang="ja-JP" b="0" i="1" dirty="0" smtClean="0">
                            <a:latin typeface="Cambria Math" panose="02040503050406030204" pitchFamily="18" charset="0"/>
                          </a:rPr>
                          <m:t>𝑡𝑜𝑡𝑎𝑙</m:t>
                        </m:r>
                      </m:sub>
                    </m:sSub>
                  </m:oMath>
                </a14:m>
                <a:endParaRPr kumimoji="1" lang="ja-JP" altLang="en-US" dirty="0"/>
              </a:p>
            </p:txBody>
          </p:sp>
        </mc:Choice>
        <mc:Fallback xmlns="">
          <p:sp>
            <p:nvSpPr>
              <p:cNvPr id="2" name="タイトル 1">
                <a:extLst>
                  <a:ext uri="{FF2B5EF4-FFF2-40B4-BE49-F238E27FC236}">
                    <a16:creationId xmlns:a16="http://schemas.microsoft.com/office/drawing/2014/main" id="{4CD77B7B-127E-3232-7C87-F7FC277CAAC3}"/>
                  </a:ext>
                </a:extLst>
              </p:cNvPr>
              <p:cNvSpPr>
                <a:spLocks noGrp="1" noRot="1" noChangeAspect="1" noMove="1" noResize="1" noEditPoints="1" noAdjustHandles="1" noChangeArrowheads="1" noChangeShapeType="1" noTextEdit="1"/>
              </p:cNvSpPr>
              <p:nvPr>
                <p:ph type="title"/>
              </p:nvPr>
            </p:nvSpPr>
            <p:spPr>
              <a:xfrm>
                <a:off x="0" y="135594"/>
                <a:ext cx="10515600" cy="768338"/>
              </a:xfrm>
              <a:blipFill>
                <a:blip r:embed="rId2"/>
                <a:stretch>
                  <a:fillRect l="-2029" t="-14286" b="-2539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3B7C9697-75A7-5041-8C17-D2A1E484BD4A}"/>
                  </a:ext>
                </a:extLst>
              </p:cNvPr>
              <p:cNvSpPr txBox="1"/>
              <p:nvPr/>
            </p:nvSpPr>
            <p:spPr>
              <a:xfrm>
                <a:off x="192506" y="1403605"/>
                <a:ext cx="5257802" cy="4304255"/>
              </a:xfrm>
              <a:prstGeom prst="rect">
                <a:avLst/>
              </a:prstGeom>
              <a:noFill/>
            </p:spPr>
            <p:txBody>
              <a:bodyPr wrap="square" rtlCol="0">
                <a:spAutoFit/>
              </a:bodyPr>
              <a:lstStyle/>
              <a:p>
                <a:r>
                  <a:rPr lang="ja-JP" altLang="en-US" sz="1600" dirty="0"/>
                  <a:t>解析目的</a:t>
                </a:r>
                <a:r>
                  <a:rPr lang="en-US" altLang="ja-JP" sz="1600" dirty="0"/>
                  <a:t>:</a:t>
                </a:r>
              </a:p>
              <a:p>
                <a:r>
                  <a:rPr lang="en-US" altLang="ja-JP" sz="1600" dirty="0" err="1"/>
                  <a:t>TauFinder</a:t>
                </a:r>
                <a:r>
                  <a:rPr lang="ja-JP" altLang="en-US" sz="1600" dirty="0"/>
                  <a:t>が荷電パイ中間子</a:t>
                </a:r>
                <a:r>
                  <a:rPr lang="en-US" altLang="ja-JP" sz="1600" dirty="0"/>
                  <a:t>(</a:t>
                </a:r>
                <a14:m>
                  <m:oMath xmlns:m="http://schemas.openxmlformats.org/officeDocument/2006/math">
                    <m:sSup>
                      <m:sSupPr>
                        <m:ctrlPr>
                          <a:rPr lang="en-US" altLang="ja-JP" sz="1600" i="1" smtClean="0">
                            <a:latin typeface="Cambria Math" panose="02040503050406030204" pitchFamily="18" charset="0"/>
                          </a:rPr>
                        </m:ctrlPr>
                      </m:sSupPr>
                      <m:e>
                        <m:r>
                          <a:rPr lang="ja-JP" altLang="en-US" sz="1600" i="1" smtClean="0">
                            <a:latin typeface="Cambria Math" panose="02040503050406030204" pitchFamily="18" charset="0"/>
                          </a:rPr>
                          <m:t>𝜋</m:t>
                        </m:r>
                      </m:e>
                      <m:sup>
                        <m:r>
                          <a:rPr lang="en-US" altLang="ja-JP" sz="1600" i="1" smtClean="0">
                            <a:latin typeface="Cambria Math" panose="02040503050406030204" pitchFamily="18" charset="0"/>
                            <a:ea typeface="Cambria Math" panose="02040503050406030204" pitchFamily="18" charset="0"/>
                          </a:rPr>
                          <m:t>±</m:t>
                        </m:r>
                      </m:sup>
                    </m:sSup>
                  </m:oMath>
                </a14:m>
                <a:r>
                  <a:rPr lang="en-US" altLang="ja-JP" sz="1600" dirty="0"/>
                  <a:t>)</a:t>
                </a:r>
                <a:r>
                  <a:rPr lang="ja-JP" altLang="en-US" sz="1600" dirty="0"/>
                  <a:t>をシードとした際に、周囲の不必要な中性エネルギーをどれだけ誤って統合（</a:t>
                </a:r>
                <a:r>
                  <a:rPr lang="en-US" altLang="ja-JP" sz="1600" dirty="0"/>
                  <a:t>Over-clustering</a:t>
                </a:r>
                <a:r>
                  <a:rPr lang="ja-JP" altLang="en-US" sz="1600" dirty="0"/>
                  <a:t>）しているかを定量的に評価する。</a:t>
                </a:r>
                <a:endParaRPr lang="en-US" altLang="ja-JP" sz="1600" dirty="0"/>
              </a:p>
              <a:p>
                <a:r>
                  <a:rPr lang="ja-JP" altLang="en-US" sz="1600" dirty="0"/>
                  <a:t>変数の定義</a:t>
                </a:r>
                <a:r>
                  <a:rPr lang="en-US" altLang="ja-JP" sz="1600" dirty="0"/>
                  <a:t>:</a:t>
                </a:r>
              </a:p>
              <a:p>
                <a:r>
                  <a:rPr lang="en-US" altLang="ja-JP" sz="1600" dirty="0" err="1"/>
                  <a:t>tau_E</a:t>
                </a:r>
                <a:r>
                  <a:rPr lang="en-US" altLang="ja-JP" sz="1600" dirty="0"/>
                  <a:t>: </a:t>
                </a:r>
                <a:r>
                  <a:rPr lang="en-US" altLang="ja-JP" sz="1600" dirty="0" err="1"/>
                  <a:t>TauFinder</a:t>
                </a:r>
                <a:r>
                  <a:rPr lang="ja-JP" altLang="en-US" sz="1600" dirty="0"/>
                  <a:t>がタウ候補として判定したオブジェクト全体の合計エネルギー 。</a:t>
                </a:r>
                <a:endParaRPr lang="en-US" altLang="ja-JP" sz="1600" dirty="0"/>
              </a:p>
              <a:p>
                <a:r>
                  <a:rPr lang="en-US" altLang="ja-JP" sz="1600" dirty="0" err="1"/>
                  <a:t>tau_charged_E</a:t>
                </a:r>
                <a:r>
                  <a:rPr lang="en-US" altLang="ja-JP" sz="1600" dirty="0"/>
                  <a:t>: </a:t>
                </a:r>
                <a:r>
                  <a:rPr lang="ja-JP" altLang="en-US" sz="1600" dirty="0"/>
                  <a:t>タウ候補に含まれる電荷をもったトラックのエネルギーの合計値 。</a:t>
                </a:r>
                <a:endParaRPr lang="en-US" altLang="ja-JP" sz="1600" dirty="0"/>
              </a:p>
              <a:p>
                <a:r>
                  <a:rPr lang="ja-JP" altLang="en-US" sz="1600" dirty="0"/>
                  <a:t>縦軸・横軸</a:t>
                </a:r>
                <a:r>
                  <a:rPr lang="en-US" altLang="ja-JP" sz="1600" dirty="0"/>
                  <a:t>: </a:t>
                </a:r>
              </a:p>
              <a:p>
                <a:r>
                  <a:rPr lang="ja-JP" altLang="en-US" sz="1600" dirty="0"/>
                  <a:t>パイ中間子自身のトラックが、タウ候補全体の何割のエネルギーを占めているか（</a:t>
                </a:r>
                <a:r>
                  <a:rPr lang="en-US" altLang="ja-JP" sz="1600" dirty="0"/>
                  <a:t> </a:t>
                </a:r>
                <a14:m>
                  <m:oMath xmlns:m="http://schemas.openxmlformats.org/officeDocument/2006/math">
                    <m:sSub>
                      <m:sSubPr>
                        <m:ctrlPr>
                          <a:rPr lang="en-US" altLang="ja-JP" sz="1600" i="1" dirty="0">
                            <a:latin typeface="Cambria Math" panose="02040503050406030204" pitchFamily="18" charset="0"/>
                          </a:rPr>
                        </m:ctrlPr>
                      </m:sSubPr>
                      <m:e>
                        <m:r>
                          <a:rPr lang="en-US" altLang="ja-JP" sz="1600" i="1" dirty="0">
                            <a:latin typeface="Cambria Math" panose="02040503050406030204" pitchFamily="18" charset="0"/>
                          </a:rPr>
                          <m:t>𝐸</m:t>
                        </m:r>
                      </m:e>
                      <m:sub>
                        <m:r>
                          <a:rPr lang="en-US" altLang="ja-JP" sz="1600" i="1" dirty="0">
                            <a:latin typeface="Cambria Math" panose="02040503050406030204" pitchFamily="18" charset="0"/>
                          </a:rPr>
                          <m:t>𝑐h𝑎𝑟𝑔𝑒𝑑</m:t>
                        </m:r>
                      </m:sub>
                    </m:sSub>
                    <m:r>
                      <a:rPr lang="en-US" altLang="ja-JP" sz="1600" i="1" dirty="0">
                        <a:latin typeface="Cambria Math" panose="02040503050406030204" pitchFamily="18" charset="0"/>
                      </a:rPr>
                      <m:t>/</m:t>
                    </m:r>
                    <m:sSub>
                      <m:sSubPr>
                        <m:ctrlPr>
                          <a:rPr lang="en-US" altLang="ja-JP" sz="1600" i="1" dirty="0">
                            <a:latin typeface="Cambria Math" panose="02040503050406030204" pitchFamily="18" charset="0"/>
                          </a:rPr>
                        </m:ctrlPr>
                      </m:sSubPr>
                      <m:e>
                        <m:r>
                          <a:rPr lang="en-US" altLang="ja-JP" sz="1600" i="1" dirty="0">
                            <a:latin typeface="Cambria Math" panose="02040503050406030204" pitchFamily="18" charset="0"/>
                          </a:rPr>
                          <m:t>𝐸</m:t>
                        </m:r>
                      </m:e>
                      <m:sub>
                        <m:r>
                          <a:rPr lang="en-US" altLang="ja-JP" sz="1600" i="1" dirty="0">
                            <a:latin typeface="Cambria Math" panose="02040503050406030204" pitchFamily="18" charset="0"/>
                          </a:rPr>
                          <m:t>𝑡𝑜𝑡𝑎𝑙</m:t>
                        </m:r>
                      </m:sub>
                    </m:sSub>
                    <m:r>
                      <a:rPr lang="en-US" altLang="ja-JP" sz="1600" i="1" dirty="0">
                        <a:latin typeface="Cambria Math" panose="02040503050406030204" pitchFamily="18" charset="0"/>
                      </a:rPr>
                      <m:t> </m:t>
                    </m:r>
                  </m:oMath>
                </a14:m>
                <a:r>
                  <a:rPr lang="ja-JP" altLang="en-US" sz="1600" dirty="0"/>
                  <a:t>）の分布 。</a:t>
                </a:r>
                <a:endParaRPr lang="en-US" altLang="ja-JP" sz="1600" dirty="0"/>
              </a:p>
              <a:p>
                <a:r>
                  <a:rPr lang="ja-JP" altLang="en-US" sz="1600" dirty="0"/>
                  <a:t>条件</a:t>
                </a:r>
                <a:r>
                  <a:rPr lang="en-US" altLang="ja-JP" sz="1600" dirty="0"/>
                  <a:t>:</a:t>
                </a:r>
              </a:p>
              <a:p>
                <a:r>
                  <a:rPr lang="en-US" altLang="ja-JP" sz="1600" dirty="0" err="1"/>
                  <a:t>tau_true_pdg</a:t>
                </a:r>
                <a:r>
                  <a:rPr lang="en-US" altLang="ja-JP" sz="1600" dirty="0"/>
                  <a:t> == 211: </a:t>
                </a:r>
                <a:r>
                  <a:rPr lang="ja-JP" altLang="en-US" sz="1600" dirty="0"/>
                  <a:t>シミュレーションの真値（</a:t>
                </a:r>
                <a:r>
                  <a:rPr lang="en-US" altLang="ja-JP" sz="1600" dirty="0"/>
                  <a:t>MC Truth</a:t>
                </a:r>
                <a:r>
                  <a:rPr lang="ja-JP" altLang="en-US" sz="1600" dirty="0"/>
                  <a:t>）情報を用いて、起点となった荷電粒子が確実にパイ中間子（</a:t>
                </a:r>
                <a:r>
                  <a:rPr lang="en-US" altLang="ja-JP" sz="1600" dirty="0"/>
                  <a:t> </a:t>
                </a:r>
                <a14:m>
                  <m:oMath xmlns:m="http://schemas.openxmlformats.org/officeDocument/2006/math">
                    <m:sSup>
                      <m:sSupPr>
                        <m:ctrlPr>
                          <a:rPr lang="en-US" altLang="ja-JP" sz="1600" i="1">
                            <a:latin typeface="Cambria Math" panose="02040503050406030204" pitchFamily="18" charset="0"/>
                          </a:rPr>
                        </m:ctrlPr>
                      </m:sSupPr>
                      <m:e>
                        <m:r>
                          <a:rPr lang="ja-JP" altLang="en-US" sz="1600" i="1">
                            <a:latin typeface="Cambria Math" panose="02040503050406030204" pitchFamily="18" charset="0"/>
                          </a:rPr>
                          <m:t>𝜋</m:t>
                        </m:r>
                      </m:e>
                      <m:sup>
                        <m:r>
                          <a:rPr lang="en-US" altLang="ja-JP" sz="1600" i="1">
                            <a:latin typeface="Cambria Math" panose="02040503050406030204" pitchFamily="18" charset="0"/>
                            <a:ea typeface="Cambria Math" panose="02040503050406030204" pitchFamily="18" charset="0"/>
                          </a:rPr>
                          <m:t>±</m:t>
                        </m:r>
                      </m:sup>
                    </m:sSup>
                    <m:r>
                      <a:rPr lang="en-US" altLang="ja-JP" sz="1600" i="1">
                        <a:latin typeface="Cambria Math" panose="02040503050406030204" pitchFamily="18" charset="0"/>
                        <a:ea typeface="Cambria Math" panose="02040503050406030204" pitchFamily="18" charset="0"/>
                      </a:rPr>
                      <m:t> </m:t>
                    </m:r>
                  </m:oMath>
                </a14:m>
                <a:r>
                  <a:rPr lang="ja-JP" altLang="en-US" sz="1600" dirty="0"/>
                  <a:t>）であるオブジェクトのみに絞り込んでいる 。</a:t>
                </a:r>
                <a:endParaRPr kumimoji="1" lang="ja-JP" altLang="en-US" sz="1600" dirty="0"/>
              </a:p>
            </p:txBody>
          </p:sp>
        </mc:Choice>
        <mc:Fallback xmlns="">
          <p:sp>
            <p:nvSpPr>
              <p:cNvPr id="4" name="テキスト ボックス 3">
                <a:extLst>
                  <a:ext uri="{FF2B5EF4-FFF2-40B4-BE49-F238E27FC236}">
                    <a16:creationId xmlns:a16="http://schemas.microsoft.com/office/drawing/2014/main" id="{3B7C9697-75A7-5041-8C17-D2A1E484BD4A}"/>
                  </a:ext>
                </a:extLst>
              </p:cNvPr>
              <p:cNvSpPr txBox="1">
                <a:spLocks noRot="1" noChangeAspect="1" noMove="1" noResize="1" noEditPoints="1" noAdjustHandles="1" noChangeArrowheads="1" noChangeShapeType="1" noTextEdit="1"/>
              </p:cNvSpPr>
              <p:nvPr/>
            </p:nvSpPr>
            <p:spPr>
              <a:xfrm>
                <a:off x="192506" y="1403605"/>
                <a:ext cx="5257802" cy="4304255"/>
              </a:xfrm>
              <a:prstGeom prst="rect">
                <a:avLst/>
              </a:prstGeom>
              <a:blipFill>
                <a:blip r:embed="rId3"/>
                <a:stretch>
                  <a:fillRect l="-696" t="-425" r="-4524" b="-850"/>
                </a:stretch>
              </a:blipFill>
            </p:spPr>
            <p:txBody>
              <a:bodyPr/>
              <a:lstStyle/>
              <a:p>
                <a:r>
                  <a:rPr lang="ja-JP" altLang="en-US">
                    <a:noFill/>
                  </a:rPr>
                  <a:t> </a:t>
                </a:r>
              </a:p>
            </p:txBody>
          </p:sp>
        </mc:Fallback>
      </mc:AlternateContent>
      <p:pic>
        <p:nvPicPr>
          <p:cNvPr id="5" name="コンテンツ プレースホルダー 4">
            <a:extLst>
              <a:ext uri="{FF2B5EF4-FFF2-40B4-BE49-F238E27FC236}">
                <a16:creationId xmlns:a16="http://schemas.microsoft.com/office/drawing/2014/main" id="{7C5721E3-F592-F1CF-E414-5A52E877A71A}"/>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450308" y="816463"/>
            <a:ext cx="6193051" cy="3014391"/>
          </a:xfrm>
          <a:prstGeom prst="rect">
            <a:avLst/>
          </a:prstGeom>
        </p:spPr>
      </p:pic>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FABF6770-A737-D076-C512-13F4990E1BC1}"/>
                  </a:ext>
                </a:extLst>
              </p:cNvPr>
              <p:cNvSpPr txBox="1"/>
              <p:nvPr/>
            </p:nvSpPr>
            <p:spPr>
              <a:xfrm>
                <a:off x="5621152" y="3686822"/>
                <a:ext cx="6166585" cy="2893100"/>
              </a:xfrm>
              <a:prstGeom prst="rect">
                <a:avLst/>
              </a:prstGeom>
              <a:noFill/>
            </p:spPr>
            <p:txBody>
              <a:bodyPr wrap="square" rtlCol="0">
                <a:spAutoFit/>
              </a:bodyPr>
              <a:lstStyle/>
              <a:p>
                <a:r>
                  <a:rPr kumimoji="1" lang="en-US" altLang="ja-JP" sz="1400" dirty="0"/>
                  <a:t>Observation</a:t>
                </a:r>
                <a:r>
                  <a:rPr kumimoji="1" lang="ja-JP" altLang="en-US" sz="1400" dirty="0"/>
                  <a:t>（ヒストグラムの解釈）</a:t>
                </a:r>
                <a:endParaRPr kumimoji="1" lang="en-US" altLang="ja-JP" sz="1400" dirty="0"/>
              </a:p>
              <a:p>
                <a:r>
                  <a:rPr kumimoji="1" lang="ja-JP" altLang="en-US" sz="1400" dirty="0"/>
                  <a:t>分布は </a:t>
                </a:r>
                <a14:m>
                  <m:oMath xmlns:m="http://schemas.openxmlformats.org/officeDocument/2006/math">
                    <m:r>
                      <a:rPr kumimoji="1" lang="en-US" altLang="ja-JP" sz="1400" i="1" dirty="0" smtClean="0">
                        <a:latin typeface="Cambria Math" panose="02040503050406030204" pitchFamily="18" charset="0"/>
                      </a:rPr>
                      <m:t>𝑅𝑎𝑡𝑖𝑜</m:t>
                    </m:r>
                    <m:r>
                      <a:rPr lang="en-US" altLang="ja-JP" sz="1400" i="1" dirty="0">
                        <a:latin typeface="Cambria Math" panose="02040503050406030204" pitchFamily="18" charset="0"/>
                        <a:ea typeface="Cambria Math" panose="02040503050406030204" pitchFamily="18" charset="0"/>
                      </a:rPr>
                      <m:t>≈</m:t>
                    </m:r>
                    <m:r>
                      <a:rPr kumimoji="1" lang="en-US" altLang="ja-JP" sz="1400" i="1" dirty="0" smtClean="0">
                        <a:latin typeface="Cambria Math" panose="02040503050406030204" pitchFamily="18" charset="0"/>
                      </a:rPr>
                      <m:t>1.0</m:t>
                    </m:r>
                  </m:oMath>
                </a14:m>
                <a:r>
                  <a:rPr kumimoji="1" lang="en-US" altLang="ja-JP" sz="1400" dirty="0"/>
                  <a:t> </a:t>
                </a:r>
                <a:r>
                  <a:rPr kumimoji="1" lang="ja-JP" altLang="en-US" sz="1400" dirty="0"/>
                  <a:t>付近の集団と、</a:t>
                </a:r>
                <a14:m>
                  <m:oMath xmlns:m="http://schemas.openxmlformats.org/officeDocument/2006/math">
                    <m:r>
                      <a:rPr kumimoji="1" lang="en-US" altLang="ja-JP" sz="1400" i="1" dirty="0" smtClean="0">
                        <a:latin typeface="Cambria Math" panose="02040503050406030204" pitchFamily="18" charset="0"/>
                      </a:rPr>
                      <m:t>𝑅𝑎𝑡𝑖𝑜</m:t>
                    </m:r>
                    <m:r>
                      <a:rPr kumimoji="1" lang="en-US" altLang="ja-JP" sz="1400" i="1" dirty="0" smtClean="0">
                        <a:latin typeface="Cambria Math" panose="02040503050406030204" pitchFamily="18" charset="0"/>
                      </a:rPr>
                      <m:t>&lt; 0.4 </m:t>
                    </m:r>
                  </m:oMath>
                </a14:m>
                <a:r>
                  <a:rPr kumimoji="1" lang="ja-JP" altLang="en-US" sz="1400" dirty="0"/>
                  <a:t>付近の集団に二極化している。</a:t>
                </a:r>
                <a:endParaRPr kumimoji="1" lang="en-US" altLang="ja-JP" sz="1400" dirty="0"/>
              </a:p>
              <a:p>
                <a14:m>
                  <m:oMath xmlns:m="http://schemas.openxmlformats.org/officeDocument/2006/math">
                    <m:r>
                      <a:rPr lang="en-US" altLang="ja-JP" sz="1400" i="1" dirty="0">
                        <a:latin typeface="Cambria Math" panose="02040503050406030204" pitchFamily="18" charset="0"/>
                      </a:rPr>
                      <m:t>𝑅𝑎𝑡𝑖𝑜</m:t>
                    </m:r>
                    <m:r>
                      <a:rPr lang="en-US" altLang="ja-JP" sz="1400" i="1" dirty="0">
                        <a:latin typeface="Cambria Math" panose="02040503050406030204" pitchFamily="18" charset="0"/>
                        <a:ea typeface="Cambria Math" panose="02040503050406030204" pitchFamily="18" charset="0"/>
                      </a:rPr>
                      <m:t>≈</m:t>
                    </m:r>
                    <m:r>
                      <a:rPr lang="en-US" altLang="ja-JP" sz="1400" i="1" dirty="0">
                        <a:latin typeface="Cambria Math" panose="02040503050406030204" pitchFamily="18" charset="0"/>
                      </a:rPr>
                      <m:t>1.0</m:t>
                    </m:r>
                  </m:oMath>
                </a14:m>
                <a:r>
                  <a:rPr kumimoji="1" lang="ja-JP" altLang="en-US" sz="1400" dirty="0"/>
                  <a:t>の集団</a:t>
                </a:r>
                <a:r>
                  <a:rPr kumimoji="1" lang="en-US" altLang="ja-JP" sz="1400" dirty="0"/>
                  <a:t>:</a:t>
                </a:r>
              </a:p>
              <a:p>
                <a:r>
                  <a:rPr kumimoji="1" lang="ja-JP" altLang="en-US" sz="1400" dirty="0"/>
                  <a:t>再構成されたタウ候補のほぼ</a:t>
                </a:r>
                <a:r>
                  <a:rPr kumimoji="1" lang="en-US" altLang="ja-JP" sz="1400" dirty="0"/>
                  <a:t>100%</a:t>
                </a:r>
                <a:r>
                  <a:rPr kumimoji="1" lang="ja-JP" altLang="en-US" sz="1400" dirty="0"/>
                  <a:t>のエネルギーを荷電</a:t>
                </a:r>
                <a14:m>
                  <m:oMath xmlns:m="http://schemas.openxmlformats.org/officeDocument/2006/math">
                    <m:r>
                      <a:rPr kumimoji="1" lang="ja-JP" altLang="en-US" sz="1400" i="1" smtClean="0">
                        <a:latin typeface="Cambria Math" panose="02040503050406030204" pitchFamily="18" charset="0"/>
                      </a:rPr>
                      <m:t>𝜋</m:t>
                    </m:r>
                  </m:oMath>
                </a14:m>
                <a:r>
                  <a:rPr kumimoji="1" lang="ja-JP" altLang="en-US" sz="1400" dirty="0"/>
                  <a:t>中間子自身が持っている。余計な中性粒子のエネルギーを巻き込んでおらず、純粋な孤立</a:t>
                </a:r>
                <a14:m>
                  <m:oMath xmlns:m="http://schemas.openxmlformats.org/officeDocument/2006/math">
                    <m:r>
                      <a:rPr lang="ja-JP" altLang="en-US" sz="1400" i="1">
                        <a:latin typeface="Cambria Math" panose="02040503050406030204" pitchFamily="18" charset="0"/>
                      </a:rPr>
                      <m:t>𝜋</m:t>
                    </m:r>
                  </m:oMath>
                </a14:m>
                <a:r>
                  <a:rPr kumimoji="1" lang="ja-JP" altLang="en-US" sz="1400" dirty="0"/>
                  <a:t>中間子が綺麗に再構成された姿である。</a:t>
                </a:r>
                <a:endParaRPr kumimoji="1" lang="en-US" altLang="ja-JP" sz="1400" dirty="0"/>
              </a:p>
              <a:p>
                <a14:m>
                  <m:oMath xmlns:m="http://schemas.openxmlformats.org/officeDocument/2006/math">
                    <m:r>
                      <a:rPr lang="en-US" altLang="ja-JP" sz="1400" i="1" dirty="0">
                        <a:latin typeface="Cambria Math" panose="02040503050406030204" pitchFamily="18" charset="0"/>
                      </a:rPr>
                      <m:t>𝑅𝑎𝑡𝑖𝑜</m:t>
                    </m:r>
                    <m:r>
                      <a:rPr lang="en-US" altLang="ja-JP" sz="1400" i="1" dirty="0">
                        <a:latin typeface="Cambria Math" panose="02040503050406030204" pitchFamily="18" charset="0"/>
                      </a:rPr>
                      <m:t>&lt; 0.4</m:t>
                    </m:r>
                  </m:oMath>
                </a14:m>
                <a:r>
                  <a:rPr kumimoji="1" lang="ja-JP" altLang="en-US" sz="1400" dirty="0"/>
                  <a:t>の集団</a:t>
                </a:r>
                <a:r>
                  <a:rPr kumimoji="1" lang="en-US" altLang="ja-JP" sz="1400" dirty="0"/>
                  <a:t>:</a:t>
                </a:r>
              </a:p>
              <a:p>
                <a:r>
                  <a:rPr kumimoji="1" lang="ja-JP" altLang="en-US" sz="1400" dirty="0"/>
                  <a:t>荷電トラックのエネルギーが、タウ候補全体の半分以下にとどまっている。これは、アルゴリズムが</a:t>
                </a:r>
                <a14:m>
                  <m:oMath xmlns:m="http://schemas.openxmlformats.org/officeDocument/2006/math">
                    <m:r>
                      <a:rPr lang="ja-JP" altLang="en-US" sz="1400" i="1">
                        <a:latin typeface="Cambria Math" panose="02040503050406030204" pitchFamily="18" charset="0"/>
                      </a:rPr>
                      <m:t>𝜋</m:t>
                    </m:r>
                  </m:oMath>
                </a14:m>
                <a:r>
                  <a:rPr kumimoji="1" lang="ja-JP" altLang="en-US" sz="1400" dirty="0"/>
                  <a:t>中間子トラックの近傍にあった無関係な電磁シャワー（中性粒子）を過剰に拾い上げ、一つのタウとしてまとめてしまった </a:t>
                </a:r>
                <a:r>
                  <a:rPr kumimoji="1" lang="en-US" altLang="ja-JP" sz="1400" dirty="0"/>
                  <a:t>Over-clustering</a:t>
                </a:r>
                <a:r>
                  <a:rPr kumimoji="1" lang="ja-JP" altLang="en-US" sz="1400" dirty="0"/>
                  <a:t>（過剰クラスタリング）が実際に発生していることを示している。</a:t>
                </a:r>
              </a:p>
            </p:txBody>
          </p:sp>
        </mc:Choice>
        <mc:Fallback xmlns="">
          <p:sp>
            <p:nvSpPr>
              <p:cNvPr id="6" name="テキスト ボックス 5">
                <a:extLst>
                  <a:ext uri="{FF2B5EF4-FFF2-40B4-BE49-F238E27FC236}">
                    <a16:creationId xmlns:a16="http://schemas.microsoft.com/office/drawing/2014/main" id="{FABF6770-A737-D076-C512-13F4990E1BC1}"/>
                  </a:ext>
                </a:extLst>
              </p:cNvPr>
              <p:cNvSpPr txBox="1">
                <a:spLocks noRot="1" noChangeAspect="1" noMove="1" noResize="1" noEditPoints="1" noAdjustHandles="1" noChangeArrowheads="1" noChangeShapeType="1" noTextEdit="1"/>
              </p:cNvSpPr>
              <p:nvPr/>
            </p:nvSpPr>
            <p:spPr>
              <a:xfrm>
                <a:off x="5621152" y="3686822"/>
                <a:ext cx="6166585" cy="2893100"/>
              </a:xfrm>
              <a:prstGeom prst="rect">
                <a:avLst/>
              </a:prstGeom>
              <a:blipFill>
                <a:blip r:embed="rId5"/>
                <a:stretch>
                  <a:fillRect l="-296" t="-422" r="-1285" b="-126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155872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D9F5C0-127D-FA62-1A71-DDE83BCD8EDF}"/>
              </a:ext>
            </a:extLst>
          </p:cNvPr>
          <p:cNvSpPr>
            <a:spLocks noGrp="1"/>
          </p:cNvSpPr>
          <p:nvPr>
            <p:ph type="title"/>
          </p:nvPr>
        </p:nvSpPr>
        <p:spPr/>
        <p:txBody>
          <a:bodyPr/>
          <a:lstStyle/>
          <a:p>
            <a:r>
              <a:rPr kumimoji="1" lang="ja-JP" altLang="en-US" dirty="0"/>
              <a:t>次の課題</a:t>
            </a: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AE4FF5B0-2400-ACF6-9453-D9F316AF20AF}"/>
                  </a:ext>
                </a:extLst>
              </p:cNvPr>
              <p:cNvSpPr>
                <a:spLocks noGrp="1"/>
              </p:cNvSpPr>
              <p:nvPr>
                <p:ph idx="1"/>
              </p:nvPr>
            </p:nvSpPr>
            <p:spPr/>
            <p:txBody>
              <a:bodyPr>
                <a:normAutofit fontScale="92500" lnSpcReduction="10000"/>
              </a:bodyPr>
              <a:lstStyle/>
              <a:p>
                <a14:m>
                  <m:oMath xmlns:m="http://schemas.openxmlformats.org/officeDocument/2006/math">
                    <m:sSub>
                      <m:sSubPr>
                        <m:ctrlPr>
                          <a:rPr lang="en-US" altLang="ja-JP" i="1" dirty="0" smtClean="0">
                            <a:latin typeface="Cambria Math" panose="02040503050406030204" pitchFamily="18" charset="0"/>
                          </a:rPr>
                        </m:ctrlPr>
                      </m:sSubPr>
                      <m:e>
                        <m:r>
                          <a:rPr lang="en-US" altLang="ja-JP" i="1" dirty="0">
                            <a:latin typeface="Cambria Math" panose="02040503050406030204" pitchFamily="18" charset="0"/>
                          </a:rPr>
                          <m:t>𝐸</m:t>
                        </m:r>
                      </m:e>
                      <m:sub>
                        <m:r>
                          <a:rPr lang="en-US" altLang="ja-JP" i="1" dirty="0">
                            <a:latin typeface="Cambria Math" panose="02040503050406030204" pitchFamily="18" charset="0"/>
                          </a:rPr>
                          <m:t>𝑐h𝑎𝑟𝑔𝑒𝑑</m:t>
                        </m:r>
                      </m:sub>
                    </m:sSub>
                    <m:r>
                      <a:rPr lang="en-US" altLang="ja-JP" i="1" dirty="0">
                        <a:latin typeface="Cambria Math" panose="02040503050406030204" pitchFamily="18" charset="0"/>
                      </a:rPr>
                      <m:t>/</m:t>
                    </m:r>
                    <m:sSub>
                      <m:sSubPr>
                        <m:ctrlPr>
                          <a:rPr lang="en-US" altLang="ja-JP" i="1" dirty="0">
                            <a:latin typeface="Cambria Math" panose="02040503050406030204" pitchFamily="18" charset="0"/>
                          </a:rPr>
                        </m:ctrlPr>
                      </m:sSubPr>
                      <m:e>
                        <m:r>
                          <a:rPr lang="en-US" altLang="ja-JP" i="1" dirty="0">
                            <a:latin typeface="Cambria Math" panose="02040503050406030204" pitchFamily="18" charset="0"/>
                          </a:rPr>
                          <m:t>𝐸</m:t>
                        </m:r>
                      </m:e>
                      <m:sub>
                        <m:r>
                          <a:rPr lang="en-US" altLang="ja-JP" i="1" dirty="0">
                            <a:latin typeface="Cambria Math" panose="02040503050406030204" pitchFamily="18" charset="0"/>
                          </a:rPr>
                          <m:t>𝑡𝑜𝑡𝑎𝑙</m:t>
                        </m:r>
                      </m:sub>
                    </m:sSub>
                  </m:oMath>
                </a14:m>
                <a:r>
                  <a:rPr kumimoji="1" lang="ja-JP" altLang="en-US" dirty="0"/>
                  <a:t>の</a:t>
                </a:r>
                <a14:m>
                  <m:oMath xmlns:m="http://schemas.openxmlformats.org/officeDocument/2006/math">
                    <m:r>
                      <a:rPr lang="en-US" altLang="ja-JP" b="0" i="0" dirty="0" smtClean="0">
                        <a:latin typeface="Cambria Math" panose="02040503050406030204" pitchFamily="18" charset="0"/>
                      </a:rPr>
                      <m:t>0.4&lt;</m:t>
                    </m:r>
                    <m:r>
                      <a:rPr lang="en-US" altLang="ja-JP" i="1" dirty="0">
                        <a:latin typeface="Cambria Math" panose="02040503050406030204" pitchFamily="18" charset="0"/>
                      </a:rPr>
                      <m:t>𝑅𝑎𝑡𝑖𝑜</m:t>
                    </m:r>
                    <m:r>
                      <a:rPr lang="en-US" altLang="ja-JP" b="0" i="1" dirty="0" smtClean="0">
                        <a:latin typeface="Cambria Math" panose="02040503050406030204" pitchFamily="18" charset="0"/>
                      </a:rPr>
                      <m:t>&lt;0.8</m:t>
                    </m:r>
                    <m:r>
                      <a:rPr lang="ja-JP" altLang="en-US" i="1" dirty="0">
                        <a:latin typeface="Cambria Math" panose="02040503050406030204" pitchFamily="18" charset="0"/>
                      </a:rPr>
                      <m:t>の</m:t>
                    </m:r>
                  </m:oMath>
                </a14:m>
                <a:r>
                  <a:rPr kumimoji="1" lang="ja-JP" altLang="en-US" dirty="0"/>
                  <a:t>集団の正体を探る</a:t>
                </a:r>
                <a:br>
                  <a:rPr kumimoji="1" lang="en-US" altLang="ja-JP" dirty="0"/>
                </a:br>
                <a:r>
                  <a:rPr lang="ja-JP" altLang="en-US" dirty="0"/>
                  <a:t>中性の</a:t>
                </a:r>
                <a:r>
                  <a:rPr lang="en-US" altLang="ja-JP" dirty="0"/>
                  <a:t>PFO</a:t>
                </a:r>
                <a:r>
                  <a:rPr lang="ja-JP" altLang="en-US" dirty="0"/>
                  <a:t>（</a:t>
                </a:r>
                <a:r>
                  <a:rPr lang="en-US" altLang="ja-JP" dirty="0"/>
                  <a:t>Neutral Particle Flow Objects</a:t>
                </a:r>
                <a:r>
                  <a:rPr lang="ja-JP" altLang="en-US" dirty="0"/>
                  <a:t>）に焦点を当てていく。</a:t>
                </a:r>
                <a:endParaRPr lang="en-US" altLang="ja-JP" dirty="0"/>
              </a:p>
              <a:p>
                <a:pPr lvl="1"/>
                <a:r>
                  <a:rPr lang="ja-JP" altLang="en-US" dirty="0"/>
                  <a:t>巻き込まれた中性粒子の </a:t>
                </a:r>
                <a:r>
                  <a:rPr lang="en-US" altLang="ja-JP" dirty="0"/>
                  <a:t>MC Truth PDG ID </a:t>
                </a:r>
                <a:r>
                  <a:rPr lang="ja-JP" altLang="en-US" dirty="0"/>
                  <a:t>分布</a:t>
                </a:r>
                <a:br>
                  <a:rPr lang="en-US" altLang="ja-JP" b="1" dirty="0"/>
                </a:br>
                <a:r>
                  <a:rPr lang="ja-JP" altLang="en-US" dirty="0"/>
                  <a:t>タウ候補を構成する </a:t>
                </a:r>
                <a:r>
                  <a:rPr lang="en-US" altLang="ja-JP" dirty="0"/>
                  <a:t>PFO </a:t>
                </a:r>
                <a:r>
                  <a:rPr lang="ja-JP" altLang="en-US" dirty="0"/>
                  <a:t>のうち、電荷を持たないもの（</a:t>
                </a:r>
                <a:r>
                  <a:rPr lang="en-US" altLang="ja-JP" dirty="0"/>
                  <a:t>Neutral PFO</a:t>
                </a:r>
                <a:r>
                  <a:rPr lang="ja-JP" altLang="en-US" dirty="0"/>
                  <a:t>）の真の正体を見る。</a:t>
                </a:r>
                <a:endParaRPr lang="en-US" altLang="ja-JP" dirty="0"/>
              </a:p>
              <a:p>
                <a:pPr lvl="1"/>
                <a:r>
                  <a:rPr lang="ja-JP" altLang="en-US" dirty="0"/>
                  <a:t>中性の</a:t>
                </a:r>
                <a:r>
                  <a:rPr lang="en-US" altLang="ja-JP" dirty="0"/>
                  <a:t>PFO</a:t>
                </a:r>
                <a:r>
                  <a:rPr lang="ja-JP" altLang="en-US" dirty="0"/>
                  <a:t>の不変質量（</a:t>
                </a:r>
                <a:r>
                  <a:rPr lang="en-US" altLang="ja-JP" dirty="0"/>
                  <a:t>Invariant Mass</a:t>
                </a:r>
                <a:r>
                  <a:rPr lang="ja-JP" altLang="en-US" dirty="0"/>
                  <a:t>）</a:t>
                </a:r>
                <a:br>
                  <a:rPr lang="en-US" altLang="ja-JP" dirty="0"/>
                </a:br>
                <a:r>
                  <a:rPr lang="ja-JP" altLang="en-US" dirty="0"/>
                  <a:t>巻き込まれた中性成分のエネルギーと運動量から不変質量を計算する。</a:t>
                </a:r>
              </a:p>
              <a:p>
                <a:pPr lvl="1"/>
                <a:r>
                  <a:rPr lang="ja-JP" altLang="en-US" dirty="0"/>
                  <a:t>シード飛跡と中性</a:t>
                </a:r>
                <a:r>
                  <a:rPr lang="en-US" altLang="ja-JP" dirty="0"/>
                  <a:t>PFO</a:t>
                </a:r>
                <a:r>
                  <a:rPr lang="ja-JP" altLang="en-US" dirty="0"/>
                  <a:t>の空間的距離（</a:t>
                </a:r>
                <a14:m>
                  <m:oMath xmlns:m="http://schemas.openxmlformats.org/officeDocument/2006/math">
                    <m:r>
                      <a:rPr lang="ja-JP" altLang="en-US" i="1" smtClean="0">
                        <a:latin typeface="Cambria Math" panose="02040503050406030204" pitchFamily="18" charset="0"/>
                      </a:rPr>
                      <m:t>∆</m:t>
                    </m:r>
                    <m:r>
                      <a:rPr lang="en-US" altLang="ja-JP" b="0" i="1" smtClean="0">
                        <a:latin typeface="Cambria Math" panose="02040503050406030204" pitchFamily="18" charset="0"/>
                      </a:rPr>
                      <m:t>𝑅</m:t>
                    </m:r>
                  </m:oMath>
                </a14:m>
                <a:r>
                  <a:rPr lang="en-US" altLang="ja-JP" dirty="0"/>
                  <a:t> </a:t>
                </a:r>
                <a:r>
                  <a:rPr lang="ja-JP" altLang="en-US" dirty="0"/>
                  <a:t>または 角度 </a:t>
                </a:r>
                <a14:m>
                  <m:oMath xmlns:m="http://schemas.openxmlformats.org/officeDocument/2006/math">
                    <m:r>
                      <a:rPr lang="ja-JP" altLang="en-US" i="1">
                        <a:latin typeface="Cambria Math" panose="02040503050406030204" pitchFamily="18" charset="0"/>
                      </a:rPr>
                      <m:t>∆</m:t>
                    </m:r>
                    <m:r>
                      <a:rPr lang="ja-JP" altLang="en-US" i="1" smtClean="0">
                        <a:latin typeface="Cambria Math" panose="02040503050406030204" pitchFamily="18" charset="0"/>
                      </a:rPr>
                      <m:t>𝜃</m:t>
                    </m:r>
                  </m:oMath>
                </a14:m>
                <a:r>
                  <a:rPr lang="en-US" altLang="ja-JP" dirty="0"/>
                  <a:t> </a:t>
                </a:r>
                <a:r>
                  <a:rPr lang="ja-JP" altLang="en-US" dirty="0"/>
                  <a:t>）</a:t>
                </a:r>
                <a:br>
                  <a:rPr lang="en-US" altLang="ja-JP" dirty="0"/>
                </a:br>
                <a:r>
                  <a:rPr lang="ja-JP" altLang="en-US" dirty="0"/>
                  <a:t>荷電</a:t>
                </a:r>
                <a14:m>
                  <m:oMath xmlns:m="http://schemas.openxmlformats.org/officeDocument/2006/math">
                    <m:r>
                      <a:rPr lang="ja-JP" altLang="en-US" i="1">
                        <a:latin typeface="Cambria Math" panose="02040503050406030204" pitchFamily="18" charset="0"/>
                      </a:rPr>
                      <m:t>𝜋</m:t>
                    </m:r>
                  </m:oMath>
                </a14:m>
                <a:r>
                  <a:rPr lang="ja-JP" altLang="en-US" dirty="0"/>
                  <a:t>中間子と、巻き込まれた中性</a:t>
                </a:r>
                <a:r>
                  <a:rPr lang="en-US" altLang="ja-JP" dirty="0"/>
                  <a:t>PFO</a:t>
                </a:r>
                <a:r>
                  <a:rPr lang="ja-JP" altLang="en-US" dirty="0"/>
                  <a:t>が、空間的にどれくらい離れているかをプロットする。</a:t>
                </a:r>
                <a:endParaRPr lang="en-US" altLang="ja-JP" dirty="0"/>
              </a:p>
              <a:p>
                <a:r>
                  <a:rPr lang="ja-JP" altLang="en-US" dirty="0"/>
                  <a:t>全体のトポロジーから</a:t>
                </a:r>
                <a:br>
                  <a:rPr lang="en-US" altLang="ja-JP" dirty="0"/>
                </a:br>
                <a:r>
                  <a:rPr lang="ja-JP" altLang="en-US" dirty="0"/>
                  <a:t>シード軌跡の周りだけを見るのではなく、全体の角度情報、距離情報、エネルギー、運動量を探ることで</a:t>
                </a:r>
              </a:p>
              <a:p>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AE4FF5B0-2400-ACF6-9453-D9F316AF20AF}"/>
                  </a:ext>
                </a:extLst>
              </p:cNvPr>
              <p:cNvSpPr>
                <a:spLocks noGrp="1" noRot="1" noChangeAspect="1" noMove="1" noResize="1" noEditPoints="1" noAdjustHandles="1" noChangeArrowheads="1" noChangeShapeType="1" noTextEdit="1"/>
              </p:cNvSpPr>
              <p:nvPr>
                <p:ph idx="1"/>
              </p:nvPr>
            </p:nvSpPr>
            <p:spPr>
              <a:blipFill>
                <a:blip r:embed="rId3"/>
                <a:stretch>
                  <a:fillRect l="-928" t="-2521" r="-754"/>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24826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7DE2BD-1E65-B2E9-D673-09C30A2C03AD}"/>
              </a:ext>
            </a:extLst>
          </p:cNvPr>
          <p:cNvSpPr>
            <a:spLocks noGrp="1"/>
          </p:cNvSpPr>
          <p:nvPr>
            <p:ph type="title"/>
          </p:nvPr>
        </p:nvSpPr>
        <p:spPr/>
        <p:txBody>
          <a:bodyPr/>
          <a:lstStyle/>
          <a:p>
            <a:r>
              <a:rPr lang="en-US" altLang="ja-JP" dirty="0"/>
              <a:t>Process Definition: 2f_leptonic_eL_pR</a:t>
            </a:r>
            <a:endParaRPr kumimoji="1" lang="ja-JP" altLang="en-US" dirty="0"/>
          </a:p>
        </p:txBody>
      </p:sp>
      <p:pic>
        <p:nvPicPr>
          <p:cNvPr id="4" name="図 3" descr="概略図 が含まれている画像&#10;&#10;AI 生成コンテンツは誤りを含む可能性があります。">
            <a:extLst>
              <a:ext uri="{FF2B5EF4-FFF2-40B4-BE49-F238E27FC236}">
                <a16:creationId xmlns:a16="http://schemas.microsoft.com/office/drawing/2014/main" id="{8687FD5F-C325-946B-5929-7B96E64F7718}"/>
              </a:ext>
            </a:extLst>
          </p:cNvPr>
          <p:cNvPicPr>
            <a:picLocks noChangeAspect="1"/>
          </p:cNvPicPr>
          <p:nvPr/>
        </p:nvPicPr>
        <p:blipFill>
          <a:blip r:embed="rId3"/>
          <a:srcRect r="34926"/>
          <a:stretch>
            <a:fillRect/>
          </a:stretch>
        </p:blipFill>
        <p:spPr>
          <a:xfrm>
            <a:off x="7515276" y="1494084"/>
            <a:ext cx="2159191" cy="2104553"/>
          </a:xfrm>
          <a:prstGeom prst="rect">
            <a:avLst/>
          </a:prstGeom>
        </p:spPr>
      </p:pic>
      <p:cxnSp>
        <p:nvCxnSpPr>
          <p:cNvPr id="5" name="直線コネクタ 4">
            <a:extLst>
              <a:ext uri="{FF2B5EF4-FFF2-40B4-BE49-F238E27FC236}">
                <a16:creationId xmlns:a16="http://schemas.microsoft.com/office/drawing/2014/main" id="{28F43550-AE5D-A190-5C8E-4B54A6AAE38D}"/>
              </a:ext>
            </a:extLst>
          </p:cNvPr>
          <p:cNvCxnSpPr>
            <a:cxnSpLocks/>
            <a:stCxn id="4" idx="3"/>
          </p:cNvCxnSpPr>
          <p:nvPr/>
        </p:nvCxnSpPr>
        <p:spPr>
          <a:xfrm flipV="1">
            <a:off x="9674467" y="1997943"/>
            <a:ext cx="885849" cy="5484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直線コネクタ 5">
            <a:extLst>
              <a:ext uri="{FF2B5EF4-FFF2-40B4-BE49-F238E27FC236}">
                <a16:creationId xmlns:a16="http://schemas.microsoft.com/office/drawing/2014/main" id="{BBAC8045-C2EC-D300-67A5-547FF4C2A591}"/>
              </a:ext>
            </a:extLst>
          </p:cNvPr>
          <p:cNvCxnSpPr>
            <a:cxnSpLocks/>
            <a:stCxn id="4" idx="3"/>
          </p:cNvCxnSpPr>
          <p:nvPr/>
        </p:nvCxnSpPr>
        <p:spPr>
          <a:xfrm>
            <a:off x="9674467" y="2546361"/>
            <a:ext cx="868094" cy="5435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B96E7599-941B-F8AE-A9CA-5D0DE46E1C1F}"/>
                  </a:ext>
                </a:extLst>
              </p:cNvPr>
              <p:cNvSpPr txBox="1"/>
              <p:nvPr/>
            </p:nvSpPr>
            <p:spPr>
              <a:xfrm>
                <a:off x="10560316" y="1764334"/>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 name="テキスト ボックス 6">
                <a:extLst>
                  <a:ext uri="{FF2B5EF4-FFF2-40B4-BE49-F238E27FC236}">
                    <a16:creationId xmlns:a16="http://schemas.microsoft.com/office/drawing/2014/main" id="{B96E7599-941B-F8AE-A9CA-5D0DE46E1C1F}"/>
                  </a:ext>
                </a:extLst>
              </p:cNvPr>
              <p:cNvSpPr txBox="1">
                <a:spLocks noRot="1" noChangeAspect="1" noMove="1" noResize="1" noEditPoints="1" noAdjustHandles="1" noChangeArrowheads="1" noChangeShapeType="1" noTextEdit="1"/>
              </p:cNvSpPr>
              <p:nvPr/>
            </p:nvSpPr>
            <p:spPr>
              <a:xfrm>
                <a:off x="10560316" y="1764334"/>
                <a:ext cx="337351"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521D6FE6-CBA8-04AE-826C-3799A371D132}"/>
                  </a:ext>
                </a:extLst>
              </p:cNvPr>
              <p:cNvSpPr txBox="1"/>
              <p:nvPr/>
            </p:nvSpPr>
            <p:spPr>
              <a:xfrm>
                <a:off x="10524805" y="2954174"/>
                <a:ext cx="33735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𝑙</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8" name="テキスト ボックス 7">
                <a:extLst>
                  <a:ext uri="{FF2B5EF4-FFF2-40B4-BE49-F238E27FC236}">
                    <a16:creationId xmlns:a16="http://schemas.microsoft.com/office/drawing/2014/main" id="{521D6FE6-CBA8-04AE-826C-3799A371D132}"/>
                  </a:ext>
                </a:extLst>
              </p:cNvPr>
              <p:cNvSpPr txBox="1">
                <a:spLocks noRot="1" noChangeAspect="1" noMove="1" noResize="1" noEditPoints="1" noAdjustHandles="1" noChangeArrowheads="1" noChangeShapeType="1" noTextEdit="1"/>
              </p:cNvSpPr>
              <p:nvPr/>
            </p:nvSpPr>
            <p:spPr>
              <a:xfrm>
                <a:off x="10524805" y="2954174"/>
                <a:ext cx="337351" cy="369332"/>
              </a:xfrm>
              <a:prstGeom prst="rect">
                <a:avLst/>
              </a:prstGeom>
              <a:blipFill>
                <a:blip r:embed="rId5"/>
                <a:stretch>
                  <a:fillRect r="-1818"/>
                </a:stretch>
              </a:blipFill>
            </p:spPr>
            <p:txBody>
              <a:bodyPr/>
              <a:lstStyle/>
              <a:p>
                <a:r>
                  <a:rPr lang="ja-JP" altLang="en-US">
                    <a:noFill/>
                  </a:rPr>
                  <a:t> </a:t>
                </a:r>
              </a:p>
            </p:txBody>
          </p:sp>
        </mc:Fallback>
      </mc:AlternateContent>
      <p:sp>
        <p:nvSpPr>
          <p:cNvPr id="9" name="二等辺三角形 8">
            <a:extLst>
              <a:ext uri="{FF2B5EF4-FFF2-40B4-BE49-F238E27FC236}">
                <a16:creationId xmlns:a16="http://schemas.microsoft.com/office/drawing/2014/main" id="{4E7EAC03-249C-1991-C963-D76B78B7D020}"/>
              </a:ext>
            </a:extLst>
          </p:cNvPr>
          <p:cNvSpPr/>
          <p:nvPr/>
        </p:nvSpPr>
        <p:spPr>
          <a:xfrm rot="3673688">
            <a:off x="10040732" y="2136638"/>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二等辺三角形 9">
            <a:extLst>
              <a:ext uri="{FF2B5EF4-FFF2-40B4-BE49-F238E27FC236}">
                <a16:creationId xmlns:a16="http://schemas.microsoft.com/office/drawing/2014/main" id="{2A6771C2-CF1F-49F1-8721-904C160AC000}"/>
              </a:ext>
            </a:extLst>
          </p:cNvPr>
          <p:cNvSpPr/>
          <p:nvPr/>
        </p:nvSpPr>
        <p:spPr>
          <a:xfrm rot="18324362">
            <a:off x="10040732" y="2791352"/>
            <a:ext cx="237070" cy="130100"/>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ED3645C3-9272-613F-3DBE-B3CBC9A47AD3}"/>
                  </a:ext>
                </a:extLst>
              </p:cNvPr>
              <p:cNvSpPr txBox="1"/>
              <p:nvPr/>
            </p:nvSpPr>
            <p:spPr>
              <a:xfrm>
                <a:off x="471959" y="1321237"/>
                <a:ext cx="6030197" cy="2031325"/>
              </a:xfrm>
              <a:prstGeom prst="rect">
                <a:avLst/>
              </a:prstGeom>
              <a:noFill/>
            </p:spPr>
            <p:txBody>
              <a:bodyPr wrap="square" rtlCol="0">
                <a:spAutoFit/>
              </a:bodyPr>
              <a:lstStyle/>
              <a:p>
                <a:r>
                  <a:rPr lang="ja-JP" altLang="en-US" dirty="0"/>
                  <a:t>物理過程の定義</a:t>
                </a:r>
                <a:endParaRPr lang="en-US" altLang="ja-JP" dirty="0"/>
              </a:p>
              <a:p>
                <a:pPr marL="285750" indent="-285750">
                  <a:buFont typeface="Arial" panose="020B0604020202020204" pitchFamily="34" charset="0"/>
                  <a:buChar char="•"/>
                </a:pPr>
                <a:r>
                  <a:rPr lang="ja-JP" altLang="en-US" dirty="0"/>
                  <a:t>生成過程</a:t>
                </a:r>
                <a:r>
                  <a:rPr lang="en-US" altLang="ja-JP" dirty="0"/>
                  <a:t>: s-channel</a:t>
                </a:r>
                <a:r>
                  <a:rPr lang="ja-JP" altLang="en-US" dirty="0"/>
                  <a:t>の</a:t>
                </a:r>
                <a:r>
                  <a:rPr lang="en-US" altLang="ja-JP" dirty="0"/>
                  <a:t>Z</a:t>
                </a:r>
                <a:r>
                  <a:rPr lang="ja-JP" altLang="en-US" dirty="0"/>
                  <a:t>ボソンまたは仮想光子</a:t>
                </a:r>
                <a:r>
                  <a:rPr lang="en-US" altLang="ja-JP" dirty="0"/>
                  <a:t>(</a:t>
                </a:r>
                <a14:m>
                  <m:oMath xmlns:m="http://schemas.openxmlformats.org/officeDocument/2006/math">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𝛾</m:t>
                        </m:r>
                      </m:e>
                      <m:sup>
                        <m:r>
                          <a:rPr lang="en-US" altLang="ja-JP" b="0" i="1" smtClean="0">
                            <a:latin typeface="Cambria Math" panose="02040503050406030204" pitchFamily="18" charset="0"/>
                          </a:rPr>
                          <m:t>∗</m:t>
                        </m:r>
                      </m:sup>
                    </m:sSup>
                  </m:oMath>
                </a14:m>
                <a:r>
                  <a:rPr lang="en-US" altLang="ja-JP" dirty="0"/>
                  <a:t>)</a:t>
                </a:r>
                <a:r>
                  <a:rPr lang="ja-JP" altLang="en-US" dirty="0"/>
                  <a:t>交換によるレプトン対生成 </a:t>
                </a:r>
                <a:r>
                  <a:rPr lang="en-US" altLang="ja-JP" dirty="0"/>
                  <a:t>(</a:t>
                </a:r>
                <a14:m>
                  <m:oMath xmlns:m="http://schemas.openxmlformats.org/officeDocument/2006/math">
                    <m:sSup>
                      <m:sSupPr>
                        <m:ctrlPr>
                          <a:rPr lang="en-US" altLang="ja-JP" i="1" dirty="0" smtClean="0">
                            <a:latin typeface="Cambria Math" panose="02040503050406030204" pitchFamily="18" charset="0"/>
                          </a:rPr>
                        </m:ctrlPr>
                      </m:sSupPr>
                      <m:e>
                        <m:r>
                          <a:rPr lang="en-US" altLang="ja-JP" b="0" i="1" dirty="0" smtClean="0">
                            <a:latin typeface="Cambria Math" panose="02040503050406030204" pitchFamily="18" charset="0"/>
                          </a:rPr>
                          <m:t>𝑒</m:t>
                        </m:r>
                      </m:e>
                      <m:sup>
                        <m:r>
                          <a:rPr lang="en-US" altLang="ja-JP" b="0" i="1" dirty="0" smtClean="0">
                            <a:latin typeface="Cambria Math" panose="02040503050406030204" pitchFamily="18" charset="0"/>
                          </a:rPr>
                          <m:t>+</m:t>
                        </m:r>
                      </m:sup>
                    </m:sSup>
                    <m:sSup>
                      <m:sSupPr>
                        <m:ctrlPr>
                          <a:rPr lang="en-US" altLang="ja-JP" i="1" dirty="0" smtClean="0">
                            <a:latin typeface="Cambria Math" panose="02040503050406030204" pitchFamily="18" charset="0"/>
                          </a:rPr>
                        </m:ctrlPr>
                      </m:sSupPr>
                      <m:e>
                        <m:r>
                          <a:rPr lang="en-US" altLang="ja-JP" b="0" i="1" dirty="0" smtClean="0">
                            <a:latin typeface="Cambria Math" panose="02040503050406030204" pitchFamily="18" charset="0"/>
                          </a:rPr>
                          <m:t>𝑒</m:t>
                        </m:r>
                      </m:e>
                      <m:sup>
                        <m:r>
                          <a:rPr lang="en-US" altLang="ja-JP" b="0" i="1" dirty="0" smtClean="0">
                            <a:latin typeface="Cambria Math" panose="02040503050406030204" pitchFamily="18" charset="0"/>
                          </a:rPr>
                          <m:t>−</m:t>
                        </m:r>
                      </m:sup>
                    </m:sSup>
                    <m:r>
                      <a:rPr lang="en-US" altLang="ja-JP" i="1" dirty="0" smtClean="0">
                        <a:latin typeface="Cambria Math" panose="02040503050406030204" pitchFamily="18" charset="0"/>
                      </a:rPr>
                      <m:t> </m:t>
                    </m:r>
                    <m:r>
                      <a:rPr lang="en-US" altLang="ja-JP" i="1" dirty="0" smtClean="0">
                        <a:latin typeface="Cambria Math" panose="02040503050406030204" pitchFamily="18" charset="0"/>
                        <a:ea typeface="Cambria Math" panose="02040503050406030204" pitchFamily="18" charset="0"/>
                      </a:rPr>
                      <m:t>→</m:t>
                    </m:r>
                    <m:r>
                      <a:rPr lang="en-US" altLang="ja-JP" i="1" dirty="0" smtClean="0">
                        <a:latin typeface="Cambria Math" panose="02040503050406030204" pitchFamily="18" charset="0"/>
                      </a:rPr>
                      <m:t>𝑍</m:t>
                    </m:r>
                    <m:r>
                      <a:rPr lang="en-US" altLang="ja-JP" i="1" dirty="0" smtClean="0">
                        <a:latin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𝛾</m:t>
                        </m:r>
                      </m:e>
                      <m:sup>
                        <m:r>
                          <a:rPr lang="en-US" altLang="ja-JP" i="1">
                            <a:latin typeface="Cambria Math" panose="02040503050406030204" pitchFamily="18" charset="0"/>
                          </a:rPr>
                          <m:t>∗</m:t>
                        </m:r>
                      </m:sup>
                    </m:sSup>
                    <m:r>
                      <a:rPr lang="en-US" altLang="ja-JP" i="1" dirty="0">
                        <a:latin typeface="Cambria Math" panose="02040503050406030204" pitchFamily="18" charset="0"/>
                        <a:ea typeface="Cambria Math" panose="02040503050406030204" pitchFamily="18" charset="0"/>
                      </a:rPr>
                      <m:t>→</m:t>
                    </m:r>
                    <m:sSup>
                      <m:sSupPr>
                        <m:ctrlPr>
                          <a:rPr lang="en-US" altLang="ja-JP" i="1" dirty="0" smtClean="0">
                            <a:latin typeface="Cambria Math" panose="02040503050406030204" pitchFamily="18" charset="0"/>
                            <a:ea typeface="Cambria Math" panose="02040503050406030204" pitchFamily="18" charset="0"/>
                          </a:rPr>
                        </m:ctrlPr>
                      </m:sSupPr>
                      <m:e>
                        <m:r>
                          <a:rPr lang="en-US" altLang="ja-JP" b="0" i="1" dirty="0" smtClean="0">
                            <a:latin typeface="Cambria Math" panose="02040503050406030204" pitchFamily="18" charset="0"/>
                            <a:ea typeface="Cambria Math" panose="02040503050406030204" pitchFamily="18" charset="0"/>
                          </a:rPr>
                          <m:t>𝑙</m:t>
                        </m:r>
                      </m:e>
                      <m:sup>
                        <m:r>
                          <a:rPr lang="en-US" altLang="ja-JP" b="0" i="1" dirty="0" smtClean="0">
                            <a:latin typeface="Cambria Math" panose="02040503050406030204" pitchFamily="18" charset="0"/>
                            <a:ea typeface="Cambria Math" panose="02040503050406030204" pitchFamily="18" charset="0"/>
                          </a:rPr>
                          <m:t>+</m:t>
                        </m:r>
                      </m:sup>
                    </m:sSup>
                    <m:sSup>
                      <m:sSupPr>
                        <m:ctrlPr>
                          <a:rPr lang="en-US" altLang="ja-JP" i="1" dirty="0" smtClean="0">
                            <a:latin typeface="Cambria Math" panose="02040503050406030204" pitchFamily="18" charset="0"/>
                            <a:ea typeface="Cambria Math" panose="02040503050406030204" pitchFamily="18" charset="0"/>
                          </a:rPr>
                        </m:ctrlPr>
                      </m:sSupPr>
                      <m:e>
                        <m:r>
                          <a:rPr lang="en-US" altLang="ja-JP" b="0" i="1" dirty="0" smtClean="0">
                            <a:latin typeface="Cambria Math" panose="02040503050406030204" pitchFamily="18" charset="0"/>
                            <a:ea typeface="Cambria Math" panose="02040503050406030204" pitchFamily="18" charset="0"/>
                          </a:rPr>
                          <m:t>𝑙</m:t>
                        </m:r>
                      </m:e>
                      <m:sup>
                        <m:r>
                          <a:rPr lang="en-US" altLang="ja-JP" b="0" i="1" dirty="0" smtClean="0">
                            <a:latin typeface="Cambria Math" panose="02040503050406030204" pitchFamily="18" charset="0"/>
                            <a:ea typeface="Cambria Math" panose="02040503050406030204" pitchFamily="18" charset="0"/>
                          </a:rPr>
                          <m:t>−</m:t>
                        </m:r>
                      </m:sup>
                    </m:sSup>
                    <m:r>
                      <a:rPr lang="en-US" altLang="ja-JP" i="1" dirty="0" smtClean="0">
                        <a:latin typeface="Cambria Math" panose="02040503050406030204" pitchFamily="18" charset="0"/>
                      </a:rPr>
                      <m:t> </m:t>
                    </m:r>
                  </m:oMath>
                </a14:m>
                <a:r>
                  <a:rPr lang="en-US" altLang="ja-JP" dirty="0"/>
                  <a:t>) ※Bhabha</a:t>
                </a:r>
                <a:r>
                  <a:rPr lang="ja-JP" altLang="en-US" dirty="0"/>
                  <a:t>散乱等の場合は</a:t>
                </a:r>
                <a:r>
                  <a:rPr lang="en-US" altLang="ja-JP" dirty="0"/>
                  <a:t>t-channel</a:t>
                </a:r>
                <a:r>
                  <a:rPr lang="ja-JP" altLang="en-US" dirty="0"/>
                  <a:t>も寄与する。</a:t>
                </a:r>
                <a:endParaRPr lang="en-US" altLang="ja-JP" dirty="0"/>
              </a:p>
              <a:p>
                <a:pPr marL="285750" indent="-285750">
                  <a:buFont typeface="Arial" panose="020B0604020202020204" pitchFamily="34" charset="0"/>
                  <a:buChar char="•"/>
                </a:pPr>
                <a:r>
                  <a:rPr lang="ja-JP" altLang="en-US" dirty="0"/>
                  <a:t>特徴</a:t>
                </a:r>
                <a:r>
                  <a:rPr lang="en-US" altLang="ja-JP" dirty="0"/>
                  <a:t>:</a:t>
                </a:r>
                <a:r>
                  <a:rPr lang="ja-JP" altLang="en-US" dirty="0"/>
                  <a:t>終状態にハドロンジェットを持たず、背中合わせ</a:t>
                </a:r>
                <a:r>
                  <a:rPr lang="en-US" altLang="ja-JP" dirty="0"/>
                  <a:t>(Back-to-back)</a:t>
                </a:r>
                <a:r>
                  <a:rPr lang="ja-JP" altLang="en-US" dirty="0"/>
                  <a:t>に放出される</a:t>
                </a:r>
                <a:r>
                  <a:rPr lang="en-US" altLang="ja-JP" dirty="0"/>
                  <a:t>2</a:t>
                </a:r>
                <a:r>
                  <a:rPr lang="ja-JP" altLang="en-US" dirty="0"/>
                  <a:t>本の高運動量な孤立レプトン（</a:t>
                </a:r>
                <a14:m>
                  <m:oMath xmlns:m="http://schemas.openxmlformats.org/officeDocument/2006/math">
                    <m:r>
                      <a:rPr lang="en-US" altLang="ja-JP" i="1">
                        <a:latin typeface="Cambria Math" panose="02040503050406030204" pitchFamily="18" charset="0"/>
                      </a:rPr>
                      <m:t>𝑒</m:t>
                    </m:r>
                    <m:r>
                      <a:rPr lang="en-US" altLang="ja-JP" i="1">
                        <a:latin typeface="Cambria Math" panose="02040503050406030204" pitchFamily="18" charset="0"/>
                      </a:rPr>
                      <m:t>,</m:t>
                    </m:r>
                    <m:r>
                      <a:rPr lang="ja-JP" altLang="en-US" i="1">
                        <a:latin typeface="Cambria Math" panose="02040503050406030204" pitchFamily="18" charset="0"/>
                      </a:rPr>
                      <m:t>𝜇</m:t>
                    </m:r>
                    <m:r>
                      <a:rPr lang="en-US" altLang="ja-JP" i="1">
                        <a:latin typeface="Cambria Math" panose="02040503050406030204" pitchFamily="18" charset="0"/>
                      </a:rPr>
                      <m:t>,</m:t>
                    </m:r>
                    <m:r>
                      <a:rPr lang="ja-JP" altLang="en-US" i="1">
                        <a:latin typeface="Cambria Math" panose="02040503050406030204" pitchFamily="18" charset="0"/>
                      </a:rPr>
                      <m:t>𝜏</m:t>
                    </m:r>
                  </m:oMath>
                </a14:m>
                <a:r>
                  <a:rPr lang="ja-JP" altLang="en-US" dirty="0"/>
                  <a:t>）が存在する事象。</a:t>
                </a:r>
                <a:endParaRPr kumimoji="1" lang="ja-JP" altLang="en-US" dirty="0"/>
              </a:p>
            </p:txBody>
          </p:sp>
        </mc:Choice>
        <mc:Fallback xmlns="">
          <p:sp>
            <p:nvSpPr>
              <p:cNvPr id="11" name="テキスト ボックス 10">
                <a:extLst>
                  <a:ext uri="{FF2B5EF4-FFF2-40B4-BE49-F238E27FC236}">
                    <a16:creationId xmlns:a16="http://schemas.microsoft.com/office/drawing/2014/main" id="{ED3645C3-9272-613F-3DBE-B3CBC9A47AD3}"/>
                  </a:ext>
                </a:extLst>
              </p:cNvPr>
              <p:cNvSpPr txBox="1">
                <a:spLocks noRot="1" noChangeAspect="1" noMove="1" noResize="1" noEditPoints="1" noAdjustHandles="1" noChangeArrowheads="1" noChangeShapeType="1" noTextEdit="1"/>
              </p:cNvSpPr>
              <p:nvPr/>
            </p:nvSpPr>
            <p:spPr>
              <a:xfrm>
                <a:off x="471959" y="1321237"/>
                <a:ext cx="6030197" cy="2031325"/>
              </a:xfrm>
              <a:prstGeom prst="rect">
                <a:avLst/>
              </a:prstGeom>
              <a:blipFill>
                <a:blip r:embed="rId6"/>
                <a:stretch>
                  <a:fillRect l="-808" t="-1802" r="-808" b="-420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8DD614C5-EF83-01EF-DF74-FCBDF5CAD596}"/>
                  </a:ext>
                </a:extLst>
              </p:cNvPr>
              <p:cNvSpPr txBox="1"/>
              <p:nvPr/>
            </p:nvSpPr>
            <p:spPr>
              <a:xfrm>
                <a:off x="471959" y="3389671"/>
                <a:ext cx="11045127" cy="3183179"/>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t>Hard-process Level:</a:t>
                </a:r>
                <a:br>
                  <a:rPr lang="en-US" altLang="ja-JP" dirty="0"/>
                </a:br>
                <a:r>
                  <a:rPr lang="ja-JP" altLang="en-US" dirty="0"/>
                  <a:t>ハードプロセス</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𝑙</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𝑙</m:t>
                        </m:r>
                      </m:e>
                      <m:sup>
                        <m:r>
                          <a:rPr lang="en-US" altLang="ja-JP" i="1">
                            <a:latin typeface="Cambria Math" panose="02040503050406030204" pitchFamily="18" charset="0"/>
                            <a:ea typeface="Cambria Math" panose="02040503050406030204" pitchFamily="18" charset="0"/>
                          </a:rPr>
                          <m:t>−</m:t>
                        </m:r>
                      </m:sup>
                    </m:sSup>
                  </m:oMath>
                </a14:m>
                <a:r>
                  <a:rPr lang="en-US" altLang="ja-JP" dirty="0"/>
                  <a:t>)</a:t>
                </a:r>
                <a:r>
                  <a:rPr lang="ja-JP" altLang="en-US" dirty="0"/>
                  <a:t>において、</a:t>
                </a:r>
                <a:r>
                  <a:rPr lang="en-US" altLang="ja-JP" dirty="0"/>
                  <a:t>Z</a:t>
                </a:r>
                <a:r>
                  <a:rPr lang="ja-JP" altLang="en-US" dirty="0"/>
                  <a:t>ボソンや仮想光子の崩壊から直接、純正なタウ・レプトン対</a:t>
                </a:r>
                <a14:m>
                  <m:oMath xmlns:m="http://schemas.openxmlformats.org/officeDocument/2006/math">
                    <m:r>
                      <a:rPr lang="en-US" altLang="ja-JP" b="0" i="0" smtClean="0">
                        <a:latin typeface="Cambria Math" panose="02040503050406030204" pitchFamily="18" charset="0"/>
                      </a:rPr>
                      <m:t>(</m:t>
                    </m:r>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ja-JP" altLang="en-US" i="1" smtClean="0">
                            <a:latin typeface="Cambria Math" panose="02040503050406030204" pitchFamily="18" charset="0"/>
                          </a:rPr>
                          <m:t>𝜏</m:t>
                        </m:r>
                      </m:e>
                      <m:sup>
                        <m:r>
                          <a:rPr lang="en-US" altLang="ja-JP" b="0" i="1" smtClean="0">
                            <a:latin typeface="Cambria Math" panose="02040503050406030204" pitchFamily="18" charset="0"/>
                          </a:rPr>
                          <m:t>−</m:t>
                        </m:r>
                      </m:sup>
                    </m:sSup>
                  </m:oMath>
                </a14:m>
                <a:r>
                  <a:rPr lang="en-US" altLang="ja-JP" dirty="0"/>
                  <a:t>)</a:t>
                </a:r>
                <a:r>
                  <a:rPr lang="ja-JP" altLang="en-US" dirty="0"/>
                  <a:t>が生成される</a:t>
                </a:r>
                <a:r>
                  <a:rPr lang="en-US" altLang="ja-JP"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𝑁</m:t>
                        </m:r>
                      </m:e>
                      <m:sub>
                        <m:r>
                          <a:rPr lang="ja-JP" altLang="en-US" i="1">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𝑝𝑟𝑖𝑚𝑎𝑟𝑦</m:t>
                        </m:r>
                      </m:sub>
                    </m:sSub>
                    <m:r>
                      <a:rPr lang="en-US" altLang="ja-JP" b="0" i="1" smtClean="0">
                        <a:latin typeface="Cambria Math" panose="02040503050406030204" pitchFamily="18" charset="0"/>
                      </a:rPr>
                      <m:t>=2</m:t>
                    </m:r>
                  </m:oMath>
                </a14:m>
                <a:r>
                  <a:rPr lang="en-US" altLang="ja-JP" dirty="0"/>
                  <a:t>)</a:t>
                </a:r>
                <a:r>
                  <a:rPr lang="ja-JP" altLang="en-US" dirty="0"/>
                  <a:t>。電子対</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i="1">
                            <a:latin typeface="Cambria Math" panose="02040503050406030204" pitchFamily="18" charset="0"/>
                          </a:rPr>
                          <m:t>−</m:t>
                        </m:r>
                      </m:sup>
                    </m:sSup>
                  </m:oMath>
                </a14:m>
                <a:r>
                  <a:rPr lang="en-US" altLang="ja-JP" dirty="0"/>
                  <a:t>)</a:t>
                </a:r>
                <a:r>
                  <a:rPr lang="ja-JP" altLang="en-US" dirty="0"/>
                  <a:t>ミューオン対</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ja-JP" altLang="en-US" i="1" smtClean="0">
                            <a:latin typeface="Cambria Math" panose="02040503050406030204" pitchFamily="18" charset="0"/>
                          </a:rPr>
                          <m:t>𝜇</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smtClean="0">
                            <a:latin typeface="Cambria Math" panose="02040503050406030204" pitchFamily="18" charset="0"/>
                          </a:rPr>
                          <m:t>𝜇</m:t>
                        </m:r>
                      </m:e>
                      <m:sup>
                        <m:r>
                          <a:rPr lang="en-US" altLang="ja-JP" i="1">
                            <a:latin typeface="Cambria Math" panose="02040503050406030204" pitchFamily="18" charset="0"/>
                          </a:rPr>
                          <m:t>−</m:t>
                        </m:r>
                      </m:sup>
                    </m:sSup>
                  </m:oMath>
                </a14:m>
                <a:r>
                  <a:rPr lang="en-US" altLang="ja-JP" dirty="0"/>
                  <a:t>)</a:t>
                </a:r>
                <a:r>
                  <a:rPr lang="ja-JP" altLang="en-US" dirty="0"/>
                  <a:t>が生成されるときもある</a:t>
                </a:r>
                <a:r>
                  <a:rPr lang="en-US" altLang="ja-JP"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𝑁</m:t>
                        </m:r>
                      </m:e>
                      <m:sub>
                        <m:r>
                          <a:rPr lang="ja-JP" altLang="en-US" i="1">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𝑝𝑟𝑖𝑚𝑎𝑟𝑦</m:t>
                        </m:r>
                      </m:sub>
                    </m:sSub>
                    <m:r>
                      <a:rPr lang="en-US" altLang="ja-JP" i="1">
                        <a:latin typeface="Cambria Math" panose="02040503050406030204" pitchFamily="18" charset="0"/>
                      </a:rPr>
                      <m:t>=</m:t>
                    </m:r>
                    <m:r>
                      <a:rPr lang="en-US" altLang="ja-JP" b="0" i="1" smtClean="0">
                        <a:latin typeface="Cambria Math" panose="02040503050406030204" pitchFamily="18" charset="0"/>
                      </a:rPr>
                      <m:t>0</m:t>
                    </m:r>
                  </m:oMath>
                </a14:m>
                <a:r>
                  <a:rPr lang="en-US" altLang="ja-JP" dirty="0"/>
                  <a:t>) </a:t>
                </a:r>
                <a:r>
                  <a:rPr lang="ja-JP" altLang="en-US" dirty="0"/>
                  <a:t>。</a:t>
                </a:r>
                <a:endParaRPr lang="en-US" altLang="ja-JP" dirty="0"/>
              </a:p>
              <a:p>
                <a:pPr marL="285750" indent="-285750">
                  <a:buFont typeface="Arial" panose="020B0604020202020204" pitchFamily="34" charset="0"/>
                  <a:buChar char="•"/>
                </a:pPr>
                <a:r>
                  <a:rPr lang="en-US" altLang="ja-JP" dirty="0"/>
                  <a:t>Reconstruction-level expectation :</a:t>
                </a:r>
                <a:br>
                  <a:rPr lang="en-US" altLang="ja-JP" dirty="0"/>
                </a:br>
                <a:r>
                  <a:rPr lang="en-US" altLang="ja-JP" dirty="0" err="1"/>
                  <a:t>TauFinder</a:t>
                </a:r>
                <a:r>
                  <a:rPr lang="ja-JP" altLang="en-US" dirty="0"/>
                  <a:t>はこれら真のタウを高い効率で同定</a:t>
                </a:r>
                <a:r>
                  <a:rPr lang="en-US" altLang="ja-JP" dirty="0"/>
                  <a:t>(Tagging)</a:t>
                </a:r>
                <a:r>
                  <a:rPr lang="ja-JP" altLang="en-US" dirty="0"/>
                  <a:t>することが期待される。一方で、ジェットが存在しないためクォークの誤認</a:t>
                </a:r>
                <a:r>
                  <a:rPr lang="en-US" altLang="ja-JP" dirty="0"/>
                  <a:t>(Hadronic Fake)</a:t>
                </a:r>
                <a:r>
                  <a:rPr lang="ja-JP" altLang="en-US" dirty="0"/>
                  <a:t>は抑制されるが、終状態の電子・ミューオンをタウと誤認</a:t>
                </a:r>
                <a:r>
                  <a:rPr lang="en-US" altLang="ja-JP" dirty="0"/>
                  <a:t>(Leptonic Fake)</a:t>
                </a:r>
                <a:r>
                  <a:rPr lang="ja-JP" altLang="en-US" dirty="0"/>
                  <a:t>するリスクが支配的となる。</a:t>
                </a:r>
                <a:endParaRPr lang="en-US" altLang="ja-JP" dirty="0"/>
              </a:p>
              <a:p>
                <a:pPr marL="285750" indent="-285750">
                  <a:buFont typeface="Arial" panose="020B0604020202020204" pitchFamily="34" charset="0"/>
                  <a:buChar char="•"/>
                </a:pPr>
                <a:r>
                  <a:rPr lang="en-US" altLang="ja-JP" dirty="0"/>
                  <a:t>Caveat :</a:t>
                </a:r>
                <a:br>
                  <a:rPr lang="en-US" altLang="ja-JP" dirty="0"/>
                </a:br>
                <a:r>
                  <a:rPr lang="ja-JP" altLang="en-US" dirty="0"/>
                  <a:t>本サンプルは純正なタウペアを豊富に含むため、タウ同定アルゴリズムのシグナル受容効率</a:t>
                </a:r>
                <a:r>
                  <a:rPr lang="en-US" altLang="ja-JP" dirty="0"/>
                  <a:t>(Signal Acceptance)</a:t>
                </a:r>
                <a:r>
                  <a:rPr lang="ja-JP" altLang="en-US" dirty="0"/>
                  <a:t>を評価・最適化するためのベンチマーク</a:t>
                </a:r>
                <a:r>
                  <a:rPr lang="en-US" altLang="ja-JP" dirty="0"/>
                  <a:t>(Standard Candle)</a:t>
                </a:r>
                <a:r>
                  <a:rPr lang="ja-JP" altLang="en-US" dirty="0"/>
                  <a:t>として利用できる。</a:t>
                </a:r>
                <a:endParaRPr kumimoji="1" lang="ja-JP" altLang="en-US" dirty="0"/>
              </a:p>
            </p:txBody>
          </p:sp>
        </mc:Choice>
        <mc:Fallback xmlns="">
          <p:sp>
            <p:nvSpPr>
              <p:cNvPr id="12" name="テキスト ボックス 11">
                <a:extLst>
                  <a:ext uri="{FF2B5EF4-FFF2-40B4-BE49-F238E27FC236}">
                    <a16:creationId xmlns:a16="http://schemas.microsoft.com/office/drawing/2014/main" id="{8DD614C5-EF83-01EF-DF74-FCBDF5CAD596}"/>
                  </a:ext>
                </a:extLst>
              </p:cNvPr>
              <p:cNvSpPr txBox="1">
                <a:spLocks noRot="1" noChangeAspect="1" noMove="1" noResize="1" noEditPoints="1" noAdjustHandles="1" noChangeArrowheads="1" noChangeShapeType="1" noTextEdit="1"/>
              </p:cNvSpPr>
              <p:nvPr/>
            </p:nvSpPr>
            <p:spPr>
              <a:xfrm>
                <a:off x="471959" y="3389671"/>
                <a:ext cx="11045127" cy="3183179"/>
              </a:xfrm>
              <a:prstGeom prst="rect">
                <a:avLst/>
              </a:prstGeom>
              <a:blipFill>
                <a:blip r:embed="rId7"/>
                <a:stretch>
                  <a:fillRect l="-331" t="-958" r="-497" b="-229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011828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7B9B6-9FE0-4C7C-3C04-403D7207994C}"/>
            </a:ext>
          </a:extLst>
        </p:cNvPr>
        <p:cNvGrpSpPr/>
        <p:nvPr/>
      </p:nvGrpSpPr>
      <p:grpSpPr>
        <a:xfrm>
          <a:off x="0" y="0"/>
          <a:ext cx="0" cy="0"/>
          <a:chOff x="0" y="0"/>
          <a:chExt cx="0" cy="0"/>
        </a:xfrm>
      </p:grpSpPr>
      <p:pic>
        <p:nvPicPr>
          <p:cNvPr id="8" name="図 7">
            <a:extLst>
              <a:ext uri="{FF2B5EF4-FFF2-40B4-BE49-F238E27FC236}">
                <a16:creationId xmlns:a16="http://schemas.microsoft.com/office/drawing/2014/main" id="{8F5C240E-CA91-4F8E-DF65-93DB70D15A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0477" y="3260818"/>
            <a:ext cx="5178365" cy="3531378"/>
          </a:xfrm>
          <a:prstGeom prst="rect">
            <a:avLst/>
          </a:prstGeom>
        </p:spPr>
      </p:pic>
      <p:pic>
        <p:nvPicPr>
          <p:cNvPr id="7" name="コンテンツ プレースホルダー 4">
            <a:extLst>
              <a:ext uri="{FF2B5EF4-FFF2-40B4-BE49-F238E27FC236}">
                <a16:creationId xmlns:a16="http://schemas.microsoft.com/office/drawing/2014/main" id="{D8AEDCDB-45C4-C2AB-B934-9E16DCED06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546" y="3385871"/>
            <a:ext cx="4825753" cy="3290914"/>
          </a:xfrm>
          <a:prstGeom prst="rect">
            <a:avLst/>
          </a:prstGeom>
        </p:spPr>
      </p:pic>
      <p:sp>
        <p:nvSpPr>
          <p:cNvPr id="2" name="タイトル 1">
            <a:extLst>
              <a:ext uri="{FF2B5EF4-FFF2-40B4-BE49-F238E27FC236}">
                <a16:creationId xmlns:a16="http://schemas.microsoft.com/office/drawing/2014/main" id="{29A19AFE-5DF3-417F-BB27-5B9BF62FB4EE}"/>
              </a:ext>
            </a:extLst>
          </p:cNvPr>
          <p:cNvSpPr>
            <a:spLocks noGrp="1"/>
          </p:cNvSpPr>
          <p:nvPr>
            <p:ph type="title"/>
          </p:nvPr>
        </p:nvSpPr>
        <p:spPr>
          <a:xfrm>
            <a:off x="423511" y="236470"/>
            <a:ext cx="10911038" cy="1325563"/>
          </a:xfrm>
        </p:spPr>
        <p:txBody>
          <a:bodyPr/>
          <a:lstStyle/>
          <a:p>
            <a:r>
              <a:rPr lang="en-US" altLang="ja-JP" dirty="0"/>
              <a:t>Baseline Performance: Reconstructed vs. MC Truth Multiplicity</a:t>
            </a:r>
            <a:endParaRPr kumimoji="1" lang="ja-JP" altLang="en-US" dirty="0"/>
          </a:p>
        </p:txBody>
      </p:sp>
      <mc:AlternateContent xmlns:mc="http://schemas.openxmlformats.org/markup-compatibility/2006" xmlns:a14="http://schemas.microsoft.com/office/drawing/2010/main">
        <mc:Choice Requires="a14">
          <p:sp>
            <p:nvSpPr>
              <p:cNvPr id="16" name="正方形/長方形 15">
                <a:extLst>
                  <a:ext uri="{FF2B5EF4-FFF2-40B4-BE49-F238E27FC236}">
                    <a16:creationId xmlns:a16="http://schemas.microsoft.com/office/drawing/2014/main" id="{ACD6DF36-9FD8-639E-27D0-46A78B90FA46}"/>
                  </a:ext>
                </a:extLst>
              </p:cNvPr>
              <p:cNvSpPr/>
              <p:nvPr/>
            </p:nvSpPr>
            <p:spPr>
              <a:xfrm>
                <a:off x="745144" y="1453415"/>
                <a:ext cx="8244851" cy="15207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純正なタウペア（</a:t>
                </a:r>
                <a:r>
                  <a:rPr lang="en-US" altLang="ja-JP" dirty="0"/>
                  <a:t> </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 </m:t>
                    </m:r>
                  </m:oMath>
                </a14:m>
                <a:r>
                  <a:rPr lang="ja-JP" altLang="en-US" dirty="0"/>
                  <a:t>）を豊富に含む本サンプルにおけるアルゴリズムの同定効率（</a:t>
                </a:r>
                <a:r>
                  <a:rPr lang="en-US" altLang="ja-JP" dirty="0"/>
                  <a:t>Efficiency</a:t>
                </a:r>
                <a:r>
                  <a:rPr lang="ja-JP" altLang="en-US" dirty="0"/>
                  <a:t>）および、孤立レプトン由来の</a:t>
                </a:r>
                <a:r>
                  <a:rPr lang="en-US" altLang="ja-JP" dirty="0"/>
                  <a:t>Fake-ID Rate</a:t>
                </a:r>
                <a:r>
                  <a:rPr lang="ja-JP" altLang="en-US" dirty="0"/>
                  <a:t>（誤同定率）を評価するため、多重度分布の比較を行った。</a:t>
                </a:r>
                <a:r>
                  <a:rPr lang="en-US" altLang="ja-JP" dirty="0"/>
                  <a:t>1</a:t>
                </a:r>
                <a:r>
                  <a:rPr lang="ja-JP" altLang="en-US" dirty="0"/>
                  <a:t>回の事象の中で</a:t>
                </a:r>
                <a:r>
                  <a:rPr lang="en-US" altLang="ja-JP" dirty="0" err="1"/>
                  <a:t>TauFinder</a:t>
                </a:r>
                <a:r>
                  <a:rPr lang="ja-JP" altLang="en-US" dirty="0"/>
                  <a:t>がタウだと判断したタウ候補の個数</a:t>
                </a:r>
                <a:r>
                  <a:rPr lang="en-US" altLang="ja-JP" dirty="0"/>
                  <a:t>(</a:t>
                </a:r>
                <a:r>
                  <a:rPr lang="en-US" altLang="ja-JP" dirty="0" err="1"/>
                  <a:t>n_tau</a:t>
                </a:r>
                <a:r>
                  <a:rPr lang="en-US" altLang="ja-JP" dirty="0"/>
                  <a:t>)</a:t>
                </a:r>
                <a:r>
                  <a:rPr lang="ja-JP" altLang="en-US" dirty="0"/>
                  <a:t>と、実際に</a:t>
                </a:r>
                <a:r>
                  <a:rPr lang="en-US" altLang="ja-JP" dirty="0"/>
                  <a:t>1</a:t>
                </a:r>
                <a:r>
                  <a:rPr lang="ja-JP" altLang="en-US" dirty="0"/>
                  <a:t>回の事象のうちで生成されたジェネレーターレベルでの真のタウの個数</a:t>
                </a:r>
                <a:r>
                  <a:rPr lang="en-US" altLang="ja-JP" dirty="0"/>
                  <a:t>(</a:t>
                </a:r>
                <a:r>
                  <a:rPr lang="en-US" altLang="ja-JP" dirty="0" err="1"/>
                  <a:t>n_true_tau</a:t>
                </a:r>
                <a:r>
                  <a:rPr lang="en-US" altLang="ja-JP" dirty="0"/>
                  <a:t>)</a:t>
                </a:r>
                <a:r>
                  <a:rPr lang="ja-JP" altLang="en-US" dirty="0"/>
                  <a:t>を比較した。</a:t>
                </a:r>
              </a:p>
            </p:txBody>
          </p:sp>
        </mc:Choice>
        <mc:Fallback xmlns="">
          <p:sp>
            <p:nvSpPr>
              <p:cNvPr id="16" name="正方形/長方形 15">
                <a:extLst>
                  <a:ext uri="{FF2B5EF4-FFF2-40B4-BE49-F238E27FC236}">
                    <a16:creationId xmlns:a16="http://schemas.microsoft.com/office/drawing/2014/main" id="{ACD6DF36-9FD8-639E-27D0-46A78B90FA46}"/>
                  </a:ext>
                </a:extLst>
              </p:cNvPr>
              <p:cNvSpPr>
                <a:spLocks noRot="1" noChangeAspect="1" noMove="1" noResize="1" noEditPoints="1" noAdjustHandles="1" noChangeArrowheads="1" noChangeShapeType="1" noTextEdit="1"/>
              </p:cNvSpPr>
              <p:nvPr/>
            </p:nvSpPr>
            <p:spPr>
              <a:xfrm>
                <a:off x="745144" y="1453415"/>
                <a:ext cx="8244851" cy="1520791"/>
              </a:xfrm>
              <a:prstGeom prst="rect">
                <a:avLst/>
              </a:prstGeom>
              <a:blipFill>
                <a:blip r:embed="rId5"/>
                <a:stretch>
                  <a:fillRect l="-516" b="-3557"/>
                </a:stretch>
              </a:blipFill>
            </p:spPr>
            <p:txBody>
              <a:bodyPr/>
              <a:lstStyle/>
              <a:p>
                <a:r>
                  <a:rPr lang="ja-JP" altLang="en-US">
                    <a:noFill/>
                  </a:rPr>
                  <a:t> </a:t>
                </a:r>
              </a:p>
            </p:txBody>
          </p:sp>
        </mc:Fallback>
      </mc:AlternateContent>
      <p:sp>
        <p:nvSpPr>
          <p:cNvPr id="21" name="テキスト ボックス 20">
            <a:extLst>
              <a:ext uri="{FF2B5EF4-FFF2-40B4-BE49-F238E27FC236}">
                <a16:creationId xmlns:a16="http://schemas.microsoft.com/office/drawing/2014/main" id="{6B243F33-3A92-E54C-F135-DB149F424579}"/>
              </a:ext>
            </a:extLst>
          </p:cNvPr>
          <p:cNvSpPr txBox="1"/>
          <p:nvPr/>
        </p:nvSpPr>
        <p:spPr>
          <a:xfrm>
            <a:off x="3020160" y="2871146"/>
            <a:ext cx="3021623" cy="646331"/>
          </a:xfrm>
          <a:prstGeom prst="rect">
            <a:avLst/>
          </a:prstGeom>
          <a:noFill/>
        </p:spPr>
        <p:txBody>
          <a:bodyPr wrap="square" rtlCol="0">
            <a:spAutoFit/>
          </a:bodyPr>
          <a:lstStyle/>
          <a:p>
            <a:r>
              <a:rPr lang="fr-FR" altLang="ja-JP" dirty="0"/>
              <a:t>Reconstructed Tau Multiplicity (n_tau, reco)</a:t>
            </a:r>
            <a:endParaRPr kumimoji="1" lang="ja-JP" altLang="en-US" dirty="0"/>
          </a:p>
        </p:txBody>
      </p:sp>
      <p:sp>
        <p:nvSpPr>
          <p:cNvPr id="22" name="テキスト ボックス 21">
            <a:extLst>
              <a:ext uri="{FF2B5EF4-FFF2-40B4-BE49-F238E27FC236}">
                <a16:creationId xmlns:a16="http://schemas.microsoft.com/office/drawing/2014/main" id="{47FB3BCA-D526-ADB7-8EE2-45B0C2351A91}"/>
              </a:ext>
            </a:extLst>
          </p:cNvPr>
          <p:cNvSpPr txBox="1"/>
          <p:nvPr/>
        </p:nvSpPr>
        <p:spPr>
          <a:xfrm>
            <a:off x="133709" y="3244334"/>
            <a:ext cx="1222873" cy="369332"/>
          </a:xfrm>
          <a:prstGeom prst="rect">
            <a:avLst/>
          </a:prstGeom>
          <a:noFill/>
        </p:spPr>
        <p:txBody>
          <a:bodyPr wrap="square" rtlCol="0">
            <a:spAutoFit/>
          </a:bodyPr>
          <a:lstStyle/>
          <a:p>
            <a:r>
              <a:rPr kumimoji="1" lang="ja-JP" altLang="en-US" dirty="0"/>
              <a:t>事象の数</a:t>
            </a:r>
          </a:p>
        </p:txBody>
      </p:sp>
      <p:sp>
        <p:nvSpPr>
          <p:cNvPr id="23" name="テキスト ボックス 22">
            <a:extLst>
              <a:ext uri="{FF2B5EF4-FFF2-40B4-BE49-F238E27FC236}">
                <a16:creationId xmlns:a16="http://schemas.microsoft.com/office/drawing/2014/main" id="{CB79300A-1D87-246C-BF2D-34CD444C1586}"/>
              </a:ext>
            </a:extLst>
          </p:cNvPr>
          <p:cNvSpPr txBox="1"/>
          <p:nvPr/>
        </p:nvSpPr>
        <p:spPr>
          <a:xfrm>
            <a:off x="6476319" y="3145093"/>
            <a:ext cx="1222873" cy="369332"/>
          </a:xfrm>
          <a:prstGeom prst="rect">
            <a:avLst/>
          </a:prstGeom>
          <a:noFill/>
        </p:spPr>
        <p:txBody>
          <a:bodyPr wrap="square" rtlCol="0">
            <a:spAutoFit/>
          </a:bodyPr>
          <a:lstStyle/>
          <a:p>
            <a:r>
              <a:rPr kumimoji="1" lang="ja-JP" altLang="en-US" dirty="0"/>
              <a:t>事象の数</a:t>
            </a:r>
          </a:p>
        </p:txBody>
      </p:sp>
      <p:sp>
        <p:nvSpPr>
          <p:cNvPr id="24" name="テキスト ボックス 23">
            <a:extLst>
              <a:ext uri="{FF2B5EF4-FFF2-40B4-BE49-F238E27FC236}">
                <a16:creationId xmlns:a16="http://schemas.microsoft.com/office/drawing/2014/main" id="{0E4242B4-06CD-615D-08E7-0B4E3E54336C}"/>
              </a:ext>
            </a:extLst>
          </p:cNvPr>
          <p:cNvSpPr txBox="1"/>
          <p:nvPr/>
        </p:nvSpPr>
        <p:spPr>
          <a:xfrm>
            <a:off x="666522" y="6539563"/>
            <a:ext cx="4221364" cy="369332"/>
          </a:xfrm>
          <a:prstGeom prst="rect">
            <a:avLst/>
          </a:prstGeom>
          <a:noFill/>
        </p:spPr>
        <p:txBody>
          <a:bodyPr wrap="square" rtlCol="0">
            <a:spAutoFit/>
          </a:bodyPr>
          <a:lstStyle/>
          <a:p>
            <a:r>
              <a:rPr lang="en-US" altLang="ja-JP" dirty="0"/>
              <a:t>Number of Tau Candidates / Event</a:t>
            </a:r>
            <a:endParaRPr kumimoji="1" lang="ja-JP" altLang="en-US" dirty="0"/>
          </a:p>
        </p:txBody>
      </p:sp>
      <p:sp>
        <p:nvSpPr>
          <p:cNvPr id="25" name="テキスト ボックス 24">
            <a:extLst>
              <a:ext uri="{FF2B5EF4-FFF2-40B4-BE49-F238E27FC236}">
                <a16:creationId xmlns:a16="http://schemas.microsoft.com/office/drawing/2014/main" id="{8AF33D1F-E475-6FE6-0E2C-7E715A16A09D}"/>
              </a:ext>
            </a:extLst>
          </p:cNvPr>
          <p:cNvSpPr txBox="1"/>
          <p:nvPr/>
        </p:nvSpPr>
        <p:spPr>
          <a:xfrm>
            <a:off x="8330587" y="6488668"/>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26" name="テキスト ボックス 25">
            <a:extLst>
              <a:ext uri="{FF2B5EF4-FFF2-40B4-BE49-F238E27FC236}">
                <a16:creationId xmlns:a16="http://schemas.microsoft.com/office/drawing/2014/main" id="{E69DAC72-5BED-778A-8BAB-7AC7840D9A1F}"/>
              </a:ext>
            </a:extLst>
          </p:cNvPr>
          <p:cNvSpPr txBox="1"/>
          <p:nvPr/>
        </p:nvSpPr>
        <p:spPr>
          <a:xfrm>
            <a:off x="9298004" y="2688156"/>
            <a:ext cx="2861248" cy="646331"/>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Tree>
    <p:extLst>
      <p:ext uri="{BB962C8B-B14F-4D97-AF65-F5344CB8AC3E}">
        <p14:creationId xmlns:p14="http://schemas.microsoft.com/office/powerpoint/2010/main" val="1975591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C009D-4030-3700-A2F8-3884CBDD345D}"/>
            </a:ext>
          </a:extLst>
        </p:cNvPr>
        <p:cNvGrpSpPr/>
        <p:nvPr/>
      </p:nvGrpSpPr>
      <p:grpSpPr>
        <a:xfrm>
          <a:off x="0" y="0"/>
          <a:ext cx="0" cy="0"/>
          <a:chOff x="0" y="0"/>
          <a:chExt cx="0" cy="0"/>
        </a:xfrm>
      </p:grpSpPr>
      <p:pic>
        <p:nvPicPr>
          <p:cNvPr id="3" name="コンテンツ プレースホルダー 4">
            <a:extLst>
              <a:ext uri="{FF2B5EF4-FFF2-40B4-BE49-F238E27FC236}">
                <a16:creationId xmlns:a16="http://schemas.microsoft.com/office/drawing/2014/main" id="{5A7B9C2F-31EC-40EA-5CDC-7B31C8C3D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3563" y="1832056"/>
            <a:ext cx="5151920" cy="3513344"/>
          </a:xfrm>
          <a:prstGeom prst="rect">
            <a:avLst/>
          </a:prstGeom>
        </p:spPr>
      </p:pic>
      <p:sp>
        <p:nvSpPr>
          <p:cNvPr id="2" name="タイトル 1">
            <a:extLst>
              <a:ext uri="{FF2B5EF4-FFF2-40B4-BE49-F238E27FC236}">
                <a16:creationId xmlns:a16="http://schemas.microsoft.com/office/drawing/2014/main" id="{A3DF1688-CFA0-2A6C-BB6F-232B4EB778DE}"/>
              </a:ext>
            </a:extLst>
          </p:cNvPr>
          <p:cNvSpPr>
            <a:spLocks noGrp="1"/>
          </p:cNvSpPr>
          <p:nvPr>
            <p:ph type="title"/>
          </p:nvPr>
        </p:nvSpPr>
        <p:spPr/>
        <p:txBody>
          <a:bodyPr/>
          <a:lstStyle/>
          <a:p>
            <a:r>
              <a:rPr lang="en-US" altLang="ja-JP" dirty="0"/>
              <a:t>PDG ID Composition</a:t>
            </a:r>
            <a:endParaRPr kumimoji="1" lang="ja-JP" altLang="en-US" dirty="0"/>
          </a:p>
        </p:txBody>
      </p:sp>
      <mc:AlternateContent xmlns:mc="http://schemas.openxmlformats.org/markup-compatibility/2006" xmlns:a14="http://schemas.microsoft.com/office/drawing/2010/main">
        <mc:Choice Requires="a14">
          <p:graphicFrame>
            <p:nvGraphicFramePr>
              <p:cNvPr id="4" name="コンテンツ プレースホルダー 3">
                <a:extLst>
                  <a:ext uri="{FF2B5EF4-FFF2-40B4-BE49-F238E27FC236}">
                    <a16:creationId xmlns:a16="http://schemas.microsoft.com/office/drawing/2014/main" id="{62EF9796-7C84-04AB-7457-C87C4DBE2899}"/>
                  </a:ext>
                </a:extLst>
              </p:cNvPr>
              <p:cNvGraphicFramePr>
                <a:graphicFrameLocks noGrp="1"/>
              </p:cNvGraphicFramePr>
              <p:nvPr>
                <p:ph idx="1"/>
                <p:extLst>
                  <p:ext uri="{D42A27DB-BD31-4B8C-83A1-F6EECF244321}">
                    <p14:modId xmlns:p14="http://schemas.microsoft.com/office/powerpoint/2010/main" val="1232369743"/>
                  </p:ext>
                </p:extLst>
              </p:nvPr>
            </p:nvGraphicFramePr>
            <p:xfrm>
              <a:off x="356937" y="2884405"/>
              <a:ext cx="5950819" cy="3007360"/>
            </p:xfrm>
            <a:graphic>
              <a:graphicData uri="http://schemas.openxmlformats.org/drawingml/2006/table">
                <a:tbl>
                  <a:tblPr firstRow="1" bandRow="1">
                    <a:tableStyleId>{5C22544A-7EE6-4342-B048-85BDC9FD1C3A}</a:tableStyleId>
                  </a:tblPr>
                  <a:tblGrid>
                    <a:gridCol w="1991627">
                      <a:extLst>
                        <a:ext uri="{9D8B030D-6E8A-4147-A177-3AD203B41FA5}">
                          <a16:colId xmlns:a16="http://schemas.microsoft.com/office/drawing/2014/main" val="2061539294"/>
                        </a:ext>
                      </a:extLst>
                    </a:gridCol>
                    <a:gridCol w="3959192">
                      <a:extLst>
                        <a:ext uri="{9D8B030D-6E8A-4147-A177-3AD203B41FA5}">
                          <a16:colId xmlns:a16="http://schemas.microsoft.com/office/drawing/2014/main" val="1554724668"/>
                        </a:ext>
                      </a:extLst>
                    </a:gridCol>
                  </a:tblGrid>
                  <a:tr h="370840">
                    <a:tc>
                      <a:txBody>
                        <a:bodyPr/>
                        <a:lstStyle/>
                        <a:p>
                          <a:pPr rtl="0">
                            <a:buNone/>
                          </a:pPr>
                          <a:r>
                            <a:rPr lang="en-US" b="1" dirty="0">
                              <a:solidFill>
                                <a:srgbClr val="1F1F1F"/>
                              </a:solidFill>
                              <a:effectLst/>
                              <a:latin typeface="Google Sans Text"/>
                            </a:rPr>
                            <a:t>MC Truth PDG ID</a:t>
                          </a:r>
                          <a:endParaRPr lang="en-US" dirty="0">
                            <a:solidFill>
                              <a:srgbClr val="1F1F1F"/>
                            </a:solidFill>
                            <a:effectLst/>
                            <a:latin typeface="Google Sans Text"/>
                          </a:endParaRPr>
                        </a:p>
                      </a:txBody>
                      <a:tcPr marL="76200" marR="76200" marT="50800" marB="50800" anchor="ctr"/>
                    </a:tc>
                    <a:tc>
                      <a:txBody>
                        <a:bodyPr/>
                        <a:lstStyle/>
                        <a:p>
                          <a:pPr rtl="0">
                            <a:buNone/>
                          </a:pPr>
                          <a:r>
                            <a:rPr lang="en-US" b="1">
                              <a:solidFill>
                                <a:srgbClr val="1F1F1F"/>
                              </a:solidFill>
                              <a:effectLst/>
                              <a:latin typeface="Google Sans Text"/>
                            </a:rPr>
                            <a:t>Particle Candidate</a:t>
                          </a:r>
                          <a:endParaRPr lang="en-US">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3726545624"/>
                      </a:ext>
                    </a:extLst>
                  </a:tr>
                  <a:tr h="370840">
                    <a:tc>
                      <a:txBody>
                        <a:bodyPr/>
                        <a:lstStyle/>
                        <a:p>
                          <a:pPr rtl="0">
                            <a:buNone/>
                          </a:pPr>
                          <a:r>
                            <a:rPr lang="en-US" altLang="ja-JP" dirty="0">
                              <a:solidFill>
                                <a:srgbClr val="1F1F1F"/>
                              </a:solidFill>
                              <a:effectLst/>
                              <a:latin typeface="Google Sans Text"/>
                            </a:rPr>
                            <a:t>±11</a:t>
                          </a:r>
                        </a:p>
                      </a:txBody>
                      <a:tcPr marL="76200" marR="76200" marT="50800" marB="50800" anchor="ctr"/>
                    </a:tc>
                    <a:tc>
                      <a:txBody>
                        <a:bodyPr/>
                        <a:lstStyle/>
                        <a:p>
                          <a:pPr rtl="0">
                            <a:buNone/>
                          </a:pPr>
                          <a:r>
                            <a:rPr lang="ja-JP" altLang="en-US">
                              <a:solidFill>
                                <a:srgbClr val="1F1F1F"/>
                              </a:solidFill>
                              <a:effectLst/>
                              <a:latin typeface="Google Sans Text"/>
                            </a:rPr>
                            <a:t>電子 </a:t>
                          </a:r>
                          <a:r>
                            <a:rPr lang="en-US" altLang="ja-JP">
                              <a:solidFill>
                                <a:srgbClr val="1F1F1F"/>
                              </a:solidFill>
                              <a:effectLst/>
                              <a:latin typeface="Google Sans Text"/>
                            </a:rPr>
                            <a:t>/ </a:t>
                          </a:r>
                          <a:r>
                            <a:rPr lang="ja-JP" altLang="en-US">
                              <a:solidFill>
                                <a:srgbClr val="1F1F1F"/>
                              </a:solidFill>
                              <a:effectLst/>
                              <a:latin typeface="Google Sans Text"/>
                            </a:rPr>
                            <a:t>陽電子 </a:t>
                          </a:r>
                          <a:r>
                            <a:rPr lang="en-US" altLang="ja-JP">
                              <a:solidFill>
                                <a:srgbClr val="1F1F1F"/>
                              </a:solidFill>
                              <a:effectLst/>
                              <a:latin typeface="Google Sans Text"/>
                            </a:rPr>
                            <a:t>(</a:t>
                          </a:r>
                          <a:r>
                            <a:rPr lang="en-US">
                              <a:solidFill>
                                <a:srgbClr val="1F1F1F"/>
                              </a:solidFill>
                              <a:effectLst/>
                              <a:latin typeface="Google Sans Text"/>
                            </a:rPr>
                            <a:t>Electron / Positron)</a:t>
                          </a:r>
                        </a:p>
                      </a:txBody>
                      <a:tcPr marL="76200" marR="76200" marT="50800" marB="50800" anchor="ctr"/>
                    </a:tc>
                    <a:extLst>
                      <a:ext uri="{0D108BD9-81ED-4DB2-BD59-A6C34878D82A}">
                        <a16:rowId xmlns:a16="http://schemas.microsoft.com/office/drawing/2014/main" val="1021075110"/>
                      </a:ext>
                    </a:extLst>
                  </a:tr>
                  <a:tr h="370840">
                    <a:tc>
                      <a:txBody>
                        <a:bodyPr/>
                        <a:lstStyle/>
                        <a:p>
                          <a:pPr rtl="0">
                            <a:buNone/>
                          </a:pPr>
                          <a:r>
                            <a:rPr lang="en-US" altLang="ja-JP" dirty="0">
                              <a:solidFill>
                                <a:srgbClr val="1F1F1F"/>
                              </a:solidFill>
                              <a:effectLst/>
                              <a:latin typeface="Google Sans Text"/>
                            </a:rPr>
                            <a:t>±13</a:t>
                          </a:r>
                        </a:p>
                      </a:txBody>
                      <a:tcPr marL="76200" marR="76200" marT="50800" marB="50800" anchor="ctr"/>
                    </a:tc>
                    <a:tc>
                      <a:txBody>
                        <a:bodyPr/>
                        <a:lstStyle/>
                        <a:p>
                          <a:pPr rtl="0">
                            <a:buNone/>
                          </a:pPr>
                          <a:r>
                            <a:rPr lang="ja-JP" altLang="en-US">
                              <a:solidFill>
                                <a:srgbClr val="1F1F1F"/>
                              </a:solidFill>
                              <a:effectLst/>
                              <a:latin typeface="Google Sans Text"/>
                            </a:rPr>
                            <a:t>ミューオン </a:t>
                          </a:r>
                          <a:r>
                            <a:rPr lang="en-US" altLang="ja-JP">
                              <a:solidFill>
                                <a:srgbClr val="1F1F1F"/>
                              </a:solidFill>
                              <a:effectLst/>
                              <a:latin typeface="Google Sans Text"/>
                            </a:rPr>
                            <a:t>(</a:t>
                          </a:r>
                          <a:r>
                            <a:rPr lang="en-US">
                              <a:solidFill>
                                <a:srgbClr val="1F1F1F"/>
                              </a:solidFill>
                              <a:effectLst/>
                              <a:latin typeface="Google Sans Text"/>
                            </a:rPr>
                            <a:t>Muon)</a:t>
                          </a:r>
                        </a:p>
                      </a:txBody>
                      <a:tcPr marL="76200" marR="76200" marT="50800" marB="50800" anchor="ctr"/>
                    </a:tc>
                    <a:extLst>
                      <a:ext uri="{0D108BD9-81ED-4DB2-BD59-A6C34878D82A}">
                        <a16:rowId xmlns:a16="http://schemas.microsoft.com/office/drawing/2014/main" val="907454589"/>
                      </a:ext>
                    </a:extLst>
                  </a:tr>
                  <a:tr h="370840">
                    <a:tc>
                      <a:txBody>
                        <a:bodyPr/>
                        <a:lstStyle/>
                        <a:p>
                          <a:pPr rtl="0">
                            <a:buNone/>
                          </a:pPr>
                          <a:r>
                            <a:rPr lang="en-US" altLang="ja-JP">
                              <a:solidFill>
                                <a:srgbClr val="1F1F1F"/>
                              </a:solidFill>
                              <a:effectLst/>
                              <a:latin typeface="Google Sans Text"/>
                            </a:rPr>
                            <a:t>22</a:t>
                          </a:r>
                        </a:p>
                      </a:txBody>
                      <a:tcPr marL="76200" marR="76200" marT="50800" marB="50800" anchor="ctr"/>
                    </a:tc>
                    <a:tc>
                      <a:txBody>
                        <a:bodyPr/>
                        <a:lstStyle/>
                        <a:p>
                          <a:pPr rtl="0">
                            <a:buNone/>
                          </a:pPr>
                          <a:r>
                            <a:rPr lang="ja-JP" altLang="en-US">
                              <a:solidFill>
                                <a:srgbClr val="1F1F1F"/>
                              </a:solidFill>
                              <a:effectLst/>
                              <a:latin typeface="Google Sans Text"/>
                            </a:rPr>
                            <a:t>光子 </a:t>
                          </a:r>
                          <a:r>
                            <a:rPr lang="en-US" altLang="ja-JP">
                              <a:solidFill>
                                <a:srgbClr val="1F1F1F"/>
                              </a:solidFill>
                              <a:effectLst/>
                              <a:latin typeface="Google Sans Text"/>
                            </a:rPr>
                            <a:t>(</a:t>
                          </a:r>
                          <a:r>
                            <a:rPr lang="en-US">
                              <a:solidFill>
                                <a:srgbClr val="1F1F1F"/>
                              </a:solidFill>
                              <a:effectLst/>
                              <a:latin typeface="Google Sans Text"/>
                            </a:rPr>
                            <a:t>Photon)</a:t>
                          </a:r>
                        </a:p>
                      </a:txBody>
                      <a:tcPr marL="76200" marR="76200" marT="50800" marB="50800" anchor="ctr"/>
                    </a:tc>
                    <a:extLst>
                      <a:ext uri="{0D108BD9-81ED-4DB2-BD59-A6C34878D82A}">
                        <a16:rowId xmlns:a16="http://schemas.microsoft.com/office/drawing/2014/main" val="3526586327"/>
                      </a:ext>
                    </a:extLst>
                  </a:tr>
                  <a:tr h="370840">
                    <a:tc>
                      <a:txBody>
                        <a:bodyPr/>
                        <a:lstStyle/>
                        <a:p>
                          <a:pPr rtl="0">
                            <a:buNone/>
                          </a:pPr>
                          <a:r>
                            <a:rPr lang="en-US" altLang="ja-JP" dirty="0">
                              <a:solidFill>
                                <a:srgbClr val="1F1F1F"/>
                              </a:solidFill>
                              <a:effectLst/>
                              <a:latin typeface="Google Sans Text"/>
                            </a:rPr>
                            <a:t>±211</a:t>
                          </a:r>
                        </a:p>
                      </a:txBody>
                      <a:tcPr marL="76200" marR="76200" marT="50800" marB="50800" anchor="ctr"/>
                    </a:tc>
                    <a:tc>
                      <a:txBody>
                        <a:bodyPr/>
                        <a:lstStyle/>
                        <a:p>
                          <a:pPr rtl="0">
                            <a:buNone/>
                          </a:pPr>
                          <a:r>
                            <a:rPr lang="ja-JP" altLang="en-US" dirty="0">
                              <a:solidFill>
                                <a:srgbClr val="1F1F1F"/>
                              </a:solidFill>
                              <a:effectLst/>
                            </a:rPr>
                            <a:t>荷電</a:t>
                          </a:r>
                          <a14:m>
                            <m:oMath xmlns:m="http://schemas.openxmlformats.org/officeDocument/2006/math">
                              <m:r>
                                <a:rPr lang="ja-JP" altLang="en-US" i="1" smtClean="0">
                                  <a:solidFill>
                                    <a:srgbClr val="1F1F1F"/>
                                  </a:solidFill>
                                  <a:effectLst/>
                                  <a:latin typeface="Cambria Math" panose="02040503050406030204" pitchFamily="18" charset="0"/>
                                </a:rPr>
                                <m:t>𝜋</m:t>
                              </m:r>
                            </m:oMath>
                          </a14:m>
                          <a:r>
                            <a:rPr lang="ja-JP" altLang="en-US" dirty="0">
                              <a:solidFill>
                                <a:srgbClr val="1F1F1F"/>
                              </a:solidFill>
                              <a:effectLst/>
                              <a:latin typeface="Google Sans Text"/>
                            </a:rPr>
                            <a:t>中間子 </a:t>
                          </a:r>
                          <a:r>
                            <a:rPr lang="en-US" altLang="ja-JP" dirty="0">
                              <a:solidFill>
                                <a:srgbClr val="1F1F1F"/>
                              </a:solidFill>
                              <a:effectLst/>
                              <a:latin typeface="Google Sans Text"/>
                            </a:rPr>
                            <a:t>(</a:t>
                          </a:r>
                          <a:r>
                            <a:rPr lang="en-US" dirty="0">
                              <a:solidFill>
                                <a:srgbClr val="1F1F1F"/>
                              </a:solidFill>
                              <a:effectLst/>
                              <a:latin typeface="Google Sans Text"/>
                            </a:rPr>
                            <a:t>Pion)</a:t>
                          </a:r>
                        </a:p>
                      </a:txBody>
                      <a:tcPr marL="76200" marR="76200" marT="50800" marB="50800" anchor="ctr"/>
                    </a:tc>
                    <a:extLst>
                      <a:ext uri="{0D108BD9-81ED-4DB2-BD59-A6C34878D82A}">
                        <a16:rowId xmlns:a16="http://schemas.microsoft.com/office/drawing/2014/main" val="136289"/>
                      </a:ext>
                    </a:extLst>
                  </a:tr>
                  <a:tr h="370840">
                    <a:tc>
                      <a:txBody>
                        <a:bodyPr/>
                        <a:lstStyle/>
                        <a:p>
                          <a:pPr rtl="0">
                            <a:buNone/>
                          </a:pPr>
                          <a:r>
                            <a:rPr lang="en-US" altLang="ja-JP">
                              <a:solidFill>
                                <a:srgbClr val="1F1F1F"/>
                              </a:solidFill>
                              <a:effectLst/>
                              <a:latin typeface="Google Sans Text"/>
                            </a:rPr>
                            <a:t>±321</a:t>
                          </a:r>
                        </a:p>
                      </a:txBody>
                      <a:tcPr marL="76200" marR="76200" marT="50800" marB="50800" anchor="ctr"/>
                    </a:tc>
                    <a:tc>
                      <a:txBody>
                        <a:bodyPr/>
                        <a:lstStyle/>
                        <a:p>
                          <a:pPr rtl="0">
                            <a:buNone/>
                          </a:pPr>
                          <a:r>
                            <a:rPr lang="ja-JP" altLang="en-US" dirty="0">
                              <a:solidFill>
                                <a:srgbClr val="1F1F1F"/>
                              </a:solidFill>
                              <a:effectLst/>
                              <a:latin typeface="Google Sans Text"/>
                            </a:rPr>
                            <a:t>荷電</a:t>
                          </a:r>
                          <a:r>
                            <a:rPr lang="en-US" dirty="0">
                              <a:solidFill>
                                <a:srgbClr val="1F1F1F"/>
                              </a:solidFill>
                              <a:effectLst/>
                              <a:latin typeface="Google Sans Text"/>
                            </a:rPr>
                            <a:t>K</a:t>
                          </a:r>
                          <a:r>
                            <a:rPr lang="ja-JP" altLang="en-US" dirty="0">
                              <a:solidFill>
                                <a:srgbClr val="1F1F1F"/>
                              </a:solidFill>
                              <a:effectLst/>
                              <a:latin typeface="Google Sans Text"/>
                            </a:rPr>
                            <a:t>中間子 </a:t>
                          </a:r>
                          <a:r>
                            <a:rPr lang="en-US" altLang="ja-JP" dirty="0">
                              <a:solidFill>
                                <a:srgbClr val="1F1F1F"/>
                              </a:solidFill>
                              <a:effectLst/>
                              <a:latin typeface="Google Sans Text"/>
                            </a:rPr>
                            <a:t>(</a:t>
                          </a:r>
                          <a:r>
                            <a:rPr lang="en-US" dirty="0">
                              <a:solidFill>
                                <a:srgbClr val="1F1F1F"/>
                              </a:solidFill>
                              <a:effectLst/>
                              <a:latin typeface="Google Sans Text"/>
                            </a:rPr>
                            <a:t>Kaon)</a:t>
                          </a:r>
                        </a:p>
                      </a:txBody>
                      <a:tcPr marL="76200" marR="76200" marT="50800" marB="50800" anchor="ctr"/>
                    </a:tc>
                    <a:extLst>
                      <a:ext uri="{0D108BD9-81ED-4DB2-BD59-A6C34878D82A}">
                        <a16:rowId xmlns:a16="http://schemas.microsoft.com/office/drawing/2014/main" val="328208004"/>
                      </a:ext>
                    </a:extLst>
                  </a:tr>
                  <a:tr h="370840">
                    <a:tc>
                      <a:txBody>
                        <a:bodyPr/>
                        <a:lstStyle/>
                        <a:p>
                          <a:pPr rtl="0">
                            <a:buNone/>
                          </a:pPr>
                          <a:r>
                            <a:rPr lang="en-US" altLang="ja-JP">
                              <a:solidFill>
                                <a:srgbClr val="1F1F1F"/>
                              </a:solidFill>
                              <a:effectLst/>
                              <a:latin typeface="Google Sans Text"/>
                            </a:rPr>
                            <a:t>2212</a:t>
                          </a:r>
                        </a:p>
                      </a:txBody>
                      <a:tcPr marL="76200" marR="76200" marT="50800" marB="50800" anchor="ctr"/>
                    </a:tc>
                    <a:tc>
                      <a:txBody>
                        <a:bodyPr/>
                        <a:lstStyle/>
                        <a:p>
                          <a:pPr rtl="0">
                            <a:buNone/>
                          </a:pPr>
                          <a:r>
                            <a:rPr lang="ja-JP" altLang="en-US">
                              <a:solidFill>
                                <a:srgbClr val="1F1F1F"/>
                              </a:solidFill>
                              <a:effectLst/>
                              <a:latin typeface="Google Sans Text"/>
                            </a:rPr>
                            <a:t>陽子 </a:t>
                          </a:r>
                          <a:r>
                            <a:rPr lang="en-US" altLang="ja-JP">
                              <a:solidFill>
                                <a:srgbClr val="1F1F1F"/>
                              </a:solidFill>
                              <a:effectLst/>
                              <a:latin typeface="Google Sans Text"/>
                            </a:rPr>
                            <a:t>(</a:t>
                          </a:r>
                          <a:r>
                            <a:rPr lang="en-US">
                              <a:solidFill>
                                <a:srgbClr val="1F1F1F"/>
                              </a:solidFill>
                              <a:effectLst/>
                              <a:latin typeface="Google Sans Text"/>
                            </a:rPr>
                            <a:t>Proton)</a:t>
                          </a:r>
                        </a:p>
                      </a:txBody>
                      <a:tcPr marL="76200" marR="76200" marT="50800" marB="50800" anchor="ctr"/>
                    </a:tc>
                    <a:extLst>
                      <a:ext uri="{0D108BD9-81ED-4DB2-BD59-A6C34878D82A}">
                        <a16:rowId xmlns:a16="http://schemas.microsoft.com/office/drawing/2014/main" val="2621085317"/>
                      </a:ext>
                    </a:extLst>
                  </a:tr>
                  <a:tr h="370840">
                    <a:tc>
                      <a:txBody>
                        <a:bodyPr/>
                        <a:lstStyle/>
                        <a:p>
                          <a:pPr rtl="0">
                            <a:buNone/>
                          </a:pPr>
                          <a:r>
                            <a:rPr lang="en-US" altLang="ja-JP">
                              <a:solidFill>
                                <a:srgbClr val="1F1F1F"/>
                              </a:solidFill>
                              <a:effectLst/>
                              <a:latin typeface="Google Sans Text"/>
                            </a:rPr>
                            <a:t>2112</a:t>
                          </a:r>
                        </a:p>
                      </a:txBody>
                      <a:tcPr marL="76200" marR="76200" marT="50800" marB="50800" anchor="ctr"/>
                    </a:tc>
                    <a:tc>
                      <a:txBody>
                        <a:bodyPr/>
                        <a:lstStyle/>
                        <a:p>
                          <a:pPr rtl="0">
                            <a:buNone/>
                          </a:pPr>
                          <a:r>
                            <a:rPr lang="ja-JP" altLang="en-US" dirty="0">
                              <a:solidFill>
                                <a:srgbClr val="1F1F1F"/>
                              </a:solidFill>
                              <a:effectLst/>
                              <a:latin typeface="Google Sans Text"/>
                            </a:rPr>
                            <a:t>中性子 </a:t>
                          </a:r>
                          <a:r>
                            <a:rPr lang="en-US" altLang="ja-JP" dirty="0">
                              <a:solidFill>
                                <a:srgbClr val="1F1F1F"/>
                              </a:solidFill>
                              <a:effectLst/>
                              <a:latin typeface="Google Sans Text"/>
                            </a:rPr>
                            <a:t>(</a:t>
                          </a:r>
                          <a:r>
                            <a:rPr lang="en-US" dirty="0">
                              <a:solidFill>
                                <a:srgbClr val="1F1F1F"/>
                              </a:solidFill>
                              <a:effectLst/>
                              <a:latin typeface="Google Sans Text"/>
                            </a:rPr>
                            <a:t>Neutron)</a:t>
                          </a:r>
                        </a:p>
                      </a:txBody>
                      <a:tcPr marL="76200" marR="76200" marT="50800" marB="50800" anchor="ctr"/>
                    </a:tc>
                    <a:extLst>
                      <a:ext uri="{0D108BD9-81ED-4DB2-BD59-A6C34878D82A}">
                        <a16:rowId xmlns:a16="http://schemas.microsoft.com/office/drawing/2014/main" val="3269671786"/>
                      </a:ext>
                    </a:extLst>
                  </a:tr>
                </a:tbl>
              </a:graphicData>
            </a:graphic>
          </p:graphicFrame>
        </mc:Choice>
        <mc:Fallback xmlns="">
          <p:graphicFrame>
            <p:nvGraphicFramePr>
              <p:cNvPr id="4" name="コンテンツ プレースホルダー 3">
                <a:extLst>
                  <a:ext uri="{FF2B5EF4-FFF2-40B4-BE49-F238E27FC236}">
                    <a16:creationId xmlns:a16="http://schemas.microsoft.com/office/drawing/2014/main" id="{62EF9796-7C84-04AB-7457-C87C4DBE2899}"/>
                  </a:ext>
                </a:extLst>
              </p:cNvPr>
              <p:cNvGraphicFramePr>
                <a:graphicFrameLocks noGrp="1"/>
              </p:cNvGraphicFramePr>
              <p:nvPr>
                <p:ph idx="1"/>
                <p:extLst>
                  <p:ext uri="{D42A27DB-BD31-4B8C-83A1-F6EECF244321}">
                    <p14:modId xmlns:p14="http://schemas.microsoft.com/office/powerpoint/2010/main" val="1232369743"/>
                  </p:ext>
                </p:extLst>
              </p:nvPr>
            </p:nvGraphicFramePr>
            <p:xfrm>
              <a:off x="356937" y="2884405"/>
              <a:ext cx="5950819" cy="3007360"/>
            </p:xfrm>
            <a:graphic>
              <a:graphicData uri="http://schemas.openxmlformats.org/drawingml/2006/table">
                <a:tbl>
                  <a:tblPr firstRow="1" bandRow="1">
                    <a:tableStyleId>{5C22544A-7EE6-4342-B048-85BDC9FD1C3A}</a:tableStyleId>
                  </a:tblPr>
                  <a:tblGrid>
                    <a:gridCol w="1991627">
                      <a:extLst>
                        <a:ext uri="{9D8B030D-6E8A-4147-A177-3AD203B41FA5}">
                          <a16:colId xmlns:a16="http://schemas.microsoft.com/office/drawing/2014/main" val="2061539294"/>
                        </a:ext>
                      </a:extLst>
                    </a:gridCol>
                    <a:gridCol w="3959192">
                      <a:extLst>
                        <a:ext uri="{9D8B030D-6E8A-4147-A177-3AD203B41FA5}">
                          <a16:colId xmlns:a16="http://schemas.microsoft.com/office/drawing/2014/main" val="1554724668"/>
                        </a:ext>
                      </a:extLst>
                    </a:gridCol>
                  </a:tblGrid>
                  <a:tr h="375920">
                    <a:tc>
                      <a:txBody>
                        <a:bodyPr/>
                        <a:lstStyle/>
                        <a:p>
                          <a:pPr rtl="0">
                            <a:buNone/>
                          </a:pPr>
                          <a:r>
                            <a:rPr lang="en-US" b="1" dirty="0">
                              <a:solidFill>
                                <a:srgbClr val="1F1F1F"/>
                              </a:solidFill>
                              <a:effectLst/>
                              <a:latin typeface="Google Sans Text"/>
                            </a:rPr>
                            <a:t>MC Truth PDG ID</a:t>
                          </a:r>
                          <a:endParaRPr lang="en-US" dirty="0">
                            <a:solidFill>
                              <a:srgbClr val="1F1F1F"/>
                            </a:solidFill>
                            <a:effectLst/>
                            <a:latin typeface="Google Sans Text"/>
                          </a:endParaRPr>
                        </a:p>
                      </a:txBody>
                      <a:tcPr marL="76200" marR="76200" marT="50800" marB="50800" anchor="ctr"/>
                    </a:tc>
                    <a:tc>
                      <a:txBody>
                        <a:bodyPr/>
                        <a:lstStyle/>
                        <a:p>
                          <a:pPr rtl="0">
                            <a:buNone/>
                          </a:pPr>
                          <a:r>
                            <a:rPr lang="en-US" b="1">
                              <a:solidFill>
                                <a:srgbClr val="1F1F1F"/>
                              </a:solidFill>
                              <a:effectLst/>
                              <a:latin typeface="Google Sans Text"/>
                            </a:rPr>
                            <a:t>Particle Candidate</a:t>
                          </a:r>
                          <a:endParaRPr lang="en-US">
                            <a:solidFill>
                              <a:srgbClr val="1F1F1F"/>
                            </a:solidFill>
                            <a:effectLst/>
                            <a:latin typeface="Google Sans Text"/>
                          </a:endParaRPr>
                        </a:p>
                      </a:txBody>
                      <a:tcPr marL="76200" marR="76200" marT="50800" marB="50800" anchor="ctr"/>
                    </a:tc>
                    <a:extLst>
                      <a:ext uri="{0D108BD9-81ED-4DB2-BD59-A6C34878D82A}">
                        <a16:rowId xmlns:a16="http://schemas.microsoft.com/office/drawing/2014/main" val="3726545624"/>
                      </a:ext>
                    </a:extLst>
                  </a:tr>
                  <a:tr h="375920">
                    <a:tc>
                      <a:txBody>
                        <a:bodyPr/>
                        <a:lstStyle/>
                        <a:p>
                          <a:pPr rtl="0">
                            <a:buNone/>
                          </a:pPr>
                          <a:r>
                            <a:rPr lang="en-US" altLang="ja-JP" dirty="0">
                              <a:solidFill>
                                <a:srgbClr val="1F1F1F"/>
                              </a:solidFill>
                              <a:effectLst/>
                              <a:latin typeface="Google Sans Text"/>
                            </a:rPr>
                            <a:t>±11</a:t>
                          </a:r>
                        </a:p>
                      </a:txBody>
                      <a:tcPr marL="76200" marR="76200" marT="50800" marB="50800" anchor="ctr"/>
                    </a:tc>
                    <a:tc>
                      <a:txBody>
                        <a:bodyPr/>
                        <a:lstStyle/>
                        <a:p>
                          <a:pPr rtl="0">
                            <a:buNone/>
                          </a:pPr>
                          <a:r>
                            <a:rPr lang="ja-JP" altLang="en-US">
                              <a:solidFill>
                                <a:srgbClr val="1F1F1F"/>
                              </a:solidFill>
                              <a:effectLst/>
                              <a:latin typeface="Google Sans Text"/>
                            </a:rPr>
                            <a:t>電子 </a:t>
                          </a:r>
                          <a:r>
                            <a:rPr lang="en-US" altLang="ja-JP">
                              <a:solidFill>
                                <a:srgbClr val="1F1F1F"/>
                              </a:solidFill>
                              <a:effectLst/>
                              <a:latin typeface="Google Sans Text"/>
                            </a:rPr>
                            <a:t>/ </a:t>
                          </a:r>
                          <a:r>
                            <a:rPr lang="ja-JP" altLang="en-US">
                              <a:solidFill>
                                <a:srgbClr val="1F1F1F"/>
                              </a:solidFill>
                              <a:effectLst/>
                              <a:latin typeface="Google Sans Text"/>
                            </a:rPr>
                            <a:t>陽電子 </a:t>
                          </a:r>
                          <a:r>
                            <a:rPr lang="en-US" altLang="ja-JP">
                              <a:solidFill>
                                <a:srgbClr val="1F1F1F"/>
                              </a:solidFill>
                              <a:effectLst/>
                              <a:latin typeface="Google Sans Text"/>
                            </a:rPr>
                            <a:t>(</a:t>
                          </a:r>
                          <a:r>
                            <a:rPr lang="en-US">
                              <a:solidFill>
                                <a:srgbClr val="1F1F1F"/>
                              </a:solidFill>
                              <a:effectLst/>
                              <a:latin typeface="Google Sans Text"/>
                            </a:rPr>
                            <a:t>Electron / Positron)</a:t>
                          </a:r>
                        </a:p>
                      </a:txBody>
                      <a:tcPr marL="76200" marR="76200" marT="50800" marB="50800" anchor="ctr"/>
                    </a:tc>
                    <a:extLst>
                      <a:ext uri="{0D108BD9-81ED-4DB2-BD59-A6C34878D82A}">
                        <a16:rowId xmlns:a16="http://schemas.microsoft.com/office/drawing/2014/main" val="1021075110"/>
                      </a:ext>
                    </a:extLst>
                  </a:tr>
                  <a:tr h="375920">
                    <a:tc>
                      <a:txBody>
                        <a:bodyPr/>
                        <a:lstStyle/>
                        <a:p>
                          <a:pPr rtl="0">
                            <a:buNone/>
                          </a:pPr>
                          <a:r>
                            <a:rPr lang="en-US" altLang="ja-JP" dirty="0">
                              <a:solidFill>
                                <a:srgbClr val="1F1F1F"/>
                              </a:solidFill>
                              <a:effectLst/>
                              <a:latin typeface="Google Sans Text"/>
                            </a:rPr>
                            <a:t>±13</a:t>
                          </a:r>
                        </a:p>
                      </a:txBody>
                      <a:tcPr marL="76200" marR="76200" marT="50800" marB="50800" anchor="ctr"/>
                    </a:tc>
                    <a:tc>
                      <a:txBody>
                        <a:bodyPr/>
                        <a:lstStyle/>
                        <a:p>
                          <a:pPr rtl="0">
                            <a:buNone/>
                          </a:pPr>
                          <a:r>
                            <a:rPr lang="ja-JP" altLang="en-US">
                              <a:solidFill>
                                <a:srgbClr val="1F1F1F"/>
                              </a:solidFill>
                              <a:effectLst/>
                              <a:latin typeface="Google Sans Text"/>
                            </a:rPr>
                            <a:t>ミューオン </a:t>
                          </a:r>
                          <a:r>
                            <a:rPr lang="en-US" altLang="ja-JP">
                              <a:solidFill>
                                <a:srgbClr val="1F1F1F"/>
                              </a:solidFill>
                              <a:effectLst/>
                              <a:latin typeface="Google Sans Text"/>
                            </a:rPr>
                            <a:t>(</a:t>
                          </a:r>
                          <a:r>
                            <a:rPr lang="en-US">
                              <a:solidFill>
                                <a:srgbClr val="1F1F1F"/>
                              </a:solidFill>
                              <a:effectLst/>
                              <a:latin typeface="Google Sans Text"/>
                            </a:rPr>
                            <a:t>Muon)</a:t>
                          </a:r>
                        </a:p>
                      </a:txBody>
                      <a:tcPr marL="76200" marR="76200" marT="50800" marB="50800" anchor="ctr"/>
                    </a:tc>
                    <a:extLst>
                      <a:ext uri="{0D108BD9-81ED-4DB2-BD59-A6C34878D82A}">
                        <a16:rowId xmlns:a16="http://schemas.microsoft.com/office/drawing/2014/main" val="907454589"/>
                      </a:ext>
                    </a:extLst>
                  </a:tr>
                  <a:tr h="375920">
                    <a:tc>
                      <a:txBody>
                        <a:bodyPr/>
                        <a:lstStyle/>
                        <a:p>
                          <a:pPr rtl="0">
                            <a:buNone/>
                          </a:pPr>
                          <a:r>
                            <a:rPr lang="en-US" altLang="ja-JP">
                              <a:solidFill>
                                <a:srgbClr val="1F1F1F"/>
                              </a:solidFill>
                              <a:effectLst/>
                              <a:latin typeface="Google Sans Text"/>
                            </a:rPr>
                            <a:t>22</a:t>
                          </a:r>
                        </a:p>
                      </a:txBody>
                      <a:tcPr marL="76200" marR="76200" marT="50800" marB="50800" anchor="ctr"/>
                    </a:tc>
                    <a:tc>
                      <a:txBody>
                        <a:bodyPr/>
                        <a:lstStyle/>
                        <a:p>
                          <a:pPr rtl="0">
                            <a:buNone/>
                          </a:pPr>
                          <a:r>
                            <a:rPr lang="ja-JP" altLang="en-US">
                              <a:solidFill>
                                <a:srgbClr val="1F1F1F"/>
                              </a:solidFill>
                              <a:effectLst/>
                              <a:latin typeface="Google Sans Text"/>
                            </a:rPr>
                            <a:t>光子 </a:t>
                          </a:r>
                          <a:r>
                            <a:rPr lang="en-US" altLang="ja-JP">
                              <a:solidFill>
                                <a:srgbClr val="1F1F1F"/>
                              </a:solidFill>
                              <a:effectLst/>
                              <a:latin typeface="Google Sans Text"/>
                            </a:rPr>
                            <a:t>(</a:t>
                          </a:r>
                          <a:r>
                            <a:rPr lang="en-US">
                              <a:solidFill>
                                <a:srgbClr val="1F1F1F"/>
                              </a:solidFill>
                              <a:effectLst/>
                              <a:latin typeface="Google Sans Text"/>
                            </a:rPr>
                            <a:t>Photon)</a:t>
                          </a:r>
                        </a:p>
                      </a:txBody>
                      <a:tcPr marL="76200" marR="76200" marT="50800" marB="50800" anchor="ctr"/>
                    </a:tc>
                    <a:extLst>
                      <a:ext uri="{0D108BD9-81ED-4DB2-BD59-A6C34878D82A}">
                        <a16:rowId xmlns:a16="http://schemas.microsoft.com/office/drawing/2014/main" val="3526586327"/>
                      </a:ext>
                    </a:extLst>
                  </a:tr>
                  <a:tr h="375920">
                    <a:tc>
                      <a:txBody>
                        <a:bodyPr/>
                        <a:lstStyle/>
                        <a:p>
                          <a:pPr rtl="0">
                            <a:buNone/>
                          </a:pPr>
                          <a:r>
                            <a:rPr lang="en-US" altLang="ja-JP" dirty="0">
                              <a:solidFill>
                                <a:srgbClr val="1F1F1F"/>
                              </a:solidFill>
                              <a:effectLst/>
                              <a:latin typeface="Google Sans Text"/>
                            </a:rPr>
                            <a:t>±211</a:t>
                          </a:r>
                        </a:p>
                      </a:txBody>
                      <a:tcPr marL="76200" marR="76200" marT="50800" marB="50800" anchor="ctr"/>
                    </a:tc>
                    <a:tc>
                      <a:txBody>
                        <a:bodyPr/>
                        <a:lstStyle/>
                        <a:p>
                          <a:endParaRPr lang="ja-JP"/>
                        </a:p>
                      </a:txBody>
                      <a:tcPr marL="76200" marR="76200" marT="50800" marB="50800" anchor="ctr">
                        <a:blipFill>
                          <a:blip r:embed="rId4"/>
                          <a:stretch>
                            <a:fillRect l="-50462" t="-406452" r="-615" b="-324194"/>
                          </a:stretch>
                        </a:blipFill>
                      </a:tcPr>
                    </a:tc>
                    <a:extLst>
                      <a:ext uri="{0D108BD9-81ED-4DB2-BD59-A6C34878D82A}">
                        <a16:rowId xmlns:a16="http://schemas.microsoft.com/office/drawing/2014/main" val="136289"/>
                      </a:ext>
                    </a:extLst>
                  </a:tr>
                  <a:tr h="375920">
                    <a:tc>
                      <a:txBody>
                        <a:bodyPr/>
                        <a:lstStyle/>
                        <a:p>
                          <a:pPr rtl="0">
                            <a:buNone/>
                          </a:pPr>
                          <a:r>
                            <a:rPr lang="en-US" altLang="ja-JP">
                              <a:solidFill>
                                <a:srgbClr val="1F1F1F"/>
                              </a:solidFill>
                              <a:effectLst/>
                              <a:latin typeface="Google Sans Text"/>
                            </a:rPr>
                            <a:t>±321</a:t>
                          </a:r>
                        </a:p>
                      </a:txBody>
                      <a:tcPr marL="76200" marR="76200" marT="50800" marB="50800" anchor="ctr"/>
                    </a:tc>
                    <a:tc>
                      <a:txBody>
                        <a:bodyPr/>
                        <a:lstStyle/>
                        <a:p>
                          <a:pPr rtl="0">
                            <a:buNone/>
                          </a:pPr>
                          <a:r>
                            <a:rPr lang="ja-JP" altLang="en-US" dirty="0">
                              <a:solidFill>
                                <a:srgbClr val="1F1F1F"/>
                              </a:solidFill>
                              <a:effectLst/>
                              <a:latin typeface="Google Sans Text"/>
                            </a:rPr>
                            <a:t>荷電</a:t>
                          </a:r>
                          <a:r>
                            <a:rPr lang="en-US" dirty="0">
                              <a:solidFill>
                                <a:srgbClr val="1F1F1F"/>
                              </a:solidFill>
                              <a:effectLst/>
                              <a:latin typeface="Google Sans Text"/>
                            </a:rPr>
                            <a:t>K</a:t>
                          </a:r>
                          <a:r>
                            <a:rPr lang="ja-JP" altLang="en-US" dirty="0">
                              <a:solidFill>
                                <a:srgbClr val="1F1F1F"/>
                              </a:solidFill>
                              <a:effectLst/>
                              <a:latin typeface="Google Sans Text"/>
                            </a:rPr>
                            <a:t>中間子 </a:t>
                          </a:r>
                          <a:r>
                            <a:rPr lang="en-US" altLang="ja-JP" dirty="0">
                              <a:solidFill>
                                <a:srgbClr val="1F1F1F"/>
                              </a:solidFill>
                              <a:effectLst/>
                              <a:latin typeface="Google Sans Text"/>
                            </a:rPr>
                            <a:t>(</a:t>
                          </a:r>
                          <a:r>
                            <a:rPr lang="en-US" dirty="0">
                              <a:solidFill>
                                <a:srgbClr val="1F1F1F"/>
                              </a:solidFill>
                              <a:effectLst/>
                              <a:latin typeface="Google Sans Text"/>
                            </a:rPr>
                            <a:t>Kaon)</a:t>
                          </a:r>
                        </a:p>
                      </a:txBody>
                      <a:tcPr marL="76200" marR="76200" marT="50800" marB="50800" anchor="ctr"/>
                    </a:tc>
                    <a:extLst>
                      <a:ext uri="{0D108BD9-81ED-4DB2-BD59-A6C34878D82A}">
                        <a16:rowId xmlns:a16="http://schemas.microsoft.com/office/drawing/2014/main" val="328208004"/>
                      </a:ext>
                    </a:extLst>
                  </a:tr>
                  <a:tr h="375920">
                    <a:tc>
                      <a:txBody>
                        <a:bodyPr/>
                        <a:lstStyle/>
                        <a:p>
                          <a:pPr rtl="0">
                            <a:buNone/>
                          </a:pPr>
                          <a:r>
                            <a:rPr lang="en-US" altLang="ja-JP">
                              <a:solidFill>
                                <a:srgbClr val="1F1F1F"/>
                              </a:solidFill>
                              <a:effectLst/>
                              <a:latin typeface="Google Sans Text"/>
                            </a:rPr>
                            <a:t>2212</a:t>
                          </a:r>
                        </a:p>
                      </a:txBody>
                      <a:tcPr marL="76200" marR="76200" marT="50800" marB="50800" anchor="ctr"/>
                    </a:tc>
                    <a:tc>
                      <a:txBody>
                        <a:bodyPr/>
                        <a:lstStyle/>
                        <a:p>
                          <a:pPr rtl="0">
                            <a:buNone/>
                          </a:pPr>
                          <a:r>
                            <a:rPr lang="ja-JP" altLang="en-US">
                              <a:solidFill>
                                <a:srgbClr val="1F1F1F"/>
                              </a:solidFill>
                              <a:effectLst/>
                              <a:latin typeface="Google Sans Text"/>
                            </a:rPr>
                            <a:t>陽子 </a:t>
                          </a:r>
                          <a:r>
                            <a:rPr lang="en-US" altLang="ja-JP">
                              <a:solidFill>
                                <a:srgbClr val="1F1F1F"/>
                              </a:solidFill>
                              <a:effectLst/>
                              <a:latin typeface="Google Sans Text"/>
                            </a:rPr>
                            <a:t>(</a:t>
                          </a:r>
                          <a:r>
                            <a:rPr lang="en-US">
                              <a:solidFill>
                                <a:srgbClr val="1F1F1F"/>
                              </a:solidFill>
                              <a:effectLst/>
                              <a:latin typeface="Google Sans Text"/>
                            </a:rPr>
                            <a:t>Proton)</a:t>
                          </a:r>
                        </a:p>
                      </a:txBody>
                      <a:tcPr marL="76200" marR="76200" marT="50800" marB="50800" anchor="ctr"/>
                    </a:tc>
                    <a:extLst>
                      <a:ext uri="{0D108BD9-81ED-4DB2-BD59-A6C34878D82A}">
                        <a16:rowId xmlns:a16="http://schemas.microsoft.com/office/drawing/2014/main" val="2621085317"/>
                      </a:ext>
                    </a:extLst>
                  </a:tr>
                  <a:tr h="375920">
                    <a:tc>
                      <a:txBody>
                        <a:bodyPr/>
                        <a:lstStyle/>
                        <a:p>
                          <a:pPr rtl="0">
                            <a:buNone/>
                          </a:pPr>
                          <a:r>
                            <a:rPr lang="en-US" altLang="ja-JP">
                              <a:solidFill>
                                <a:srgbClr val="1F1F1F"/>
                              </a:solidFill>
                              <a:effectLst/>
                              <a:latin typeface="Google Sans Text"/>
                            </a:rPr>
                            <a:t>2112</a:t>
                          </a:r>
                        </a:p>
                      </a:txBody>
                      <a:tcPr marL="76200" marR="76200" marT="50800" marB="50800" anchor="ctr"/>
                    </a:tc>
                    <a:tc>
                      <a:txBody>
                        <a:bodyPr/>
                        <a:lstStyle/>
                        <a:p>
                          <a:pPr rtl="0">
                            <a:buNone/>
                          </a:pPr>
                          <a:r>
                            <a:rPr lang="ja-JP" altLang="en-US" dirty="0">
                              <a:solidFill>
                                <a:srgbClr val="1F1F1F"/>
                              </a:solidFill>
                              <a:effectLst/>
                              <a:latin typeface="Google Sans Text"/>
                            </a:rPr>
                            <a:t>中性子 </a:t>
                          </a:r>
                          <a:r>
                            <a:rPr lang="en-US" altLang="ja-JP" dirty="0">
                              <a:solidFill>
                                <a:srgbClr val="1F1F1F"/>
                              </a:solidFill>
                              <a:effectLst/>
                              <a:latin typeface="Google Sans Text"/>
                            </a:rPr>
                            <a:t>(</a:t>
                          </a:r>
                          <a:r>
                            <a:rPr lang="en-US" dirty="0">
                              <a:solidFill>
                                <a:srgbClr val="1F1F1F"/>
                              </a:solidFill>
                              <a:effectLst/>
                              <a:latin typeface="Google Sans Text"/>
                            </a:rPr>
                            <a:t>Neutron)</a:t>
                          </a:r>
                        </a:p>
                      </a:txBody>
                      <a:tcPr marL="76200" marR="76200" marT="50800" marB="50800" anchor="ctr"/>
                    </a:tc>
                    <a:extLst>
                      <a:ext uri="{0D108BD9-81ED-4DB2-BD59-A6C34878D82A}">
                        <a16:rowId xmlns:a16="http://schemas.microsoft.com/office/drawing/2014/main" val="3269671786"/>
                      </a:ext>
                    </a:extLst>
                  </a:tr>
                </a:tbl>
              </a:graphicData>
            </a:graphic>
          </p:graphicFrame>
        </mc:Fallback>
      </mc:AlternateContent>
      <p:sp>
        <p:nvSpPr>
          <p:cNvPr id="5" name="テキスト ボックス 4">
            <a:extLst>
              <a:ext uri="{FF2B5EF4-FFF2-40B4-BE49-F238E27FC236}">
                <a16:creationId xmlns:a16="http://schemas.microsoft.com/office/drawing/2014/main" id="{984A26D6-F3EF-8C43-48EB-E28709BE9CA1}"/>
              </a:ext>
            </a:extLst>
          </p:cNvPr>
          <p:cNvSpPr txBox="1"/>
          <p:nvPr/>
        </p:nvSpPr>
        <p:spPr>
          <a:xfrm>
            <a:off x="481263" y="1617044"/>
            <a:ext cx="6102417" cy="1477328"/>
          </a:xfrm>
          <a:prstGeom prst="rect">
            <a:avLst/>
          </a:prstGeom>
          <a:noFill/>
        </p:spPr>
        <p:txBody>
          <a:bodyPr wrap="square" rtlCol="0">
            <a:spAutoFit/>
          </a:bodyPr>
          <a:lstStyle/>
          <a:p>
            <a:r>
              <a:rPr lang="en-US" altLang="ja-JP" dirty="0"/>
              <a:t>Origin of Misidentified Reconstructed Particles</a:t>
            </a:r>
          </a:p>
          <a:p>
            <a:r>
              <a:rPr lang="en-US" altLang="ja-JP" dirty="0" err="1"/>
              <a:t>TauFinder</a:t>
            </a:r>
            <a:r>
              <a:rPr lang="ja-JP" altLang="en-US" dirty="0"/>
              <a:t>に誤同定された候補の起点となったシード軌跡</a:t>
            </a:r>
            <a:r>
              <a:rPr lang="en-US" altLang="ja-JP" dirty="0"/>
              <a:t>(Seed Track)</a:t>
            </a:r>
            <a:r>
              <a:rPr lang="ja-JP" altLang="en-US" dirty="0"/>
              <a:t>を</a:t>
            </a:r>
            <a:r>
              <a:rPr lang="en-US" altLang="ja-JP" dirty="0"/>
              <a:t>MC Truth</a:t>
            </a:r>
            <a:r>
              <a:rPr lang="ja-JP" altLang="en-US" dirty="0"/>
              <a:t>情報と紐づけ、</a:t>
            </a:r>
            <a:r>
              <a:rPr lang="en-US" altLang="ja-JP" dirty="0"/>
              <a:t>PDG ID</a:t>
            </a:r>
            <a:r>
              <a:rPr lang="ja-JP" altLang="en-US" dirty="0"/>
              <a:t>を分類・特定した。</a:t>
            </a:r>
            <a:endParaRPr lang="en-US" altLang="ja-JP" dirty="0"/>
          </a:p>
          <a:p>
            <a:endParaRPr kumimoji="1" lang="ja-JP" altLang="en-US" dirty="0"/>
          </a:p>
        </p:txBody>
      </p:sp>
      <p:sp>
        <p:nvSpPr>
          <p:cNvPr id="7" name="テキスト ボックス 6">
            <a:extLst>
              <a:ext uri="{FF2B5EF4-FFF2-40B4-BE49-F238E27FC236}">
                <a16:creationId xmlns:a16="http://schemas.microsoft.com/office/drawing/2014/main" id="{00C27980-8E57-0563-FCC9-4FE9100F2FA1}"/>
              </a:ext>
            </a:extLst>
          </p:cNvPr>
          <p:cNvSpPr txBox="1"/>
          <p:nvPr/>
        </p:nvSpPr>
        <p:spPr>
          <a:xfrm>
            <a:off x="7146063" y="1884661"/>
            <a:ext cx="1078030" cy="369332"/>
          </a:xfrm>
          <a:prstGeom prst="rect">
            <a:avLst/>
          </a:prstGeom>
          <a:noFill/>
        </p:spPr>
        <p:txBody>
          <a:bodyPr wrap="square" rtlCol="0">
            <a:spAutoFit/>
          </a:bodyPr>
          <a:lstStyle/>
          <a:p>
            <a:r>
              <a:rPr kumimoji="1" lang="ja-JP" altLang="en-US" dirty="0"/>
              <a:t>事象数</a:t>
            </a:r>
          </a:p>
        </p:txBody>
      </p:sp>
      <p:sp>
        <p:nvSpPr>
          <p:cNvPr id="8" name="テキスト ボックス 7">
            <a:extLst>
              <a:ext uri="{FF2B5EF4-FFF2-40B4-BE49-F238E27FC236}">
                <a16:creationId xmlns:a16="http://schemas.microsoft.com/office/drawing/2014/main" id="{ADA5DADA-8A28-B0DC-A1F7-5E6FCA643D0E}"/>
              </a:ext>
            </a:extLst>
          </p:cNvPr>
          <p:cNvSpPr txBox="1"/>
          <p:nvPr/>
        </p:nvSpPr>
        <p:spPr>
          <a:xfrm>
            <a:off x="10708907" y="5302102"/>
            <a:ext cx="1126156" cy="369332"/>
          </a:xfrm>
          <a:prstGeom prst="rect">
            <a:avLst/>
          </a:prstGeom>
          <a:noFill/>
        </p:spPr>
        <p:txBody>
          <a:bodyPr wrap="square" rtlCol="0">
            <a:spAutoFit/>
          </a:bodyPr>
          <a:lstStyle/>
          <a:p>
            <a:r>
              <a:rPr kumimoji="1" lang="en-US" altLang="ja-JP" dirty="0"/>
              <a:t>PDG ID</a:t>
            </a:r>
            <a:endParaRPr kumimoji="1" lang="ja-JP" altLang="en-US" dirty="0"/>
          </a:p>
        </p:txBody>
      </p:sp>
    </p:spTree>
    <p:extLst>
      <p:ext uri="{BB962C8B-B14F-4D97-AF65-F5344CB8AC3E}">
        <p14:creationId xmlns:p14="http://schemas.microsoft.com/office/powerpoint/2010/main" val="3091924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99B29C-F957-49AA-9211-EFEE591B9C28}"/>
              </a:ext>
            </a:extLst>
          </p:cNvPr>
          <p:cNvSpPr>
            <a:spLocks noGrp="1"/>
          </p:cNvSpPr>
          <p:nvPr>
            <p:ph type="title"/>
          </p:nvPr>
        </p:nvSpPr>
        <p:spPr/>
        <p:txBody>
          <a:bodyPr/>
          <a:lstStyle/>
          <a:p>
            <a:r>
              <a:rPr lang="en-US" altLang="ja-JP" dirty="0"/>
              <a:t>Activity details</a:t>
            </a:r>
            <a:endParaRPr kumimoji="1" lang="ja-JP" altLang="en-US" dirty="0"/>
          </a:p>
        </p:txBody>
      </p:sp>
      <p:sp>
        <p:nvSpPr>
          <p:cNvPr id="3" name="コンテンツ プレースホルダー 2">
            <a:extLst>
              <a:ext uri="{FF2B5EF4-FFF2-40B4-BE49-F238E27FC236}">
                <a16:creationId xmlns:a16="http://schemas.microsoft.com/office/drawing/2014/main" id="{B83243A3-9B0C-F520-FD6E-5886021055E6}"/>
              </a:ext>
            </a:extLst>
          </p:cNvPr>
          <p:cNvSpPr>
            <a:spLocks noGrp="1"/>
          </p:cNvSpPr>
          <p:nvPr>
            <p:ph idx="1"/>
          </p:nvPr>
        </p:nvSpPr>
        <p:spPr/>
        <p:txBody>
          <a:bodyPr/>
          <a:lstStyle/>
          <a:p>
            <a:r>
              <a:rPr lang="en-US" altLang="ja-JP" dirty="0"/>
              <a:t>Introducing </a:t>
            </a:r>
            <a:r>
              <a:rPr lang="en-US" altLang="ja-JP" dirty="0" err="1"/>
              <a:t>TauFinder</a:t>
            </a:r>
            <a:br>
              <a:rPr lang="en-US" altLang="ja-JP" dirty="0"/>
            </a:br>
            <a:r>
              <a:rPr lang="en-US" altLang="ja-JP" dirty="0"/>
              <a:t>(Check simulation results)</a:t>
            </a:r>
          </a:p>
        </p:txBody>
      </p:sp>
      <p:sp>
        <p:nvSpPr>
          <p:cNvPr id="4" name="正方形/長方形 3">
            <a:extLst>
              <a:ext uri="{FF2B5EF4-FFF2-40B4-BE49-F238E27FC236}">
                <a16:creationId xmlns:a16="http://schemas.microsoft.com/office/drawing/2014/main" id="{4E7A6165-D104-60A1-640B-36BF590C119E}"/>
              </a:ext>
            </a:extLst>
          </p:cNvPr>
          <p:cNvSpPr/>
          <p:nvPr/>
        </p:nvSpPr>
        <p:spPr>
          <a:xfrm>
            <a:off x="5933661" y="1331843"/>
            <a:ext cx="6062869" cy="17989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真のタウの親粒子が</a:t>
            </a:r>
            <a:r>
              <a:rPr lang="ja-JP" altLang="en-US" dirty="0"/>
              <a:t>電子</a:t>
            </a:r>
            <a:r>
              <a:rPr kumimoji="1" lang="ja-JP" altLang="en-US" dirty="0"/>
              <a:t>になってしまう（レプトン数の保存が破れている＋陽電子が記録されていない）の調査</a:t>
            </a:r>
          </a:p>
        </p:txBody>
      </p:sp>
    </p:spTree>
    <p:extLst>
      <p:ext uri="{BB962C8B-B14F-4D97-AF65-F5344CB8AC3E}">
        <p14:creationId xmlns:p14="http://schemas.microsoft.com/office/powerpoint/2010/main" val="2854523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F96A1E-9C0C-5F9C-870B-C57DAAF3C903}"/>
              </a:ext>
            </a:extLst>
          </p:cNvPr>
          <p:cNvSpPr>
            <a:spLocks noGrp="1"/>
          </p:cNvSpPr>
          <p:nvPr>
            <p:ph type="title"/>
          </p:nvPr>
        </p:nvSpPr>
        <p:spPr>
          <a:xfrm>
            <a:off x="388219" y="248025"/>
            <a:ext cx="11415562" cy="1325563"/>
          </a:xfrm>
        </p:spPr>
        <p:txBody>
          <a:bodyPr/>
          <a:lstStyle/>
          <a:p>
            <a:r>
              <a:rPr lang="en-US" altLang="ja-JP" dirty="0"/>
              <a:t>Ancestry Analysis: Origin of Genuine </a:t>
            </a:r>
            <a:r>
              <a:rPr lang="en-US" altLang="ja-JP" dirty="0" err="1"/>
              <a:t>Taus</a:t>
            </a:r>
            <a:r>
              <a:rPr lang="en-US" altLang="ja-JP" dirty="0"/>
              <a:t> in 2f_leptonic_eL_pR</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924C1558-13A0-39CE-F31F-706384F3A7E1}"/>
                  </a:ext>
                </a:extLst>
              </p:cNvPr>
              <p:cNvSpPr>
                <a:spLocks noGrp="1"/>
              </p:cNvSpPr>
              <p:nvPr>
                <p:ph idx="1"/>
              </p:nvPr>
            </p:nvSpPr>
            <p:spPr>
              <a:xfrm>
                <a:off x="510139" y="2290813"/>
                <a:ext cx="10843661" cy="4202062"/>
              </a:xfrm>
            </p:spPr>
            <p:txBody>
              <a:bodyPr>
                <a:normAutofit lnSpcReduction="10000"/>
              </a:bodyPr>
              <a:lstStyle/>
              <a:p>
                <a:r>
                  <a:rPr lang="en-US" altLang="ja-JP" dirty="0"/>
                  <a:t>Primary Prompt Production [PDG ID: 23 (Z) / 22 (</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𝛾</m:t>
                        </m:r>
                      </m:e>
                      <m:sup>
                        <m:r>
                          <a:rPr lang="en-US" altLang="ja-JP" i="1">
                            <a:latin typeface="Cambria Math" panose="02040503050406030204" pitchFamily="18" charset="0"/>
                          </a:rPr>
                          <m:t>∗</m:t>
                        </m:r>
                      </m:sup>
                    </m:sSup>
                    <m:r>
                      <a:rPr lang="en-US" altLang="ja-JP" i="1">
                        <a:latin typeface="Cambria Math" panose="02040503050406030204" pitchFamily="18" charset="0"/>
                      </a:rPr>
                      <m:t> </m:t>
                    </m:r>
                  </m:oMath>
                </a14:m>
                <a:r>
                  <a:rPr lang="en-US" altLang="ja-JP" dirty="0"/>
                  <a:t>)]</a:t>
                </a:r>
                <a:br>
                  <a:rPr lang="en-US" altLang="ja-JP" dirty="0"/>
                </a:br>
                <a:r>
                  <a:rPr lang="en-US" altLang="ja-JP" dirty="0"/>
                  <a:t>s</a:t>
                </a:r>
                <a:r>
                  <a:rPr lang="ja-JP" altLang="en-US" dirty="0"/>
                  <a:t>チャネルの</a:t>
                </a:r>
                <a:r>
                  <a:rPr lang="en-US" altLang="ja-JP" dirty="0"/>
                  <a:t>Z</a:t>
                </a:r>
                <a:r>
                  <a:rPr lang="ja-JP" altLang="en-US" dirty="0"/>
                  <a:t>ボソン共鳴または仮想光子交換（</a:t>
                </a:r>
                <a:r>
                  <a:rPr lang="en-US" altLang="ja-JP" dirty="0"/>
                  <a:t> </a:t>
                </a:r>
                <a14:m>
                  <m:oMath xmlns:m="http://schemas.openxmlformats.org/officeDocument/2006/math">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𝑒</m:t>
                        </m:r>
                      </m:e>
                      <m:sup>
                        <m:r>
                          <a:rPr lang="en-US" altLang="ja-JP" i="1" dirty="0">
                            <a:latin typeface="Cambria Math" panose="02040503050406030204" pitchFamily="18" charset="0"/>
                          </a:rPr>
                          <m:t>+</m:t>
                        </m:r>
                      </m:sup>
                    </m:sSup>
                    <m:sSup>
                      <m:sSupPr>
                        <m:ctrlPr>
                          <a:rPr lang="en-US" altLang="ja-JP" i="1" dirty="0">
                            <a:latin typeface="Cambria Math" panose="02040503050406030204" pitchFamily="18" charset="0"/>
                          </a:rPr>
                        </m:ctrlPr>
                      </m:sSupPr>
                      <m:e>
                        <m:r>
                          <a:rPr lang="en-US" altLang="ja-JP" i="1" dirty="0">
                            <a:latin typeface="Cambria Math" panose="02040503050406030204" pitchFamily="18" charset="0"/>
                          </a:rPr>
                          <m:t>𝑒</m:t>
                        </m:r>
                      </m:e>
                      <m:sup>
                        <m:r>
                          <a:rPr lang="en-US" altLang="ja-JP" i="1" dirty="0">
                            <a:latin typeface="Cambria Math" panose="02040503050406030204" pitchFamily="18" charset="0"/>
                          </a:rPr>
                          <m:t>−</m:t>
                        </m:r>
                      </m:sup>
                    </m:sSup>
                    <m:r>
                      <a:rPr lang="en-US" altLang="ja-JP" i="1" dirty="0">
                        <a:latin typeface="Cambria Math" panose="02040503050406030204" pitchFamily="18" charset="0"/>
                      </a:rPr>
                      <m:t> </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rPr>
                      <m:t>𝑍</m:t>
                    </m:r>
                    <m:r>
                      <a:rPr lang="en-US" altLang="ja-JP" i="1" dirty="0">
                        <a:latin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𝛾</m:t>
                        </m:r>
                      </m:e>
                      <m:sup>
                        <m:r>
                          <a:rPr lang="en-US" altLang="ja-JP" i="1">
                            <a:latin typeface="Cambria Math" panose="02040503050406030204" pitchFamily="18" charset="0"/>
                          </a:rPr>
                          <m:t>∗</m:t>
                        </m:r>
                      </m:sup>
                    </m:sSup>
                    <m:r>
                      <a:rPr lang="en-US" altLang="ja-JP" i="1" dirty="0">
                        <a:latin typeface="Cambria Math" panose="02040503050406030204" pitchFamily="18" charset="0"/>
                        <a:ea typeface="Cambria Math" panose="02040503050406030204" pitchFamily="18" charset="0"/>
                      </a:rPr>
                      <m:t>→</m:t>
                    </m:r>
                    <m:sSup>
                      <m:sSupPr>
                        <m:ctrlPr>
                          <a:rPr lang="en-US" altLang="ja-JP" i="1" dirty="0">
                            <a:latin typeface="Cambria Math" panose="02040503050406030204" pitchFamily="18" charset="0"/>
                            <a:ea typeface="Cambria Math" panose="02040503050406030204" pitchFamily="18" charset="0"/>
                          </a:rPr>
                        </m:ctrlPr>
                      </m:sSupPr>
                      <m:e>
                        <m:r>
                          <a:rPr lang="ja-JP" altLang="en-US" i="1" dirty="0" smtClean="0">
                            <a:latin typeface="Cambria Math" panose="02040503050406030204" pitchFamily="18" charset="0"/>
                            <a:ea typeface="Cambria Math" panose="02040503050406030204" pitchFamily="18" charset="0"/>
                          </a:rPr>
                          <m:t>𝜏</m:t>
                        </m:r>
                      </m:e>
                      <m:sup>
                        <m:r>
                          <a:rPr lang="en-US" altLang="ja-JP" i="1" dirty="0">
                            <a:latin typeface="Cambria Math" panose="02040503050406030204" pitchFamily="18" charset="0"/>
                            <a:ea typeface="Cambria Math" panose="02040503050406030204" pitchFamily="18" charset="0"/>
                          </a:rPr>
                          <m:t>+</m:t>
                        </m:r>
                      </m:sup>
                    </m:sSup>
                    <m:sSup>
                      <m:sSupPr>
                        <m:ctrlPr>
                          <a:rPr lang="en-US" altLang="ja-JP" i="1" dirty="0">
                            <a:latin typeface="Cambria Math" panose="02040503050406030204" pitchFamily="18" charset="0"/>
                            <a:ea typeface="Cambria Math" panose="02040503050406030204" pitchFamily="18" charset="0"/>
                          </a:rPr>
                        </m:ctrlPr>
                      </m:sSupPr>
                      <m:e>
                        <m:r>
                          <a:rPr lang="ja-JP" altLang="en-US" i="1" dirty="0" smtClean="0">
                            <a:latin typeface="Cambria Math" panose="02040503050406030204" pitchFamily="18" charset="0"/>
                            <a:ea typeface="Cambria Math" panose="02040503050406030204" pitchFamily="18" charset="0"/>
                          </a:rPr>
                          <m:t>𝜏</m:t>
                        </m:r>
                      </m:e>
                      <m:sup>
                        <m:r>
                          <a:rPr lang="en-US" altLang="ja-JP" i="1" dirty="0">
                            <a:latin typeface="Cambria Math" panose="02040503050406030204" pitchFamily="18" charset="0"/>
                            <a:ea typeface="Cambria Math" panose="02040503050406030204" pitchFamily="18" charset="0"/>
                          </a:rPr>
                          <m:t>−</m:t>
                        </m:r>
                      </m:sup>
                    </m:sSup>
                    <m:r>
                      <a:rPr lang="en-US" altLang="ja-JP" i="1" dirty="0">
                        <a:latin typeface="Cambria Math" panose="02040503050406030204" pitchFamily="18" charset="0"/>
                      </a:rPr>
                      <m:t> </m:t>
                    </m:r>
                  </m:oMath>
                </a14:m>
                <a:r>
                  <a:rPr lang="ja-JP" altLang="en-US" dirty="0"/>
                  <a:t>）から直接生成された、第一世代のタウ・レプトン。</a:t>
                </a:r>
                <a:endParaRPr lang="en-US" altLang="ja-JP" dirty="0"/>
              </a:p>
              <a:p>
                <a:r>
                  <a:rPr lang="en-US" altLang="ja-JP" dirty="0"/>
                  <a:t>Final State Radiation (FSR) [PDG ID: 15(</a:t>
                </a:r>
                <a14:m>
                  <m:oMath xmlns:m="http://schemas.openxmlformats.org/officeDocument/2006/math">
                    <m:r>
                      <a:rPr lang="ja-JP" altLang="en-US" i="1" dirty="0">
                        <a:latin typeface="Cambria Math" panose="02040503050406030204" pitchFamily="18" charset="0"/>
                        <a:ea typeface="Cambria Math" panose="02040503050406030204" pitchFamily="18" charset="0"/>
                      </a:rPr>
                      <m:t>𝜏</m:t>
                    </m:r>
                  </m:oMath>
                </a14:m>
                <a:r>
                  <a:rPr lang="en-US" altLang="ja-JP" dirty="0"/>
                  <a:t>)]</a:t>
                </a:r>
                <a:br>
                  <a:rPr lang="en-US" altLang="ja-JP" dirty="0"/>
                </a:br>
                <a:r>
                  <a:rPr lang="ja-JP" altLang="en-US" dirty="0"/>
                  <a:t>タウが飛行中に光子（</a:t>
                </a:r>
                <a14:m>
                  <m:oMath xmlns:m="http://schemas.openxmlformats.org/officeDocument/2006/math">
                    <m:r>
                      <a:rPr lang="ja-JP" altLang="en-US" i="1">
                        <a:latin typeface="Cambria Math" panose="02040503050406030204" pitchFamily="18" charset="0"/>
                      </a:rPr>
                      <m:t>𝛾</m:t>
                    </m:r>
                  </m:oMath>
                </a14:m>
                <a:r>
                  <a:rPr lang="ja-JP" altLang="en-US" dirty="0"/>
                  <a:t>）を放出し、エネルギーを失う過程（制動放射）。ジェネレータ（</a:t>
                </a:r>
                <a:r>
                  <a:rPr lang="en-US" altLang="ja-JP" dirty="0" err="1"/>
                  <a:t>Whizard</a:t>
                </a:r>
                <a:r>
                  <a:rPr lang="en-US" altLang="ja-JP" dirty="0"/>
                  <a:t>/Pythia</a:t>
                </a:r>
                <a:r>
                  <a:rPr lang="ja-JP" altLang="en-US" dirty="0"/>
                  <a:t>）の記録上、放射前後のタウが親娘関係としてエントリされているもの。物理的には同一粒子である。</a:t>
                </a:r>
                <a:endParaRPr lang="en-US" altLang="ja-JP" dirty="0"/>
              </a:p>
              <a:p>
                <a:r>
                  <a:rPr lang="en-US" altLang="ja-JP" dirty="0"/>
                  <a:t>Parton Fragmentation Artifacts [PDG ID: 94]</a:t>
                </a:r>
                <a:br>
                  <a:rPr lang="en-US" altLang="ja-JP" dirty="0"/>
                </a:br>
                <a:r>
                  <a:rPr lang="ja-JP" altLang="en-US" dirty="0"/>
                  <a:t>ビームストラールング由来の</a:t>
                </a:r>
                <a14:m>
                  <m:oMath xmlns:m="http://schemas.openxmlformats.org/officeDocument/2006/math">
                    <m:r>
                      <a:rPr lang="ja-JP" altLang="en-US" i="1">
                        <a:latin typeface="Cambria Math" panose="02040503050406030204" pitchFamily="18" charset="0"/>
                      </a:rPr>
                      <m:t>𝛾𝛾</m:t>
                    </m:r>
                  </m:oMath>
                </a14:m>
                <a:r>
                  <a:rPr lang="ja-JP" altLang="en-US" dirty="0"/>
                  <a:t>衝突によって重畳（</a:t>
                </a:r>
                <a:r>
                  <a:rPr lang="en-US" altLang="ja-JP" dirty="0"/>
                  <a:t>Overlay</a:t>
                </a:r>
                <a:r>
                  <a:rPr lang="ja-JP" altLang="en-US" dirty="0"/>
                  <a:t>）された背景事象内の </a:t>
                </a:r>
                <a:r>
                  <a:rPr lang="en-US" altLang="ja-JP" dirty="0"/>
                  <a:t>B </a:t>
                </a:r>
                <a:r>
                  <a:rPr lang="ja-JP" altLang="en-US" dirty="0"/>
                  <a:t>中間子崩壊。</a:t>
                </a:r>
              </a:p>
              <a:p>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924C1558-13A0-39CE-F31F-706384F3A7E1}"/>
                  </a:ext>
                </a:extLst>
              </p:cNvPr>
              <p:cNvSpPr>
                <a:spLocks noGrp="1" noRot="1" noChangeAspect="1" noMove="1" noResize="1" noEditPoints="1" noAdjustHandles="1" noChangeArrowheads="1" noChangeShapeType="1" noTextEdit="1"/>
              </p:cNvSpPr>
              <p:nvPr>
                <p:ph idx="1"/>
              </p:nvPr>
            </p:nvSpPr>
            <p:spPr>
              <a:xfrm>
                <a:off x="510139" y="2290813"/>
                <a:ext cx="10843661" cy="4202062"/>
              </a:xfrm>
              <a:blipFill>
                <a:blip r:embed="rId3"/>
                <a:stretch>
                  <a:fillRect l="-1012" t="-3193" r="-169" b="-2177"/>
                </a:stretch>
              </a:blipFill>
            </p:spPr>
            <p:txBody>
              <a:bodyPr/>
              <a:lstStyle/>
              <a:p>
                <a:r>
                  <a:rPr lang="ja-JP" altLang="en-US">
                    <a:noFill/>
                  </a:rPr>
                  <a:t> </a:t>
                </a:r>
              </a:p>
            </p:txBody>
          </p:sp>
        </mc:Fallback>
      </mc:AlternateContent>
      <p:sp>
        <p:nvSpPr>
          <p:cNvPr id="4" name="正方形/長方形 3">
            <a:extLst>
              <a:ext uri="{FF2B5EF4-FFF2-40B4-BE49-F238E27FC236}">
                <a16:creationId xmlns:a16="http://schemas.microsoft.com/office/drawing/2014/main" id="{1EA5DF2D-4846-86E8-2EF2-B0C627CAFD01}"/>
              </a:ext>
            </a:extLst>
          </p:cNvPr>
          <p:cNvSpPr/>
          <p:nvPr/>
        </p:nvSpPr>
        <p:spPr>
          <a:xfrm>
            <a:off x="615554" y="1487862"/>
            <a:ext cx="10014332" cy="6940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シミュレーションデータ（</a:t>
            </a:r>
            <a:r>
              <a:rPr lang="en-US" altLang="ja-JP" dirty="0"/>
              <a:t>MC Truth</a:t>
            </a:r>
            <a:r>
              <a:rPr lang="ja-JP" altLang="en-US" dirty="0"/>
              <a:t>）に記録されている物理的な真のタウ（</a:t>
            </a:r>
            <a:r>
              <a:rPr lang="en-US" altLang="ja-JP" dirty="0"/>
              <a:t>Genuine Tau</a:t>
            </a:r>
            <a:r>
              <a:rPr lang="ja-JP" altLang="en-US" dirty="0"/>
              <a:t>）</a:t>
            </a:r>
            <a:r>
              <a:rPr kumimoji="1" lang="ja-JP" altLang="en-US" dirty="0"/>
              <a:t>がどのように生成されているのかを知るため、タウの親粒子の</a:t>
            </a:r>
            <a:r>
              <a:rPr kumimoji="1" lang="en-US" altLang="ja-JP" dirty="0"/>
              <a:t>PDG </a:t>
            </a:r>
            <a:r>
              <a:rPr lang="en-US" altLang="ja-JP" dirty="0"/>
              <a:t>ID</a:t>
            </a:r>
            <a:r>
              <a:rPr lang="ja-JP" altLang="en-US" dirty="0"/>
              <a:t>を調べた</a:t>
            </a:r>
            <a:endParaRPr kumimoji="1" lang="ja-JP" altLang="en-US" dirty="0"/>
          </a:p>
        </p:txBody>
      </p:sp>
    </p:spTree>
    <p:extLst>
      <p:ext uri="{BB962C8B-B14F-4D97-AF65-F5344CB8AC3E}">
        <p14:creationId xmlns:p14="http://schemas.microsoft.com/office/powerpoint/2010/main" val="2869321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F5F667-A46C-4038-4E8C-A458EAFC3002}"/>
              </a:ext>
            </a:extLst>
          </p:cNvPr>
          <p:cNvSpPr>
            <a:spLocks noGrp="1"/>
          </p:cNvSpPr>
          <p:nvPr>
            <p:ph type="title"/>
          </p:nvPr>
        </p:nvSpPr>
        <p:spPr/>
        <p:txBody>
          <a:bodyPr/>
          <a:lstStyle/>
          <a:p>
            <a:r>
              <a:rPr lang="en-US" altLang="ja-JP" dirty="0"/>
              <a:t>Process Definition: </a:t>
            </a:r>
            <a:r>
              <a:rPr lang="en-US" altLang="ja-JP" dirty="0" err="1"/>
              <a:t>Higgs_tauchannel</a:t>
            </a:r>
            <a:endParaRPr kumimoji="1" lang="ja-JP" altLang="en-US" dirty="0"/>
          </a:p>
        </p:txBody>
      </p:sp>
      <p:grpSp>
        <p:nvGrpSpPr>
          <p:cNvPr id="4" name="グループ化 3">
            <a:extLst>
              <a:ext uri="{FF2B5EF4-FFF2-40B4-BE49-F238E27FC236}">
                <a16:creationId xmlns:a16="http://schemas.microsoft.com/office/drawing/2014/main" id="{BFB28340-8506-3CDF-F754-617924DEF852}"/>
              </a:ext>
            </a:extLst>
          </p:cNvPr>
          <p:cNvGrpSpPr/>
          <p:nvPr/>
        </p:nvGrpSpPr>
        <p:grpSpPr>
          <a:xfrm>
            <a:off x="6764261" y="1331139"/>
            <a:ext cx="4393597" cy="2552214"/>
            <a:chOff x="1770186" y="4477600"/>
            <a:chExt cx="3795903" cy="2040585"/>
          </a:xfrm>
        </p:grpSpPr>
        <p:sp>
          <p:nvSpPr>
            <p:cNvPr id="5" name="二等辺三角形 4">
              <a:extLst>
                <a:ext uri="{FF2B5EF4-FFF2-40B4-BE49-F238E27FC236}">
                  <a16:creationId xmlns:a16="http://schemas.microsoft.com/office/drawing/2014/main" id="{BBB3D3E7-2469-0BA0-B03A-2BD601AFE7B4}"/>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二等辺三角形 5">
              <a:extLst>
                <a:ext uri="{FF2B5EF4-FFF2-40B4-BE49-F238E27FC236}">
                  <a16:creationId xmlns:a16="http://schemas.microsoft.com/office/drawing/2014/main" id="{4FBAED1A-E794-BD5C-DC6E-102C844B3DC1}"/>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9CC7CD60-655C-2DEC-F4BB-05646F384DA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363854F4-6109-6184-D017-81CD51DC91EF}"/>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9B24F36E-51DA-1C01-5995-CDEF80421446}"/>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CA793BF2-7649-4897-83DB-999E3B95FB1F}"/>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A9317567-A2C8-09CB-F753-FB080C866743}"/>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E1F5781-2B39-76E0-BEDB-5257B88E71D4}"/>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35" name="テキスト ボックス 34">
                  <a:extLst>
                    <a:ext uri="{FF2B5EF4-FFF2-40B4-BE49-F238E27FC236}">
                      <a16:creationId xmlns:a16="http://schemas.microsoft.com/office/drawing/2014/main" id="{85BD3056-9FA0-CB39-15B7-54A85B1E5A8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8"/>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E9204F76-FB21-3E2E-25DC-EC568B0D268A}"/>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36" name="テキスト ボックス 35">
                  <a:extLst>
                    <a:ext uri="{FF2B5EF4-FFF2-40B4-BE49-F238E27FC236}">
                      <a16:creationId xmlns:a16="http://schemas.microsoft.com/office/drawing/2014/main" id="{6268A7EA-9A8E-C61E-32BE-E2F95A5F5CA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C3F675B5-CF42-18D8-6631-7036DCE58B4C}"/>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B9471A85-2856-2EBE-9E3D-5A48F6230C8E}"/>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D9639722-D8DC-5D04-7252-5C3C1B90E7CE}"/>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A8A6469E-A10A-3C0A-F233-B6E895AC9F55}"/>
                </a:ext>
              </a:extLst>
            </p:cNvPr>
            <p:cNvCxnSpPr>
              <a:cxnSpLocks/>
              <a:endCxn id="7"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9FC98200-4507-AE8A-8E9C-1AAC13DCE094}"/>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8C5DE188-F2DF-82E9-FB8F-172A1358B27B}"/>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8C4354D2-75A9-915D-1AA2-246593585A64}"/>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DDAEFE00-D280-1A35-09EC-BE6CF243393B}"/>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26E0F2CD-7B7F-FECB-54F5-D9EBC2F7532E}"/>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CD00F731-8F91-BB7B-2028-254FEF071AC9}"/>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4A26EB73-EDB1-36F5-AB4E-067F828AAA92}"/>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9E1AAF2C-DC54-30D9-16D7-89476B5BD058}"/>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05FA65EF-2B95-4675-C132-E64B8726B622}"/>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7" name="フリーフォーム: 図形 26">
              <a:extLst>
                <a:ext uri="{FF2B5EF4-FFF2-40B4-BE49-F238E27FC236}">
                  <a16:creationId xmlns:a16="http://schemas.microsoft.com/office/drawing/2014/main" id="{C0913A56-917D-D190-DD4B-EF8366B2E340}"/>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二等辺三角形 27">
              <a:extLst>
                <a:ext uri="{FF2B5EF4-FFF2-40B4-BE49-F238E27FC236}">
                  <a16:creationId xmlns:a16="http://schemas.microsoft.com/office/drawing/2014/main" id="{309F2353-1B11-39A7-28A6-6A5CF8F60B74}"/>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F054A98D-D030-54DF-2871-C3F098E212EE}"/>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4488B12E-A118-4EEC-7279-5D16D7528D5A}"/>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661F29A3-A7A6-C0A8-004B-7E3E67FE3483}"/>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B435DB14-627D-39DE-1755-4E8D83533E25}"/>
                  </a:ext>
                </a:extLst>
              </p:cNvPr>
              <p:cNvSpPr txBox="1"/>
              <p:nvPr/>
            </p:nvSpPr>
            <p:spPr>
              <a:xfrm>
                <a:off x="1034142" y="1690688"/>
                <a:ext cx="5241527" cy="1760418"/>
              </a:xfrm>
              <a:prstGeom prst="rect">
                <a:avLst/>
              </a:prstGeom>
              <a:noFill/>
            </p:spPr>
            <p:txBody>
              <a:bodyPr wrap="square" rtlCol="0">
                <a:spAutoFit/>
              </a:bodyPr>
              <a:lstStyle/>
              <a:p>
                <a:r>
                  <a:rPr kumimoji="1" lang="ja-JP" altLang="en-US" dirty="0"/>
                  <a:t>物理過程の定義</a:t>
                </a:r>
              </a:p>
              <a:p>
                <a:pPr marL="285750" indent="-285750">
                  <a:buFont typeface="Arial" panose="020B0604020202020204" pitchFamily="34" charset="0"/>
                  <a:buChar char="•"/>
                </a:pPr>
                <a:r>
                  <a:rPr kumimoji="1" lang="ja-JP" altLang="en-US" dirty="0"/>
                  <a:t>生成過程</a:t>
                </a:r>
                <a:r>
                  <a:rPr kumimoji="1" lang="en-US" altLang="ja-JP" dirty="0"/>
                  <a:t>:</a:t>
                </a:r>
                <a:r>
                  <a:rPr kumimoji="1" lang="ja-JP" altLang="en-US" dirty="0"/>
                  <a:t> </a:t>
                </a:r>
                <a:r>
                  <a:rPr kumimoji="1" lang="en-US" altLang="ja-JP" dirty="0" err="1"/>
                  <a:t>Higgsstrahlung</a:t>
                </a:r>
                <a:r>
                  <a:rPr kumimoji="1" lang="en-US" altLang="ja-JP" dirty="0"/>
                  <a:t> (ZH</a:t>
                </a:r>
                <a:r>
                  <a:rPr kumimoji="1" lang="ja-JP" altLang="en-US" dirty="0"/>
                  <a:t>生成</a:t>
                </a:r>
                <a:r>
                  <a:rPr kumimoji="1" lang="en-US" altLang="ja-JP" dirty="0"/>
                  <a:t>) </a:t>
                </a:r>
                <a:r>
                  <a:rPr kumimoji="1" lang="ja-JP" altLang="en-US" dirty="0"/>
                  <a:t>によるヒッグスボソン生成</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𝑍𝐻</m:t>
                    </m:r>
                    <m:r>
                      <a:rPr kumimoji="1" lang="en-US" altLang="ja-JP" i="1" smtClean="0">
                        <a:latin typeface="Cambria Math" panose="02040503050406030204" pitchFamily="18" charset="0"/>
                        <a:ea typeface="Cambria Math" panose="02040503050406030204" pitchFamily="18" charset="0"/>
                      </a:rPr>
                      <m:t>→</m:t>
                    </m:r>
                    <m:sSup>
                      <m:sSupPr>
                        <m:ctrlPr>
                          <a:rPr kumimoji="1" lang="en-US" altLang="ja-JP" i="1" smtClean="0">
                            <a:latin typeface="Cambria Math" panose="02040503050406030204" pitchFamily="18" charset="0"/>
                            <a:ea typeface="Cambria Math" panose="02040503050406030204" pitchFamily="18" charset="0"/>
                          </a:rPr>
                        </m:ctrlPr>
                      </m:sSupPr>
                      <m:e>
                        <m:r>
                          <a:rPr kumimoji="1" lang="ja-JP" altLang="en-US" i="1" smtClean="0">
                            <a:latin typeface="Cambria Math" panose="02040503050406030204" pitchFamily="18" charset="0"/>
                            <a:ea typeface="Cambria Math" panose="02040503050406030204" pitchFamily="18" charset="0"/>
                          </a:rPr>
                          <m:t>𝜏</m:t>
                        </m:r>
                      </m:e>
                      <m:sup>
                        <m:r>
                          <a:rPr kumimoji="1" lang="en-US" altLang="ja-JP" b="0" i="1" smtClean="0">
                            <a:latin typeface="Cambria Math" panose="02040503050406030204" pitchFamily="18" charset="0"/>
                            <a:ea typeface="Cambria Math" panose="02040503050406030204" pitchFamily="18" charset="0"/>
                          </a:rPr>
                          <m:t>+</m:t>
                        </m:r>
                      </m:sup>
                    </m:sSup>
                    <m:sSup>
                      <m:sSupPr>
                        <m:ctrlPr>
                          <a:rPr kumimoji="1" lang="en-US" altLang="ja-JP" i="1" smtClean="0">
                            <a:latin typeface="Cambria Math" panose="02040503050406030204" pitchFamily="18" charset="0"/>
                            <a:ea typeface="Cambria Math" panose="02040503050406030204" pitchFamily="18" charset="0"/>
                          </a:rPr>
                        </m:ctrlPr>
                      </m:sSupPr>
                      <m:e>
                        <m:r>
                          <a:rPr kumimoji="1" lang="ja-JP" altLang="en-US" i="1" smtClean="0">
                            <a:latin typeface="Cambria Math" panose="02040503050406030204" pitchFamily="18" charset="0"/>
                            <a:ea typeface="Cambria Math" panose="02040503050406030204" pitchFamily="18" charset="0"/>
                          </a:rPr>
                          <m:t>𝜏</m:t>
                        </m:r>
                      </m:e>
                      <m:sup>
                        <m:r>
                          <a:rPr kumimoji="1" lang="en-US" altLang="ja-JP" b="0" i="1" smtClean="0">
                            <a:latin typeface="Cambria Math" panose="02040503050406030204" pitchFamily="18" charset="0"/>
                            <a:ea typeface="Cambria Math" panose="02040503050406030204" pitchFamily="18" charset="0"/>
                          </a:rPr>
                          <m:t>−</m:t>
                        </m:r>
                      </m:sup>
                    </m:sSup>
                    <m:r>
                      <a:rPr kumimoji="1" lang="en-US" altLang="ja-JP" b="0" i="1" smtClean="0">
                        <a:latin typeface="Cambria Math" panose="02040503050406030204" pitchFamily="18" charset="0"/>
                        <a:ea typeface="Cambria Math" panose="02040503050406030204" pitchFamily="18" charset="0"/>
                      </a:rPr>
                      <m:t>𝑞</m:t>
                    </m:r>
                    <m:acc>
                      <m:accPr>
                        <m:chr m:val="̅"/>
                        <m:ctrlPr>
                          <a:rPr kumimoji="1" lang="en-US" altLang="ja-JP"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𝑞</m:t>
                        </m:r>
                      </m:e>
                    </m:acc>
                  </m:oMath>
                </a14:m>
                <a:r>
                  <a:rPr kumimoji="1" lang="en-US" altLang="ja-JP" dirty="0"/>
                  <a:t>)</a:t>
                </a:r>
                <a:endParaRPr lang="en-US" altLang="ja-JP" dirty="0"/>
              </a:p>
              <a:p>
                <a:pPr marL="285750" indent="-285750">
                  <a:buFont typeface="Arial" panose="020B0604020202020204" pitchFamily="34" charset="0"/>
                  <a:buChar char="•"/>
                </a:pPr>
                <a:r>
                  <a:rPr kumimoji="1" lang="ja-JP" altLang="en-US" dirty="0"/>
                  <a:t>特徴</a:t>
                </a:r>
                <a:r>
                  <a:rPr kumimoji="1" lang="en-US" altLang="ja-JP" dirty="0"/>
                  <a:t>: </a:t>
                </a:r>
                <a:r>
                  <a:rPr lang="en-US" altLang="ja-JP" dirty="0"/>
                  <a:t>Z</a:t>
                </a:r>
                <a:r>
                  <a:rPr lang="ja-JP" altLang="en-US" dirty="0"/>
                  <a:t>ボソン由来の</a:t>
                </a:r>
                <a:r>
                  <a:rPr lang="en-US" altLang="ja-JP" dirty="0"/>
                  <a:t>2</a:t>
                </a:r>
                <a:r>
                  <a:rPr lang="ja-JP" altLang="en-US" dirty="0"/>
                  <a:t>本の高運動量な孤立タウ・レプトンに加え、ヒッグス由来の</a:t>
                </a:r>
                <a:r>
                  <a:rPr lang="en-US" altLang="ja-JP" dirty="0"/>
                  <a:t>2</a:t>
                </a:r>
                <a:r>
                  <a:rPr lang="ja-JP" altLang="en-US" dirty="0"/>
                  <a:t>本のハドロンジェット（</a:t>
                </a:r>
                <a14:m>
                  <m:oMath xmlns:m="http://schemas.openxmlformats.org/officeDocument/2006/math">
                    <m:r>
                      <m:rPr>
                        <m:sty m:val="p"/>
                      </m:rPr>
                      <a:rPr lang="en-US" altLang="ja-JP" b="0" i="0" smtClean="0">
                        <a:latin typeface="Cambria Math" panose="02040503050406030204" pitchFamily="18" charset="0"/>
                      </a:rPr>
                      <m:t>s</m:t>
                    </m:r>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r>
                      <a:rPr lang="en-US" altLang="ja-JP" b="0" i="1" smtClean="0">
                        <a:latin typeface="Cambria Math" panose="02040503050406030204" pitchFamily="18" charset="0"/>
                      </a:rPr>
                      <m:t>,</m:t>
                    </m:r>
                    <m:r>
                      <a:rPr lang="en-US" altLang="ja-JP" b="0" i="1" smtClean="0">
                        <a:latin typeface="Cambria Math" panose="02040503050406030204" pitchFamily="18" charset="0"/>
                      </a:rPr>
                      <m:t>𝑏</m:t>
                    </m:r>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𝑏</m:t>
                        </m:r>
                      </m:e>
                    </m:acc>
                  </m:oMath>
                </a14:m>
                <a:r>
                  <a:rPr lang="ja-JP" altLang="en-US" dirty="0"/>
                  <a:t>等）が混在する。</a:t>
                </a:r>
                <a:endParaRPr kumimoji="1" lang="ja-JP" altLang="en-US" dirty="0"/>
              </a:p>
            </p:txBody>
          </p:sp>
        </mc:Choice>
        <mc:Fallback xmlns="">
          <p:sp>
            <p:nvSpPr>
              <p:cNvPr id="32" name="テキスト ボックス 31">
                <a:extLst>
                  <a:ext uri="{FF2B5EF4-FFF2-40B4-BE49-F238E27FC236}">
                    <a16:creationId xmlns:a16="http://schemas.microsoft.com/office/drawing/2014/main" id="{B435DB14-627D-39DE-1755-4E8D83533E25}"/>
                  </a:ext>
                </a:extLst>
              </p:cNvPr>
              <p:cNvSpPr txBox="1">
                <a:spLocks noRot="1" noChangeAspect="1" noMove="1" noResize="1" noEditPoints="1" noAdjustHandles="1" noChangeArrowheads="1" noChangeShapeType="1" noTextEdit="1"/>
              </p:cNvSpPr>
              <p:nvPr/>
            </p:nvSpPr>
            <p:spPr>
              <a:xfrm>
                <a:off x="1034142" y="1690688"/>
                <a:ext cx="5241527" cy="1760418"/>
              </a:xfrm>
              <a:prstGeom prst="rect">
                <a:avLst/>
              </a:prstGeom>
              <a:blipFill>
                <a:blip r:embed="rId13"/>
                <a:stretch>
                  <a:fillRect l="-1048" t="-1730" b="-484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C999C647-17DF-23E2-A87E-ADCA1C3FA4C2}"/>
                  </a:ext>
                </a:extLst>
              </p:cNvPr>
              <p:cNvSpPr txBox="1"/>
              <p:nvPr/>
            </p:nvSpPr>
            <p:spPr>
              <a:xfrm>
                <a:off x="914400" y="4038600"/>
                <a:ext cx="10863380" cy="2607252"/>
              </a:xfrm>
              <a:prstGeom prst="rect">
                <a:avLst/>
              </a:prstGeom>
              <a:noFill/>
            </p:spPr>
            <p:txBody>
              <a:bodyPr wrap="square" rtlCol="0">
                <a:spAutoFit/>
              </a:bodyPr>
              <a:lstStyle/>
              <a:p>
                <a:r>
                  <a:rPr kumimoji="1" lang="en-US" altLang="ja-JP" dirty="0"/>
                  <a:t>Hard-process Level:</a:t>
                </a:r>
              </a:p>
              <a:p>
                <a:r>
                  <a:rPr lang="ja-JP" altLang="en-US" dirty="0"/>
                  <a:t>大元の反応から、</a:t>
                </a:r>
                <a:r>
                  <a:rPr lang="en-US" altLang="ja-JP" dirty="0"/>
                  <a:t>Z</a:t>
                </a:r>
                <a:r>
                  <a:rPr lang="ja-JP" altLang="en-US" dirty="0"/>
                  <a:t>ボソンの崩壊を介してプライマリなタウ対が必ず生成される</a:t>
                </a:r>
                <a:r>
                  <a:rPr lang="en-US" altLang="ja-JP"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𝑁</m:t>
                        </m:r>
                      </m:e>
                      <m:sub>
                        <m:r>
                          <a:rPr lang="ja-JP" altLang="en-US" i="1">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𝑝𝑟𝑖𝑚𝑎𝑟𝑦</m:t>
                        </m:r>
                      </m:sub>
                    </m:sSub>
                    <m:r>
                      <a:rPr lang="en-US" altLang="ja-JP" i="1">
                        <a:latin typeface="Cambria Math" panose="02040503050406030204" pitchFamily="18" charset="0"/>
                      </a:rPr>
                      <m:t>=2</m:t>
                    </m:r>
                  </m:oMath>
                </a14:m>
                <a:r>
                  <a:rPr lang="en-US" altLang="ja-JP" dirty="0"/>
                  <a:t>)</a:t>
                </a:r>
                <a:r>
                  <a:rPr kumimoji="1" lang="ja-JP" altLang="en-US" dirty="0"/>
                  <a:t>。</a:t>
                </a:r>
                <a:r>
                  <a:rPr lang="ja-JP" altLang="en-US" dirty="0"/>
                  <a:t>ヒッグスボソンは主にクォーク対へと崩壊する。</a:t>
                </a:r>
                <a:endParaRPr kumimoji="1" lang="ja-JP" altLang="en-US" dirty="0"/>
              </a:p>
              <a:p>
                <a:r>
                  <a:rPr kumimoji="1" lang="en-US" altLang="ja-JP" dirty="0"/>
                  <a:t>Reconstruction-level expectation:</a:t>
                </a:r>
              </a:p>
              <a:p>
                <a:r>
                  <a:rPr lang="en-US" altLang="ja-JP" dirty="0" err="1"/>
                  <a:t>TauFinder</a:t>
                </a:r>
                <a:r>
                  <a:rPr lang="ja-JP" altLang="en-US" dirty="0"/>
                  <a:t>を用いて</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oMath>
                </a14:m>
                <a:r>
                  <a:rPr lang="ja-JP" altLang="en-US" dirty="0"/>
                  <a:t>を正確に同定（</a:t>
                </a:r>
                <a:r>
                  <a:rPr lang="en-US" altLang="ja-JP" dirty="0"/>
                  <a:t>Tagging</a:t>
                </a:r>
                <a:r>
                  <a:rPr lang="ja-JP" altLang="en-US" dirty="0"/>
                  <a:t>）することで、これまで背景事象として棄却されていたヒッグス事象を回収（</a:t>
                </a:r>
                <a:r>
                  <a:rPr lang="en-US" altLang="ja-JP" dirty="0"/>
                  <a:t>Signal Recovery</a:t>
                </a:r>
                <a:r>
                  <a:rPr lang="ja-JP" altLang="en-US" dirty="0"/>
                  <a:t>）し、統計感度を向上させる。</a:t>
                </a:r>
                <a:endParaRPr lang="en-US" altLang="ja-JP" dirty="0"/>
              </a:p>
              <a:p>
                <a:r>
                  <a:rPr kumimoji="1" lang="en-US" altLang="ja-JP" dirty="0"/>
                  <a:t> Caveat:</a:t>
                </a:r>
              </a:p>
              <a:p>
                <a:r>
                  <a:rPr kumimoji="1" lang="ja-JP" altLang="en-US" dirty="0"/>
                  <a:t>ヒッグス由来のジェットと</a:t>
                </a:r>
                <a:r>
                  <a:rPr kumimoji="1" lang="en-US" altLang="ja-JP" dirty="0"/>
                  <a:t>Z</a:t>
                </a:r>
                <a:r>
                  <a:rPr kumimoji="1" lang="ja-JP" altLang="en-US" dirty="0"/>
                  <a:t>由来のタウが近接するトポロジーにおいて、ハドロン成分の誤結合（</a:t>
                </a:r>
                <a:r>
                  <a:rPr kumimoji="1" lang="en-US" altLang="ja-JP" dirty="0"/>
                  <a:t>Over-clustering</a:t>
                </a:r>
                <a:r>
                  <a:rPr kumimoji="1" lang="ja-JP" altLang="en-US" dirty="0"/>
                  <a:t>）を抑制し、不変質量再構成の精度を維持することが課題となる。</a:t>
                </a:r>
              </a:p>
            </p:txBody>
          </p:sp>
        </mc:Choice>
        <mc:Fallback xmlns="">
          <p:sp>
            <p:nvSpPr>
              <p:cNvPr id="33" name="テキスト ボックス 32">
                <a:extLst>
                  <a:ext uri="{FF2B5EF4-FFF2-40B4-BE49-F238E27FC236}">
                    <a16:creationId xmlns:a16="http://schemas.microsoft.com/office/drawing/2014/main" id="{C999C647-17DF-23E2-A87E-ADCA1C3FA4C2}"/>
                  </a:ext>
                </a:extLst>
              </p:cNvPr>
              <p:cNvSpPr txBox="1">
                <a:spLocks noRot="1" noChangeAspect="1" noMove="1" noResize="1" noEditPoints="1" noAdjustHandles="1" noChangeArrowheads="1" noChangeShapeType="1" noTextEdit="1"/>
              </p:cNvSpPr>
              <p:nvPr/>
            </p:nvSpPr>
            <p:spPr>
              <a:xfrm>
                <a:off x="914400" y="4038600"/>
                <a:ext cx="10863380" cy="2607252"/>
              </a:xfrm>
              <a:prstGeom prst="rect">
                <a:avLst/>
              </a:prstGeom>
              <a:blipFill>
                <a:blip r:embed="rId14"/>
                <a:stretch>
                  <a:fillRect l="-449" t="-1405" r="-393" b="-281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79056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316D3-8600-E1F5-07A3-CED506D7A163}"/>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0C93139B-CEFC-6EAE-29D1-52EB7B809A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1163" y="3145093"/>
            <a:ext cx="4932707" cy="3639241"/>
          </a:xfrm>
          <a:prstGeom prst="rect">
            <a:avLst/>
          </a:prstGeom>
        </p:spPr>
      </p:pic>
      <p:pic>
        <p:nvPicPr>
          <p:cNvPr id="3" name="コンテンツ プレースホルダー 55">
            <a:extLst>
              <a:ext uri="{FF2B5EF4-FFF2-40B4-BE49-F238E27FC236}">
                <a16:creationId xmlns:a16="http://schemas.microsoft.com/office/drawing/2014/main" id="{6EE49F96-0034-4E55-EA8D-B5B83AD01C8E}"/>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503305" y="3200294"/>
            <a:ext cx="4962776" cy="3657706"/>
          </a:xfrm>
          <a:prstGeom prst="rect">
            <a:avLst/>
          </a:prstGeom>
        </p:spPr>
      </p:pic>
      <p:sp>
        <p:nvSpPr>
          <p:cNvPr id="2" name="タイトル 1">
            <a:extLst>
              <a:ext uri="{FF2B5EF4-FFF2-40B4-BE49-F238E27FC236}">
                <a16:creationId xmlns:a16="http://schemas.microsoft.com/office/drawing/2014/main" id="{6613D233-8E68-2A6B-CE3C-55A2E08C9060}"/>
              </a:ext>
            </a:extLst>
          </p:cNvPr>
          <p:cNvSpPr>
            <a:spLocks noGrp="1"/>
          </p:cNvSpPr>
          <p:nvPr>
            <p:ph type="title"/>
          </p:nvPr>
        </p:nvSpPr>
        <p:spPr>
          <a:xfrm>
            <a:off x="423511" y="236470"/>
            <a:ext cx="10911038" cy="1325563"/>
          </a:xfrm>
        </p:spPr>
        <p:txBody>
          <a:bodyPr/>
          <a:lstStyle/>
          <a:p>
            <a:r>
              <a:rPr lang="en-US" altLang="ja-JP" dirty="0"/>
              <a:t>Baseline Performance: Reconstructed vs. MC Truth Multiplicity</a:t>
            </a:r>
            <a:endParaRPr kumimoji="1" lang="ja-JP" altLang="en-US" dirty="0"/>
          </a:p>
        </p:txBody>
      </p:sp>
      <mc:AlternateContent xmlns:mc="http://schemas.openxmlformats.org/markup-compatibility/2006" xmlns:a14="http://schemas.microsoft.com/office/drawing/2010/main">
        <mc:Choice Requires="a14">
          <p:sp>
            <p:nvSpPr>
              <p:cNvPr id="16" name="正方形/長方形 15">
                <a:extLst>
                  <a:ext uri="{FF2B5EF4-FFF2-40B4-BE49-F238E27FC236}">
                    <a16:creationId xmlns:a16="http://schemas.microsoft.com/office/drawing/2014/main" id="{8C281219-9F62-AA1C-CAEC-6526D6003297}"/>
                  </a:ext>
                </a:extLst>
              </p:cNvPr>
              <p:cNvSpPr/>
              <p:nvPr/>
            </p:nvSpPr>
            <p:spPr>
              <a:xfrm>
                <a:off x="745144" y="1453415"/>
                <a:ext cx="8244851" cy="15207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純正なタウペア（</a:t>
                </a:r>
                <a:r>
                  <a:rPr lang="en-US" altLang="ja-JP" dirty="0"/>
                  <a:t> </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 </m:t>
                    </m:r>
                  </m:oMath>
                </a14:m>
                <a:r>
                  <a:rPr lang="ja-JP" altLang="en-US" dirty="0"/>
                  <a:t>）を豊富に含む本サンプルにおけるアルゴリズムの同定効率（</a:t>
                </a:r>
                <a:r>
                  <a:rPr lang="en-US" altLang="ja-JP" dirty="0"/>
                  <a:t>Efficiency</a:t>
                </a:r>
                <a:r>
                  <a:rPr lang="ja-JP" altLang="en-US" dirty="0"/>
                  <a:t>）および、孤立レプトン由来の</a:t>
                </a:r>
                <a:r>
                  <a:rPr lang="en-US" altLang="ja-JP" dirty="0"/>
                  <a:t>Fake-ID Rate</a:t>
                </a:r>
                <a:r>
                  <a:rPr lang="ja-JP" altLang="en-US" dirty="0"/>
                  <a:t>（誤同定率）を評価するため、多重度分布の比較を行った。</a:t>
                </a:r>
                <a:r>
                  <a:rPr lang="en-US" altLang="ja-JP" dirty="0"/>
                  <a:t>1</a:t>
                </a:r>
                <a:r>
                  <a:rPr lang="ja-JP" altLang="en-US" dirty="0"/>
                  <a:t>回の事象の中で</a:t>
                </a:r>
                <a:r>
                  <a:rPr lang="en-US" altLang="ja-JP" dirty="0" err="1"/>
                  <a:t>TauFinder</a:t>
                </a:r>
                <a:r>
                  <a:rPr lang="ja-JP" altLang="en-US" dirty="0"/>
                  <a:t>がタウだと判断したタウ候補の個数</a:t>
                </a:r>
                <a:r>
                  <a:rPr lang="en-US" altLang="ja-JP" dirty="0"/>
                  <a:t>(</a:t>
                </a:r>
                <a:r>
                  <a:rPr lang="en-US" altLang="ja-JP" dirty="0" err="1"/>
                  <a:t>n_tau</a:t>
                </a:r>
                <a:r>
                  <a:rPr lang="en-US" altLang="ja-JP" dirty="0"/>
                  <a:t>)</a:t>
                </a:r>
                <a:r>
                  <a:rPr lang="ja-JP" altLang="en-US" dirty="0"/>
                  <a:t>と、実際に</a:t>
                </a:r>
                <a:r>
                  <a:rPr lang="en-US" altLang="ja-JP" dirty="0"/>
                  <a:t>1</a:t>
                </a:r>
                <a:r>
                  <a:rPr lang="ja-JP" altLang="en-US" dirty="0"/>
                  <a:t>回の事象のうちで生成されたジェネレーターレベルでの真のタウの個数</a:t>
                </a:r>
                <a:r>
                  <a:rPr lang="en-US" altLang="ja-JP" dirty="0"/>
                  <a:t>(</a:t>
                </a:r>
                <a:r>
                  <a:rPr lang="en-US" altLang="ja-JP" dirty="0" err="1"/>
                  <a:t>n_true_tau</a:t>
                </a:r>
                <a:r>
                  <a:rPr lang="en-US" altLang="ja-JP" dirty="0"/>
                  <a:t>)</a:t>
                </a:r>
                <a:r>
                  <a:rPr lang="ja-JP" altLang="en-US" dirty="0"/>
                  <a:t>を比較した。</a:t>
                </a:r>
              </a:p>
            </p:txBody>
          </p:sp>
        </mc:Choice>
        <mc:Fallback xmlns="">
          <p:sp>
            <p:nvSpPr>
              <p:cNvPr id="16" name="正方形/長方形 15">
                <a:extLst>
                  <a:ext uri="{FF2B5EF4-FFF2-40B4-BE49-F238E27FC236}">
                    <a16:creationId xmlns:a16="http://schemas.microsoft.com/office/drawing/2014/main" id="{ACD6DF36-9FD8-639E-27D0-46A78B90FA46}"/>
                  </a:ext>
                </a:extLst>
              </p:cNvPr>
              <p:cNvSpPr>
                <a:spLocks noRot="1" noChangeAspect="1" noMove="1" noResize="1" noEditPoints="1" noAdjustHandles="1" noChangeArrowheads="1" noChangeShapeType="1" noTextEdit="1"/>
              </p:cNvSpPr>
              <p:nvPr/>
            </p:nvSpPr>
            <p:spPr>
              <a:xfrm>
                <a:off x="745144" y="1453415"/>
                <a:ext cx="8244851" cy="1520791"/>
              </a:xfrm>
              <a:prstGeom prst="rect">
                <a:avLst/>
              </a:prstGeom>
              <a:blipFill>
                <a:blip r:embed="rId5"/>
                <a:stretch>
                  <a:fillRect l="-516" b="-3557"/>
                </a:stretch>
              </a:blipFill>
            </p:spPr>
            <p:txBody>
              <a:bodyPr/>
              <a:lstStyle/>
              <a:p>
                <a:r>
                  <a:rPr lang="ja-JP" altLang="en-US">
                    <a:noFill/>
                  </a:rPr>
                  <a:t> </a:t>
                </a:r>
              </a:p>
            </p:txBody>
          </p:sp>
        </mc:Fallback>
      </mc:AlternateContent>
      <p:sp>
        <p:nvSpPr>
          <p:cNvPr id="21" name="テキスト ボックス 20">
            <a:extLst>
              <a:ext uri="{FF2B5EF4-FFF2-40B4-BE49-F238E27FC236}">
                <a16:creationId xmlns:a16="http://schemas.microsoft.com/office/drawing/2014/main" id="{E0BB56E7-CBC4-9AAC-D7C1-FAC0C0C8B444}"/>
              </a:ext>
            </a:extLst>
          </p:cNvPr>
          <p:cNvSpPr txBox="1"/>
          <p:nvPr/>
        </p:nvSpPr>
        <p:spPr>
          <a:xfrm>
            <a:off x="3020160" y="2871146"/>
            <a:ext cx="3021623" cy="646331"/>
          </a:xfrm>
          <a:prstGeom prst="rect">
            <a:avLst/>
          </a:prstGeom>
          <a:noFill/>
        </p:spPr>
        <p:txBody>
          <a:bodyPr wrap="square" rtlCol="0">
            <a:spAutoFit/>
          </a:bodyPr>
          <a:lstStyle/>
          <a:p>
            <a:r>
              <a:rPr lang="fr-FR" altLang="ja-JP" dirty="0"/>
              <a:t>Reconstructed Tau Multiplicity (n_tau, reco)</a:t>
            </a:r>
            <a:endParaRPr kumimoji="1" lang="ja-JP" altLang="en-US" dirty="0"/>
          </a:p>
        </p:txBody>
      </p:sp>
      <p:sp>
        <p:nvSpPr>
          <p:cNvPr id="22" name="テキスト ボックス 21">
            <a:extLst>
              <a:ext uri="{FF2B5EF4-FFF2-40B4-BE49-F238E27FC236}">
                <a16:creationId xmlns:a16="http://schemas.microsoft.com/office/drawing/2014/main" id="{766B1044-B4C7-B20E-CCA2-B27309818596}"/>
              </a:ext>
            </a:extLst>
          </p:cNvPr>
          <p:cNvSpPr txBox="1"/>
          <p:nvPr/>
        </p:nvSpPr>
        <p:spPr>
          <a:xfrm>
            <a:off x="133709" y="3244334"/>
            <a:ext cx="1222873" cy="369332"/>
          </a:xfrm>
          <a:prstGeom prst="rect">
            <a:avLst/>
          </a:prstGeom>
          <a:noFill/>
        </p:spPr>
        <p:txBody>
          <a:bodyPr wrap="square" rtlCol="0">
            <a:spAutoFit/>
          </a:bodyPr>
          <a:lstStyle/>
          <a:p>
            <a:r>
              <a:rPr kumimoji="1" lang="ja-JP" altLang="en-US" dirty="0"/>
              <a:t>事象の数</a:t>
            </a:r>
          </a:p>
        </p:txBody>
      </p:sp>
      <p:sp>
        <p:nvSpPr>
          <p:cNvPr id="23" name="テキスト ボックス 22">
            <a:extLst>
              <a:ext uri="{FF2B5EF4-FFF2-40B4-BE49-F238E27FC236}">
                <a16:creationId xmlns:a16="http://schemas.microsoft.com/office/drawing/2014/main" id="{FBC4E3AA-F1F0-C15C-07D4-BE8B561A0B01}"/>
              </a:ext>
            </a:extLst>
          </p:cNvPr>
          <p:cNvSpPr txBox="1"/>
          <p:nvPr/>
        </p:nvSpPr>
        <p:spPr>
          <a:xfrm>
            <a:off x="6476319" y="3145093"/>
            <a:ext cx="1222873" cy="369332"/>
          </a:xfrm>
          <a:prstGeom prst="rect">
            <a:avLst/>
          </a:prstGeom>
          <a:noFill/>
        </p:spPr>
        <p:txBody>
          <a:bodyPr wrap="square" rtlCol="0">
            <a:spAutoFit/>
          </a:bodyPr>
          <a:lstStyle/>
          <a:p>
            <a:r>
              <a:rPr kumimoji="1" lang="ja-JP" altLang="en-US" dirty="0"/>
              <a:t>事象の数</a:t>
            </a:r>
          </a:p>
        </p:txBody>
      </p:sp>
      <p:sp>
        <p:nvSpPr>
          <p:cNvPr id="24" name="テキスト ボックス 23">
            <a:extLst>
              <a:ext uri="{FF2B5EF4-FFF2-40B4-BE49-F238E27FC236}">
                <a16:creationId xmlns:a16="http://schemas.microsoft.com/office/drawing/2014/main" id="{27A4A338-C306-5B06-2607-73C988D554F0}"/>
              </a:ext>
            </a:extLst>
          </p:cNvPr>
          <p:cNvSpPr txBox="1"/>
          <p:nvPr/>
        </p:nvSpPr>
        <p:spPr>
          <a:xfrm>
            <a:off x="666522" y="6539563"/>
            <a:ext cx="4221364" cy="369332"/>
          </a:xfrm>
          <a:prstGeom prst="rect">
            <a:avLst/>
          </a:prstGeom>
          <a:noFill/>
        </p:spPr>
        <p:txBody>
          <a:bodyPr wrap="square" rtlCol="0">
            <a:spAutoFit/>
          </a:bodyPr>
          <a:lstStyle/>
          <a:p>
            <a:r>
              <a:rPr lang="en-US" altLang="ja-JP" dirty="0"/>
              <a:t>Number of Tau Candidates / Event</a:t>
            </a:r>
            <a:endParaRPr kumimoji="1" lang="ja-JP" altLang="en-US" dirty="0"/>
          </a:p>
        </p:txBody>
      </p:sp>
      <p:sp>
        <p:nvSpPr>
          <p:cNvPr id="25" name="テキスト ボックス 24">
            <a:extLst>
              <a:ext uri="{FF2B5EF4-FFF2-40B4-BE49-F238E27FC236}">
                <a16:creationId xmlns:a16="http://schemas.microsoft.com/office/drawing/2014/main" id="{5E6246FF-9BEA-322E-1F94-13BF0BCA0171}"/>
              </a:ext>
            </a:extLst>
          </p:cNvPr>
          <p:cNvSpPr txBox="1"/>
          <p:nvPr/>
        </p:nvSpPr>
        <p:spPr>
          <a:xfrm>
            <a:off x="8330587" y="6488668"/>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26" name="テキスト ボックス 25">
            <a:extLst>
              <a:ext uri="{FF2B5EF4-FFF2-40B4-BE49-F238E27FC236}">
                <a16:creationId xmlns:a16="http://schemas.microsoft.com/office/drawing/2014/main" id="{8DCEFD36-ABA7-3F8E-13E1-6344605BE24D}"/>
              </a:ext>
            </a:extLst>
          </p:cNvPr>
          <p:cNvSpPr txBox="1"/>
          <p:nvPr/>
        </p:nvSpPr>
        <p:spPr>
          <a:xfrm>
            <a:off x="9298004" y="2688156"/>
            <a:ext cx="2861248" cy="646331"/>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Tree>
    <p:extLst>
      <p:ext uri="{BB962C8B-B14F-4D97-AF65-F5344CB8AC3E}">
        <p14:creationId xmlns:p14="http://schemas.microsoft.com/office/powerpoint/2010/main" val="3213880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DEF434-4697-9546-C61F-28FC907A3890}"/>
              </a:ext>
            </a:extLst>
          </p:cNvPr>
          <p:cNvSpPr>
            <a:spLocks noGrp="1"/>
          </p:cNvSpPr>
          <p:nvPr>
            <p:ph type="title"/>
          </p:nvPr>
        </p:nvSpPr>
        <p:spPr>
          <a:xfrm>
            <a:off x="411480" y="365125"/>
            <a:ext cx="11201400" cy="1325563"/>
          </a:xfrm>
        </p:spPr>
        <p:txBody>
          <a:bodyPr/>
          <a:lstStyle/>
          <a:p>
            <a:r>
              <a:rPr kumimoji="1" lang="en-US" altLang="ja-JP" dirty="0"/>
              <a:t>Ancestry Analysis: Origin of Genuine </a:t>
            </a:r>
            <a:r>
              <a:rPr kumimoji="1" lang="en-US" altLang="ja-JP" dirty="0" err="1"/>
              <a:t>Taus</a:t>
            </a:r>
            <a:r>
              <a:rPr kumimoji="1" lang="en-US" altLang="ja-JP" dirty="0"/>
              <a:t> in </a:t>
            </a:r>
            <a:r>
              <a:rPr kumimoji="1" lang="en-US" altLang="ja-JP" dirty="0" err="1"/>
              <a:t>Higgs_tauchannel</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04BB9677-CD4F-8EC7-4900-2F7AF3C678B8}"/>
                  </a:ext>
                </a:extLst>
              </p:cNvPr>
              <p:cNvSpPr>
                <a:spLocks noGrp="1"/>
              </p:cNvSpPr>
              <p:nvPr>
                <p:ph idx="1"/>
              </p:nvPr>
            </p:nvSpPr>
            <p:spPr>
              <a:xfrm>
                <a:off x="284813" y="2559366"/>
                <a:ext cx="11495707" cy="4141237"/>
              </a:xfrm>
            </p:spPr>
            <p:txBody>
              <a:bodyPr>
                <a:normAutofit fontScale="70000" lnSpcReduction="20000"/>
              </a:bodyPr>
              <a:lstStyle/>
              <a:p>
                <a:r>
                  <a:rPr kumimoji="1" lang="en-US" altLang="ja-JP" dirty="0"/>
                  <a:t>Primary Signal Production[PDG ID: 25(Higgs boson)]</a:t>
                </a:r>
                <a:br>
                  <a:rPr kumimoji="1" lang="en-US" altLang="ja-JP" dirty="0"/>
                </a:br>
                <a:r>
                  <a:rPr kumimoji="1" lang="ja-JP" altLang="en-US" dirty="0"/>
                  <a:t>ヒッグスボソンから直接崩壊したタウ対</a:t>
                </a:r>
                <a:r>
                  <a:rPr kumimoji="1" lang="en-US" altLang="ja-JP" dirty="0"/>
                  <a:t>(</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 </m:t>
                    </m:r>
                  </m:oMath>
                </a14:m>
                <a:r>
                  <a:rPr kumimoji="1" lang="en-US" altLang="ja-JP" dirty="0"/>
                  <a:t>)</a:t>
                </a:r>
                <a:r>
                  <a:rPr kumimoji="1" lang="ja-JP" altLang="en-US" dirty="0"/>
                  <a:t>。本解析において、</a:t>
                </a:r>
                <a:r>
                  <a:rPr kumimoji="1" lang="en-US" altLang="ja-JP" dirty="0" err="1"/>
                  <a:t>TauFinder</a:t>
                </a:r>
                <a:r>
                  <a:rPr kumimoji="1" lang="ja-JP" altLang="en-US" dirty="0"/>
                  <a:t>が高い効率で確実に同定</a:t>
                </a:r>
                <a:r>
                  <a:rPr kumimoji="1" lang="en-US" altLang="ja-JP" dirty="0"/>
                  <a:t>(Tagging</a:t>
                </a:r>
                <a:r>
                  <a:rPr lang="en-US" altLang="ja-JP" dirty="0"/>
                  <a:t>)</a:t>
                </a:r>
                <a:r>
                  <a:rPr kumimoji="1" lang="ja-JP" altLang="en-US" dirty="0"/>
                  <a:t>すべき最重要の標的シグナルである。</a:t>
                </a:r>
                <a:endParaRPr kumimoji="1" lang="en-US" altLang="ja-JP" dirty="0"/>
              </a:p>
              <a:p>
                <a:r>
                  <a:rPr lang="en-US" altLang="ja-JP" dirty="0"/>
                  <a:t>Weak Boson Decays[PDG ID:23(Z boson),±24(W boson)]</a:t>
                </a:r>
                <a:br>
                  <a:rPr lang="en-US" altLang="ja-JP" dirty="0"/>
                </a:br>
                <a:r>
                  <a:rPr lang="ja-JP" altLang="en-US" dirty="0"/>
                  <a:t>ウィークボソンから崩壊したタウ</a:t>
                </a:r>
                <a:r>
                  <a:rPr lang="en-US" altLang="ja-JP" dirty="0"/>
                  <a:t>(</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 </m:t>
                    </m:r>
                  </m:oMath>
                </a14:m>
                <a:r>
                  <a:rPr lang="en-US" altLang="ja-JP" dirty="0"/>
                  <a:t>,</a:t>
                </a:r>
                <a:r>
                  <a:rPr lang="en-US" altLang="ja-JP" dirty="0">
                    <a:ea typeface="Cambria Math" panose="02040503050406030204" pitchFamily="18" charset="0"/>
                  </a:rPr>
                  <a:t> </a:t>
                </a:r>
                <a14:m>
                  <m:oMath xmlns:m="http://schemas.openxmlformats.org/officeDocument/2006/math">
                    <m:r>
                      <m:rPr>
                        <m:sty m:val="p"/>
                      </m:rPr>
                      <a:rPr lang="en-US" altLang="ja-JP" b="0" i="0" smtClean="0">
                        <a:latin typeface="Cambria Math" panose="02040503050406030204" pitchFamily="18" charset="0"/>
                        <a:ea typeface="Cambria Math" panose="02040503050406030204" pitchFamily="18" charset="0"/>
                      </a:rPr>
                      <m:t>W</m:t>
                    </m:r>
                    <m:r>
                      <a:rPr lang="en-US" altLang="ja-JP" i="1">
                        <a:latin typeface="Cambria Math" panose="02040503050406030204" pitchFamily="18" charset="0"/>
                        <a:ea typeface="Cambria Math" panose="02040503050406030204" pitchFamily="18" charset="0"/>
                      </a:rPr>
                      <m:t>→</m:t>
                    </m:r>
                    <m:r>
                      <a:rPr lang="ja-JP" altLang="en-US" i="1" smtClean="0">
                        <a:latin typeface="Cambria Math" panose="02040503050406030204" pitchFamily="18" charset="0"/>
                        <a:ea typeface="Cambria Math" panose="02040503050406030204" pitchFamily="18" charset="0"/>
                      </a:rPr>
                      <m:t>𝜏𝜈</m:t>
                    </m:r>
                  </m:oMath>
                </a14:m>
                <a:r>
                  <a:rPr lang="en-US" altLang="ja-JP" dirty="0"/>
                  <a:t>)</a:t>
                </a:r>
                <a:r>
                  <a:rPr lang="ja-JP" altLang="en-US" dirty="0"/>
                  <a:t>。</a:t>
                </a:r>
                <a:r>
                  <a:rPr lang="en-US" altLang="ja-JP" dirty="0" err="1"/>
                  <a:t>Higgsstrahlung</a:t>
                </a:r>
                <a:r>
                  <a:rPr lang="en-US" altLang="ja-JP" dirty="0"/>
                  <a:t>(ZH</a:t>
                </a:r>
                <a:r>
                  <a:rPr lang="ja-JP" altLang="en-US" dirty="0"/>
                  <a:t>生成</a:t>
                </a:r>
                <a:r>
                  <a:rPr lang="en-US" altLang="ja-JP" dirty="0"/>
                  <a:t>)</a:t>
                </a:r>
                <a:r>
                  <a:rPr lang="ja-JP" altLang="en-US" dirty="0"/>
                  <a:t>における</a:t>
                </a:r>
                <a:r>
                  <a:rPr lang="en-US" altLang="ja-JP" dirty="0"/>
                  <a:t>Z</a:t>
                </a:r>
                <a:r>
                  <a:rPr lang="ja-JP" altLang="en-US" dirty="0"/>
                  <a:t>ボソン側の崩壊、または事象内に混入した</a:t>
                </a:r>
                <a:r>
                  <a:rPr lang="en-US" altLang="ja-JP" dirty="0"/>
                  <a:t>WW/ZZ</a:t>
                </a:r>
                <a:r>
                  <a:rPr lang="ja-JP" altLang="en-US" dirty="0"/>
                  <a:t>背景事象に由来する物理的なタウ。</a:t>
                </a:r>
                <a:endParaRPr lang="en-US" altLang="ja-JP" dirty="0"/>
              </a:p>
              <a:p>
                <a:r>
                  <a:rPr kumimoji="1" lang="en-US" altLang="ja-JP" dirty="0"/>
                  <a:t>Hard Process Root[PDG ID:11(</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i="1" smtClean="0">
                            <a:latin typeface="Cambria Math" panose="02040503050406030204" pitchFamily="18" charset="0"/>
                            <a:ea typeface="Cambria Math" panose="02040503050406030204" pitchFamily="18" charset="0"/>
                          </a:rPr>
                          <m:t>±</m:t>
                        </m:r>
                      </m:sup>
                    </m:sSup>
                  </m:oMath>
                </a14:m>
                <a:r>
                  <a:rPr kumimoji="1" lang="en-US" altLang="ja-JP" dirty="0"/>
                  <a:t>)]</a:t>
                </a:r>
                <a:br>
                  <a:rPr lang="en-US" altLang="ja-JP" dirty="0"/>
                </a:br>
                <a:r>
                  <a:rPr lang="ja-JP" altLang="en-US" dirty="0"/>
                  <a:t>初期状態の電子・陽電子。ジェネレータの記録上、大元のハードプロセスの起点としてタウの親履歴に記録されているもの</a:t>
                </a:r>
                <a:r>
                  <a:rPr lang="en-US" altLang="ja-JP" dirty="0"/>
                  <a:t>?</a:t>
                </a:r>
                <a:r>
                  <a:rPr lang="ja-JP" altLang="en-US" dirty="0"/>
                  <a:t>。</a:t>
                </a:r>
                <a:endParaRPr lang="en-US" altLang="ja-JP" dirty="0"/>
              </a:p>
              <a:p>
                <a:r>
                  <a:rPr kumimoji="1" lang="en-US" altLang="ja-JP" dirty="0"/>
                  <a:t>Generator Artifacts[PDG ID:±15(</a:t>
                </a:r>
                <a14:m>
                  <m:oMath xmlns:m="http://schemas.openxmlformats.org/officeDocument/2006/math">
                    <m:r>
                      <a:rPr kumimoji="1" lang="ja-JP" altLang="en-US" i="1" smtClean="0">
                        <a:latin typeface="Cambria Math" panose="02040503050406030204" pitchFamily="18" charset="0"/>
                      </a:rPr>
                      <m:t>𝜏</m:t>
                    </m:r>
                  </m:oMath>
                </a14:m>
                <a:r>
                  <a:rPr kumimoji="1" lang="en-US" altLang="ja-JP" dirty="0"/>
                  <a:t>),94(String/Cluster)]</a:t>
                </a:r>
                <a:br>
                  <a:rPr kumimoji="1" lang="en-US" altLang="ja-JP" dirty="0"/>
                </a:br>
                <a:r>
                  <a:rPr lang="ja-JP" altLang="en-US" dirty="0"/>
                  <a:t>タウの制動放射</a:t>
                </a:r>
                <a:r>
                  <a:rPr lang="en-US" altLang="ja-JP" dirty="0"/>
                  <a:t>(FSR: Final State Radiation)</a:t>
                </a:r>
                <a:r>
                  <a:rPr lang="ja-JP" altLang="en-US" dirty="0"/>
                  <a:t>に伴う二重記録</a:t>
                </a:r>
                <a:r>
                  <a:rPr lang="en-US" altLang="ja-JP" dirty="0"/>
                  <a:t>(±15)</a:t>
                </a:r>
                <a:r>
                  <a:rPr lang="ja-JP" altLang="en-US" dirty="0"/>
                  <a:t>や、シミュレータのハドロン化モデルにおける架空の励起状態</a:t>
                </a:r>
                <a:r>
                  <a:rPr lang="en-US" altLang="ja-JP" dirty="0"/>
                  <a:t>(94)</a:t>
                </a:r>
                <a:r>
                  <a:rPr lang="ja-JP" altLang="en-US" dirty="0"/>
                  <a:t>。これらは物理的にはシグナルタウそのものである。</a:t>
                </a:r>
                <a:endParaRPr lang="en-US" altLang="ja-JP" dirty="0"/>
              </a:p>
              <a:p>
                <a:r>
                  <a:rPr kumimoji="1" lang="en-US" altLang="ja-JP" dirty="0"/>
                  <a:t>Secondary Decays[PDG ID:±511(</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𝐵</m:t>
                        </m:r>
                      </m:e>
                      <m:sup>
                        <m:r>
                          <a:rPr kumimoji="1" lang="en-US" altLang="ja-JP" b="0" i="1" smtClean="0">
                            <a:latin typeface="Cambria Math" panose="02040503050406030204" pitchFamily="18" charset="0"/>
                          </a:rPr>
                          <m:t>0</m:t>
                        </m:r>
                      </m:sup>
                    </m:sSup>
                  </m:oMath>
                </a14:m>
                <a:r>
                  <a:rPr kumimoji="1" lang="en-US" altLang="ja-JP" dirty="0"/>
                  <a:t>),±521(</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𝐵</m:t>
                        </m:r>
                      </m:e>
                      <m:sup>
                        <m:r>
                          <a:rPr kumimoji="1" lang="en-US" altLang="ja-JP" i="1" smtClean="0">
                            <a:latin typeface="Cambria Math" panose="02040503050406030204" pitchFamily="18" charset="0"/>
                            <a:ea typeface="Cambria Math" panose="02040503050406030204" pitchFamily="18" charset="0"/>
                          </a:rPr>
                          <m:t>±</m:t>
                        </m:r>
                      </m:sup>
                    </m:sSup>
                  </m:oMath>
                </a14:m>
                <a:r>
                  <a:rPr kumimoji="1" lang="en-US" altLang="ja-JP" dirty="0"/>
                  <a:t>)]</a:t>
                </a:r>
                <a:br>
                  <a:rPr kumimoji="1" lang="en-US" altLang="ja-JP" dirty="0"/>
                </a:br>
                <a:r>
                  <a:rPr lang="en-US" altLang="ja-JP" dirty="0"/>
                  <a:t>B</a:t>
                </a:r>
                <a:r>
                  <a:rPr lang="ja-JP" altLang="en-US" dirty="0"/>
                  <a:t>中間子の弱崩壊に由来する二次的なタウ。ヒッグスボソンの主崩壊で</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𝑏</m:t>
                    </m:r>
                    <m:acc>
                      <m:accPr>
                        <m:chr m:val="̅"/>
                        <m:ctrlPr>
                          <a:rPr lang="en-US" altLang="ja-JP" i="1">
                            <a:latin typeface="Cambria Math" panose="02040503050406030204" pitchFamily="18" charset="0"/>
                            <a:ea typeface="Cambria Math" panose="02040503050406030204" pitchFamily="18" charset="0"/>
                          </a:rPr>
                        </m:ctrlPr>
                      </m:accPr>
                      <m:e>
                        <m:r>
                          <a:rPr lang="en-US" altLang="ja-JP" b="0" i="1" smtClean="0">
                            <a:latin typeface="Cambria Math" panose="02040503050406030204" pitchFamily="18" charset="0"/>
                            <a:ea typeface="Cambria Math" panose="02040503050406030204" pitchFamily="18" charset="0"/>
                          </a:rPr>
                          <m:t>𝑏</m:t>
                        </m:r>
                      </m:e>
                    </m:acc>
                  </m:oMath>
                </a14:m>
                <a:r>
                  <a:rPr lang="ja-JP" altLang="en-US" dirty="0"/>
                  <a:t>事象のハドロン化過程、またはビームオーバーレイ</a:t>
                </a:r>
                <a:r>
                  <a:rPr lang="en-US" altLang="ja-JP" dirty="0"/>
                  <a:t>(</a:t>
                </a:r>
                <a14:m>
                  <m:oMath xmlns:m="http://schemas.openxmlformats.org/officeDocument/2006/math">
                    <m:r>
                      <a:rPr lang="ja-JP" altLang="en-US" i="1">
                        <a:latin typeface="Cambria Math" panose="02040503050406030204" pitchFamily="18" charset="0"/>
                      </a:rPr>
                      <m:t>𝛾𝛾</m:t>
                    </m:r>
                    <m:r>
                      <a:rPr lang="ja-JP" altLang="en-US" i="1" smtClean="0">
                        <a:latin typeface="Cambria Math" panose="02040503050406030204" pitchFamily="18" charset="0"/>
                      </a:rPr>
                      <m:t>→</m:t>
                    </m:r>
                    <m:r>
                      <a:rPr lang="en-US" altLang="ja-JP" b="0" i="1" smtClean="0">
                        <a:latin typeface="Cambria Math" panose="02040503050406030204" pitchFamily="18" charset="0"/>
                      </a:rPr>
                      <m:t>h𝑎𝑑𝑟𝑜𝑛𝑠</m:t>
                    </m:r>
                  </m:oMath>
                </a14:m>
                <a:r>
                  <a:rPr lang="en-US" altLang="ja-JP" dirty="0"/>
                  <a:t>)</a:t>
                </a:r>
                <a:r>
                  <a:rPr lang="ja-JP" altLang="en-US" dirty="0"/>
                  <a:t>から生じた </a:t>
                </a:r>
                <a:r>
                  <a:rPr lang="en-US" altLang="ja-JP" dirty="0"/>
                  <a:t>Irreducible Background</a:t>
                </a:r>
                <a:r>
                  <a:rPr lang="ja-JP" altLang="en-US" dirty="0"/>
                  <a:t>（除去不能な背景事象）である。</a:t>
                </a:r>
                <a:endParaRPr kumimoji="1" lang="en-US" altLang="ja-JP" dirty="0"/>
              </a:p>
            </p:txBody>
          </p:sp>
        </mc:Choice>
        <mc:Fallback xmlns="">
          <p:sp>
            <p:nvSpPr>
              <p:cNvPr id="3" name="コンテンツ プレースホルダー 2">
                <a:extLst>
                  <a:ext uri="{FF2B5EF4-FFF2-40B4-BE49-F238E27FC236}">
                    <a16:creationId xmlns:a16="http://schemas.microsoft.com/office/drawing/2014/main" id="{04BB9677-CD4F-8EC7-4900-2F7AF3C678B8}"/>
                  </a:ext>
                </a:extLst>
              </p:cNvPr>
              <p:cNvSpPr>
                <a:spLocks noGrp="1" noRot="1" noChangeAspect="1" noMove="1" noResize="1" noEditPoints="1" noAdjustHandles="1" noChangeArrowheads="1" noChangeShapeType="1" noTextEdit="1"/>
              </p:cNvSpPr>
              <p:nvPr>
                <p:ph idx="1"/>
              </p:nvPr>
            </p:nvSpPr>
            <p:spPr>
              <a:xfrm>
                <a:off x="284813" y="2559366"/>
                <a:ext cx="11495707" cy="4141237"/>
              </a:xfrm>
              <a:blipFill>
                <a:blip r:embed="rId3"/>
                <a:stretch>
                  <a:fillRect l="-477" t="-2651" b="-295"/>
                </a:stretch>
              </a:blipFill>
            </p:spPr>
            <p:txBody>
              <a:bodyPr/>
              <a:lstStyle/>
              <a:p>
                <a:r>
                  <a:rPr lang="ja-JP" altLang="en-US">
                    <a:noFill/>
                  </a:rPr>
                  <a:t> </a:t>
                </a:r>
              </a:p>
            </p:txBody>
          </p:sp>
        </mc:Fallback>
      </mc:AlternateContent>
      <p:sp>
        <p:nvSpPr>
          <p:cNvPr id="4" name="正方形/長方形 3">
            <a:extLst>
              <a:ext uri="{FF2B5EF4-FFF2-40B4-BE49-F238E27FC236}">
                <a16:creationId xmlns:a16="http://schemas.microsoft.com/office/drawing/2014/main" id="{7A5E730D-63A1-BB40-075B-81A20B074DB8}"/>
              </a:ext>
            </a:extLst>
          </p:cNvPr>
          <p:cNvSpPr/>
          <p:nvPr/>
        </p:nvSpPr>
        <p:spPr>
          <a:xfrm>
            <a:off x="411480" y="1690688"/>
            <a:ext cx="7696200" cy="8686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シグナルサンプル内に存在する真のタウ（</a:t>
            </a:r>
            <a:r>
              <a:rPr kumimoji="1" lang="en-US" altLang="ja-JP" dirty="0"/>
              <a:t>Genuine Tau</a:t>
            </a:r>
            <a:r>
              <a:rPr kumimoji="1" lang="ja-JP" altLang="en-US" dirty="0"/>
              <a:t>）の生成起源を特定し、タウ同定アルゴリズムが標的とすべき物理的対象を明確化する。</a:t>
            </a:r>
          </a:p>
        </p:txBody>
      </p:sp>
      <p:sp>
        <p:nvSpPr>
          <p:cNvPr id="5" name="矢印: 右 4">
            <a:extLst>
              <a:ext uri="{FF2B5EF4-FFF2-40B4-BE49-F238E27FC236}">
                <a16:creationId xmlns:a16="http://schemas.microsoft.com/office/drawing/2014/main" id="{2835689B-3A77-A9F1-2C1F-126BE80275F3}"/>
              </a:ext>
            </a:extLst>
          </p:cNvPr>
          <p:cNvSpPr/>
          <p:nvPr/>
        </p:nvSpPr>
        <p:spPr>
          <a:xfrm rot="19174021">
            <a:off x="1245351" y="4257989"/>
            <a:ext cx="2778273" cy="1750748"/>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おかしい</a:t>
            </a:r>
            <a:endParaRPr lang="en-US" altLang="ja-JP" dirty="0"/>
          </a:p>
          <a:p>
            <a:pPr algn="ctr"/>
            <a:r>
              <a:rPr lang="ja-JP" altLang="en-US" dirty="0"/>
              <a:t>レプトンファミリー数保存則</a:t>
            </a:r>
            <a:endParaRPr kumimoji="1" lang="ja-JP" altLang="en-US" dirty="0"/>
          </a:p>
        </p:txBody>
      </p:sp>
      <p:sp>
        <p:nvSpPr>
          <p:cNvPr id="6" name="正方形/長方形 5">
            <a:extLst>
              <a:ext uri="{FF2B5EF4-FFF2-40B4-BE49-F238E27FC236}">
                <a16:creationId xmlns:a16="http://schemas.microsoft.com/office/drawing/2014/main" id="{AF807EF9-C10B-074A-EEF4-C4714EEF746F}"/>
              </a:ext>
            </a:extLst>
          </p:cNvPr>
          <p:cNvSpPr/>
          <p:nvPr/>
        </p:nvSpPr>
        <p:spPr>
          <a:xfrm>
            <a:off x="3832167" y="3082503"/>
            <a:ext cx="4527665" cy="325954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t>改良前</a:t>
            </a:r>
          </a:p>
        </p:txBody>
      </p:sp>
      <p:pic>
        <p:nvPicPr>
          <p:cNvPr id="8" name="図 7">
            <a:extLst>
              <a:ext uri="{FF2B5EF4-FFF2-40B4-BE49-F238E27FC236}">
                <a16:creationId xmlns:a16="http://schemas.microsoft.com/office/drawing/2014/main" id="{7C038FC5-D25E-3632-7AD7-CA070F0556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5999" y="258105"/>
            <a:ext cx="5868957" cy="4040528"/>
          </a:xfrm>
          <a:prstGeom prst="rect">
            <a:avLst/>
          </a:prstGeom>
        </p:spPr>
      </p:pic>
    </p:spTree>
    <p:extLst>
      <p:ext uri="{BB962C8B-B14F-4D97-AF65-F5344CB8AC3E}">
        <p14:creationId xmlns:p14="http://schemas.microsoft.com/office/powerpoint/2010/main" val="3456566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AFFC00-CF49-E569-861B-3265A254DCF2}"/>
              </a:ext>
            </a:extLst>
          </p:cNvPr>
          <p:cNvSpPr>
            <a:spLocks noGrp="1"/>
          </p:cNvSpPr>
          <p:nvPr>
            <p:ph type="title"/>
          </p:nvPr>
        </p:nvSpPr>
        <p:spPr/>
        <p:txBody>
          <a:bodyPr/>
          <a:lstStyle/>
          <a:p>
            <a:r>
              <a:rPr lang="en-US" altLang="ja-JP" dirty="0"/>
              <a:t>Ancestry Analysis: Origin of Genuine </a:t>
            </a:r>
            <a:r>
              <a:rPr lang="en-US" altLang="ja-JP" dirty="0" err="1"/>
              <a:t>Taus</a:t>
            </a:r>
            <a:r>
              <a:rPr lang="en-US" altLang="ja-JP" dirty="0"/>
              <a:t> in </a:t>
            </a:r>
            <a:r>
              <a:rPr lang="en-US" altLang="ja-JP" dirty="0" err="1"/>
              <a:t>Higgs_tauchannel</a:t>
            </a:r>
            <a:endParaRPr kumimoji="1" lang="ja-JP" altLang="en-US" dirty="0"/>
          </a:p>
        </p:txBody>
      </p:sp>
      <p:sp>
        <p:nvSpPr>
          <p:cNvPr id="5" name="テキスト ボックス 4">
            <a:extLst>
              <a:ext uri="{FF2B5EF4-FFF2-40B4-BE49-F238E27FC236}">
                <a16:creationId xmlns:a16="http://schemas.microsoft.com/office/drawing/2014/main" id="{37FAF2FE-B034-6E9E-4BA4-6BF84A00CF81}"/>
              </a:ext>
            </a:extLst>
          </p:cNvPr>
          <p:cNvSpPr txBox="1"/>
          <p:nvPr/>
        </p:nvSpPr>
        <p:spPr>
          <a:xfrm>
            <a:off x="9036423" y="1027906"/>
            <a:ext cx="3012142" cy="5786199"/>
          </a:xfrm>
          <a:prstGeom prst="rect">
            <a:avLst/>
          </a:prstGeom>
          <a:noFill/>
        </p:spPr>
        <p:txBody>
          <a:bodyPr wrap="square" rtlCol="0">
            <a:spAutoFit/>
          </a:bodyPr>
          <a:lstStyle/>
          <a:p>
            <a:r>
              <a:rPr lang="en-US" altLang="ja-JP" sz="800" dirty="0"/>
              <a:t>***********************************</a:t>
            </a:r>
          </a:p>
          <a:p>
            <a:r>
              <a:rPr lang="en-US" altLang="ja-JP" sz="800" dirty="0"/>
              <a:t>*    Row   * Instance * </a:t>
            </a:r>
            <a:r>
              <a:rPr lang="en-US" altLang="ja-JP" sz="800" dirty="0" err="1"/>
              <a:t>true_tau</a:t>
            </a:r>
            <a:r>
              <a:rPr lang="en-US" altLang="ja-JP" sz="800" dirty="0"/>
              <a:t>_ </a:t>
            </a:r>
            <a:r>
              <a:rPr lang="en-US" altLang="ja-JP" sz="800" dirty="0" err="1"/>
              <a:t>parent_pdg</a:t>
            </a:r>
            <a:r>
              <a:rPr lang="en-US" altLang="ja-JP" sz="800" dirty="0"/>
              <a:t> *</a:t>
            </a:r>
          </a:p>
          <a:p>
            <a:r>
              <a:rPr lang="en-US" altLang="ja-JP" sz="800" dirty="0"/>
              <a:t>***********************************</a:t>
            </a:r>
          </a:p>
          <a:p>
            <a:r>
              <a:rPr lang="en-US" altLang="ja-JP" sz="800" dirty="0"/>
              <a:t>*        0 *        0 *        11 *</a:t>
            </a:r>
          </a:p>
          <a:p>
            <a:r>
              <a:rPr lang="en-US" altLang="ja-JP" sz="800" dirty="0"/>
              <a:t>*        0 *        1 *        11 *</a:t>
            </a:r>
          </a:p>
          <a:p>
            <a:r>
              <a:rPr lang="en-US" altLang="ja-JP" sz="800" dirty="0"/>
              <a:t>*        0 *        2 *        25 *</a:t>
            </a:r>
          </a:p>
          <a:p>
            <a:r>
              <a:rPr lang="en-US" altLang="ja-JP" sz="800" dirty="0"/>
              <a:t>*        0 *        3 *        25 *</a:t>
            </a:r>
          </a:p>
          <a:p>
            <a:r>
              <a:rPr lang="en-US" altLang="ja-JP" sz="800" dirty="0"/>
              <a:t>*        0 *        4 *        15 *</a:t>
            </a:r>
          </a:p>
          <a:p>
            <a:r>
              <a:rPr lang="en-US" altLang="ja-JP" sz="800" dirty="0"/>
              <a:t>*        0 *        5 *       -15 *</a:t>
            </a:r>
          </a:p>
          <a:p>
            <a:r>
              <a:rPr lang="en-US" altLang="ja-JP" sz="800" dirty="0"/>
              <a:t>*        0 *        6 *        94 *</a:t>
            </a:r>
          </a:p>
          <a:p>
            <a:r>
              <a:rPr lang="en-US" altLang="ja-JP" sz="800" dirty="0"/>
              <a:t>*        0 *        7 *        94 *</a:t>
            </a:r>
          </a:p>
          <a:p>
            <a:r>
              <a:rPr lang="en-US" altLang="ja-JP" sz="800" dirty="0"/>
              <a:t>*        0 *        8 *       -15 *</a:t>
            </a:r>
          </a:p>
          <a:p>
            <a:r>
              <a:rPr lang="en-US" altLang="ja-JP" sz="800" dirty="0"/>
              <a:t>*        1 *        0 *        11 *</a:t>
            </a:r>
          </a:p>
          <a:p>
            <a:r>
              <a:rPr lang="en-US" altLang="ja-JP" sz="800" dirty="0"/>
              <a:t>*        1 *        1 *        11 *</a:t>
            </a:r>
          </a:p>
          <a:p>
            <a:r>
              <a:rPr lang="en-US" altLang="ja-JP" sz="800" dirty="0"/>
              <a:t>*        2 *        0 *        11 *</a:t>
            </a:r>
          </a:p>
          <a:p>
            <a:r>
              <a:rPr lang="en-US" altLang="ja-JP" sz="800" dirty="0"/>
              <a:t>*        2 *        1 *        11 *</a:t>
            </a:r>
          </a:p>
          <a:p>
            <a:r>
              <a:rPr lang="en-US" altLang="ja-JP" sz="800" dirty="0"/>
              <a:t>*        2 *        2 *        94 *</a:t>
            </a:r>
          </a:p>
          <a:p>
            <a:r>
              <a:rPr lang="en-US" altLang="ja-JP" sz="800" dirty="0"/>
              <a:t>*        2 *        3 *        94 *</a:t>
            </a:r>
          </a:p>
          <a:p>
            <a:r>
              <a:rPr lang="en-US" altLang="ja-JP" sz="800" dirty="0"/>
              <a:t>*        2 *        4 *       -15 *</a:t>
            </a:r>
          </a:p>
          <a:p>
            <a:r>
              <a:rPr lang="en-US" altLang="ja-JP" sz="800" dirty="0"/>
              <a:t>*        3 *        0 *        11 *</a:t>
            </a:r>
          </a:p>
          <a:p>
            <a:r>
              <a:rPr lang="en-US" altLang="ja-JP" sz="800" dirty="0"/>
              <a:t>*        3 *        1 *        11 *</a:t>
            </a:r>
          </a:p>
          <a:p>
            <a:r>
              <a:rPr lang="en-US" altLang="ja-JP" sz="800" dirty="0"/>
              <a:t>*        3 *        2 *       521 *</a:t>
            </a:r>
          </a:p>
          <a:p>
            <a:r>
              <a:rPr lang="en-US" altLang="ja-JP" sz="800" dirty="0"/>
              <a:t>*        4 *        0 *        11 *</a:t>
            </a:r>
          </a:p>
          <a:p>
            <a:r>
              <a:rPr lang="en-US" altLang="ja-JP" sz="800" dirty="0"/>
              <a:t>*        4 *        1 *        11 *</a:t>
            </a:r>
          </a:p>
          <a:p>
            <a:r>
              <a:rPr lang="en-US" altLang="ja-JP" sz="800" dirty="0"/>
              <a:t>*        4 *        2 *        94 *</a:t>
            </a:r>
          </a:p>
          <a:p>
            <a:r>
              <a:rPr lang="en-US" altLang="ja-JP" sz="800" dirty="0"/>
              <a:t>*        4 *        3 *        94 *</a:t>
            </a:r>
          </a:p>
          <a:p>
            <a:r>
              <a:rPr lang="en-US" altLang="ja-JP" sz="800" dirty="0"/>
              <a:t>*        4 *        4 *       -15 *</a:t>
            </a:r>
          </a:p>
          <a:p>
            <a:r>
              <a:rPr lang="en-US" altLang="ja-JP" sz="800" dirty="0"/>
              <a:t>*        5 *        0 *        11 *</a:t>
            </a:r>
          </a:p>
          <a:p>
            <a:r>
              <a:rPr lang="en-US" altLang="ja-JP" sz="800" dirty="0"/>
              <a:t>Type &lt;CR&gt; to continue or q to quit ==&gt;</a:t>
            </a:r>
          </a:p>
          <a:p>
            <a:r>
              <a:rPr lang="en-US" altLang="ja-JP" sz="800" dirty="0"/>
              <a:t>*        5 *        1 *        11 *</a:t>
            </a:r>
          </a:p>
          <a:p>
            <a:r>
              <a:rPr lang="en-US" altLang="ja-JP" sz="800" dirty="0"/>
              <a:t>*        6 *        0 *        11 *</a:t>
            </a:r>
          </a:p>
          <a:p>
            <a:r>
              <a:rPr lang="en-US" altLang="ja-JP" sz="800" dirty="0"/>
              <a:t>*        6 *        1 *        11 *</a:t>
            </a:r>
          </a:p>
          <a:p>
            <a:r>
              <a:rPr lang="en-US" altLang="ja-JP" sz="800" dirty="0"/>
              <a:t>*        7 *        0 *        11 *</a:t>
            </a:r>
          </a:p>
          <a:p>
            <a:r>
              <a:rPr lang="en-US" altLang="ja-JP" sz="800" dirty="0"/>
              <a:t>*        7 *        1 *        11 *</a:t>
            </a:r>
          </a:p>
          <a:p>
            <a:r>
              <a:rPr lang="en-US" altLang="ja-JP" sz="800" dirty="0"/>
              <a:t>*        7 *        2 *       -24 *</a:t>
            </a:r>
          </a:p>
          <a:p>
            <a:r>
              <a:rPr lang="en-US" altLang="ja-JP" sz="800" dirty="0"/>
              <a:t>*        7 *        3 *        15 *</a:t>
            </a:r>
          </a:p>
          <a:p>
            <a:r>
              <a:rPr lang="en-US" altLang="ja-JP" sz="800" dirty="0"/>
              <a:t>*        8 *        0 *        11 *</a:t>
            </a:r>
          </a:p>
          <a:p>
            <a:r>
              <a:rPr lang="en-US" altLang="ja-JP" sz="800" dirty="0"/>
              <a:t>*        8 *        1 *        11 *</a:t>
            </a:r>
          </a:p>
          <a:p>
            <a:r>
              <a:rPr lang="en-US" altLang="ja-JP" sz="800" dirty="0"/>
              <a:t>*        8 *        2 *        94 *</a:t>
            </a:r>
          </a:p>
          <a:p>
            <a:r>
              <a:rPr lang="en-US" altLang="ja-JP" sz="800" dirty="0"/>
              <a:t>*        8 *        3 *        94 *</a:t>
            </a:r>
          </a:p>
          <a:p>
            <a:r>
              <a:rPr lang="en-US" altLang="ja-JP" sz="800" dirty="0"/>
              <a:t>*        8 *        4 *       -15 *</a:t>
            </a:r>
          </a:p>
          <a:p>
            <a:r>
              <a:rPr lang="en-US" altLang="ja-JP" sz="800" dirty="0"/>
              <a:t>*        9 *        0 *        11 *</a:t>
            </a:r>
          </a:p>
          <a:p>
            <a:r>
              <a:rPr lang="en-US" altLang="ja-JP" sz="800" dirty="0"/>
              <a:t>*        9 *        1 *        11 *</a:t>
            </a:r>
          </a:p>
          <a:p>
            <a:r>
              <a:rPr lang="en-US" altLang="ja-JP" sz="800" dirty="0"/>
              <a:t>*       10 *        0 *        11 *</a:t>
            </a:r>
          </a:p>
          <a:p>
            <a:r>
              <a:rPr lang="en-US" altLang="ja-JP" sz="800" dirty="0"/>
              <a:t>*       10 *        1 *        11 *</a:t>
            </a:r>
            <a:endParaRPr kumimoji="1" lang="ja-JP" altLang="en-US" sz="800" dirty="0"/>
          </a:p>
        </p:txBody>
      </p:sp>
      <mc:AlternateContent xmlns:mc="http://schemas.openxmlformats.org/markup-compatibility/2006">
        <mc:Choice xmlns:a14="http://schemas.microsoft.com/office/drawing/2010/main" Requires="a14">
          <p:sp>
            <p:nvSpPr>
              <p:cNvPr id="6" name="正方形/長方形 5">
                <a:extLst>
                  <a:ext uri="{FF2B5EF4-FFF2-40B4-BE49-F238E27FC236}">
                    <a16:creationId xmlns:a16="http://schemas.microsoft.com/office/drawing/2014/main" id="{3117140D-C505-2E49-8C55-93CA0B8FE303}"/>
                  </a:ext>
                </a:extLst>
              </p:cNvPr>
              <p:cNvSpPr/>
              <p:nvPr/>
            </p:nvSpPr>
            <p:spPr>
              <a:xfrm>
                <a:off x="389021" y="2385144"/>
                <a:ext cx="6529137" cy="146496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はじめの</a:t>
                </a:r>
                <a:r>
                  <a:rPr kumimoji="1" lang="en-US" altLang="ja-JP" dirty="0"/>
                  <a:t>2</a:t>
                </a:r>
                <a:r>
                  <a:rPr kumimoji="1" lang="ja-JP" altLang="en-US" dirty="0"/>
                  <a:t>つのタウの親粒子は絶対に電子</a:t>
                </a:r>
                <a:r>
                  <a:rPr kumimoji="1" lang="en-US" altLang="ja-JP" dirty="0"/>
                  <a:t>(11)</a:t>
                </a:r>
                <a:r>
                  <a:rPr kumimoji="1" lang="ja-JP" altLang="en-US" dirty="0"/>
                  <a:t>になっている。</a:t>
                </a:r>
                <a:r>
                  <a:rPr lang="ja-JP" altLang="en-US" dirty="0"/>
                  <a:t>レプトンファミリー数保存則</a:t>
                </a:r>
                <a:r>
                  <a:rPr kumimoji="1" lang="ja-JP" altLang="en-US" dirty="0"/>
                  <a:t>に即していないが、これは</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𝑍𝐻</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𝑞</m:t>
                    </m:r>
                    <m:acc>
                      <m:accPr>
                        <m:chr m:val="̅"/>
                        <m:ctrlPr>
                          <a:rPr lang="en-US" altLang="ja-JP"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𝑞</m:t>
                        </m:r>
                      </m:e>
                    </m:acc>
                  </m:oMath>
                </a14:m>
                <a:r>
                  <a:rPr kumimoji="1" lang="ja-JP" altLang="en-US" dirty="0"/>
                  <a:t>において途中にある</a:t>
                </a:r>
                <a:r>
                  <a:rPr kumimoji="1" lang="en-US" altLang="ja-JP" dirty="0"/>
                  <a:t>Z</a:t>
                </a:r>
                <a:r>
                  <a:rPr kumimoji="1" lang="ja-JP" altLang="en-US" dirty="0"/>
                  <a:t>ボソンについて省略されているために、電子から生成されているように記録されていると考えられる。</a:t>
                </a:r>
                <a:endParaRPr kumimoji="1" lang="en-US" altLang="ja-JP" dirty="0"/>
              </a:p>
            </p:txBody>
          </p:sp>
        </mc:Choice>
        <mc:Fallback>
          <p:sp>
            <p:nvSpPr>
              <p:cNvPr id="6" name="正方形/長方形 5">
                <a:extLst>
                  <a:ext uri="{FF2B5EF4-FFF2-40B4-BE49-F238E27FC236}">
                    <a16:creationId xmlns:a16="http://schemas.microsoft.com/office/drawing/2014/main" id="{3117140D-C505-2E49-8C55-93CA0B8FE303}"/>
                  </a:ext>
                </a:extLst>
              </p:cNvPr>
              <p:cNvSpPr>
                <a:spLocks noRot="1" noChangeAspect="1" noMove="1" noResize="1" noEditPoints="1" noAdjustHandles="1" noChangeArrowheads="1" noChangeShapeType="1" noTextEdit="1"/>
              </p:cNvSpPr>
              <p:nvPr/>
            </p:nvSpPr>
            <p:spPr>
              <a:xfrm>
                <a:off x="389021" y="2385144"/>
                <a:ext cx="6529137" cy="1464961"/>
              </a:xfrm>
              <a:prstGeom prst="rect">
                <a:avLst/>
              </a:prstGeom>
              <a:blipFill>
                <a:blip r:embed="rId3"/>
                <a:stretch>
                  <a:fillRect l="-745" t="-1639" b="-5328"/>
                </a:stretch>
              </a:blipFill>
            </p:spPr>
            <p:txBody>
              <a:bodyPr/>
              <a:lstStyle/>
              <a:p>
                <a:r>
                  <a:rPr lang="ja-JP" altLang="en-US">
                    <a:noFill/>
                  </a:rPr>
                  <a:t> </a:t>
                </a:r>
              </a:p>
            </p:txBody>
          </p:sp>
        </mc:Fallback>
      </mc:AlternateContent>
      <p:sp>
        <p:nvSpPr>
          <p:cNvPr id="7" name="テキスト ボックス 6">
            <a:extLst>
              <a:ext uri="{FF2B5EF4-FFF2-40B4-BE49-F238E27FC236}">
                <a16:creationId xmlns:a16="http://schemas.microsoft.com/office/drawing/2014/main" id="{B03DF5E7-9550-9874-47D2-CAAF1D449AD7}"/>
              </a:ext>
            </a:extLst>
          </p:cNvPr>
          <p:cNvSpPr txBox="1"/>
          <p:nvPr/>
        </p:nvSpPr>
        <p:spPr>
          <a:xfrm>
            <a:off x="957809" y="1690688"/>
            <a:ext cx="4925405" cy="646331"/>
          </a:xfrm>
          <a:prstGeom prst="rect">
            <a:avLst/>
          </a:prstGeom>
          <a:noFill/>
        </p:spPr>
        <p:txBody>
          <a:bodyPr wrap="square" rtlCol="0">
            <a:spAutoFit/>
          </a:bodyPr>
          <a:lstStyle/>
          <a:p>
            <a:r>
              <a:rPr kumimoji="1" lang="en-US" altLang="ja-JP" dirty="0"/>
              <a:t>MC Truth</a:t>
            </a:r>
            <a:r>
              <a:rPr kumimoji="1" lang="ja-JP" altLang="en-US" dirty="0"/>
              <a:t>に</a:t>
            </a:r>
            <a:r>
              <a:rPr lang="ja-JP" altLang="en-US" dirty="0"/>
              <a:t>タウが多く記録されていたために</a:t>
            </a:r>
            <a:r>
              <a:rPr lang="en-US" altLang="ja-JP" dirty="0"/>
              <a:t>,</a:t>
            </a:r>
            <a:r>
              <a:rPr lang="ja-JP" altLang="en-US" dirty="0"/>
              <a:t>タウの親粒子を調べた</a:t>
            </a:r>
            <a:endParaRPr kumimoji="1" lang="ja-JP" altLang="en-US" dirty="0"/>
          </a:p>
        </p:txBody>
      </p:sp>
      <p:sp>
        <p:nvSpPr>
          <p:cNvPr id="8" name="正方形/長方形 7">
            <a:extLst>
              <a:ext uri="{FF2B5EF4-FFF2-40B4-BE49-F238E27FC236}">
                <a16:creationId xmlns:a16="http://schemas.microsoft.com/office/drawing/2014/main" id="{58D0B6C4-66FC-2314-A523-6DFF44584188}"/>
              </a:ext>
            </a:extLst>
          </p:cNvPr>
          <p:cNvSpPr/>
          <p:nvPr/>
        </p:nvSpPr>
        <p:spPr>
          <a:xfrm>
            <a:off x="329997" y="4544561"/>
            <a:ext cx="5402179" cy="194831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kumimoji="1" lang="ja-JP" altLang="en-US" dirty="0"/>
              <a:t>親粒子にタウ</a:t>
            </a:r>
            <a:r>
              <a:rPr kumimoji="1" lang="en-US" altLang="ja-JP" dirty="0"/>
              <a:t>(15)</a:t>
            </a:r>
            <a:r>
              <a:rPr kumimoji="1" lang="ja-JP" altLang="en-US" dirty="0"/>
              <a:t>があるものもあるが、これらは</a:t>
            </a:r>
            <a:r>
              <a:rPr kumimoji="1" lang="en-US" altLang="ja-JP" dirty="0"/>
              <a:t>FSR</a:t>
            </a:r>
            <a:r>
              <a:rPr kumimoji="1" lang="ja-JP" altLang="en-US" dirty="0"/>
              <a:t>などでもともとあったタウから光子が出てきて、その後に残ったタウをもう一度カウントしてしまっていると考えられる。結果、同じタウを</a:t>
            </a:r>
            <a:r>
              <a:rPr kumimoji="1" lang="en-US" altLang="ja-JP" dirty="0"/>
              <a:t>2</a:t>
            </a:r>
            <a:r>
              <a:rPr kumimoji="1" lang="ja-JP" altLang="en-US" dirty="0"/>
              <a:t>回カウントしてしまっている。</a:t>
            </a:r>
          </a:p>
        </p:txBody>
      </p:sp>
      <p:cxnSp>
        <p:nvCxnSpPr>
          <p:cNvPr id="10" name="直線コネクタ 9">
            <a:extLst>
              <a:ext uri="{FF2B5EF4-FFF2-40B4-BE49-F238E27FC236}">
                <a16:creationId xmlns:a16="http://schemas.microsoft.com/office/drawing/2014/main" id="{66DA798E-B4BF-1FA2-F280-9D93400B4433}"/>
              </a:ext>
            </a:extLst>
          </p:cNvPr>
          <p:cNvCxnSpPr/>
          <p:nvPr/>
        </p:nvCxnSpPr>
        <p:spPr>
          <a:xfrm>
            <a:off x="6918157" y="6256242"/>
            <a:ext cx="1299411" cy="0"/>
          </a:xfrm>
          <a:prstGeom prst="line">
            <a:avLst/>
          </a:prstGeom>
        </p:spPr>
        <p:style>
          <a:lnRef idx="2">
            <a:schemeClr val="dk1"/>
          </a:lnRef>
          <a:fillRef idx="0">
            <a:schemeClr val="dk1"/>
          </a:fillRef>
          <a:effectRef idx="1">
            <a:schemeClr val="dk1"/>
          </a:effectRef>
          <a:fontRef idx="minor">
            <a:schemeClr val="tx1"/>
          </a:fontRef>
        </p:style>
      </p:cxnSp>
      <p:sp>
        <p:nvSpPr>
          <p:cNvPr id="13" name="フリーフォーム: 図形 12">
            <a:extLst>
              <a:ext uri="{FF2B5EF4-FFF2-40B4-BE49-F238E27FC236}">
                <a16:creationId xmlns:a16="http://schemas.microsoft.com/office/drawing/2014/main" id="{7083C81E-12F2-095A-0DE3-5C3CD511F3AF}"/>
              </a:ext>
            </a:extLst>
          </p:cNvPr>
          <p:cNvSpPr/>
          <p:nvPr/>
        </p:nvSpPr>
        <p:spPr>
          <a:xfrm rot="6361813" flipV="1">
            <a:off x="7133059" y="5707902"/>
            <a:ext cx="869608" cy="204432"/>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5C6544C0-87F5-2138-E629-3A78CB006AA6}"/>
                  </a:ext>
                </a:extLst>
              </p:cNvPr>
              <p:cNvSpPr txBox="1"/>
              <p:nvPr/>
            </p:nvSpPr>
            <p:spPr>
              <a:xfrm>
                <a:off x="6459826" y="6071576"/>
                <a:ext cx="5888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i="1" dirty="0" smtClean="0">
                          <a:latin typeface="Cambria Math" panose="02040503050406030204" pitchFamily="18" charset="0"/>
                        </a:rPr>
                        <m:t>𝜏</m:t>
                      </m:r>
                    </m:oMath>
                  </m:oMathPara>
                </a14:m>
                <a:endParaRPr lang="ja-JP" altLang="en-US" dirty="0"/>
              </a:p>
            </p:txBody>
          </p:sp>
        </mc:Choice>
        <mc:Fallback xmlns="">
          <p:sp>
            <p:nvSpPr>
              <p:cNvPr id="15" name="テキスト ボックス 14">
                <a:extLst>
                  <a:ext uri="{FF2B5EF4-FFF2-40B4-BE49-F238E27FC236}">
                    <a16:creationId xmlns:a16="http://schemas.microsoft.com/office/drawing/2014/main" id="{5C6544C0-87F5-2138-E629-3A78CB006AA6}"/>
                  </a:ext>
                </a:extLst>
              </p:cNvPr>
              <p:cNvSpPr txBox="1">
                <a:spLocks noRot="1" noChangeAspect="1" noMove="1" noResize="1" noEditPoints="1" noAdjustHandles="1" noChangeArrowheads="1" noChangeShapeType="1" noTextEdit="1"/>
              </p:cNvSpPr>
              <p:nvPr/>
            </p:nvSpPr>
            <p:spPr>
              <a:xfrm>
                <a:off x="6459826" y="6071576"/>
                <a:ext cx="588840"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F0689E35-06A0-843B-12E4-226695182B94}"/>
                  </a:ext>
                </a:extLst>
              </p:cNvPr>
              <p:cNvSpPr txBox="1"/>
              <p:nvPr/>
            </p:nvSpPr>
            <p:spPr>
              <a:xfrm>
                <a:off x="8116878" y="6071576"/>
                <a:ext cx="5888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i="1" dirty="0" smtClean="0">
                          <a:latin typeface="Cambria Math" panose="02040503050406030204" pitchFamily="18" charset="0"/>
                        </a:rPr>
                        <m:t>𝜏</m:t>
                      </m:r>
                    </m:oMath>
                  </m:oMathPara>
                </a14:m>
                <a:endParaRPr lang="ja-JP" altLang="en-US" dirty="0"/>
              </a:p>
            </p:txBody>
          </p:sp>
        </mc:Choice>
        <mc:Fallback xmlns="">
          <p:sp>
            <p:nvSpPr>
              <p:cNvPr id="16" name="テキスト ボックス 15">
                <a:extLst>
                  <a:ext uri="{FF2B5EF4-FFF2-40B4-BE49-F238E27FC236}">
                    <a16:creationId xmlns:a16="http://schemas.microsoft.com/office/drawing/2014/main" id="{F0689E35-06A0-843B-12E4-226695182B94}"/>
                  </a:ext>
                </a:extLst>
              </p:cNvPr>
              <p:cNvSpPr txBox="1">
                <a:spLocks noRot="1" noChangeAspect="1" noMove="1" noResize="1" noEditPoints="1" noAdjustHandles="1" noChangeArrowheads="1" noChangeShapeType="1" noTextEdit="1"/>
              </p:cNvSpPr>
              <p:nvPr/>
            </p:nvSpPr>
            <p:spPr>
              <a:xfrm>
                <a:off x="8116878" y="6071576"/>
                <a:ext cx="588840"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E43F9C4C-293A-E46C-D82E-BFE4044837E4}"/>
                  </a:ext>
                </a:extLst>
              </p:cNvPr>
              <p:cNvSpPr txBox="1"/>
              <p:nvPr/>
            </p:nvSpPr>
            <p:spPr>
              <a:xfrm>
                <a:off x="7143995" y="5470087"/>
                <a:ext cx="2825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oMath>
                  </m:oMathPara>
                </a14:m>
                <a:endParaRPr kumimoji="1" lang="ja-JP" altLang="en-US" dirty="0"/>
              </a:p>
            </p:txBody>
          </p:sp>
        </mc:Choice>
        <mc:Fallback xmlns="">
          <p:sp>
            <p:nvSpPr>
              <p:cNvPr id="17" name="テキスト ボックス 16">
                <a:extLst>
                  <a:ext uri="{FF2B5EF4-FFF2-40B4-BE49-F238E27FC236}">
                    <a16:creationId xmlns:a16="http://schemas.microsoft.com/office/drawing/2014/main" id="{E43F9C4C-293A-E46C-D82E-BFE4044837E4}"/>
                  </a:ext>
                </a:extLst>
              </p:cNvPr>
              <p:cNvSpPr txBox="1">
                <a:spLocks noRot="1" noChangeAspect="1" noMove="1" noResize="1" noEditPoints="1" noAdjustHandles="1" noChangeArrowheads="1" noChangeShapeType="1" noTextEdit="1"/>
              </p:cNvSpPr>
              <p:nvPr/>
            </p:nvSpPr>
            <p:spPr>
              <a:xfrm>
                <a:off x="7143995" y="5470087"/>
                <a:ext cx="282579" cy="369332"/>
              </a:xfrm>
              <a:prstGeom prst="rect">
                <a:avLst/>
              </a:prstGeom>
              <a:blipFill>
                <a:blip r:embed="rId6"/>
                <a:stretch>
                  <a:fillRect r="-4348" b="-327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9805863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62AFBD-70FC-046C-9137-BFC929E5C2C7}"/>
              </a:ext>
            </a:extLst>
          </p:cNvPr>
          <p:cNvSpPr>
            <a:spLocks noGrp="1"/>
          </p:cNvSpPr>
          <p:nvPr>
            <p:ph type="title"/>
          </p:nvPr>
        </p:nvSpPr>
        <p:spPr/>
        <p:txBody>
          <a:bodyPr/>
          <a:lstStyle/>
          <a:p>
            <a:r>
              <a:rPr lang="ja-JP" altLang="en-US" dirty="0"/>
              <a:t>生データの中身を調査した</a:t>
            </a:r>
            <a:endParaRPr kumimoji="1" lang="ja-JP" altLang="en-US" dirty="0"/>
          </a:p>
        </p:txBody>
      </p:sp>
      <p:pic>
        <p:nvPicPr>
          <p:cNvPr id="5" name="図 4">
            <a:extLst>
              <a:ext uri="{FF2B5EF4-FFF2-40B4-BE49-F238E27FC236}">
                <a16:creationId xmlns:a16="http://schemas.microsoft.com/office/drawing/2014/main" id="{5B431D62-24DE-A417-A99A-CBDA1D8DD2E6}"/>
              </a:ext>
            </a:extLst>
          </p:cNvPr>
          <p:cNvPicPr>
            <a:picLocks noChangeAspect="1"/>
          </p:cNvPicPr>
          <p:nvPr/>
        </p:nvPicPr>
        <p:blipFill>
          <a:blip r:embed="rId3"/>
          <a:stretch>
            <a:fillRect/>
          </a:stretch>
        </p:blipFill>
        <p:spPr>
          <a:xfrm>
            <a:off x="4278881" y="3136627"/>
            <a:ext cx="7913120" cy="3721373"/>
          </a:xfrm>
          <a:prstGeom prst="rect">
            <a:avLst/>
          </a:prstGeom>
        </p:spPr>
      </p:pic>
      <p:grpSp>
        <p:nvGrpSpPr>
          <p:cNvPr id="6" name="グループ化 5">
            <a:extLst>
              <a:ext uri="{FF2B5EF4-FFF2-40B4-BE49-F238E27FC236}">
                <a16:creationId xmlns:a16="http://schemas.microsoft.com/office/drawing/2014/main" id="{A04F735B-A2AF-E54A-12AF-99C8911F552E}"/>
              </a:ext>
            </a:extLst>
          </p:cNvPr>
          <p:cNvGrpSpPr/>
          <p:nvPr/>
        </p:nvGrpSpPr>
        <p:grpSpPr>
          <a:xfrm>
            <a:off x="7798403" y="163352"/>
            <a:ext cx="4393597" cy="2552214"/>
            <a:chOff x="1770186" y="4477600"/>
            <a:chExt cx="3795903" cy="2040585"/>
          </a:xfrm>
        </p:grpSpPr>
        <p:sp>
          <p:nvSpPr>
            <p:cNvPr id="7" name="二等辺三角形 6">
              <a:extLst>
                <a:ext uri="{FF2B5EF4-FFF2-40B4-BE49-F238E27FC236}">
                  <a16:creationId xmlns:a16="http://schemas.microsoft.com/office/drawing/2014/main" id="{C01D990B-7C51-C41F-D578-C21DD590F792}"/>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60476CCA-3D2D-DBB6-EFFF-CEF1ED0D6DCD}"/>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4956A128-38E1-55E4-96BE-BA239C0A1C7E}"/>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A11F37B0-FC3F-8F30-3718-C6217F6661C3}"/>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20634C90-3EE5-791D-D86B-98F1C76AA5A7}"/>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46A372A6-7C6B-BA60-4932-5CC97462A87F}"/>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48581A88-7981-C3A3-9801-7B37D8CD597D}"/>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D8EEE009-0F3F-A3BF-EC02-E6409671D834}"/>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35" name="テキスト ボックス 34">
                  <a:extLst>
                    <a:ext uri="{FF2B5EF4-FFF2-40B4-BE49-F238E27FC236}">
                      <a16:creationId xmlns:a16="http://schemas.microsoft.com/office/drawing/2014/main" id="{85BD3056-9FA0-CB39-15B7-54A85B1E5A8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8"/>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CBF5B2F0-CC40-8F05-C349-D8F36569AA9B}"/>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36" name="テキスト ボックス 35">
                  <a:extLst>
                    <a:ext uri="{FF2B5EF4-FFF2-40B4-BE49-F238E27FC236}">
                      <a16:creationId xmlns:a16="http://schemas.microsoft.com/office/drawing/2014/main" id="{6268A7EA-9A8E-C61E-32BE-E2F95A5F5CA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298EA914-0701-B4D1-49A0-1BBA5952F195}"/>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0E31A54C-5FEE-C1F6-B55C-3F9867F32BE0}"/>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54622A8E-4642-A1D2-50B9-38A076DA0E6A}"/>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2B098738-EFF7-0E9C-9386-3EC125DEC49B}"/>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C454645D-BD34-66EA-4242-76D524EDAE2A}"/>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0CE86981-921F-B6E9-A889-42F9D2096FA4}"/>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E8AD7887-3F46-3B1A-B498-D3BD8EFD902D}"/>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AA0DCD91-12E7-BCE3-9110-8C8458EEA68F}"/>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C16AD433-4AF2-C524-1E10-E88EF773352B}"/>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656057D1-4380-CC48-E5B6-F71D3C02CF70}"/>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7948ABFA-486D-BBE1-81B5-7D2298EC1A9A}"/>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AA7210AF-AF80-89CC-F1D4-A625B6F5997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74001623-8CC0-0805-1427-FB5FADFEE1CE}"/>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03E28B85-0D82-4ACB-F5BA-EEB0CF9AE807}"/>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二等辺三角形 29">
              <a:extLst>
                <a:ext uri="{FF2B5EF4-FFF2-40B4-BE49-F238E27FC236}">
                  <a16:creationId xmlns:a16="http://schemas.microsoft.com/office/drawing/2014/main" id="{D691C760-4B3B-75DE-B183-B578FC726D9F}"/>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876665BF-E0D1-B51D-B6C7-FC6EF34B8061}"/>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0FE6922D-615C-1BD8-FBC8-B45D3AF9180B}"/>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45273716-6EAE-0A34-9D27-70DEA8884424}"/>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34" name="正方形/長方形 33">
                <a:extLst>
                  <a:ext uri="{FF2B5EF4-FFF2-40B4-BE49-F238E27FC236}">
                    <a16:creationId xmlns:a16="http://schemas.microsoft.com/office/drawing/2014/main" id="{CEA16AC0-14F0-E8D9-738D-C2A34E610F20}"/>
                  </a:ext>
                </a:extLst>
              </p:cNvPr>
              <p:cNvSpPr/>
              <p:nvPr/>
            </p:nvSpPr>
            <p:spPr>
              <a:xfrm>
                <a:off x="484633" y="1488558"/>
                <a:ext cx="5122762" cy="12270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真のタウの親粒子が生データの段階でどのように記録されているかを確認すると共に、</a:t>
                </a:r>
                <a:r>
                  <a:rPr kumimoji="1" lang="en-US" altLang="ja-JP" dirty="0"/>
                  <a:t>ZH</a:t>
                </a:r>
                <a:r>
                  <a:rPr kumimoji="1" lang="ja-JP" altLang="en-US" dirty="0"/>
                  <a:t>随伴生成時の仮想粒子</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𝑍</m:t>
                        </m:r>
                      </m:e>
                      <m:sup>
                        <m:r>
                          <a:rPr lang="en-US" altLang="ja-JP" i="1">
                            <a:latin typeface="Cambria Math" panose="02040503050406030204" pitchFamily="18" charset="0"/>
                          </a:rPr>
                          <m:t>∗</m:t>
                        </m:r>
                      </m:sup>
                    </m:sSup>
                  </m:oMath>
                </a14:m>
                <a:r>
                  <a:rPr kumimoji="1" lang="ja-JP" altLang="en-US" dirty="0"/>
                  <a:t>が記録されているかを</a:t>
                </a:r>
                <a:r>
                  <a:rPr kumimoji="1" lang="en-US" altLang="ja-JP" dirty="0"/>
                  <a:t>.</a:t>
                </a:r>
                <a:r>
                  <a:rPr kumimoji="1" lang="en-US" altLang="ja-JP" dirty="0" err="1"/>
                  <a:t>slcio</a:t>
                </a:r>
                <a:r>
                  <a:rPr kumimoji="1" lang="ja-JP" altLang="en-US" dirty="0"/>
                  <a:t>ファイルにて確認した</a:t>
                </a:r>
              </a:p>
            </p:txBody>
          </p:sp>
        </mc:Choice>
        <mc:Fallback xmlns="">
          <p:sp>
            <p:nvSpPr>
              <p:cNvPr id="34" name="正方形/長方形 33">
                <a:extLst>
                  <a:ext uri="{FF2B5EF4-FFF2-40B4-BE49-F238E27FC236}">
                    <a16:creationId xmlns:a16="http://schemas.microsoft.com/office/drawing/2014/main" id="{CEA16AC0-14F0-E8D9-738D-C2A34E610F20}"/>
                  </a:ext>
                </a:extLst>
              </p:cNvPr>
              <p:cNvSpPr>
                <a:spLocks noRot="1" noChangeAspect="1" noMove="1" noResize="1" noEditPoints="1" noAdjustHandles="1" noChangeArrowheads="1" noChangeShapeType="1" noTextEdit="1"/>
              </p:cNvSpPr>
              <p:nvPr/>
            </p:nvSpPr>
            <p:spPr>
              <a:xfrm>
                <a:off x="484633" y="1488558"/>
                <a:ext cx="5122762" cy="1227008"/>
              </a:xfrm>
              <a:prstGeom prst="rect">
                <a:avLst/>
              </a:prstGeom>
              <a:blipFill>
                <a:blip r:embed="rId13"/>
                <a:stretch>
                  <a:fillRect l="-949" t="-490" r="-237" b="-5392"/>
                </a:stretch>
              </a:blipFill>
            </p:spPr>
            <p:txBody>
              <a:bodyPr/>
              <a:lstStyle/>
              <a:p>
                <a:r>
                  <a:rPr lang="ja-JP" altLang="en-US">
                    <a:noFill/>
                  </a:rPr>
                  <a:t> </a:t>
                </a:r>
              </a:p>
            </p:txBody>
          </p:sp>
        </mc:Fallback>
      </mc:AlternateContent>
      <p:sp>
        <p:nvSpPr>
          <p:cNvPr id="36" name="正方形/長方形 35">
            <a:extLst>
              <a:ext uri="{FF2B5EF4-FFF2-40B4-BE49-F238E27FC236}">
                <a16:creationId xmlns:a16="http://schemas.microsoft.com/office/drawing/2014/main" id="{AD3BBBF8-B35B-41C6-1D10-8D3EB32EC12F}"/>
              </a:ext>
            </a:extLst>
          </p:cNvPr>
          <p:cNvSpPr/>
          <p:nvPr/>
        </p:nvSpPr>
        <p:spPr>
          <a:xfrm>
            <a:off x="117796" y="3976542"/>
            <a:ext cx="3794760" cy="10787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t>タウ</a:t>
            </a:r>
            <a:r>
              <a:rPr lang="en-US" altLang="ja-JP" dirty="0"/>
              <a:t>(±15)</a:t>
            </a:r>
            <a:r>
              <a:rPr lang="ja-JP" altLang="en-US" dirty="0"/>
              <a:t>、ヒッグス</a:t>
            </a:r>
            <a:r>
              <a:rPr lang="en-US" altLang="ja-JP" dirty="0"/>
              <a:t>(25)</a:t>
            </a:r>
            <a:r>
              <a:rPr lang="ja-JP" altLang="en-US" dirty="0"/>
              <a:t>の親粒子は電子</a:t>
            </a:r>
            <a:r>
              <a:rPr lang="en-US" altLang="ja-JP" dirty="0"/>
              <a:t>(±11)</a:t>
            </a:r>
            <a:r>
              <a:rPr lang="ja-JP" altLang="en-US" dirty="0"/>
              <a:t>と記録されていた</a:t>
            </a:r>
            <a:endParaRPr kumimoji="1" lang="ja-JP" altLang="en-US" dirty="0"/>
          </a:p>
        </p:txBody>
      </p:sp>
      <p:sp>
        <p:nvSpPr>
          <p:cNvPr id="37" name="正方形/長方形 36">
            <a:extLst>
              <a:ext uri="{FF2B5EF4-FFF2-40B4-BE49-F238E27FC236}">
                <a16:creationId xmlns:a16="http://schemas.microsoft.com/office/drawing/2014/main" id="{7462E162-26F6-CC9F-A245-47AC3BC4163A}"/>
              </a:ext>
            </a:extLst>
          </p:cNvPr>
          <p:cNvSpPr/>
          <p:nvPr/>
        </p:nvSpPr>
        <p:spPr>
          <a:xfrm>
            <a:off x="219456" y="2907792"/>
            <a:ext cx="3756947" cy="931207"/>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t>タウ</a:t>
            </a:r>
            <a:r>
              <a:rPr kumimoji="1" lang="en-US" altLang="ja-JP" dirty="0"/>
              <a:t>(±15)</a:t>
            </a:r>
            <a:r>
              <a:rPr kumimoji="1" lang="ja-JP" altLang="en-US" dirty="0"/>
              <a:t>の前には</a:t>
            </a:r>
            <a:r>
              <a:rPr kumimoji="1" lang="en-US" altLang="ja-JP" dirty="0"/>
              <a:t>Z</a:t>
            </a:r>
            <a:r>
              <a:rPr kumimoji="1" lang="ja-JP" altLang="en-US" dirty="0"/>
              <a:t>ボソン</a:t>
            </a:r>
            <a:r>
              <a:rPr kumimoji="1" lang="en-US" altLang="ja-JP" dirty="0"/>
              <a:t>(23)</a:t>
            </a:r>
            <a:r>
              <a:rPr kumimoji="1" lang="ja-JP" altLang="en-US" dirty="0"/>
              <a:t>は存在しなかった。｛</a:t>
            </a:r>
            <a:r>
              <a:rPr kumimoji="1" lang="en-US" altLang="ja-JP" dirty="0"/>
              <a:t>22</a:t>
            </a:r>
            <a:r>
              <a:rPr kumimoji="1" lang="ja-JP" altLang="en-US" dirty="0"/>
              <a:t>は</a:t>
            </a:r>
            <a:r>
              <a:rPr kumimoji="1" lang="en-US" altLang="ja-JP" dirty="0"/>
              <a:t>γ}</a:t>
            </a:r>
          </a:p>
        </p:txBody>
      </p:sp>
      <mc:AlternateContent xmlns:mc="http://schemas.openxmlformats.org/markup-compatibility/2006" xmlns:a14="http://schemas.microsoft.com/office/drawing/2010/main">
        <mc:Choice Requires="a14">
          <p:sp>
            <p:nvSpPr>
              <p:cNvPr id="38" name="正方形/長方形 37">
                <a:extLst>
                  <a:ext uri="{FF2B5EF4-FFF2-40B4-BE49-F238E27FC236}">
                    <a16:creationId xmlns:a16="http://schemas.microsoft.com/office/drawing/2014/main" id="{1F2F1547-9DD6-7C26-664C-03050FB989B1}"/>
                  </a:ext>
                </a:extLst>
              </p:cNvPr>
              <p:cNvSpPr/>
              <p:nvPr/>
            </p:nvSpPr>
            <p:spPr>
              <a:xfrm>
                <a:off x="66630" y="5264111"/>
                <a:ext cx="3756947" cy="1458441"/>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14:m>
                  <m:oMath xmlns:m="http://schemas.openxmlformats.org/officeDocument/2006/math">
                    <m:sSup>
                      <m:sSupPr>
                        <m:ctrlPr>
                          <a:rPr lang="en-US" altLang="ja-JP" i="1" smtClean="0">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r>
                      <a:rPr lang="en-US" altLang="ja-JP" b="0" i="1" smtClean="0">
                        <a:latin typeface="Cambria Math" panose="02040503050406030204" pitchFamily="18" charset="0"/>
                        <a:ea typeface="Cambria Math" panose="02040503050406030204" pitchFamily="18" charset="0"/>
                      </a:rPr>
                      <m:t>𝐻</m:t>
                    </m:r>
                  </m:oMath>
                </a14:m>
                <a:r>
                  <a:rPr kumimoji="1" lang="ja-JP" altLang="en-US" dirty="0"/>
                  <a:t>と記録されていて、</a:t>
                </a:r>
                <a:r>
                  <a:rPr lang="en-US" altLang="ja-JP" dirty="0"/>
                  <a:t>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𝑍</m:t>
                        </m:r>
                      </m:e>
                      <m:sup>
                        <m:r>
                          <a:rPr lang="en-US" altLang="ja-JP" i="1">
                            <a:latin typeface="Cambria Math" panose="02040503050406030204" pitchFamily="18" charset="0"/>
                          </a:rPr>
                          <m:t>∗</m:t>
                        </m:r>
                      </m:sup>
                    </m:sSup>
                  </m:oMath>
                </a14:m>
                <a:r>
                  <a:rPr kumimoji="1" lang="ja-JP" altLang="en-US" dirty="0"/>
                  <a:t>と</a:t>
                </a:r>
                <a:r>
                  <a:rPr kumimoji="1" lang="en-US" altLang="ja-JP" dirty="0"/>
                  <a:t>Z</a:t>
                </a:r>
                <a:r>
                  <a:rPr kumimoji="1" lang="ja-JP" altLang="en-US" dirty="0"/>
                  <a:t>ボソンは省略されている。</a:t>
                </a:r>
                <a:endParaRPr kumimoji="1" lang="en-US" altLang="ja-JP" dirty="0"/>
              </a:p>
              <a:p>
                <a:r>
                  <a:rPr lang="ja-JP" altLang="en-US" dirty="0"/>
                  <a:t>親粒子として電子しかないのは親粒子を一個だけ取得するコードになっていた</a:t>
                </a:r>
                <a:endParaRPr kumimoji="1" lang="ja-JP" altLang="en-US" dirty="0"/>
              </a:p>
            </p:txBody>
          </p:sp>
        </mc:Choice>
        <mc:Fallback xmlns="">
          <p:sp>
            <p:nvSpPr>
              <p:cNvPr id="38" name="正方形/長方形 37">
                <a:extLst>
                  <a:ext uri="{FF2B5EF4-FFF2-40B4-BE49-F238E27FC236}">
                    <a16:creationId xmlns:a16="http://schemas.microsoft.com/office/drawing/2014/main" id="{1F2F1547-9DD6-7C26-664C-03050FB989B1}"/>
                  </a:ext>
                </a:extLst>
              </p:cNvPr>
              <p:cNvSpPr>
                <a:spLocks noRot="1" noChangeAspect="1" noMove="1" noResize="1" noEditPoints="1" noAdjustHandles="1" noChangeArrowheads="1" noChangeShapeType="1" noTextEdit="1"/>
              </p:cNvSpPr>
              <p:nvPr/>
            </p:nvSpPr>
            <p:spPr>
              <a:xfrm>
                <a:off x="66630" y="5264111"/>
                <a:ext cx="3756947" cy="1458441"/>
              </a:xfrm>
              <a:prstGeom prst="rect">
                <a:avLst/>
              </a:prstGeom>
              <a:blipFill>
                <a:blip r:embed="rId14"/>
                <a:stretch>
                  <a:fillRect l="-1292" t="-1653" r="-969" b="-5785"/>
                </a:stretch>
              </a:blipFill>
            </p:spPr>
            <p:txBody>
              <a:bodyPr/>
              <a:lstStyle/>
              <a:p>
                <a:r>
                  <a:rPr lang="ja-JP" altLang="en-US">
                    <a:noFill/>
                  </a:rPr>
                  <a:t> </a:t>
                </a:r>
              </a:p>
            </p:txBody>
          </p:sp>
        </mc:Fallback>
      </mc:AlternateContent>
      <p:cxnSp>
        <p:nvCxnSpPr>
          <p:cNvPr id="40" name="直線矢印コネクタ 39">
            <a:extLst>
              <a:ext uri="{FF2B5EF4-FFF2-40B4-BE49-F238E27FC236}">
                <a16:creationId xmlns:a16="http://schemas.microsoft.com/office/drawing/2014/main" id="{FA070610-1A56-BBF0-62B9-5FDD18407D92}"/>
              </a:ext>
            </a:extLst>
          </p:cNvPr>
          <p:cNvCxnSpPr>
            <a:cxnSpLocks/>
            <a:stCxn id="36" idx="3"/>
            <a:endCxn id="49" idx="1"/>
          </p:cNvCxnSpPr>
          <p:nvPr/>
        </p:nvCxnSpPr>
        <p:spPr>
          <a:xfrm>
            <a:off x="3912556" y="4515921"/>
            <a:ext cx="136265" cy="20287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直線矢印コネクタ 45">
            <a:extLst>
              <a:ext uri="{FF2B5EF4-FFF2-40B4-BE49-F238E27FC236}">
                <a16:creationId xmlns:a16="http://schemas.microsoft.com/office/drawing/2014/main" id="{0C0CCFD8-ED0B-A5DE-EA00-08C301FA7C02}"/>
              </a:ext>
            </a:extLst>
          </p:cNvPr>
          <p:cNvCxnSpPr>
            <a:cxnSpLocks/>
            <a:endCxn id="52" idx="1"/>
          </p:cNvCxnSpPr>
          <p:nvPr/>
        </p:nvCxnSpPr>
        <p:spPr>
          <a:xfrm>
            <a:off x="3976403" y="3373395"/>
            <a:ext cx="112936" cy="1854783"/>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sp>
        <p:nvSpPr>
          <p:cNvPr id="49" name="左中かっこ 48">
            <a:extLst>
              <a:ext uri="{FF2B5EF4-FFF2-40B4-BE49-F238E27FC236}">
                <a16:creationId xmlns:a16="http://schemas.microsoft.com/office/drawing/2014/main" id="{97F9889F-4320-29E2-ACFF-3DAB6F31A262}"/>
              </a:ext>
            </a:extLst>
          </p:cNvPr>
          <p:cNvSpPr/>
          <p:nvPr/>
        </p:nvSpPr>
        <p:spPr>
          <a:xfrm>
            <a:off x="4048821" y="6254496"/>
            <a:ext cx="158656" cy="58029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52" name="左中かっこ 51">
            <a:extLst>
              <a:ext uri="{FF2B5EF4-FFF2-40B4-BE49-F238E27FC236}">
                <a16:creationId xmlns:a16="http://schemas.microsoft.com/office/drawing/2014/main" id="{149CD2B5-5DD3-B6CC-9C46-382CEA3EFD5B}"/>
              </a:ext>
            </a:extLst>
          </p:cNvPr>
          <p:cNvSpPr/>
          <p:nvPr/>
        </p:nvSpPr>
        <p:spPr>
          <a:xfrm>
            <a:off x="4089339" y="4279392"/>
            <a:ext cx="185354" cy="1897571"/>
          </a:xfrm>
          <a:prstGeom prst="leftBrace">
            <a:avLst/>
          </a:prstGeom>
          <a:ln>
            <a:solidFill>
              <a:schemeClr val="accent5"/>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322789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309D95-6F52-0688-7EF5-1B30A48C22AB}"/>
              </a:ext>
            </a:extLst>
          </p:cNvPr>
          <p:cNvSpPr>
            <a:spLocks noGrp="1"/>
          </p:cNvSpPr>
          <p:nvPr>
            <p:ph type="title"/>
          </p:nvPr>
        </p:nvSpPr>
        <p:spPr>
          <a:xfrm>
            <a:off x="551630" y="68796"/>
            <a:ext cx="10515600" cy="1325563"/>
          </a:xfrm>
        </p:spPr>
        <p:txBody>
          <a:bodyPr/>
          <a:lstStyle/>
          <a:p>
            <a:r>
              <a:rPr lang="ja-JP" altLang="en-US" dirty="0"/>
              <a:t>真のタウの二重カウントを防ぐ</a:t>
            </a:r>
            <a:endParaRPr kumimoji="1" lang="ja-JP" altLang="en-US" dirty="0"/>
          </a:p>
        </p:txBody>
      </p:sp>
      <p:pic>
        <p:nvPicPr>
          <p:cNvPr id="17" name="コンテンツ プレースホルダー 16">
            <a:extLst>
              <a:ext uri="{FF2B5EF4-FFF2-40B4-BE49-F238E27FC236}">
                <a16:creationId xmlns:a16="http://schemas.microsoft.com/office/drawing/2014/main" id="{2E4DB4A3-6725-76C4-05BE-117AA4B4FC7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07541" y="2977036"/>
            <a:ext cx="5408531" cy="3688339"/>
          </a:xfrm>
          <a:prstGeom prst="rect">
            <a:avLst/>
          </a:prstGeom>
        </p:spPr>
      </p:pic>
      <p:sp>
        <p:nvSpPr>
          <p:cNvPr id="4" name="正方形/長方形 3">
            <a:extLst>
              <a:ext uri="{FF2B5EF4-FFF2-40B4-BE49-F238E27FC236}">
                <a16:creationId xmlns:a16="http://schemas.microsoft.com/office/drawing/2014/main" id="{917A65F7-4E98-C543-F6FC-059CD17F4CDD}"/>
              </a:ext>
            </a:extLst>
          </p:cNvPr>
          <p:cNvSpPr/>
          <p:nvPr/>
        </p:nvSpPr>
        <p:spPr>
          <a:xfrm>
            <a:off x="201727" y="1130149"/>
            <a:ext cx="4854633" cy="160337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altLang="ja-JP" dirty="0"/>
              <a:t>FSR</a:t>
            </a:r>
            <a:r>
              <a:rPr lang="ja-JP" altLang="en-US" dirty="0"/>
              <a:t>などでもともとあった</a:t>
            </a:r>
            <a:r>
              <a:rPr lang="en-US" altLang="ja-JP" dirty="0"/>
              <a:t>tau</a:t>
            </a:r>
            <a:r>
              <a:rPr lang="ja-JP" altLang="en-US" dirty="0"/>
              <a:t>から光子が出てきて、その後に残ったタウをもう一度カウントしてしまっていると考えられる。結果、同じタウを重複してカウントしてしまっている。</a:t>
            </a:r>
            <a:endParaRPr kumimoji="1" lang="ja-JP" altLang="en-US" dirty="0"/>
          </a:p>
        </p:txBody>
      </p:sp>
      <p:sp>
        <p:nvSpPr>
          <p:cNvPr id="7" name="正方形/長方形 6">
            <a:extLst>
              <a:ext uri="{FF2B5EF4-FFF2-40B4-BE49-F238E27FC236}">
                <a16:creationId xmlns:a16="http://schemas.microsoft.com/office/drawing/2014/main" id="{4885DE7D-529E-C149-4533-C79806FA060D}"/>
              </a:ext>
            </a:extLst>
          </p:cNvPr>
          <p:cNvSpPr/>
          <p:nvPr/>
        </p:nvSpPr>
        <p:spPr>
          <a:xfrm>
            <a:off x="5115649" y="1145692"/>
            <a:ext cx="2232802" cy="158783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t>重複してカウントされてしまったので、異様に個数が増えていた</a:t>
            </a:r>
            <a:endParaRPr kumimoji="1" lang="ja-JP" altLang="en-US" dirty="0"/>
          </a:p>
        </p:txBody>
      </p:sp>
      <p:pic>
        <p:nvPicPr>
          <p:cNvPr id="8" name="図 7">
            <a:extLst>
              <a:ext uri="{FF2B5EF4-FFF2-40B4-BE49-F238E27FC236}">
                <a16:creationId xmlns:a16="http://schemas.microsoft.com/office/drawing/2014/main" id="{30BAA9E0-9ECD-E1D0-6C23-ABFA902C1A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22" y="3149963"/>
            <a:ext cx="4932707" cy="3639241"/>
          </a:xfrm>
          <a:prstGeom prst="rect">
            <a:avLst/>
          </a:prstGeom>
        </p:spPr>
      </p:pic>
      <p:sp>
        <p:nvSpPr>
          <p:cNvPr id="9" name="テキスト ボックス 8">
            <a:extLst>
              <a:ext uri="{FF2B5EF4-FFF2-40B4-BE49-F238E27FC236}">
                <a16:creationId xmlns:a16="http://schemas.microsoft.com/office/drawing/2014/main" id="{C210080F-4B1F-9D1F-7097-4F901E8DF9EA}"/>
              </a:ext>
            </a:extLst>
          </p:cNvPr>
          <p:cNvSpPr txBox="1"/>
          <p:nvPr/>
        </p:nvSpPr>
        <p:spPr>
          <a:xfrm>
            <a:off x="0" y="3149963"/>
            <a:ext cx="1222873" cy="369332"/>
          </a:xfrm>
          <a:prstGeom prst="rect">
            <a:avLst/>
          </a:prstGeom>
          <a:noFill/>
        </p:spPr>
        <p:txBody>
          <a:bodyPr wrap="square" rtlCol="0">
            <a:spAutoFit/>
          </a:bodyPr>
          <a:lstStyle/>
          <a:p>
            <a:r>
              <a:rPr kumimoji="1" lang="ja-JP" altLang="en-US" dirty="0"/>
              <a:t>事象の数</a:t>
            </a:r>
          </a:p>
        </p:txBody>
      </p:sp>
      <p:sp>
        <p:nvSpPr>
          <p:cNvPr id="10" name="テキスト ボックス 9">
            <a:extLst>
              <a:ext uri="{FF2B5EF4-FFF2-40B4-BE49-F238E27FC236}">
                <a16:creationId xmlns:a16="http://schemas.microsoft.com/office/drawing/2014/main" id="{936B8A29-2B21-5A2F-8B0C-82C7F303D923}"/>
              </a:ext>
            </a:extLst>
          </p:cNvPr>
          <p:cNvSpPr txBox="1"/>
          <p:nvPr/>
        </p:nvSpPr>
        <p:spPr>
          <a:xfrm>
            <a:off x="1411966" y="6488668"/>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11" name="テキスト ボックス 10">
            <a:extLst>
              <a:ext uri="{FF2B5EF4-FFF2-40B4-BE49-F238E27FC236}">
                <a16:creationId xmlns:a16="http://schemas.microsoft.com/office/drawing/2014/main" id="{646F2DB2-051D-6767-E3D9-16404FB6FF00}"/>
              </a:ext>
            </a:extLst>
          </p:cNvPr>
          <p:cNvSpPr txBox="1"/>
          <p:nvPr/>
        </p:nvSpPr>
        <p:spPr>
          <a:xfrm>
            <a:off x="2538521" y="3045229"/>
            <a:ext cx="2861248" cy="646331"/>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cxnSp>
        <p:nvCxnSpPr>
          <p:cNvPr id="13" name="直線矢印コネクタ 12">
            <a:extLst>
              <a:ext uri="{FF2B5EF4-FFF2-40B4-BE49-F238E27FC236}">
                <a16:creationId xmlns:a16="http://schemas.microsoft.com/office/drawing/2014/main" id="{F4BE1CCC-23FB-1688-B521-005BF05F4223}"/>
              </a:ext>
            </a:extLst>
          </p:cNvPr>
          <p:cNvCxnSpPr>
            <a:cxnSpLocks/>
            <a:stCxn id="7" idx="2"/>
          </p:cNvCxnSpPr>
          <p:nvPr/>
        </p:nvCxnSpPr>
        <p:spPr>
          <a:xfrm flipH="1">
            <a:off x="3225338" y="2733524"/>
            <a:ext cx="3006712" cy="344343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0" name="正方形/長方形 19">
            <a:extLst>
              <a:ext uri="{FF2B5EF4-FFF2-40B4-BE49-F238E27FC236}">
                <a16:creationId xmlns:a16="http://schemas.microsoft.com/office/drawing/2014/main" id="{E1D50824-41AF-6085-2EAE-26E28E5D4AEF}"/>
              </a:ext>
            </a:extLst>
          </p:cNvPr>
          <p:cNvSpPr/>
          <p:nvPr/>
        </p:nvSpPr>
        <p:spPr>
          <a:xfrm>
            <a:off x="8567149" y="715009"/>
            <a:ext cx="3348923" cy="1603375"/>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ja-JP" altLang="en-US" dirty="0"/>
              <a:t>重複して</a:t>
            </a:r>
            <a:r>
              <a:rPr kumimoji="1" lang="ja-JP" altLang="en-US" dirty="0"/>
              <a:t>カウントしないように娘粒子</a:t>
            </a:r>
            <a:r>
              <a:rPr kumimoji="1" lang="en-US" altLang="ja-JP" dirty="0"/>
              <a:t>(</a:t>
            </a:r>
            <a:r>
              <a:rPr lang="ja-JP" altLang="ja-JP" dirty="0"/>
              <a:t>daughter particle</a:t>
            </a:r>
            <a:r>
              <a:rPr lang="en-US" altLang="ja-JP" dirty="0"/>
              <a:t>)</a:t>
            </a:r>
            <a:r>
              <a:rPr kumimoji="1" lang="ja-JP" altLang="en-US" dirty="0"/>
              <a:t>による判定ロジック</a:t>
            </a:r>
            <a:r>
              <a:rPr kumimoji="1" lang="en-US" altLang="ja-JP" dirty="0"/>
              <a:t>(tau-&gt;tau</a:t>
            </a:r>
            <a:r>
              <a:rPr kumimoji="1" lang="ja-JP" altLang="en-US" dirty="0"/>
              <a:t>になっていないか</a:t>
            </a:r>
            <a:r>
              <a:rPr kumimoji="1" lang="en-US" altLang="ja-JP" dirty="0"/>
              <a:t>)</a:t>
            </a:r>
            <a:r>
              <a:rPr kumimoji="1" lang="ja-JP" altLang="en-US" dirty="0"/>
              <a:t>を加えた</a:t>
            </a:r>
            <a:r>
              <a:rPr lang="ja-JP" altLang="en-US" dirty="0"/>
              <a:t>。</a:t>
            </a:r>
            <a:endParaRPr kumimoji="1" lang="en-US" altLang="ja-JP" dirty="0"/>
          </a:p>
          <a:p>
            <a:r>
              <a:rPr lang="ja-JP" altLang="en-US" dirty="0"/>
              <a:t>結果、真の</a:t>
            </a:r>
            <a:r>
              <a:rPr lang="en-US" altLang="ja-JP" dirty="0"/>
              <a:t>tau</a:t>
            </a:r>
            <a:r>
              <a:rPr lang="ja-JP" altLang="en-US" dirty="0"/>
              <a:t>の個数は減った</a:t>
            </a:r>
            <a:endParaRPr kumimoji="1" lang="en-US" altLang="ja-JP" dirty="0"/>
          </a:p>
        </p:txBody>
      </p:sp>
      <p:cxnSp>
        <p:nvCxnSpPr>
          <p:cNvPr id="23" name="直線コネクタ 22">
            <a:extLst>
              <a:ext uri="{FF2B5EF4-FFF2-40B4-BE49-F238E27FC236}">
                <a16:creationId xmlns:a16="http://schemas.microsoft.com/office/drawing/2014/main" id="{F4961036-7CF2-CABE-4D01-906D7EE6BC6A}"/>
              </a:ext>
            </a:extLst>
          </p:cNvPr>
          <p:cNvCxnSpPr/>
          <p:nvPr/>
        </p:nvCxnSpPr>
        <p:spPr>
          <a:xfrm>
            <a:off x="4796589" y="5943662"/>
            <a:ext cx="1299411" cy="0"/>
          </a:xfrm>
          <a:prstGeom prst="line">
            <a:avLst/>
          </a:prstGeom>
        </p:spPr>
        <p:style>
          <a:lnRef idx="2">
            <a:schemeClr val="dk1"/>
          </a:lnRef>
          <a:fillRef idx="0">
            <a:schemeClr val="dk1"/>
          </a:fillRef>
          <a:effectRef idx="1">
            <a:schemeClr val="dk1"/>
          </a:effectRef>
          <a:fontRef idx="minor">
            <a:schemeClr val="tx1"/>
          </a:fontRef>
        </p:style>
      </p:cxnSp>
      <p:sp>
        <p:nvSpPr>
          <p:cNvPr id="24" name="フリーフォーム: 図形 23">
            <a:extLst>
              <a:ext uri="{FF2B5EF4-FFF2-40B4-BE49-F238E27FC236}">
                <a16:creationId xmlns:a16="http://schemas.microsoft.com/office/drawing/2014/main" id="{EE000DC5-1A6D-38C8-E136-133007553D82}"/>
              </a:ext>
            </a:extLst>
          </p:cNvPr>
          <p:cNvSpPr/>
          <p:nvPr/>
        </p:nvSpPr>
        <p:spPr>
          <a:xfrm rot="6361813" flipV="1">
            <a:off x="5011491" y="5395322"/>
            <a:ext cx="869608" cy="204432"/>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mc:Choice xmlns:a14="http://schemas.microsoft.com/office/drawing/2010/main" Requires="a14">
          <p:sp>
            <p:nvSpPr>
              <p:cNvPr id="25" name="テキスト ボックス 24">
                <a:extLst>
                  <a:ext uri="{FF2B5EF4-FFF2-40B4-BE49-F238E27FC236}">
                    <a16:creationId xmlns:a16="http://schemas.microsoft.com/office/drawing/2014/main" id="{C2D59F8B-F085-1DEF-A90A-EE955E0FDB64}"/>
                  </a:ext>
                </a:extLst>
              </p:cNvPr>
              <p:cNvSpPr txBox="1"/>
              <p:nvPr/>
            </p:nvSpPr>
            <p:spPr>
              <a:xfrm>
                <a:off x="4338258" y="5758996"/>
                <a:ext cx="5888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i="1" dirty="0" smtClean="0">
                          <a:latin typeface="Cambria Math" panose="02040503050406030204" pitchFamily="18" charset="0"/>
                        </a:rPr>
                        <m:t>𝜏</m:t>
                      </m:r>
                    </m:oMath>
                  </m:oMathPara>
                </a14:m>
                <a:endParaRPr lang="ja-JP" altLang="en-US" dirty="0"/>
              </a:p>
            </p:txBody>
          </p:sp>
        </mc:Choice>
        <mc:Fallback>
          <p:sp>
            <p:nvSpPr>
              <p:cNvPr id="25" name="テキスト ボックス 24">
                <a:extLst>
                  <a:ext uri="{FF2B5EF4-FFF2-40B4-BE49-F238E27FC236}">
                    <a16:creationId xmlns:a16="http://schemas.microsoft.com/office/drawing/2014/main" id="{C2D59F8B-F085-1DEF-A90A-EE955E0FDB64}"/>
                  </a:ext>
                </a:extLst>
              </p:cNvPr>
              <p:cNvSpPr txBox="1">
                <a:spLocks noRot="1" noChangeAspect="1" noMove="1" noResize="1" noEditPoints="1" noAdjustHandles="1" noChangeArrowheads="1" noChangeShapeType="1" noTextEdit="1"/>
              </p:cNvSpPr>
              <p:nvPr/>
            </p:nvSpPr>
            <p:spPr>
              <a:xfrm>
                <a:off x="4338258" y="5758996"/>
                <a:ext cx="588840"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6" name="テキスト ボックス 25">
                <a:extLst>
                  <a:ext uri="{FF2B5EF4-FFF2-40B4-BE49-F238E27FC236}">
                    <a16:creationId xmlns:a16="http://schemas.microsoft.com/office/drawing/2014/main" id="{007A3A15-EBEC-D490-EB92-EF2D8CACD2F1}"/>
                  </a:ext>
                </a:extLst>
              </p:cNvPr>
              <p:cNvSpPr txBox="1"/>
              <p:nvPr/>
            </p:nvSpPr>
            <p:spPr>
              <a:xfrm>
                <a:off x="5995310" y="5758996"/>
                <a:ext cx="58884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i="1" dirty="0" smtClean="0">
                          <a:latin typeface="Cambria Math" panose="02040503050406030204" pitchFamily="18" charset="0"/>
                        </a:rPr>
                        <m:t>𝜏</m:t>
                      </m:r>
                    </m:oMath>
                  </m:oMathPara>
                </a14:m>
                <a:endParaRPr lang="ja-JP" altLang="en-US" dirty="0"/>
              </a:p>
            </p:txBody>
          </p:sp>
        </mc:Choice>
        <mc:Fallback>
          <p:sp>
            <p:nvSpPr>
              <p:cNvPr id="26" name="テキスト ボックス 25">
                <a:extLst>
                  <a:ext uri="{FF2B5EF4-FFF2-40B4-BE49-F238E27FC236}">
                    <a16:creationId xmlns:a16="http://schemas.microsoft.com/office/drawing/2014/main" id="{007A3A15-EBEC-D490-EB92-EF2D8CACD2F1}"/>
                  </a:ext>
                </a:extLst>
              </p:cNvPr>
              <p:cNvSpPr txBox="1">
                <a:spLocks noRot="1" noChangeAspect="1" noMove="1" noResize="1" noEditPoints="1" noAdjustHandles="1" noChangeArrowheads="1" noChangeShapeType="1" noTextEdit="1"/>
              </p:cNvSpPr>
              <p:nvPr/>
            </p:nvSpPr>
            <p:spPr>
              <a:xfrm>
                <a:off x="5995310" y="5758996"/>
                <a:ext cx="58884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7" name="テキスト ボックス 26">
                <a:extLst>
                  <a:ext uri="{FF2B5EF4-FFF2-40B4-BE49-F238E27FC236}">
                    <a16:creationId xmlns:a16="http://schemas.microsoft.com/office/drawing/2014/main" id="{3FF4B7ED-8994-3992-1D9F-A84ABC693BD6}"/>
                  </a:ext>
                </a:extLst>
              </p:cNvPr>
              <p:cNvSpPr txBox="1"/>
              <p:nvPr/>
            </p:nvSpPr>
            <p:spPr>
              <a:xfrm>
                <a:off x="5022427" y="5157507"/>
                <a:ext cx="2825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𝛾</m:t>
                      </m:r>
                    </m:oMath>
                  </m:oMathPara>
                </a14:m>
                <a:endParaRPr kumimoji="1" lang="ja-JP" altLang="en-US" dirty="0"/>
              </a:p>
            </p:txBody>
          </p:sp>
        </mc:Choice>
        <mc:Fallback>
          <p:sp>
            <p:nvSpPr>
              <p:cNvPr id="27" name="テキスト ボックス 26">
                <a:extLst>
                  <a:ext uri="{FF2B5EF4-FFF2-40B4-BE49-F238E27FC236}">
                    <a16:creationId xmlns:a16="http://schemas.microsoft.com/office/drawing/2014/main" id="{3FF4B7ED-8994-3992-1D9F-A84ABC693BD6}"/>
                  </a:ext>
                </a:extLst>
              </p:cNvPr>
              <p:cNvSpPr txBox="1">
                <a:spLocks noRot="1" noChangeAspect="1" noMove="1" noResize="1" noEditPoints="1" noAdjustHandles="1" noChangeArrowheads="1" noChangeShapeType="1" noTextEdit="1"/>
              </p:cNvSpPr>
              <p:nvPr/>
            </p:nvSpPr>
            <p:spPr>
              <a:xfrm>
                <a:off x="5022427" y="5157507"/>
                <a:ext cx="282579" cy="369332"/>
              </a:xfrm>
              <a:prstGeom prst="rect">
                <a:avLst/>
              </a:prstGeom>
              <a:blipFill>
                <a:blip r:embed="rId7"/>
                <a:stretch>
                  <a:fillRect r="-4348" b="-3279"/>
                </a:stretch>
              </a:blipFill>
            </p:spPr>
            <p:txBody>
              <a:bodyPr/>
              <a:lstStyle/>
              <a:p>
                <a:r>
                  <a:rPr lang="ja-JP" altLang="en-US">
                    <a:noFill/>
                  </a:rPr>
                  <a:t> </a:t>
                </a:r>
              </a:p>
            </p:txBody>
          </p:sp>
        </mc:Fallback>
      </mc:AlternateContent>
      <p:sp>
        <p:nvSpPr>
          <p:cNvPr id="28" name="テキスト ボックス 27">
            <a:extLst>
              <a:ext uri="{FF2B5EF4-FFF2-40B4-BE49-F238E27FC236}">
                <a16:creationId xmlns:a16="http://schemas.microsoft.com/office/drawing/2014/main" id="{92E3E51E-005E-347E-08A7-D18F68F30026}"/>
              </a:ext>
            </a:extLst>
          </p:cNvPr>
          <p:cNvSpPr txBox="1"/>
          <p:nvPr/>
        </p:nvSpPr>
        <p:spPr>
          <a:xfrm>
            <a:off x="6289730" y="3031988"/>
            <a:ext cx="1222873" cy="369332"/>
          </a:xfrm>
          <a:prstGeom prst="rect">
            <a:avLst/>
          </a:prstGeom>
          <a:noFill/>
        </p:spPr>
        <p:txBody>
          <a:bodyPr wrap="square" rtlCol="0">
            <a:spAutoFit/>
          </a:bodyPr>
          <a:lstStyle/>
          <a:p>
            <a:r>
              <a:rPr kumimoji="1" lang="ja-JP" altLang="en-US" dirty="0"/>
              <a:t>事象の数</a:t>
            </a:r>
          </a:p>
        </p:txBody>
      </p:sp>
      <p:sp>
        <p:nvSpPr>
          <p:cNvPr id="29" name="テキスト ボックス 28">
            <a:extLst>
              <a:ext uri="{FF2B5EF4-FFF2-40B4-BE49-F238E27FC236}">
                <a16:creationId xmlns:a16="http://schemas.microsoft.com/office/drawing/2014/main" id="{677931DD-1671-6E50-C7C6-805FD9B07205}"/>
              </a:ext>
            </a:extLst>
          </p:cNvPr>
          <p:cNvSpPr txBox="1"/>
          <p:nvPr/>
        </p:nvSpPr>
        <p:spPr>
          <a:xfrm>
            <a:off x="8184622" y="6419872"/>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30" name="テキスト ボックス 29">
            <a:extLst>
              <a:ext uri="{FF2B5EF4-FFF2-40B4-BE49-F238E27FC236}">
                <a16:creationId xmlns:a16="http://schemas.microsoft.com/office/drawing/2014/main" id="{FCB66D5E-2B16-5395-C547-811B99E05826}"/>
              </a:ext>
            </a:extLst>
          </p:cNvPr>
          <p:cNvSpPr txBox="1"/>
          <p:nvPr/>
        </p:nvSpPr>
        <p:spPr>
          <a:xfrm>
            <a:off x="9417538" y="2503632"/>
            <a:ext cx="2861248" cy="646331"/>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
        <p:nvSpPr>
          <p:cNvPr id="31" name="テキスト ボックス 30">
            <a:extLst>
              <a:ext uri="{FF2B5EF4-FFF2-40B4-BE49-F238E27FC236}">
                <a16:creationId xmlns:a16="http://schemas.microsoft.com/office/drawing/2014/main" id="{885813E9-ED91-12DF-B267-246C5CF51E15}"/>
              </a:ext>
            </a:extLst>
          </p:cNvPr>
          <p:cNvSpPr txBox="1"/>
          <p:nvPr/>
        </p:nvSpPr>
        <p:spPr>
          <a:xfrm>
            <a:off x="7268011" y="2814762"/>
            <a:ext cx="851899" cy="369332"/>
          </a:xfrm>
          <a:prstGeom prst="rect">
            <a:avLst/>
          </a:prstGeom>
          <a:noFill/>
        </p:spPr>
        <p:txBody>
          <a:bodyPr wrap="square" rtlCol="0">
            <a:spAutoFit/>
          </a:bodyPr>
          <a:lstStyle/>
          <a:p>
            <a:r>
              <a:rPr kumimoji="1" lang="en-US" altLang="ja-JP" dirty="0"/>
              <a:t>new</a:t>
            </a:r>
            <a:endParaRPr kumimoji="1" lang="ja-JP" altLang="en-US" dirty="0"/>
          </a:p>
        </p:txBody>
      </p:sp>
      <p:sp>
        <p:nvSpPr>
          <p:cNvPr id="32" name="テキスト ボックス 31">
            <a:extLst>
              <a:ext uri="{FF2B5EF4-FFF2-40B4-BE49-F238E27FC236}">
                <a16:creationId xmlns:a16="http://schemas.microsoft.com/office/drawing/2014/main" id="{5C08032E-5CF7-17B1-DA69-B5DC1C1018A8}"/>
              </a:ext>
            </a:extLst>
          </p:cNvPr>
          <p:cNvSpPr txBox="1"/>
          <p:nvPr/>
        </p:nvSpPr>
        <p:spPr>
          <a:xfrm>
            <a:off x="1134029" y="3059668"/>
            <a:ext cx="851899" cy="369332"/>
          </a:xfrm>
          <a:prstGeom prst="rect">
            <a:avLst/>
          </a:prstGeom>
          <a:noFill/>
        </p:spPr>
        <p:txBody>
          <a:bodyPr wrap="square" rtlCol="0">
            <a:spAutoFit/>
          </a:bodyPr>
          <a:lstStyle/>
          <a:p>
            <a:r>
              <a:rPr lang="en-US" altLang="ja-JP" dirty="0"/>
              <a:t>old</a:t>
            </a:r>
            <a:endParaRPr kumimoji="1" lang="ja-JP" altLang="en-US" dirty="0"/>
          </a:p>
        </p:txBody>
      </p:sp>
    </p:spTree>
    <p:extLst>
      <p:ext uri="{BB962C8B-B14F-4D97-AF65-F5344CB8AC3E}">
        <p14:creationId xmlns:p14="http://schemas.microsoft.com/office/powerpoint/2010/main" val="17267862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D57887-28DC-3BE0-D834-EBB95863A3AB}"/>
              </a:ext>
            </a:extLst>
          </p:cNvPr>
          <p:cNvSpPr>
            <a:spLocks noGrp="1"/>
          </p:cNvSpPr>
          <p:nvPr>
            <p:ph type="title"/>
          </p:nvPr>
        </p:nvSpPr>
        <p:spPr>
          <a:xfrm>
            <a:off x="289560" y="177831"/>
            <a:ext cx="10515600" cy="750675"/>
          </a:xfrm>
        </p:spPr>
        <p:txBody>
          <a:bodyPr>
            <a:normAutofit/>
          </a:bodyPr>
          <a:lstStyle/>
          <a:p>
            <a:r>
              <a:rPr kumimoji="1" lang="en-US" altLang="ja-JP" dirty="0"/>
              <a:t>Tau</a:t>
            </a:r>
            <a:r>
              <a:rPr lang="ja-JP" altLang="en-US" dirty="0"/>
              <a:t>の親粒子の確認</a:t>
            </a:r>
            <a:endParaRPr kumimoji="1" lang="ja-JP" altLang="en-US" dirty="0"/>
          </a:p>
        </p:txBody>
      </p:sp>
      <p:pic>
        <p:nvPicPr>
          <p:cNvPr id="5" name="コンテンツ プレースホルダー 4">
            <a:extLst>
              <a:ext uri="{FF2B5EF4-FFF2-40B4-BE49-F238E27FC236}">
                <a16:creationId xmlns:a16="http://schemas.microsoft.com/office/drawing/2014/main" id="{5978F20E-5B46-59CF-C21F-9F6A5CC5CA9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71598" y="111128"/>
            <a:ext cx="4511040" cy="3201384"/>
          </a:xfrm>
          <a:prstGeom prst="rect">
            <a:avLst/>
          </a:prstGeom>
        </p:spPr>
      </p:pic>
      <p:pic>
        <p:nvPicPr>
          <p:cNvPr id="7" name="図 6">
            <a:extLst>
              <a:ext uri="{FF2B5EF4-FFF2-40B4-BE49-F238E27FC236}">
                <a16:creationId xmlns:a16="http://schemas.microsoft.com/office/drawing/2014/main" id="{98540D09-BFFE-9A6F-93EC-6389DF19F6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5007" y="3429000"/>
            <a:ext cx="4667631" cy="3312512"/>
          </a:xfrm>
          <a:prstGeom prst="rect">
            <a:avLst/>
          </a:prstGeom>
        </p:spPr>
      </p:pic>
      <mc:AlternateContent xmlns:mc="http://schemas.openxmlformats.org/markup-compatibility/2006">
        <mc:Choice xmlns:a14="http://schemas.microsoft.com/office/drawing/2010/main" Requires="a14">
          <p:sp>
            <p:nvSpPr>
              <p:cNvPr id="8" name="テキスト ボックス 7">
                <a:extLst>
                  <a:ext uri="{FF2B5EF4-FFF2-40B4-BE49-F238E27FC236}">
                    <a16:creationId xmlns:a16="http://schemas.microsoft.com/office/drawing/2014/main" id="{1DAF1153-9A10-6285-815D-6192EE10BCE4}"/>
                  </a:ext>
                </a:extLst>
              </p:cNvPr>
              <p:cNvSpPr txBox="1"/>
              <p:nvPr/>
            </p:nvSpPr>
            <p:spPr>
              <a:xfrm>
                <a:off x="284417" y="928506"/>
                <a:ext cx="6879336" cy="4524315"/>
              </a:xfrm>
              <a:prstGeom prst="rect">
                <a:avLst/>
              </a:prstGeom>
              <a:noFill/>
            </p:spPr>
            <p:txBody>
              <a:bodyPr wrap="square" rtlCol="0">
                <a:spAutoFit/>
              </a:bodyPr>
              <a:lstStyle/>
              <a:p>
                <a:r>
                  <a:rPr lang="ja-JP" altLang="ja-JP" dirty="0"/>
                  <a:t>15 と -15 （タウ自身）</a:t>
                </a:r>
              </a:p>
              <a:p>
                <a:r>
                  <a:rPr lang="ja-JP" altLang="ja-JP" dirty="0"/>
                  <a:t>FSRを放出したタウは、ジェネレータ上で</a:t>
                </a:r>
                <a14:m>
                  <m:oMath xmlns:m="http://schemas.openxmlformats.org/officeDocument/2006/math">
                    <m:sSub>
                      <m:sSubPr>
                        <m:ctrlPr>
                          <a:rPr lang="ja-JP" altLang="en-US" i="1" smtClean="0">
                            <a:latin typeface="Cambria Math" panose="02040503050406030204" pitchFamily="18" charset="0"/>
                          </a:rPr>
                        </m:ctrlPr>
                      </m:sSubPr>
                      <m:e>
                        <m:r>
                          <a:rPr lang="ja-JP" altLang="en-US" i="1" smtClean="0">
                            <a:latin typeface="Cambria Math" panose="02040503050406030204" pitchFamily="18" charset="0"/>
                          </a:rPr>
                          <m:t>𝜏</m:t>
                        </m:r>
                      </m:e>
                      <m:sub>
                        <m:r>
                          <a:rPr lang="en-US" altLang="ja-JP" b="0" i="1" smtClean="0">
                            <a:latin typeface="Cambria Math" panose="02040503050406030204" pitchFamily="18" charset="0"/>
                          </a:rPr>
                          <m:t>1</m:t>
                        </m:r>
                      </m:sub>
                    </m:sSub>
                    <m:r>
                      <a:rPr lang="ja-JP" altLang="en-US" i="1" smtClean="0">
                        <a:latin typeface="Cambria Math" panose="02040503050406030204" pitchFamily="18" charset="0"/>
                      </a:rPr>
                      <m:t>→</m:t>
                    </m:r>
                    <m:sSub>
                      <m:sSubPr>
                        <m:ctrlPr>
                          <a:rPr lang="ja-JP" altLang="en-US" i="1" smtClean="0">
                            <a:latin typeface="Cambria Math" panose="02040503050406030204" pitchFamily="18" charset="0"/>
                          </a:rPr>
                        </m:ctrlPr>
                      </m:sSubPr>
                      <m:e>
                        <m:r>
                          <a:rPr lang="ja-JP" altLang="en-US" i="1" smtClean="0">
                            <a:latin typeface="Cambria Math" panose="02040503050406030204" pitchFamily="18" charset="0"/>
                          </a:rPr>
                          <m:t>𝜏</m:t>
                        </m:r>
                      </m:e>
                      <m:sub>
                        <m:r>
                          <a:rPr lang="en-US" altLang="ja-JP" b="0" i="1" smtClean="0">
                            <a:latin typeface="Cambria Math" panose="02040503050406030204" pitchFamily="18" charset="0"/>
                          </a:rPr>
                          <m:t>2</m:t>
                        </m:r>
                      </m:sub>
                    </m:sSub>
                    <m:r>
                      <a:rPr lang="en-US" altLang="ja-JP" b="0" i="1" smtClean="0">
                        <a:latin typeface="Cambria Math" panose="02040503050406030204" pitchFamily="18" charset="0"/>
                      </a:rPr>
                      <m:t>+</m:t>
                    </m:r>
                    <m:r>
                      <a:rPr lang="ja-JP" altLang="en-US" b="0" i="1" smtClean="0">
                        <a:latin typeface="Cambria Math" panose="02040503050406030204" pitchFamily="18" charset="0"/>
                      </a:rPr>
                      <m:t>𝛾</m:t>
                    </m:r>
                  </m:oMath>
                </a14:m>
                <a:r>
                  <a:rPr lang="ja-JP" altLang="ja-JP" dirty="0"/>
                  <a:t>と記録され</a:t>
                </a:r>
                <a:r>
                  <a:rPr lang="ja-JP" altLang="en-US" dirty="0"/>
                  <a:t>る</a:t>
                </a:r>
                <a:r>
                  <a:rPr lang="ja-JP" altLang="ja-JP" dirty="0"/>
                  <a:t>。</a:t>
                </a:r>
                <a:r>
                  <a:rPr lang="ja-JP" altLang="en-US" dirty="0"/>
                  <a:t>改良版の</a:t>
                </a:r>
                <a:r>
                  <a:rPr lang="ja-JP" altLang="ja-JP" dirty="0"/>
                  <a:t>プログラムで最後の</a:t>
                </a:r>
                <a14:m>
                  <m:oMath xmlns:m="http://schemas.openxmlformats.org/officeDocument/2006/math">
                    <m:sSub>
                      <m:sSubPr>
                        <m:ctrlPr>
                          <a:rPr lang="ja-JP" altLang="en-US" i="1">
                            <a:latin typeface="Cambria Math" panose="02040503050406030204" pitchFamily="18" charset="0"/>
                          </a:rPr>
                        </m:ctrlPr>
                      </m:sSubPr>
                      <m:e>
                        <m:r>
                          <a:rPr lang="ja-JP" altLang="en-US" i="1">
                            <a:latin typeface="Cambria Math" panose="02040503050406030204" pitchFamily="18" charset="0"/>
                          </a:rPr>
                          <m:t>𝜏</m:t>
                        </m:r>
                      </m:e>
                      <m:sub>
                        <m:r>
                          <a:rPr lang="en-US" altLang="ja-JP" i="1">
                            <a:latin typeface="Cambria Math" panose="02040503050406030204" pitchFamily="18" charset="0"/>
                          </a:rPr>
                          <m:t>2</m:t>
                        </m:r>
                      </m:sub>
                    </m:sSub>
                  </m:oMath>
                </a14:m>
                <a:r>
                  <a:rPr lang="ja-JP" altLang="ja-JP" dirty="0"/>
                  <a:t>だけを数える</a:t>
                </a:r>
                <a:r>
                  <a:rPr lang="en-US" altLang="ja-JP" dirty="0"/>
                  <a:t>(</a:t>
                </a:r>
                <a:r>
                  <a:rPr lang="ja-JP" altLang="en-US" dirty="0"/>
                  <a:t>重複</a:t>
                </a:r>
                <a:r>
                  <a:rPr lang="ja-JP" altLang="ja-JP" dirty="0"/>
                  <a:t>カウント防止</a:t>
                </a:r>
                <a:r>
                  <a:rPr lang="en-US" altLang="ja-JP" dirty="0"/>
                  <a:t>)</a:t>
                </a:r>
                <a:r>
                  <a:rPr lang="ja-JP" altLang="ja-JP" dirty="0"/>
                  <a:t>ようにした。すると、</a:t>
                </a:r>
                <a:r>
                  <a:rPr lang="ja-JP" altLang="en-US" dirty="0"/>
                  <a:t> </a:t>
                </a:r>
                <a14:m>
                  <m:oMath xmlns:m="http://schemas.openxmlformats.org/officeDocument/2006/math">
                    <m:sSub>
                      <m:sSubPr>
                        <m:ctrlPr>
                          <a:rPr lang="ja-JP" altLang="en-US" i="1">
                            <a:latin typeface="Cambria Math" panose="02040503050406030204" pitchFamily="18" charset="0"/>
                          </a:rPr>
                        </m:ctrlPr>
                      </m:sSubPr>
                      <m:e>
                        <m:r>
                          <a:rPr lang="ja-JP" altLang="en-US" i="1">
                            <a:latin typeface="Cambria Math" panose="02040503050406030204" pitchFamily="18" charset="0"/>
                          </a:rPr>
                          <m:t>𝜏</m:t>
                        </m:r>
                      </m:e>
                      <m:sub>
                        <m:r>
                          <a:rPr lang="en-US" altLang="ja-JP" i="1">
                            <a:latin typeface="Cambria Math" panose="02040503050406030204" pitchFamily="18" charset="0"/>
                          </a:rPr>
                          <m:t>2</m:t>
                        </m:r>
                      </m:sub>
                    </m:sSub>
                  </m:oMath>
                </a14:m>
                <a:r>
                  <a:rPr lang="ja-JP" altLang="ja-JP" dirty="0"/>
                  <a:t>の直接の親は放射前の </a:t>
                </a:r>
                <a14:m>
                  <m:oMath xmlns:m="http://schemas.openxmlformats.org/officeDocument/2006/math">
                    <m:sSub>
                      <m:sSubPr>
                        <m:ctrlPr>
                          <a:rPr lang="ja-JP" altLang="en-US" i="1">
                            <a:latin typeface="Cambria Math" panose="02040503050406030204" pitchFamily="18" charset="0"/>
                          </a:rPr>
                        </m:ctrlPr>
                      </m:sSubPr>
                      <m:e>
                        <m:r>
                          <a:rPr lang="ja-JP" altLang="en-US" i="1">
                            <a:latin typeface="Cambria Math" panose="02040503050406030204" pitchFamily="18" charset="0"/>
                          </a:rPr>
                          <m:t>𝜏</m:t>
                        </m:r>
                      </m:e>
                      <m:sub>
                        <m:r>
                          <a:rPr lang="en-US" altLang="ja-JP" i="1">
                            <a:latin typeface="Cambria Math" panose="02040503050406030204" pitchFamily="18" charset="0"/>
                          </a:rPr>
                          <m:t>1</m:t>
                        </m:r>
                      </m:sub>
                    </m:sSub>
                    <m:r>
                      <a:rPr lang="en-US" altLang="ja-JP" i="1">
                        <a:latin typeface="Cambria Math" panose="02040503050406030204" pitchFamily="18" charset="0"/>
                      </a:rPr>
                      <m:t> </m:t>
                    </m:r>
                  </m:oMath>
                </a14:m>
                <a:r>
                  <a:rPr lang="en-US" altLang="ja-JP" dirty="0"/>
                  <a:t>(</a:t>
                </a:r>
                <a:r>
                  <a:rPr lang="ja-JP" altLang="ja-JP" dirty="0"/>
                  <a:t>PDG: 15</a:t>
                </a:r>
                <a:r>
                  <a:rPr lang="en-US" altLang="ja-JP" dirty="0"/>
                  <a:t>)</a:t>
                </a:r>
                <a:r>
                  <a:rPr lang="ja-JP" altLang="ja-JP" dirty="0"/>
                  <a:t>になる。</a:t>
                </a:r>
              </a:p>
              <a:p>
                <a:r>
                  <a:rPr lang="ja-JP" altLang="ja-JP" dirty="0"/>
                  <a:t>94 （ジェネレータの内部状態）</a:t>
                </a:r>
              </a:p>
              <a:p>
                <a:r>
                  <a:rPr lang="ja-JP" altLang="ja-JP" dirty="0"/>
                  <a:t>これは物理的な素粒子ではなく、Pythiaなどのイベントジェネレータが計算の途中で作り出すCluster</a:t>
                </a:r>
                <a:r>
                  <a:rPr lang="en-US" altLang="ja-JP" dirty="0"/>
                  <a:t>(</a:t>
                </a:r>
                <a:r>
                  <a:rPr lang="ja-JP" altLang="ja-JP" dirty="0"/>
                  <a:t>クラスター</a:t>
                </a:r>
                <a:r>
                  <a:rPr lang="en-US" altLang="ja-JP" dirty="0"/>
                  <a:t>)</a:t>
                </a:r>
                <a:r>
                  <a:rPr lang="ja-JP" altLang="ja-JP" dirty="0"/>
                  <a:t>やString</a:t>
                </a:r>
                <a:r>
                  <a:rPr lang="en-US" altLang="ja-JP" dirty="0"/>
                  <a:t>(</a:t>
                </a:r>
                <a:r>
                  <a:rPr lang="ja-JP" altLang="ja-JP" dirty="0"/>
                  <a:t>ストリング</a:t>
                </a:r>
                <a:r>
                  <a:rPr lang="en-US" altLang="ja-JP" dirty="0"/>
                  <a:t>)</a:t>
                </a:r>
                <a:r>
                  <a:rPr lang="ja-JP" altLang="ja-JP" dirty="0"/>
                  <a:t>と呼ばれる仮想的な状態</a:t>
                </a:r>
                <a:r>
                  <a:rPr lang="en-US" altLang="ja-JP" dirty="0"/>
                  <a:t>(</a:t>
                </a:r>
                <a:r>
                  <a:rPr lang="ja-JP" altLang="ja-JP" dirty="0"/>
                  <a:t>PDG 90番台</a:t>
                </a:r>
                <a:r>
                  <a:rPr lang="en-US" altLang="ja-JP" dirty="0"/>
                  <a:t>)</a:t>
                </a:r>
                <a:r>
                  <a:rPr lang="ja-JP" altLang="ja-JP" dirty="0"/>
                  <a:t>で</a:t>
                </a:r>
                <a:r>
                  <a:rPr lang="ja-JP" altLang="en-US" dirty="0"/>
                  <a:t>ある</a:t>
                </a:r>
                <a:r>
                  <a:rPr lang="ja-JP" altLang="ja-JP" dirty="0"/>
                  <a:t>。クォークやグルーオンがハドロン化する瞬間の処理用データ。</a:t>
                </a:r>
              </a:p>
              <a:p>
                <a:r>
                  <a:rPr lang="ja-JP" altLang="ja-JP" dirty="0"/>
                  <a:t>511 </a:t>
                </a:r>
                <a:r>
                  <a:rPr lang="en-US" altLang="ja-JP" dirty="0"/>
                  <a:t>(</a:t>
                </a:r>
                <a14:m>
                  <m:oMath xmlns:m="http://schemas.openxmlformats.org/officeDocument/2006/math">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𝐵</m:t>
                        </m:r>
                      </m:e>
                      <m:sup>
                        <m:r>
                          <a:rPr lang="en-US" altLang="ja-JP" b="0" i="1" smtClean="0">
                            <a:latin typeface="Cambria Math" panose="02040503050406030204" pitchFamily="18" charset="0"/>
                          </a:rPr>
                          <m:t>0</m:t>
                        </m:r>
                      </m:sup>
                    </m:sSup>
                  </m:oMath>
                </a14:m>
                <a:r>
                  <a:rPr lang="en-US" altLang="ja-JP" dirty="0"/>
                  <a:t>)</a:t>
                </a:r>
                <a:r>
                  <a:rPr lang="ja-JP" altLang="ja-JP" dirty="0"/>
                  <a:t>と 521 </a:t>
                </a:r>
                <a:r>
                  <a:rPr lang="en-US" altLang="ja-JP" dirty="0"/>
                  <a:t>(</a:t>
                </a:r>
                <a14:m>
                  <m:oMath xmlns:m="http://schemas.openxmlformats.org/officeDocument/2006/math">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𝐵</m:t>
                        </m:r>
                      </m:e>
                      <m:sup>
                        <m:r>
                          <a:rPr lang="en-US" altLang="ja-JP" b="0" i="1" smtClean="0">
                            <a:latin typeface="Cambria Math" panose="02040503050406030204" pitchFamily="18" charset="0"/>
                          </a:rPr>
                          <m:t>+</m:t>
                        </m:r>
                      </m:sup>
                    </m:sSup>
                  </m:oMath>
                </a14:m>
                <a:r>
                  <a:rPr lang="en-US" altLang="ja-JP" dirty="0"/>
                  <a:t>)</a:t>
                </a:r>
                <a:endParaRPr lang="ja-JP" altLang="ja-JP" dirty="0"/>
              </a:p>
              <a:p>
                <a:r>
                  <a:rPr lang="ja-JP" altLang="ja-JP" dirty="0"/>
                  <a:t>これらはB中間子。タウはZやHからだけでなく、重いハドロンの崩壊</a:t>
                </a:r>
                <a:r>
                  <a:rPr lang="en-US" altLang="ja-JP" dirty="0"/>
                  <a:t>(</a:t>
                </a:r>
                <a14:m>
                  <m:oMath xmlns:m="http://schemas.openxmlformats.org/officeDocument/2006/math">
                    <m:r>
                      <a:rPr lang="en-US" altLang="ja-JP" b="0" i="1" smtClean="0">
                        <a:latin typeface="Cambria Math" panose="02040503050406030204" pitchFamily="18" charset="0"/>
                      </a:rPr>
                      <m:t>𝐵</m:t>
                    </m:r>
                    <m:r>
                      <a:rPr lang="en-US" altLang="ja-JP" b="0" i="1" smtClean="0">
                        <a:latin typeface="Cambria Math" panose="02040503050406030204" pitchFamily="18" charset="0"/>
                        <a:ea typeface="Cambria Math" panose="02040503050406030204" pitchFamily="18" charset="0"/>
                      </a:rPr>
                      <m:t>→</m:t>
                    </m:r>
                    <m:r>
                      <a:rPr lang="ja-JP" altLang="en-US" b="0" i="1" smtClean="0">
                        <a:latin typeface="Cambria Math" panose="02040503050406030204" pitchFamily="18" charset="0"/>
                        <a:ea typeface="Cambria Math" panose="02040503050406030204" pitchFamily="18" charset="0"/>
                      </a:rPr>
                      <m:t>𝜏</m:t>
                    </m:r>
                    <m:sSub>
                      <m:sSubPr>
                        <m:ctrlPr>
                          <a:rPr lang="ja-JP" altLang="en-US" b="0" i="1" smtClean="0">
                            <a:latin typeface="Cambria Math" panose="02040503050406030204" pitchFamily="18" charset="0"/>
                            <a:ea typeface="Cambria Math" panose="02040503050406030204" pitchFamily="18" charset="0"/>
                          </a:rPr>
                        </m:ctrlPr>
                      </m:sSubPr>
                      <m:e>
                        <m:r>
                          <a:rPr lang="ja-JP" altLang="en-US" b="0" i="1" smtClean="0">
                            <a:latin typeface="Cambria Math" panose="02040503050406030204" pitchFamily="18" charset="0"/>
                            <a:ea typeface="Cambria Math" panose="02040503050406030204" pitchFamily="18" charset="0"/>
                          </a:rPr>
                          <m:t>𝜈</m:t>
                        </m:r>
                      </m:e>
                      <m:sub>
                        <m:r>
                          <a:rPr lang="ja-JP" altLang="en-US" b="0" i="1" smtClean="0">
                            <a:latin typeface="Cambria Math" panose="02040503050406030204" pitchFamily="18" charset="0"/>
                            <a:ea typeface="Cambria Math" panose="02040503050406030204" pitchFamily="18" charset="0"/>
                          </a:rPr>
                          <m:t>𝜏</m:t>
                        </m:r>
                      </m:sub>
                    </m:sSub>
                    <m:r>
                      <a:rPr lang="en-US" altLang="ja-JP" b="0" i="1" smtClean="0">
                        <a:latin typeface="Cambria Math" panose="02040503050406030204" pitchFamily="18" charset="0"/>
                        <a:ea typeface="Cambria Math" panose="02040503050406030204" pitchFamily="18" charset="0"/>
                      </a:rPr>
                      <m:t>𝐷</m:t>
                    </m:r>
                  </m:oMath>
                </a14:m>
                <a:r>
                  <a:rPr lang="ja-JP" altLang="ja-JP" dirty="0"/>
                  <a:t>など</a:t>
                </a:r>
                <a:r>
                  <a:rPr lang="en-US" altLang="ja-JP" dirty="0"/>
                  <a:t>)</a:t>
                </a:r>
                <a:r>
                  <a:rPr lang="ja-JP" altLang="ja-JP" dirty="0"/>
                  <a:t>からも生まれ</a:t>
                </a:r>
                <a:r>
                  <a:rPr lang="ja-JP" altLang="en-US" dirty="0"/>
                  <a:t>る。</a:t>
                </a:r>
                <a:endParaRPr lang="ja-JP" altLang="ja-JP" dirty="0"/>
              </a:p>
              <a:p>
                <a:r>
                  <a:rPr lang="ja-JP" altLang="ja-JP" dirty="0"/>
                  <a:t>11 と -11 （電子・陽電子）</a:t>
                </a:r>
              </a:p>
              <a:p>
                <a:r>
                  <a:rPr lang="en-US" altLang="ja-JP" dirty="0"/>
                  <a:t>d</a:t>
                </a:r>
                <a:r>
                  <a:rPr lang="ja-JP" altLang="ja-JP" dirty="0"/>
                  <a:t>umpevent で確認した通り、Zボソンが省略されて直接生成されたパターン。</a:t>
                </a:r>
                <a:r>
                  <a:rPr lang="en-US" altLang="ja-JP" dirty="0"/>
                  <a:t> </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𝐻</m:t>
                    </m:r>
                  </m:oMath>
                </a14:m>
                <a:endParaRPr lang="ja-JP" altLang="ja-JP" dirty="0"/>
              </a:p>
            </p:txBody>
          </p:sp>
        </mc:Choice>
        <mc:Fallback>
          <p:sp>
            <p:nvSpPr>
              <p:cNvPr id="8" name="テキスト ボックス 7">
                <a:extLst>
                  <a:ext uri="{FF2B5EF4-FFF2-40B4-BE49-F238E27FC236}">
                    <a16:creationId xmlns:a16="http://schemas.microsoft.com/office/drawing/2014/main" id="{1DAF1153-9A10-6285-815D-6192EE10BCE4}"/>
                  </a:ext>
                </a:extLst>
              </p:cNvPr>
              <p:cNvSpPr txBox="1">
                <a:spLocks noRot="1" noChangeAspect="1" noMove="1" noResize="1" noEditPoints="1" noAdjustHandles="1" noChangeArrowheads="1" noChangeShapeType="1" noTextEdit="1"/>
              </p:cNvSpPr>
              <p:nvPr/>
            </p:nvSpPr>
            <p:spPr>
              <a:xfrm>
                <a:off x="284417" y="928506"/>
                <a:ext cx="6879336" cy="4524315"/>
              </a:xfrm>
              <a:prstGeom prst="rect">
                <a:avLst/>
              </a:prstGeom>
              <a:blipFill>
                <a:blip r:embed="rId5"/>
                <a:stretch>
                  <a:fillRect l="-798" t="-674" r="-709" b="-1348"/>
                </a:stretch>
              </a:blipFill>
            </p:spPr>
            <p:txBody>
              <a:bodyPr/>
              <a:lstStyle/>
              <a:p>
                <a:r>
                  <a:rPr lang="ja-JP" altLang="en-US">
                    <a:noFill/>
                  </a:rPr>
                  <a:t> </a:t>
                </a:r>
              </a:p>
            </p:txBody>
          </p:sp>
        </mc:Fallback>
      </mc:AlternateContent>
      <p:sp>
        <p:nvSpPr>
          <p:cNvPr id="9" name="テキスト ボックス 8">
            <a:extLst>
              <a:ext uri="{FF2B5EF4-FFF2-40B4-BE49-F238E27FC236}">
                <a16:creationId xmlns:a16="http://schemas.microsoft.com/office/drawing/2014/main" id="{E1C0F1A1-C3FA-F7FC-4927-59D2F86D5B22}"/>
              </a:ext>
            </a:extLst>
          </p:cNvPr>
          <p:cNvSpPr txBox="1"/>
          <p:nvPr/>
        </p:nvSpPr>
        <p:spPr>
          <a:xfrm>
            <a:off x="7315200" y="177831"/>
            <a:ext cx="1152144" cy="369332"/>
          </a:xfrm>
          <a:prstGeom prst="rect">
            <a:avLst/>
          </a:prstGeom>
          <a:noFill/>
        </p:spPr>
        <p:txBody>
          <a:bodyPr wrap="square" rtlCol="0">
            <a:spAutoFit/>
          </a:bodyPr>
          <a:lstStyle/>
          <a:p>
            <a:r>
              <a:rPr lang="ja-JP" altLang="en-US" dirty="0"/>
              <a:t>事象数</a:t>
            </a:r>
            <a:endParaRPr kumimoji="1" lang="ja-JP" altLang="en-US" dirty="0"/>
          </a:p>
        </p:txBody>
      </p:sp>
      <p:sp>
        <p:nvSpPr>
          <p:cNvPr id="10" name="テキスト ボックス 9">
            <a:extLst>
              <a:ext uri="{FF2B5EF4-FFF2-40B4-BE49-F238E27FC236}">
                <a16:creationId xmlns:a16="http://schemas.microsoft.com/office/drawing/2014/main" id="{A1A68AEA-D02A-AFB4-B302-FEEF71264E62}"/>
              </a:ext>
            </a:extLst>
          </p:cNvPr>
          <p:cNvSpPr txBox="1"/>
          <p:nvPr/>
        </p:nvSpPr>
        <p:spPr>
          <a:xfrm>
            <a:off x="7415007" y="3429000"/>
            <a:ext cx="1152144" cy="369332"/>
          </a:xfrm>
          <a:prstGeom prst="rect">
            <a:avLst/>
          </a:prstGeom>
          <a:noFill/>
        </p:spPr>
        <p:txBody>
          <a:bodyPr wrap="square" rtlCol="0">
            <a:spAutoFit/>
          </a:bodyPr>
          <a:lstStyle/>
          <a:p>
            <a:r>
              <a:rPr lang="ja-JP" altLang="en-US" dirty="0"/>
              <a:t>事象数</a:t>
            </a:r>
            <a:endParaRPr kumimoji="1" lang="ja-JP" altLang="en-US" dirty="0"/>
          </a:p>
        </p:txBody>
      </p:sp>
      <p:sp>
        <p:nvSpPr>
          <p:cNvPr id="11" name="テキスト ボックス 10">
            <a:extLst>
              <a:ext uri="{FF2B5EF4-FFF2-40B4-BE49-F238E27FC236}">
                <a16:creationId xmlns:a16="http://schemas.microsoft.com/office/drawing/2014/main" id="{B1C8517A-CB7D-733C-23EE-A93EFB63A42E}"/>
              </a:ext>
            </a:extLst>
          </p:cNvPr>
          <p:cNvSpPr txBox="1"/>
          <p:nvPr/>
        </p:nvSpPr>
        <p:spPr>
          <a:xfrm>
            <a:off x="9532821" y="3027104"/>
            <a:ext cx="1368552" cy="369332"/>
          </a:xfrm>
          <a:prstGeom prst="rect">
            <a:avLst/>
          </a:prstGeom>
          <a:noFill/>
        </p:spPr>
        <p:txBody>
          <a:bodyPr wrap="square" rtlCol="0">
            <a:spAutoFit/>
          </a:bodyPr>
          <a:lstStyle/>
          <a:p>
            <a:r>
              <a:rPr kumimoji="1" lang="en-US" altLang="ja-JP" dirty="0"/>
              <a:t>PDG ID</a:t>
            </a:r>
            <a:endParaRPr kumimoji="1" lang="ja-JP" altLang="en-US" dirty="0"/>
          </a:p>
        </p:txBody>
      </p:sp>
      <p:sp>
        <p:nvSpPr>
          <p:cNvPr id="12" name="テキスト ボックス 11">
            <a:extLst>
              <a:ext uri="{FF2B5EF4-FFF2-40B4-BE49-F238E27FC236}">
                <a16:creationId xmlns:a16="http://schemas.microsoft.com/office/drawing/2014/main" id="{A78A65EF-1E03-4965-AFD7-4D032B7A1707}"/>
              </a:ext>
            </a:extLst>
          </p:cNvPr>
          <p:cNvSpPr txBox="1"/>
          <p:nvPr/>
        </p:nvSpPr>
        <p:spPr>
          <a:xfrm>
            <a:off x="9532821" y="6488668"/>
            <a:ext cx="1368552" cy="369332"/>
          </a:xfrm>
          <a:prstGeom prst="rect">
            <a:avLst/>
          </a:prstGeom>
          <a:noFill/>
        </p:spPr>
        <p:txBody>
          <a:bodyPr wrap="square" rtlCol="0">
            <a:spAutoFit/>
          </a:bodyPr>
          <a:lstStyle/>
          <a:p>
            <a:r>
              <a:rPr kumimoji="1" lang="en-US" altLang="ja-JP" dirty="0"/>
              <a:t>PDG ID</a:t>
            </a:r>
            <a:endParaRPr kumimoji="1" lang="ja-JP" altLang="en-US" dirty="0"/>
          </a:p>
        </p:txBody>
      </p:sp>
      <p:sp>
        <p:nvSpPr>
          <p:cNvPr id="13" name="正方形/長方形 12">
            <a:extLst>
              <a:ext uri="{FF2B5EF4-FFF2-40B4-BE49-F238E27FC236}">
                <a16:creationId xmlns:a16="http://schemas.microsoft.com/office/drawing/2014/main" id="{24BE2704-1179-0653-43DE-2EEE2BAA689C}"/>
              </a:ext>
            </a:extLst>
          </p:cNvPr>
          <p:cNvSpPr/>
          <p:nvPr/>
        </p:nvSpPr>
        <p:spPr>
          <a:xfrm>
            <a:off x="109361" y="5442101"/>
            <a:ext cx="7305645" cy="129941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a:t>現在のプログラムは直近の親</a:t>
            </a:r>
            <a:r>
              <a:rPr kumimoji="1" lang="en-US" altLang="ja-JP" dirty="0"/>
              <a:t>(1</a:t>
            </a:r>
            <a:r>
              <a:rPr kumimoji="1" lang="ja-JP" altLang="en-US" dirty="0"/>
              <a:t>世代前</a:t>
            </a:r>
            <a:r>
              <a:rPr kumimoji="1" lang="en-US" altLang="ja-JP" dirty="0"/>
              <a:t>)</a:t>
            </a:r>
            <a:r>
              <a:rPr kumimoji="1" lang="ja-JP" altLang="en-US" dirty="0"/>
              <a:t>を取得しているため、</a:t>
            </a:r>
            <a:r>
              <a:rPr kumimoji="1" lang="en-US" altLang="ja-JP" dirty="0"/>
              <a:t>FSR</a:t>
            </a:r>
            <a:r>
              <a:rPr kumimoji="1" lang="ja-JP" altLang="en-US" dirty="0"/>
              <a:t>のタウ</a:t>
            </a:r>
            <a:r>
              <a:rPr kumimoji="1" lang="en-US" altLang="ja-JP" dirty="0"/>
              <a:t>(15</a:t>
            </a:r>
            <a:r>
              <a:rPr lang="en-US" altLang="ja-JP" dirty="0"/>
              <a:t>)</a:t>
            </a:r>
            <a:r>
              <a:rPr kumimoji="1" lang="ja-JP" altLang="en-US" dirty="0"/>
              <a:t>や仮想状態</a:t>
            </a:r>
            <a:r>
              <a:rPr kumimoji="1" lang="en-US" altLang="ja-JP" dirty="0"/>
              <a:t>(94</a:t>
            </a:r>
            <a:r>
              <a:rPr lang="en-US" altLang="ja-JP" dirty="0"/>
              <a:t>)</a:t>
            </a:r>
            <a:r>
              <a:rPr kumimoji="1" lang="ja-JP" altLang="en-US" dirty="0"/>
              <a:t>に引っかかってしまっている。</a:t>
            </a:r>
            <a:r>
              <a:rPr lang="ja-JP" altLang="ja-JP" dirty="0"/>
              <a:t>Z, H, 電子, B中間子など</a:t>
            </a:r>
            <a:r>
              <a:rPr lang="ja-JP" altLang="en-US" dirty="0"/>
              <a:t>の</a:t>
            </a:r>
            <a:r>
              <a:rPr lang="ja-JP" altLang="ja-JP" dirty="0"/>
              <a:t>大元の起源</a:t>
            </a:r>
            <a:r>
              <a:rPr lang="ja-JP" altLang="en-US" dirty="0"/>
              <a:t>の方を探りたいので、</a:t>
            </a:r>
            <a:r>
              <a:rPr lang="en-US" altLang="ja-JP"/>
              <a:t>MC Truth</a:t>
            </a:r>
            <a:r>
              <a:rPr lang="ja-JP" altLang="en-US"/>
              <a:t>で家</a:t>
            </a:r>
            <a:r>
              <a:rPr lang="ja-JP" altLang="en-US" dirty="0"/>
              <a:t>系図を遡る</a:t>
            </a:r>
            <a:r>
              <a:rPr lang="en-US" altLang="ja-JP" dirty="0"/>
              <a:t>(Ancestry Tracing)</a:t>
            </a:r>
            <a:r>
              <a:rPr lang="ja-JP" altLang="en-US" dirty="0"/>
              <a:t>処理を追加するなど改良の余地あり</a:t>
            </a:r>
            <a:endParaRPr kumimoji="1" lang="ja-JP" altLang="en-US" dirty="0"/>
          </a:p>
        </p:txBody>
      </p:sp>
    </p:spTree>
    <p:extLst>
      <p:ext uri="{BB962C8B-B14F-4D97-AF65-F5344CB8AC3E}">
        <p14:creationId xmlns:p14="http://schemas.microsoft.com/office/powerpoint/2010/main" val="3463229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5024AB-DEC3-BDC3-369E-F407CEA29B8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6C9146D2-E081-2FD7-493C-E46C6D4B8A5F}"/>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2440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5BF208-E795-D5A3-CA96-A57B7A5B1F62}"/>
              </a:ext>
            </a:extLst>
          </p:cNvPr>
          <p:cNvSpPr>
            <a:spLocks noGrp="1"/>
          </p:cNvSpPr>
          <p:nvPr>
            <p:ph type="title"/>
          </p:nvPr>
        </p:nvSpPr>
        <p:spPr/>
        <p:txBody>
          <a:bodyPr/>
          <a:lstStyle/>
          <a:p>
            <a:r>
              <a:rPr lang="en-US" altLang="ja-JP" dirty="0" err="1"/>
              <a:t>Taufinder</a:t>
            </a:r>
            <a:r>
              <a:rPr lang="ja-JP" altLang="en-US" dirty="0"/>
              <a:t> </a:t>
            </a:r>
            <a:r>
              <a:rPr lang="en-US" altLang="ja-JP" dirty="0"/>
              <a:t>Result’s</a:t>
            </a:r>
            <a:r>
              <a:rPr lang="ja-JP" altLang="en-US" dirty="0"/>
              <a:t> </a:t>
            </a:r>
            <a:r>
              <a:rPr lang="en-US" altLang="ja-JP" dirty="0"/>
              <a:t>PDG Code</a:t>
            </a:r>
            <a:br>
              <a:rPr lang="en-US" altLang="ja-JP" dirty="0"/>
            </a:br>
            <a:r>
              <a:rPr lang="en-US" altLang="ja-JP" dirty="0" err="1"/>
              <a:t>Higgs_tauchannel</a:t>
            </a:r>
            <a:endParaRPr kumimoji="1" lang="ja-JP" altLang="en-US" dirty="0"/>
          </a:p>
        </p:txBody>
      </p:sp>
      <p:pic>
        <p:nvPicPr>
          <p:cNvPr id="5" name="コンテンツ プレースホルダー 4">
            <a:extLst>
              <a:ext uri="{FF2B5EF4-FFF2-40B4-BE49-F238E27FC236}">
                <a16:creationId xmlns:a16="http://schemas.microsoft.com/office/drawing/2014/main" id="{D5387855-898C-E049-919E-8506F2803A9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9317" y="1690688"/>
            <a:ext cx="6380743" cy="4351338"/>
          </a:xfrm>
          <a:prstGeom prst="rect">
            <a:avLst/>
          </a:prstGeom>
        </p:spPr>
      </p:pic>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6FC81A46-8C81-819B-875A-ED545728510E}"/>
                  </a:ext>
                </a:extLst>
              </p:cNvPr>
              <p:cNvSpPr txBox="1"/>
              <p:nvPr/>
            </p:nvSpPr>
            <p:spPr>
              <a:xfrm>
                <a:off x="7745314" y="3978807"/>
                <a:ext cx="3028335" cy="2585323"/>
              </a:xfrm>
              <a:prstGeom prst="rect">
                <a:avLst/>
              </a:prstGeom>
              <a:noFill/>
            </p:spPr>
            <p:txBody>
              <a:bodyPr wrap="square" rtlCol="0">
                <a:spAutoFit/>
              </a:bodyPr>
              <a:lstStyle/>
              <a:p>
                <a:r>
                  <a:rPr kumimoji="1" lang="en-US" altLang="ja-JP" dirty="0"/>
                  <a:t>11:</a:t>
                </a:r>
                <a:r>
                  <a:rPr kumimoji="1" lang="ja-JP" altLang="en-US" dirty="0"/>
                  <a:t>電子</a:t>
                </a:r>
                <a:r>
                  <a:rPr kumimoji="1" lang="en-US" altLang="ja-JP" dirty="0"/>
                  <a:t>(Electron)</a:t>
                </a:r>
              </a:p>
              <a:p>
                <a:r>
                  <a:rPr kumimoji="1" lang="en-US" altLang="ja-JP" dirty="0"/>
                  <a:t>-11:</a:t>
                </a:r>
                <a:r>
                  <a:rPr kumimoji="1" lang="ja-JP" altLang="en-US" dirty="0"/>
                  <a:t>陽電子</a:t>
                </a:r>
                <a:r>
                  <a:rPr kumimoji="1" lang="en-US" altLang="ja-JP" dirty="0"/>
                  <a:t>(Positron)</a:t>
                </a:r>
              </a:p>
              <a:p>
                <a:r>
                  <a:rPr lang="en-US" altLang="ja-JP" dirty="0"/>
                  <a:t>13:</a:t>
                </a:r>
                <a:r>
                  <a:rPr lang="ja-JP" altLang="en-US" dirty="0"/>
                  <a:t>ミューオン</a:t>
                </a:r>
                <a:r>
                  <a:rPr lang="en-US" altLang="ja-JP" dirty="0"/>
                  <a:t>(Muon)</a:t>
                </a:r>
                <a:endParaRPr kumimoji="1" lang="en-US" altLang="ja-JP" dirty="0"/>
              </a:p>
              <a:p>
                <a:r>
                  <a:rPr kumimoji="1" lang="en-US" altLang="ja-JP" dirty="0"/>
                  <a:t>22:</a:t>
                </a:r>
                <a:r>
                  <a:rPr kumimoji="1" lang="ja-JP" altLang="en-US" dirty="0"/>
                  <a:t>光子</a:t>
                </a:r>
                <a:r>
                  <a:rPr lang="en-US" altLang="ja-JP" dirty="0"/>
                  <a:t>(Photon)</a:t>
                </a:r>
              </a:p>
              <a:p>
                <a:r>
                  <a:rPr kumimoji="1" lang="en-US" altLang="ja-JP" dirty="0"/>
                  <a:t>130:</a:t>
                </a:r>
                <a:r>
                  <a:rPr lang="ja-JP" altLang="en-US" dirty="0"/>
                  <a:t>中性</a:t>
                </a:r>
                <a:r>
                  <a:rPr lang="en-US" altLang="ja-JP" dirty="0"/>
                  <a:t>K</a:t>
                </a:r>
                <a:r>
                  <a:rPr lang="ja-JP" altLang="en-US" dirty="0"/>
                  <a:t>中間子</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𝐾</m:t>
                        </m:r>
                      </m:e>
                      <m:sub>
                        <m:r>
                          <a:rPr lang="en-US" altLang="ja-JP" i="1">
                            <a:latin typeface="Cambria Math" panose="02040503050406030204" pitchFamily="18" charset="0"/>
                          </a:rPr>
                          <m:t>𝐿</m:t>
                        </m:r>
                      </m:sub>
                      <m:sup>
                        <m:r>
                          <a:rPr lang="en-US" altLang="ja-JP" i="1">
                            <a:latin typeface="Cambria Math" panose="02040503050406030204" pitchFamily="18" charset="0"/>
                          </a:rPr>
                          <m:t>0</m:t>
                        </m:r>
                      </m:sup>
                    </m:sSubSup>
                  </m:oMath>
                </a14:m>
                <a:endParaRPr kumimoji="1" lang="en-US" altLang="ja-JP" dirty="0"/>
              </a:p>
              <a:p>
                <a:r>
                  <a:rPr lang="en-US" altLang="ja-JP" dirty="0"/>
                  <a:t>±</a:t>
                </a:r>
                <a:r>
                  <a:rPr kumimoji="1" lang="en-US" altLang="ja-JP" dirty="0"/>
                  <a:t>211:π</a:t>
                </a:r>
                <a:r>
                  <a:rPr kumimoji="1" lang="ja-JP" altLang="en-US" dirty="0"/>
                  <a:t>中間子</a:t>
                </a:r>
                <a:r>
                  <a:rPr lang="en-US" altLang="ja-JP" dirty="0"/>
                  <a:t>(πmeson)</a:t>
                </a:r>
                <a:endParaRPr kumimoji="1" lang="en-US" altLang="ja-JP" dirty="0"/>
              </a:p>
              <a:p>
                <a:r>
                  <a:rPr lang="en-US" altLang="ja-JP" dirty="0"/>
                  <a:t>±321:K</a:t>
                </a:r>
                <a:r>
                  <a:rPr lang="ja-JP" altLang="en-US" dirty="0"/>
                  <a:t>中間子</a:t>
                </a:r>
                <a:r>
                  <a:rPr lang="en-US" altLang="ja-JP" dirty="0"/>
                  <a:t>(K meson)</a:t>
                </a:r>
              </a:p>
              <a:p>
                <a:r>
                  <a:rPr kumimoji="1" lang="en-US" altLang="ja-JP" dirty="0"/>
                  <a:t>2212:</a:t>
                </a:r>
                <a:r>
                  <a:rPr lang="ja-JP" altLang="en-US" dirty="0"/>
                  <a:t>陽子</a:t>
                </a:r>
                <a:r>
                  <a:rPr lang="en-US" altLang="ja-JP" dirty="0"/>
                  <a:t>(Proton)</a:t>
                </a:r>
              </a:p>
              <a:p>
                <a:r>
                  <a:rPr lang="en-US" altLang="ja-JP" dirty="0"/>
                  <a:t>2112:</a:t>
                </a:r>
                <a:r>
                  <a:rPr lang="ja-JP" altLang="en-US" dirty="0"/>
                  <a:t>中性子</a:t>
                </a:r>
                <a:r>
                  <a:rPr lang="en-US" altLang="ja-JP" dirty="0"/>
                  <a:t>(Neutron)</a:t>
                </a:r>
              </a:p>
            </p:txBody>
          </p:sp>
        </mc:Choice>
        <mc:Fallback xmlns="">
          <p:sp>
            <p:nvSpPr>
              <p:cNvPr id="6" name="テキスト ボックス 5">
                <a:extLst>
                  <a:ext uri="{FF2B5EF4-FFF2-40B4-BE49-F238E27FC236}">
                    <a16:creationId xmlns:a16="http://schemas.microsoft.com/office/drawing/2014/main" id="{6FC81A46-8C81-819B-875A-ED545728510E}"/>
                  </a:ext>
                </a:extLst>
              </p:cNvPr>
              <p:cNvSpPr txBox="1">
                <a:spLocks noRot="1" noChangeAspect="1" noMove="1" noResize="1" noEditPoints="1" noAdjustHandles="1" noChangeArrowheads="1" noChangeShapeType="1" noTextEdit="1"/>
              </p:cNvSpPr>
              <p:nvPr/>
            </p:nvSpPr>
            <p:spPr>
              <a:xfrm>
                <a:off x="7745314" y="3978807"/>
                <a:ext cx="3028335" cy="2585323"/>
              </a:xfrm>
              <a:prstGeom prst="rect">
                <a:avLst/>
              </a:prstGeom>
              <a:blipFill>
                <a:blip r:embed="rId4"/>
                <a:stretch>
                  <a:fillRect l="-1815" t="-1415" b="-3066"/>
                </a:stretch>
              </a:blipFill>
            </p:spPr>
            <p:txBody>
              <a:bodyPr/>
              <a:lstStyle/>
              <a:p>
                <a:r>
                  <a:rPr lang="ja-JP" altLang="en-US">
                    <a:noFill/>
                  </a:rPr>
                  <a:t> </a:t>
                </a:r>
              </a:p>
            </p:txBody>
          </p:sp>
        </mc:Fallback>
      </mc:AlternateContent>
      <p:sp>
        <p:nvSpPr>
          <p:cNvPr id="3" name="正方形/長方形 2">
            <a:extLst>
              <a:ext uri="{FF2B5EF4-FFF2-40B4-BE49-F238E27FC236}">
                <a16:creationId xmlns:a16="http://schemas.microsoft.com/office/drawing/2014/main" id="{5609A0B2-A273-2C18-0C4B-B46E35AB19F5}"/>
              </a:ext>
            </a:extLst>
          </p:cNvPr>
          <p:cNvSpPr/>
          <p:nvPr/>
        </p:nvSpPr>
        <p:spPr>
          <a:xfrm>
            <a:off x="9127375" y="1463040"/>
            <a:ext cx="1646274" cy="174567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t>直し必要</a:t>
            </a:r>
          </a:p>
        </p:txBody>
      </p:sp>
    </p:spTree>
    <p:extLst>
      <p:ext uri="{BB962C8B-B14F-4D97-AF65-F5344CB8AC3E}">
        <p14:creationId xmlns:p14="http://schemas.microsoft.com/office/powerpoint/2010/main" val="1682460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C6965E-AA55-6D5D-0C04-B636D82DF753}"/>
              </a:ext>
            </a:extLst>
          </p:cNvPr>
          <p:cNvSpPr>
            <a:spLocks noGrp="1"/>
          </p:cNvSpPr>
          <p:nvPr>
            <p:ph type="title"/>
          </p:nvPr>
        </p:nvSpPr>
        <p:spPr/>
        <p:txBody>
          <a:bodyPr/>
          <a:lstStyle/>
          <a:p>
            <a:r>
              <a:rPr kumimoji="1" lang="en-US" altLang="ja-JP" dirty="0"/>
              <a:t>Physics Motivation and Challenges</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175EF680-113E-9E94-846E-18351B8D5874}"/>
                  </a:ext>
                </a:extLst>
              </p:cNvPr>
              <p:cNvSpPr>
                <a:spLocks noGrp="1"/>
              </p:cNvSpPr>
              <p:nvPr>
                <p:ph idx="1"/>
              </p:nvPr>
            </p:nvSpPr>
            <p:spPr>
              <a:xfrm>
                <a:off x="611698" y="1825625"/>
                <a:ext cx="6477428" cy="4351338"/>
              </a:xfrm>
            </p:spPr>
            <p:txBody>
              <a:bodyPr>
                <a:noAutofit/>
              </a:bodyPr>
              <a:lstStyle/>
              <a:p>
                <a:pPr marL="0" indent="0">
                  <a:buNone/>
                </a:pPr>
                <a:r>
                  <a:rPr kumimoji="1" lang="ja-JP" altLang="en-US" sz="2200" dirty="0"/>
                  <a:t>解析の目的</a:t>
                </a:r>
                <a:endParaRPr kumimoji="1" lang="en-US" altLang="ja-JP" sz="2200" dirty="0"/>
              </a:p>
              <a:p>
                <a:pPr marL="0" indent="0">
                  <a:buNone/>
                </a:pPr>
                <a:r>
                  <a:rPr lang="ja-JP" altLang="en-US" sz="2200" dirty="0"/>
                  <a:t>ストレンジクォークの湯川結合の測定は、ヒッグス結合の世代普遍性を検証する上で重要である。そこで</a:t>
                </a:r>
                <a:r>
                  <a:rPr lang="en-US" altLang="ja-JP" sz="2200" dirty="0"/>
                  <a:t>ILC</a:t>
                </a:r>
                <a:r>
                  <a:rPr lang="ja-JP" altLang="en-US" sz="2200" dirty="0"/>
                  <a:t>における</a:t>
                </a:r>
                <a:r>
                  <a:rPr lang="en-US" altLang="ja-JP" sz="2200" dirty="0"/>
                  <a:t>Higgs-</a:t>
                </a:r>
                <a:r>
                  <a:rPr lang="en-US" altLang="ja-JP" sz="2200" dirty="0" err="1"/>
                  <a:t>strahlung</a:t>
                </a:r>
                <a:r>
                  <a:rPr lang="ja-JP" altLang="en-US" sz="2200" dirty="0"/>
                  <a:t>過程</a:t>
                </a:r>
                <a:r>
                  <a:rPr lang="en-US" altLang="ja-JP" sz="2200" dirty="0"/>
                  <a:t>(</a:t>
                </a:r>
                <a14:m>
                  <m:oMath xmlns:m="http://schemas.openxmlformats.org/officeDocument/2006/math">
                    <m:sSup>
                      <m:sSupPr>
                        <m:ctrlPr>
                          <a:rPr lang="en-US" altLang="ja-JP" sz="2200" i="1" smtClean="0">
                            <a:latin typeface="Cambria Math" panose="02040503050406030204" pitchFamily="18" charset="0"/>
                          </a:rPr>
                        </m:ctrlPr>
                      </m:sSupPr>
                      <m:e>
                        <m:r>
                          <a:rPr lang="en-US" altLang="ja-JP" sz="2200" b="0" i="1" smtClean="0">
                            <a:latin typeface="Cambria Math" panose="02040503050406030204" pitchFamily="18" charset="0"/>
                          </a:rPr>
                          <m:t>𝑒</m:t>
                        </m:r>
                      </m:e>
                      <m:sup>
                        <m:r>
                          <a:rPr lang="en-US" altLang="ja-JP" sz="2200" b="0" i="1" smtClean="0">
                            <a:latin typeface="Cambria Math" panose="02040503050406030204" pitchFamily="18" charset="0"/>
                          </a:rPr>
                          <m:t>+</m:t>
                        </m:r>
                      </m:sup>
                    </m:sSup>
                    <m:sSup>
                      <m:sSupPr>
                        <m:ctrlPr>
                          <a:rPr lang="en-US" altLang="ja-JP" sz="2200" i="1" smtClean="0">
                            <a:latin typeface="Cambria Math" panose="02040503050406030204" pitchFamily="18" charset="0"/>
                          </a:rPr>
                        </m:ctrlPr>
                      </m:sSupPr>
                      <m:e>
                        <m:r>
                          <a:rPr lang="en-US" altLang="ja-JP" sz="2200" b="0" i="1" smtClean="0">
                            <a:latin typeface="Cambria Math" panose="02040503050406030204" pitchFamily="18" charset="0"/>
                          </a:rPr>
                          <m:t>𝑒</m:t>
                        </m:r>
                      </m:e>
                      <m:sup>
                        <m:r>
                          <a:rPr lang="en-US" altLang="ja-JP" sz="2200" b="0" i="1" smtClean="0">
                            <a:latin typeface="Cambria Math" panose="02040503050406030204" pitchFamily="18" charset="0"/>
                          </a:rPr>
                          <m:t>−</m:t>
                        </m:r>
                      </m:sup>
                    </m:sSup>
                    <m:r>
                      <a:rPr lang="en-US" altLang="ja-JP" sz="2200" i="1" smtClean="0">
                        <a:latin typeface="Cambria Math" panose="02040503050406030204" pitchFamily="18" charset="0"/>
                        <a:ea typeface="Cambria Math" panose="02040503050406030204" pitchFamily="18" charset="0"/>
                      </a:rPr>
                      <m:t>→</m:t>
                    </m:r>
                    <m:r>
                      <a:rPr lang="en-US" altLang="ja-JP" sz="2200" b="0" i="1" smtClean="0">
                        <a:latin typeface="Cambria Math" panose="02040503050406030204" pitchFamily="18" charset="0"/>
                        <a:ea typeface="Cambria Math" panose="02040503050406030204" pitchFamily="18" charset="0"/>
                      </a:rPr>
                      <m:t>𝐻𝑍</m:t>
                    </m:r>
                  </m:oMath>
                </a14:m>
                <a:r>
                  <a:rPr lang="en-US" altLang="ja-JP" sz="2200" dirty="0"/>
                  <a:t>)</a:t>
                </a:r>
                <a:r>
                  <a:rPr lang="ja-JP" altLang="en-US" sz="2200" dirty="0"/>
                  <a:t>を利用し、第２世代湯川結合</a:t>
                </a:r>
                <a:r>
                  <a:rPr lang="en-US" altLang="ja-JP" sz="2200" dirty="0"/>
                  <a:t>(</a:t>
                </a:r>
                <a14:m>
                  <m:oMath xmlns:m="http://schemas.openxmlformats.org/officeDocument/2006/math">
                    <m:r>
                      <a:rPr lang="en-US" altLang="ja-JP" sz="2200" i="1" dirty="0">
                        <a:latin typeface="Cambria Math" panose="02040503050406030204" pitchFamily="18" charset="0"/>
                      </a:rPr>
                      <m:t>𝐻</m:t>
                    </m:r>
                    <m:r>
                      <a:rPr lang="en-US" altLang="ja-JP" sz="2200" i="1" dirty="0">
                        <a:latin typeface="Cambria Math" panose="02040503050406030204" pitchFamily="18" charset="0"/>
                        <a:ea typeface="Cambria Math" panose="02040503050406030204" pitchFamily="18" charset="0"/>
                      </a:rPr>
                      <m:t>→</m:t>
                    </m:r>
                    <m:r>
                      <a:rPr lang="en-US" altLang="ja-JP" sz="2200" i="1" dirty="0">
                        <a:latin typeface="Cambria Math" panose="02040503050406030204" pitchFamily="18" charset="0"/>
                        <a:ea typeface="Cambria Math" panose="02040503050406030204" pitchFamily="18" charset="0"/>
                      </a:rPr>
                      <m:t>𝑠</m:t>
                    </m:r>
                    <m:acc>
                      <m:accPr>
                        <m:chr m:val="̅"/>
                        <m:ctrlPr>
                          <a:rPr lang="en-US" altLang="ja-JP" sz="2200" i="1" dirty="0">
                            <a:latin typeface="Cambria Math" panose="02040503050406030204" pitchFamily="18" charset="0"/>
                            <a:ea typeface="Cambria Math" panose="02040503050406030204" pitchFamily="18" charset="0"/>
                          </a:rPr>
                        </m:ctrlPr>
                      </m:accPr>
                      <m:e>
                        <m:r>
                          <a:rPr lang="en-US" altLang="ja-JP" sz="2200" i="1" dirty="0">
                            <a:latin typeface="Cambria Math" panose="02040503050406030204" pitchFamily="18" charset="0"/>
                            <a:ea typeface="Cambria Math" panose="02040503050406030204" pitchFamily="18" charset="0"/>
                          </a:rPr>
                          <m:t>𝑠</m:t>
                        </m:r>
                      </m:e>
                    </m:acc>
                  </m:oMath>
                </a14:m>
                <a:r>
                  <a:rPr lang="en-US" altLang="ja-JP" sz="2200" dirty="0"/>
                  <a:t>)</a:t>
                </a:r>
                <a:r>
                  <a:rPr lang="ja-JP" altLang="en-US" sz="2200" dirty="0"/>
                  <a:t>の精密測定を目指す。</a:t>
                </a:r>
                <a:endParaRPr lang="en-US" altLang="ja-JP" sz="2200" dirty="0"/>
              </a:p>
              <a:p>
                <a:pPr marL="0" indent="0">
                  <a:buNone/>
                </a:pPr>
                <a14:m>
                  <m:oMath xmlns:m="http://schemas.openxmlformats.org/officeDocument/2006/math">
                    <m:r>
                      <a:rPr lang="en-US" altLang="ja-JP" sz="2200" i="1" dirty="0">
                        <a:latin typeface="Cambria Math" panose="02040503050406030204" pitchFamily="18" charset="0"/>
                      </a:rPr>
                      <m:t>𝐻</m:t>
                    </m:r>
                    <m:r>
                      <a:rPr lang="en-US" altLang="ja-JP" sz="2200" i="1" dirty="0">
                        <a:latin typeface="Cambria Math" panose="02040503050406030204" pitchFamily="18" charset="0"/>
                        <a:ea typeface="Cambria Math" panose="02040503050406030204" pitchFamily="18" charset="0"/>
                      </a:rPr>
                      <m:t>→</m:t>
                    </m:r>
                    <m:r>
                      <a:rPr lang="en-US" altLang="ja-JP" sz="2200" i="1" dirty="0">
                        <a:latin typeface="Cambria Math" panose="02040503050406030204" pitchFamily="18" charset="0"/>
                        <a:ea typeface="Cambria Math" panose="02040503050406030204" pitchFamily="18" charset="0"/>
                      </a:rPr>
                      <m:t>𝑠</m:t>
                    </m:r>
                    <m:acc>
                      <m:accPr>
                        <m:chr m:val="̅"/>
                        <m:ctrlPr>
                          <a:rPr lang="en-US" altLang="ja-JP" sz="2200" i="1" dirty="0">
                            <a:latin typeface="Cambria Math" panose="02040503050406030204" pitchFamily="18" charset="0"/>
                            <a:ea typeface="Cambria Math" panose="02040503050406030204" pitchFamily="18" charset="0"/>
                          </a:rPr>
                        </m:ctrlPr>
                      </m:accPr>
                      <m:e>
                        <m:r>
                          <a:rPr lang="en-US" altLang="ja-JP" sz="2200" i="1" dirty="0">
                            <a:latin typeface="Cambria Math" panose="02040503050406030204" pitchFamily="18" charset="0"/>
                            <a:ea typeface="Cambria Math" panose="02040503050406030204" pitchFamily="18" charset="0"/>
                          </a:rPr>
                          <m:t>𝑠</m:t>
                        </m:r>
                      </m:e>
                    </m:acc>
                  </m:oMath>
                </a14:m>
                <a:r>
                  <a:rPr kumimoji="1" lang="ja-JP" altLang="en-US" sz="2200" dirty="0"/>
                  <a:t>の分岐比</a:t>
                </a:r>
                <a:r>
                  <a:rPr kumimoji="1" lang="en-US" altLang="ja-JP" sz="2200" dirty="0"/>
                  <a:t>(BR)</a:t>
                </a:r>
                <a:r>
                  <a:rPr kumimoji="1" lang="ja-JP" altLang="en-US" sz="2200" dirty="0"/>
                  <a:t>は極めて小さいため</a:t>
                </a:r>
                <a:r>
                  <a:rPr kumimoji="1" lang="en-US" altLang="ja-JP" sz="2200" dirty="0"/>
                  <a:t>(BR</a:t>
                </a:r>
                <a14:m>
                  <m:oMath xmlns:m="http://schemas.openxmlformats.org/officeDocument/2006/math">
                    <m:r>
                      <a:rPr lang="en-US" altLang="ja-JP" sz="2200" b="0" i="0" dirty="0" smtClean="0">
                        <a:latin typeface="Cambria Math" panose="02040503050406030204" pitchFamily="18" charset="0"/>
                      </a:rPr>
                      <m:t>(</m:t>
                    </m:r>
                    <m:r>
                      <a:rPr lang="en-US" altLang="ja-JP" sz="2200" i="1" dirty="0">
                        <a:latin typeface="Cambria Math" panose="02040503050406030204" pitchFamily="18" charset="0"/>
                      </a:rPr>
                      <m:t>𝐻</m:t>
                    </m:r>
                    <m:r>
                      <a:rPr lang="en-US" altLang="ja-JP" sz="2200" i="1" dirty="0">
                        <a:latin typeface="Cambria Math" panose="02040503050406030204" pitchFamily="18" charset="0"/>
                        <a:ea typeface="Cambria Math" panose="02040503050406030204" pitchFamily="18" charset="0"/>
                      </a:rPr>
                      <m:t>→</m:t>
                    </m:r>
                    <m:r>
                      <a:rPr lang="en-US" altLang="ja-JP" sz="2200" i="1" dirty="0">
                        <a:latin typeface="Cambria Math" panose="02040503050406030204" pitchFamily="18" charset="0"/>
                        <a:ea typeface="Cambria Math" panose="02040503050406030204" pitchFamily="18" charset="0"/>
                      </a:rPr>
                      <m:t>𝑠</m:t>
                    </m:r>
                    <m:acc>
                      <m:accPr>
                        <m:chr m:val="̅"/>
                        <m:ctrlPr>
                          <a:rPr lang="en-US" altLang="ja-JP" sz="2200" i="1" dirty="0">
                            <a:latin typeface="Cambria Math" panose="02040503050406030204" pitchFamily="18" charset="0"/>
                            <a:ea typeface="Cambria Math" panose="02040503050406030204" pitchFamily="18" charset="0"/>
                          </a:rPr>
                        </m:ctrlPr>
                      </m:accPr>
                      <m:e>
                        <m:r>
                          <a:rPr lang="en-US" altLang="ja-JP" sz="2200" i="1" dirty="0">
                            <a:latin typeface="Cambria Math" panose="02040503050406030204" pitchFamily="18" charset="0"/>
                            <a:ea typeface="Cambria Math" panose="02040503050406030204" pitchFamily="18" charset="0"/>
                          </a:rPr>
                          <m:t>𝑠</m:t>
                        </m:r>
                      </m:e>
                    </m:acc>
                    <m:r>
                      <a:rPr lang="en-US" altLang="ja-JP" sz="2200" b="0" i="1" dirty="0" smtClean="0">
                        <a:latin typeface="Cambria Math" panose="02040503050406030204" pitchFamily="18" charset="0"/>
                        <a:ea typeface="Cambria Math" panose="02040503050406030204" pitchFamily="18" charset="0"/>
                      </a:rPr>
                      <m:t>)≈0.024%</m:t>
                    </m:r>
                  </m:oMath>
                </a14:m>
                <a:r>
                  <a:rPr kumimoji="1" lang="en-US" altLang="ja-JP" sz="2200" dirty="0"/>
                  <a:t>)</a:t>
                </a:r>
                <a:r>
                  <a:rPr kumimoji="1" lang="ja-JP" altLang="en-US" sz="2200" dirty="0"/>
                  <a:t>、以下の二点が解析のカギとなる：</a:t>
                </a:r>
                <a:endParaRPr kumimoji="1" lang="en-US" altLang="ja-JP" sz="2200" dirty="0"/>
              </a:p>
              <a:p>
                <a:r>
                  <a:rPr lang="ja-JP" altLang="en-US" sz="2200" dirty="0"/>
                  <a:t>背景事象の抑制</a:t>
                </a:r>
                <a:r>
                  <a:rPr lang="en-US" altLang="ja-JP" sz="2200" dirty="0"/>
                  <a:t>(Background Suppression)</a:t>
                </a:r>
              </a:p>
              <a:p>
                <a:r>
                  <a:rPr kumimoji="1" lang="ja-JP" altLang="en-US" sz="2200" dirty="0"/>
                  <a:t>信号事象の受容効率最大化</a:t>
                </a:r>
                <a:r>
                  <a:rPr kumimoji="1" lang="en-US" altLang="ja-JP" sz="2200" dirty="0"/>
                  <a:t>(Efficiency Maximization)</a:t>
                </a:r>
                <a:endParaRPr kumimoji="1" lang="ja-JP" altLang="en-US" sz="2200" dirty="0"/>
              </a:p>
            </p:txBody>
          </p:sp>
        </mc:Choice>
        <mc:Fallback xmlns="">
          <p:sp>
            <p:nvSpPr>
              <p:cNvPr id="3" name="コンテンツ プレースホルダー 2">
                <a:extLst>
                  <a:ext uri="{FF2B5EF4-FFF2-40B4-BE49-F238E27FC236}">
                    <a16:creationId xmlns:a16="http://schemas.microsoft.com/office/drawing/2014/main" id="{175EF680-113E-9E94-846E-18351B8D5874}"/>
                  </a:ext>
                </a:extLst>
              </p:cNvPr>
              <p:cNvSpPr>
                <a:spLocks noGrp="1" noRot="1" noChangeAspect="1" noMove="1" noResize="1" noEditPoints="1" noAdjustHandles="1" noChangeArrowheads="1" noChangeShapeType="1" noTextEdit="1"/>
              </p:cNvSpPr>
              <p:nvPr>
                <p:ph idx="1"/>
              </p:nvPr>
            </p:nvSpPr>
            <p:spPr>
              <a:xfrm>
                <a:off x="611698" y="1825625"/>
                <a:ext cx="6477428" cy="4351338"/>
              </a:xfrm>
              <a:blipFill>
                <a:blip r:embed="rId2"/>
                <a:stretch>
                  <a:fillRect l="-1223" t="-1541" r="-753"/>
                </a:stretch>
              </a:blipFill>
            </p:spPr>
            <p:txBody>
              <a:bodyPr/>
              <a:lstStyle/>
              <a:p>
                <a:r>
                  <a:rPr lang="ja-JP" altLang="en-US">
                    <a:noFill/>
                  </a:rPr>
                  <a:t> </a:t>
                </a:r>
              </a:p>
            </p:txBody>
          </p:sp>
        </mc:Fallback>
      </mc:AlternateContent>
      <p:grpSp>
        <p:nvGrpSpPr>
          <p:cNvPr id="4" name="グループ化 3">
            <a:extLst>
              <a:ext uri="{FF2B5EF4-FFF2-40B4-BE49-F238E27FC236}">
                <a16:creationId xmlns:a16="http://schemas.microsoft.com/office/drawing/2014/main" id="{54EA9DC2-7E1D-450A-33E7-B8908140E656}"/>
              </a:ext>
            </a:extLst>
          </p:cNvPr>
          <p:cNvGrpSpPr/>
          <p:nvPr/>
        </p:nvGrpSpPr>
        <p:grpSpPr>
          <a:xfrm>
            <a:off x="7557897" y="2500485"/>
            <a:ext cx="3795903" cy="2260149"/>
            <a:chOff x="1770186" y="4258037"/>
            <a:chExt cx="3795903" cy="2260148"/>
          </a:xfrm>
        </p:grpSpPr>
        <p:sp>
          <p:nvSpPr>
            <p:cNvPr id="5" name="二等辺三角形 4">
              <a:extLst>
                <a:ext uri="{FF2B5EF4-FFF2-40B4-BE49-F238E27FC236}">
                  <a16:creationId xmlns:a16="http://schemas.microsoft.com/office/drawing/2014/main" id="{C57B2803-BC00-F1B2-732A-F35FC012F74D}"/>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6" name="二等辺三角形 5">
              <a:extLst>
                <a:ext uri="{FF2B5EF4-FFF2-40B4-BE49-F238E27FC236}">
                  <a16:creationId xmlns:a16="http://schemas.microsoft.com/office/drawing/2014/main" id="{A7BBDE22-8B6A-05A4-AC14-7A71305B52A9}"/>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8117AE85-B255-B61A-B8A8-EED74AAB2D1C}"/>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076FE2AF-3942-E0B6-1439-D79B349CD17E}"/>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CC5AA55F-4B23-D283-F78F-ADC2EE52F3F8}"/>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22FEA945-792A-0FF6-A58A-3589C3D1BD66}"/>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13AF59A7-6C5F-DCEC-519B-DBEE86CD2044}"/>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1B471211-2B51-9E75-D3D1-7391AB350A49}"/>
                    </a:ext>
                  </a:extLst>
                </p:cNvPr>
                <p:cNvSpPr txBox="1"/>
                <p:nvPr/>
              </p:nvSpPr>
              <p:spPr>
                <a:xfrm>
                  <a:off x="4901541" y="425803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oMath>
                    </m:oMathPara>
                  </a14:m>
                  <a:endParaRPr kumimoji="1" lang="ja-JP" altLang="en-US" dirty="0"/>
                </a:p>
              </p:txBody>
            </p:sp>
          </mc:Choice>
          <mc:Fallback xmlns="">
            <p:sp>
              <p:nvSpPr>
                <p:cNvPr id="12" name="テキスト ボックス 11">
                  <a:extLst>
                    <a:ext uri="{FF2B5EF4-FFF2-40B4-BE49-F238E27FC236}">
                      <a16:creationId xmlns:a16="http://schemas.microsoft.com/office/drawing/2014/main" id="{1B471211-2B51-9E75-D3D1-7391AB350A49}"/>
                    </a:ext>
                  </a:extLst>
                </p:cNvPr>
                <p:cNvSpPr txBox="1">
                  <a:spLocks noRot="1" noChangeAspect="1" noMove="1" noResize="1" noEditPoints="1" noAdjustHandles="1" noChangeArrowheads="1" noChangeShapeType="1" noTextEdit="1"/>
                </p:cNvSpPr>
                <p:nvPr/>
              </p:nvSpPr>
              <p:spPr>
                <a:xfrm>
                  <a:off x="4901541" y="4258037"/>
                  <a:ext cx="462844" cy="369332"/>
                </a:xfrm>
                <a:prstGeom prst="rect">
                  <a:avLst/>
                </a:prstGeom>
                <a:blipFill>
                  <a:blip r:embed="rId8"/>
                  <a:stretch>
                    <a:fillRect r="-2894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C891A7B-1CD8-1418-4032-A84C65D01DF2}"/>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𝑠</m:t>
                        </m:r>
                      </m:oMath>
                    </m:oMathPara>
                  </a14:m>
                  <a:endParaRPr kumimoji="1" lang="ja-JP" altLang="en-US" dirty="0"/>
                </a:p>
              </p:txBody>
            </p:sp>
          </mc:Choice>
          <mc:Fallback xmlns="">
            <p:sp>
              <p:nvSpPr>
                <p:cNvPr id="13" name="テキスト ボックス 12">
                  <a:extLst>
                    <a:ext uri="{FF2B5EF4-FFF2-40B4-BE49-F238E27FC236}">
                      <a16:creationId xmlns:a16="http://schemas.microsoft.com/office/drawing/2014/main" id="{9C891A7B-1CD8-1418-4032-A84C65D01DF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EA2AD4D9-3685-1F5F-38E1-1363AE548781}"/>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smtClean="0">
                                <a:latin typeface="Cambria Math" panose="02040503050406030204" pitchFamily="18" charset="0"/>
                              </a:rPr>
                            </m:ctrlPr>
                          </m:sSupPr>
                          <m:e>
                            <m:r>
                              <a:rPr lang="en-US" altLang="ja-JP" b="0" i="1" dirty="0" smtClean="0">
                                <a:latin typeface="Cambria Math" panose="02040503050406030204" pitchFamily="18" charset="0"/>
                              </a:rPr>
                              <m:t>𝑙</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14" name="テキスト ボックス 13">
                  <a:extLst>
                    <a:ext uri="{FF2B5EF4-FFF2-40B4-BE49-F238E27FC236}">
                      <a16:creationId xmlns:a16="http://schemas.microsoft.com/office/drawing/2014/main" id="{EA2AD4D9-3685-1F5F-38E1-1363AE548781}"/>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CE7E203A-0B0E-1743-4163-2E4D3CD99B1A}"/>
                    </a:ext>
                  </a:extLst>
                </p:cNvPr>
                <p:cNvSpPr txBox="1"/>
                <p:nvPr/>
              </p:nvSpPr>
              <p:spPr>
                <a:xfrm>
                  <a:off x="3954518" y="5856404"/>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CE7E203A-0B0E-1743-4163-2E4D3CD99B1A}"/>
                    </a:ext>
                  </a:extLst>
                </p:cNvPr>
                <p:cNvSpPr txBox="1">
                  <a:spLocks noRot="1" noChangeAspect="1" noMove="1" noResize="1" noEditPoints="1" noAdjustHandles="1" noChangeArrowheads="1" noChangeShapeType="1" noTextEdit="1"/>
                </p:cNvSpPr>
                <p:nvPr/>
              </p:nvSpPr>
              <p:spPr>
                <a:xfrm>
                  <a:off x="3954518" y="5856404"/>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529A0E98-C9CA-1D99-C5A6-84FD57C6F33E}"/>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smtClean="0">
                                <a:latin typeface="Cambria Math" panose="02040503050406030204" pitchFamily="18" charset="0"/>
                              </a:rPr>
                            </m:ctrlPr>
                          </m:sSupPr>
                          <m:e>
                            <m:r>
                              <a:rPr lang="en-US" altLang="ja-JP" b="0" i="1" dirty="0" smtClean="0">
                                <a:latin typeface="Cambria Math" panose="02040503050406030204" pitchFamily="18" charset="0"/>
                              </a:rPr>
                              <m:t>𝑙</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16" name="テキスト ボックス 15">
                  <a:extLst>
                    <a:ext uri="{FF2B5EF4-FFF2-40B4-BE49-F238E27FC236}">
                      <a16:creationId xmlns:a16="http://schemas.microsoft.com/office/drawing/2014/main" id="{529A0E98-C9CA-1D99-C5A6-84FD57C6F33E}"/>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D49BB633-1CB2-F4FA-A6EC-901C1BBE1D6F}"/>
                </a:ext>
              </a:extLst>
            </p:cNvPr>
            <p:cNvCxnSpPr>
              <a:cxnSpLocks/>
              <a:endCxn id="7"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7CE0C4EA-ED6C-FBAB-7BB8-0BB9D26F7EF1}"/>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1AF608E2-60C2-F712-A615-0647AC333C1A}"/>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5E1939A0-AB25-DA16-4C25-ED6F6D6FBFA5}"/>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B753ADCA-75AB-E663-D18D-E8DAA82A3F76}"/>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00DD4C8-AF1A-7C1C-EBF1-33C75E91BFB4}"/>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D7577214-7974-E17C-23B3-16B37A626114}"/>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F50F39EA-7DDC-8343-30C9-A57B0A906982}"/>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CE1B40FF-E92F-7D52-524F-B093EB2487E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A0159F3C-1C62-295B-E0AB-3206381B4516}"/>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7" name="フリーフォーム: 図形 26">
              <a:extLst>
                <a:ext uri="{FF2B5EF4-FFF2-40B4-BE49-F238E27FC236}">
                  <a16:creationId xmlns:a16="http://schemas.microsoft.com/office/drawing/2014/main" id="{17787400-50A2-EE4E-0FC5-8016BEE2EF51}"/>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6B1D8E4E-6374-4F7C-749A-7F290D5CF938}"/>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29" name="二等辺三角形 28">
              <a:extLst>
                <a:ext uri="{FF2B5EF4-FFF2-40B4-BE49-F238E27FC236}">
                  <a16:creationId xmlns:a16="http://schemas.microsoft.com/office/drawing/2014/main" id="{9B7C873C-A771-F6AB-5F3B-EB5F6ECAE541}"/>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2B120289-0DD2-E8CB-E098-74075427A85A}"/>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0A626335-A721-2FDE-6CA1-EA96CBA6E00D}"/>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74386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9CA425-41A5-A6F4-22DE-73E4B8240624}"/>
              </a:ext>
            </a:extLst>
          </p:cNvPr>
          <p:cNvSpPr>
            <a:spLocks noGrp="1"/>
          </p:cNvSpPr>
          <p:nvPr>
            <p:ph type="title"/>
          </p:nvPr>
        </p:nvSpPr>
        <p:spPr/>
        <p:txBody>
          <a:bodyPr/>
          <a:lstStyle/>
          <a:p>
            <a:r>
              <a:rPr lang="en-US" altLang="ja-JP" dirty="0"/>
              <a:t>Background Definition: Topological Degeneracy in </a:t>
            </a:r>
            <a:r>
              <a:rPr lang="en-US" altLang="ja-JP" dirty="0" err="1"/>
              <a:t>Higgsstrahlung</a:t>
            </a:r>
            <a:endParaRPr kumimoji="1" lang="ja-JP" altLang="en-US" dirty="0"/>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B1202AC8-FDA5-A363-1603-7D821DC262DF}"/>
                  </a:ext>
                </a:extLst>
              </p:cNvPr>
              <p:cNvSpPr txBox="1"/>
              <p:nvPr/>
            </p:nvSpPr>
            <p:spPr>
              <a:xfrm>
                <a:off x="410990" y="1690688"/>
                <a:ext cx="6178997" cy="2031325"/>
              </a:xfrm>
              <a:prstGeom prst="rect">
                <a:avLst/>
              </a:prstGeom>
              <a:noFill/>
            </p:spPr>
            <p:txBody>
              <a:bodyPr wrap="square" rtlCol="0">
                <a:spAutoFit/>
              </a:bodyPr>
              <a:lstStyle/>
              <a:p>
                <a:r>
                  <a:rPr kumimoji="1" lang="ja-JP" altLang="en-US" dirty="0"/>
                  <a:t>物理過程の定義</a:t>
                </a:r>
              </a:p>
              <a:p>
                <a:pPr marL="285750" indent="-285750">
                  <a:buFont typeface="Arial" panose="020B0604020202020204" pitchFamily="34" charset="0"/>
                  <a:buChar char="•"/>
                </a:pPr>
                <a:r>
                  <a:rPr kumimoji="1" lang="ja-JP" altLang="en-US" dirty="0"/>
                  <a:t>生成過程</a:t>
                </a:r>
                <a:r>
                  <a:rPr kumimoji="1" lang="en-US" altLang="ja-JP" dirty="0"/>
                  <a:t>: </a:t>
                </a:r>
                <a:r>
                  <a:rPr lang="en-US" altLang="ja-JP" dirty="0"/>
                  <a:t>s</a:t>
                </a:r>
                <a:r>
                  <a:rPr lang="ja-JP" altLang="en-US" dirty="0"/>
                  <a:t>チャネルの</a:t>
                </a:r>
                <a14:m>
                  <m:oMath xmlns:m="http://schemas.openxmlformats.org/officeDocument/2006/math">
                    <m:r>
                      <a:rPr lang="en-US" altLang="ja-JP" i="1" dirty="0" smtClean="0">
                        <a:latin typeface="Cambria Math" panose="02040503050406030204" pitchFamily="18" charset="0"/>
                      </a:rPr>
                      <m:t>𝑍</m:t>
                    </m:r>
                    <m:r>
                      <a:rPr lang="en-US" altLang="ja-JP" i="1" dirty="0" smtClean="0">
                        <a:latin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𝛾</m:t>
                        </m:r>
                      </m:e>
                      <m:sup>
                        <m:r>
                          <a:rPr lang="en-US" altLang="ja-JP" i="1">
                            <a:latin typeface="Cambria Math" panose="02040503050406030204" pitchFamily="18" charset="0"/>
                          </a:rPr>
                          <m:t>∗</m:t>
                        </m:r>
                      </m:sup>
                    </m:sSup>
                  </m:oMath>
                </a14:m>
                <a:r>
                  <a:rPr lang="ja-JP" altLang="en-US" dirty="0"/>
                  <a:t>交換による</a:t>
                </a:r>
                <a:r>
                  <a:rPr lang="en-US" altLang="ja-JP" dirty="0" err="1"/>
                  <a:t>Higgsstrahlung</a:t>
                </a:r>
                <a:r>
                  <a:rPr lang="ja-JP" altLang="en-US" dirty="0"/>
                  <a:t>過程のうち、ヒッグスがタウ対に、</a:t>
                </a:r>
                <a:r>
                  <a:rPr lang="en-US" altLang="ja-JP" dirty="0"/>
                  <a:t>Z</a:t>
                </a:r>
                <a:r>
                  <a:rPr lang="ja-JP" altLang="en-US" dirty="0"/>
                  <a:t>ボソンがクォーク対に崩壊する事象 </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𝑍𝐻</m:t>
                    </m:r>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𝑞</m:t>
                    </m:r>
                    <m:acc>
                      <m:accPr>
                        <m:chr m:val="̅"/>
                        <m:ctrlPr>
                          <a:rPr kumimoji="1" lang="en-US" altLang="ja-JP"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𝑞</m:t>
                        </m:r>
                      </m:e>
                    </m:acc>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oMath>
                </a14:m>
                <a:r>
                  <a:rPr kumimoji="1" lang="en-US" altLang="ja-JP" dirty="0"/>
                  <a:t>)</a:t>
                </a:r>
                <a:endParaRPr lang="en-US" altLang="ja-JP" dirty="0"/>
              </a:p>
              <a:p>
                <a:pPr marL="285750" indent="-285750">
                  <a:buFont typeface="Arial" panose="020B0604020202020204" pitchFamily="34" charset="0"/>
                  <a:buChar char="•"/>
                </a:pPr>
                <a:r>
                  <a:rPr kumimoji="1" lang="ja-JP" altLang="en-US" dirty="0"/>
                  <a:t>特徴</a:t>
                </a:r>
                <a:r>
                  <a:rPr kumimoji="1" lang="en-US" altLang="ja-JP" dirty="0"/>
                  <a:t>:</a:t>
                </a:r>
                <a:r>
                  <a:rPr lang="ja-JP" altLang="en-US" dirty="0"/>
                  <a:t>終状態は</a:t>
                </a:r>
                <a:r>
                  <a:rPr lang="en-US" altLang="ja-JP" dirty="0"/>
                  <a:t>2</a:t>
                </a:r>
                <a:r>
                  <a:rPr lang="ja-JP" altLang="en-US" dirty="0"/>
                  <a:t>本のハドロンジェット ＋ </a:t>
                </a:r>
                <a:r>
                  <a:rPr lang="en-US" altLang="ja-JP" dirty="0"/>
                  <a:t>2</a:t>
                </a:r>
                <a:r>
                  <a:rPr lang="ja-JP" altLang="en-US" dirty="0"/>
                  <a:t>本の孤立タウとなり、目的のシグナル事象</a:t>
                </a:r>
                <a:r>
                  <a:rPr lang="en-US" altLang="ja-JP" dirty="0"/>
                  <a:t>(</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oMath>
                </a14:m>
                <a:r>
                  <a:rPr lang="en-US" altLang="ja-JP" dirty="0"/>
                  <a:t>,</a:t>
                </a:r>
                <a:r>
                  <a:rPr lang="en-US" altLang="ja-JP" dirty="0">
                    <a:ea typeface="Cambria Math" panose="02040503050406030204" pitchFamily="18" charset="0"/>
                  </a:rPr>
                  <a:t> </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𝑞</m:t>
                    </m:r>
                    <m:acc>
                      <m:accPr>
                        <m:chr m:val="̅"/>
                        <m:ctrlPr>
                          <a:rPr lang="en-US" altLang="ja-JP"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𝑞</m:t>
                        </m:r>
                      </m:e>
                    </m:acc>
                  </m:oMath>
                </a14:m>
                <a:r>
                  <a:rPr lang="en-US" altLang="ja-JP" dirty="0"/>
                  <a:t>)</a:t>
                </a:r>
                <a:r>
                  <a:rPr lang="ja-JP" altLang="en-US" dirty="0"/>
                  <a:t>と完全に同一のトポロジー（縮退：</a:t>
                </a:r>
                <a:r>
                  <a:rPr lang="en-US" altLang="ja-JP" dirty="0"/>
                  <a:t>Degeneracy</a:t>
                </a:r>
                <a:r>
                  <a:rPr lang="ja-JP" altLang="en-US" dirty="0"/>
                  <a:t>）を持つ。</a:t>
                </a:r>
                <a:endParaRPr kumimoji="1" lang="ja-JP" altLang="en-US" dirty="0"/>
              </a:p>
            </p:txBody>
          </p:sp>
        </mc:Choice>
        <mc:Fallback xmlns="">
          <p:sp>
            <p:nvSpPr>
              <p:cNvPr id="5" name="テキスト ボックス 4">
                <a:extLst>
                  <a:ext uri="{FF2B5EF4-FFF2-40B4-BE49-F238E27FC236}">
                    <a16:creationId xmlns:a16="http://schemas.microsoft.com/office/drawing/2014/main" id="{B1202AC8-FDA5-A363-1603-7D821DC262DF}"/>
                  </a:ext>
                </a:extLst>
              </p:cNvPr>
              <p:cNvSpPr txBox="1">
                <a:spLocks noRot="1" noChangeAspect="1" noMove="1" noResize="1" noEditPoints="1" noAdjustHandles="1" noChangeArrowheads="1" noChangeShapeType="1" noTextEdit="1"/>
              </p:cNvSpPr>
              <p:nvPr/>
            </p:nvSpPr>
            <p:spPr>
              <a:xfrm>
                <a:off x="410990" y="1690688"/>
                <a:ext cx="6178997" cy="2031325"/>
              </a:xfrm>
              <a:prstGeom prst="rect">
                <a:avLst/>
              </a:prstGeom>
              <a:blipFill>
                <a:blip r:embed="rId2"/>
                <a:stretch>
                  <a:fillRect l="-789" t="-1497" r="-888" b="-3593"/>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FE0D901C-6C51-6A7D-B1BC-EE32781FA2DC}"/>
              </a:ext>
            </a:extLst>
          </p:cNvPr>
          <p:cNvGrpSpPr/>
          <p:nvPr/>
        </p:nvGrpSpPr>
        <p:grpSpPr>
          <a:xfrm>
            <a:off x="6960203" y="1851402"/>
            <a:ext cx="4393597" cy="2459613"/>
            <a:chOff x="1770186" y="4477600"/>
            <a:chExt cx="3795903" cy="1966547"/>
          </a:xfrm>
        </p:grpSpPr>
        <p:sp>
          <p:nvSpPr>
            <p:cNvPr id="7" name="二等辺三角形 6">
              <a:extLst>
                <a:ext uri="{FF2B5EF4-FFF2-40B4-BE49-F238E27FC236}">
                  <a16:creationId xmlns:a16="http://schemas.microsoft.com/office/drawing/2014/main" id="{581F4C06-09E9-4374-BA45-2D23E99EFA96}"/>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88AAAD01-57E7-8D58-607C-7CD0216E8291}"/>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D7E0CA94-A37C-323E-8683-D4459D022404}"/>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793E9E30-5FD9-928D-0EE2-32890405FDEB}"/>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64EEF8EE-50EB-09D7-FFC1-FD3F90830667}"/>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5AA27015-7604-4C7E-FB45-6EBF6EB64206}"/>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4CC668F5-5321-4CE9-F01C-346C733FE771}"/>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630F8C84-1B17-AC74-5171-B81BDD09C6AF}"/>
                    </a:ext>
                  </a:extLst>
                </p:cNvPr>
                <p:cNvSpPr txBox="1"/>
                <p:nvPr/>
              </p:nvSpPr>
              <p:spPr>
                <a:xfrm>
                  <a:off x="4976664" y="4477600"/>
                  <a:ext cx="462844" cy="2952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630F8C84-1B17-AC74-5171-B81BDD09C6AF}"/>
                    </a:ext>
                  </a:extLst>
                </p:cNvPr>
                <p:cNvSpPr txBox="1">
                  <a:spLocks noRot="1" noChangeAspect="1" noMove="1" noResize="1" noEditPoints="1" noAdjustHandles="1" noChangeArrowheads="1" noChangeShapeType="1" noTextEdit="1"/>
                </p:cNvSpPr>
                <p:nvPr/>
              </p:nvSpPr>
              <p:spPr>
                <a:xfrm>
                  <a:off x="4976664" y="4477600"/>
                  <a:ext cx="462844" cy="295294"/>
                </a:xfrm>
                <a:prstGeom prst="rect">
                  <a:avLst/>
                </a:prstGeom>
                <a:blipFill>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12FFE591-3E8C-9DF0-6C82-39D08F2F5494}"/>
                    </a:ext>
                  </a:extLst>
                </p:cNvPr>
                <p:cNvSpPr txBox="1"/>
                <p:nvPr/>
              </p:nvSpPr>
              <p:spPr>
                <a:xfrm>
                  <a:off x="5096028" y="5064598"/>
                  <a:ext cx="462844" cy="2952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12FFE591-3E8C-9DF0-6C82-39D08F2F5494}"/>
                    </a:ext>
                  </a:extLst>
                </p:cNvPr>
                <p:cNvSpPr txBox="1">
                  <a:spLocks noRot="1" noChangeAspect="1" noMove="1" noResize="1" noEditPoints="1" noAdjustHandles="1" noChangeArrowheads="1" noChangeShapeType="1" noTextEdit="1"/>
                </p:cNvSpPr>
                <p:nvPr/>
              </p:nvSpPr>
              <p:spPr>
                <a:xfrm>
                  <a:off x="5096028" y="5064598"/>
                  <a:ext cx="462844" cy="295294"/>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D6054AE2-812F-0F5E-7104-8AC5BDD7B805}"/>
                    </a:ext>
                  </a:extLst>
                </p:cNvPr>
                <p:cNvSpPr txBox="1"/>
                <p:nvPr/>
              </p:nvSpPr>
              <p:spPr>
                <a:xfrm>
                  <a:off x="5103245" y="5519752"/>
                  <a:ext cx="462844" cy="51676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a:latin typeface="Cambria Math" panose="02040503050406030204" pitchFamily="18" charset="0"/>
                              </a:rPr>
                            </m:ctrlPr>
                          </m:accPr>
                          <m:e>
                            <m:r>
                              <a:rPr lang="en-US" altLang="ja-JP" i="1">
                                <a:latin typeface="Cambria Math" panose="02040503050406030204" pitchFamily="18" charset="0"/>
                              </a:rPr>
                              <m:t>𝑞</m:t>
                            </m:r>
                          </m:e>
                        </m:acc>
                      </m:oMath>
                    </m:oMathPara>
                  </a14:m>
                  <a:endParaRPr lang="en-US" altLang="ja-JP" dirty="0"/>
                </a:p>
                <a:p>
                  <a:endParaRPr kumimoji="1" lang="ja-JP" altLang="en-US" dirty="0"/>
                </a:p>
              </p:txBody>
            </p:sp>
          </mc:Choice>
          <mc:Fallback xmlns="">
            <p:sp>
              <p:nvSpPr>
                <p:cNvPr id="16" name="テキスト ボックス 15">
                  <a:extLst>
                    <a:ext uri="{FF2B5EF4-FFF2-40B4-BE49-F238E27FC236}">
                      <a16:creationId xmlns:a16="http://schemas.microsoft.com/office/drawing/2014/main" id="{D6054AE2-812F-0F5E-7104-8AC5BDD7B805}"/>
                    </a:ext>
                  </a:extLst>
                </p:cNvPr>
                <p:cNvSpPr txBox="1">
                  <a:spLocks noRot="1" noChangeAspect="1" noMove="1" noResize="1" noEditPoints="1" noAdjustHandles="1" noChangeArrowheads="1" noChangeShapeType="1" noTextEdit="1"/>
                </p:cNvSpPr>
                <p:nvPr/>
              </p:nvSpPr>
              <p:spPr>
                <a:xfrm>
                  <a:off x="5103245" y="5519752"/>
                  <a:ext cx="462844" cy="516764"/>
                </a:xfrm>
                <a:prstGeom prst="rect">
                  <a:avLst/>
                </a:prstGeom>
                <a:blipFill>
                  <a:blip r:embed="rId10"/>
                  <a:stretch>
                    <a:fillRect r="-1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1879CE8E-CB1A-B7D6-3B8E-C945334D6E92}"/>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74C6318E-00AA-FE83-59DC-1F17888DC66D}"/>
                    </a:ext>
                  </a:extLst>
                </p:cNvPr>
                <p:cNvSpPr txBox="1"/>
                <p:nvPr/>
              </p:nvSpPr>
              <p:spPr>
                <a:xfrm>
                  <a:off x="5103245" y="6148853"/>
                  <a:ext cx="462844" cy="2952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𝑞</m:t>
                        </m:r>
                      </m:oMath>
                    </m:oMathPara>
                  </a14:m>
                  <a:endParaRPr lang="en-US" altLang="ja-JP" dirty="0"/>
                </a:p>
              </p:txBody>
            </p:sp>
          </mc:Choice>
          <mc:Fallback xmlns="">
            <p:sp>
              <p:nvSpPr>
                <p:cNvPr id="18" name="テキスト ボックス 17">
                  <a:extLst>
                    <a:ext uri="{FF2B5EF4-FFF2-40B4-BE49-F238E27FC236}">
                      <a16:creationId xmlns:a16="http://schemas.microsoft.com/office/drawing/2014/main" id="{74C6318E-00AA-FE83-59DC-1F17888DC66D}"/>
                    </a:ext>
                  </a:extLst>
                </p:cNvPr>
                <p:cNvSpPr txBox="1">
                  <a:spLocks noRot="1" noChangeAspect="1" noMove="1" noResize="1" noEditPoints="1" noAdjustHandles="1" noChangeArrowheads="1" noChangeShapeType="1" noTextEdit="1"/>
                </p:cNvSpPr>
                <p:nvPr/>
              </p:nvSpPr>
              <p:spPr>
                <a:xfrm>
                  <a:off x="5103245" y="6148853"/>
                  <a:ext cx="462844" cy="295294"/>
                </a:xfrm>
                <a:prstGeom prst="rect">
                  <a:avLst/>
                </a:prstGeom>
                <a:blipFill>
                  <a:blip r:embed="rId12"/>
                  <a:stretch>
                    <a:fillRect b="-6667"/>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45514AC1-28D5-18A5-36BE-9DC767F84FCF}"/>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DC77185E-2043-8A11-F20A-1AB70DF8ACD9}"/>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AED90119-E6CE-81A8-C579-A62292892379}"/>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ADA882FF-B962-E360-F8EF-89DEBBA503C3}"/>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8D620F4F-1152-55DC-FAE5-C8CEB7D544FE}"/>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8EDD7336-E78A-4DC1-209A-713FC253DA41}"/>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C0441CA2-A854-FAED-1E1C-13025831980B}"/>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5372B77B-9250-C8D3-1F12-132BC36A5EB7}"/>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86230CDE-2A3D-A3FD-0F7D-635302171FC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3BDD36DE-3A44-E807-EABF-9B9AAF4E232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49303E31-1F8F-7553-1E2F-6D5E59458088}"/>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50622E4D-EBB2-8699-9B5E-F9C72E384100}"/>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89A5E83-A93D-53F8-71BF-6D4FA2EED73D}"/>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E2890812-4C77-8C46-7954-705DDD4F2B12}"/>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F9A25CE4-3092-9D6A-8E2A-E79B4EEA609B}"/>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16CD1FEA-7DFE-B4F4-43B4-69B703316CBB}"/>
                  </a:ext>
                </a:extLst>
              </p:cNvPr>
              <p:cNvSpPr txBox="1"/>
              <p:nvPr/>
            </p:nvSpPr>
            <p:spPr>
              <a:xfrm>
                <a:off x="410990" y="3829874"/>
                <a:ext cx="10796298" cy="3185680"/>
              </a:xfrm>
              <a:prstGeom prst="rect">
                <a:avLst/>
              </a:prstGeom>
              <a:noFill/>
            </p:spPr>
            <p:txBody>
              <a:bodyPr wrap="square" rtlCol="0">
                <a:spAutoFit/>
              </a:bodyPr>
              <a:lstStyle/>
              <a:p>
                <a:r>
                  <a:rPr lang="en-US" altLang="ja-JP" dirty="0"/>
                  <a:t>Hard-process Level:</a:t>
                </a:r>
              </a:p>
              <a:p>
                <a:r>
                  <a:rPr lang="ja-JP" altLang="en-US" dirty="0"/>
                  <a:t>ヒッグスボソンの崩壊（</a:t>
                </a:r>
                <a:r>
                  <a:rPr lang="en-US" altLang="ja-JP" dirty="0">
                    <a:ea typeface="Cambria Math" panose="02040503050406030204" pitchFamily="18" charset="0"/>
                  </a:rPr>
                  <a:t> </a:t>
                </a:r>
                <a14:m>
                  <m:oMath xmlns:m="http://schemas.openxmlformats.org/officeDocument/2006/math">
                    <m:r>
                      <m:rPr>
                        <m:sty m:val="p"/>
                      </m:rPr>
                      <a:rPr lang="en-US" altLang="ja-JP" b="0" i="0" smtClean="0">
                        <a:latin typeface="Cambria Math" panose="02040503050406030204" pitchFamily="18" charset="0"/>
                        <a:ea typeface="Cambria Math" panose="02040503050406030204" pitchFamily="18" charset="0"/>
                      </a:rPr>
                      <m:t>H</m:t>
                    </m:r>
                    <m:r>
                      <a:rPr lang="en-US" altLang="ja-JP" i="1">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sSup>
                      <m:sSupPr>
                        <m:ctrlPr>
                          <a:rPr lang="en-US" altLang="ja-JP" i="1">
                            <a:latin typeface="Cambria Math" panose="02040503050406030204" pitchFamily="18" charset="0"/>
                            <a:ea typeface="Cambria Math" panose="02040503050406030204" pitchFamily="18" charset="0"/>
                          </a:rPr>
                        </m:ctrlPr>
                      </m:sSupPr>
                      <m:e>
                        <m:r>
                          <a:rPr lang="ja-JP" altLang="en-US" i="1">
                            <a:latin typeface="Cambria Math" panose="02040503050406030204" pitchFamily="18" charset="0"/>
                            <a:ea typeface="Cambria Math" panose="02040503050406030204" pitchFamily="18" charset="0"/>
                          </a:rPr>
                          <m:t>𝜏</m:t>
                        </m:r>
                      </m:e>
                      <m:sup>
                        <m:r>
                          <a:rPr lang="en-US" altLang="ja-JP" i="1">
                            <a:latin typeface="Cambria Math" panose="02040503050406030204" pitchFamily="18" charset="0"/>
                            <a:ea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 </m:t>
                    </m:r>
                  </m:oMath>
                </a14:m>
                <a:r>
                  <a:rPr lang="ja-JP" altLang="en-US" dirty="0"/>
                  <a:t>、</a:t>
                </a:r>
                <a14:m>
                  <m:oMath xmlns:m="http://schemas.openxmlformats.org/officeDocument/2006/math">
                    <m:r>
                      <a:rPr lang="en-US" altLang="ja-JP" i="1" dirty="0" smtClean="0">
                        <a:latin typeface="Cambria Math" panose="02040503050406030204" pitchFamily="18" charset="0"/>
                      </a:rPr>
                      <m:t>𝐵𝑅</m:t>
                    </m:r>
                    <m:r>
                      <a:rPr lang="en-US" altLang="ja-JP" i="1" dirty="0" smtClean="0">
                        <a:latin typeface="Cambria Math" panose="02040503050406030204" pitchFamily="18" charset="0"/>
                        <a:ea typeface="Cambria Math" panose="02040503050406030204" pitchFamily="18" charset="0"/>
                      </a:rPr>
                      <m:t>≈</m:t>
                    </m:r>
                    <m:r>
                      <a:rPr lang="en-US" altLang="ja-JP" i="1" dirty="0" smtClean="0">
                        <a:latin typeface="Cambria Math" panose="02040503050406030204" pitchFamily="18" charset="0"/>
                      </a:rPr>
                      <m:t>6.3</m:t>
                    </m:r>
                    <m:r>
                      <a:rPr lang="en-US" altLang="ja-JP" i="1" dirty="0">
                        <a:latin typeface="Cambria Math" panose="02040503050406030204" pitchFamily="18" charset="0"/>
                      </a:rPr>
                      <m:t>%</m:t>
                    </m:r>
                  </m:oMath>
                </a14:m>
                <a:r>
                  <a:rPr lang="ja-JP" altLang="en-US" dirty="0"/>
                  <a:t>）に由来するプライマリな真のタウが</a:t>
                </a:r>
                <a:r>
                  <a:rPr lang="en-US" altLang="ja-JP" dirty="0"/>
                  <a:t>2</a:t>
                </a:r>
                <a:r>
                  <a:rPr lang="ja-JP" altLang="en-US" dirty="0"/>
                  <a:t>本生成される（</a:t>
                </a:r>
                <a:r>
                  <a:rPr lang="en-US" altLang="ja-JP" dirty="0"/>
                  <a:t> </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𝑁</m:t>
                        </m:r>
                      </m:e>
                      <m:sub>
                        <m:r>
                          <a:rPr lang="ja-JP" altLang="en-US" i="1">
                            <a:latin typeface="Cambria Math" panose="02040503050406030204" pitchFamily="18" charset="0"/>
                          </a:rPr>
                          <m:t>𝜏</m:t>
                        </m:r>
                        <m:r>
                          <a:rPr lang="en-US" altLang="ja-JP" i="1">
                            <a:latin typeface="Cambria Math" panose="02040503050406030204" pitchFamily="18" charset="0"/>
                          </a:rPr>
                          <m:t>,</m:t>
                        </m:r>
                        <m:r>
                          <a:rPr lang="en-US" altLang="ja-JP" i="1">
                            <a:latin typeface="Cambria Math" panose="02040503050406030204" pitchFamily="18" charset="0"/>
                          </a:rPr>
                          <m:t>𝑝𝑟𝑖𝑚𝑎𝑟𝑦</m:t>
                        </m:r>
                      </m:sub>
                    </m:sSub>
                    <m:r>
                      <a:rPr lang="en-US" altLang="ja-JP" i="1">
                        <a:latin typeface="Cambria Math" panose="02040503050406030204" pitchFamily="18" charset="0"/>
                      </a:rPr>
                      <m:t>=2 </m:t>
                    </m:r>
                  </m:oMath>
                </a14:m>
                <a:r>
                  <a:rPr lang="ja-JP" altLang="en-US" dirty="0"/>
                  <a:t>）。</a:t>
                </a:r>
              </a:p>
              <a:p>
                <a:r>
                  <a:rPr lang="en-US" altLang="ja-JP" dirty="0"/>
                  <a:t>Reconstruction-level expectation :</a:t>
                </a:r>
              </a:p>
              <a:p>
                <a:r>
                  <a:rPr lang="en-US" altLang="ja-JP" dirty="0" err="1"/>
                  <a:t>TauFinder</a:t>
                </a:r>
                <a:r>
                  <a:rPr lang="ja-JP" altLang="en-US" dirty="0"/>
                  <a:t>はこの「本物のタウ」を高い効率で同定する。しかし本解析（</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𝑠</m:t>
                    </m:r>
                    <m:acc>
                      <m:accPr>
                        <m:chr m:val="̅"/>
                        <m:ctrlPr>
                          <a:rPr lang="en-US" altLang="ja-JP" i="1">
                            <a:latin typeface="Cambria Math" panose="02040503050406030204" pitchFamily="18" charset="0"/>
                            <a:ea typeface="Cambria Math" panose="02040503050406030204" pitchFamily="18" charset="0"/>
                          </a:rPr>
                        </m:ctrlPr>
                      </m:accPr>
                      <m:e>
                        <m:r>
                          <a:rPr lang="en-US" altLang="ja-JP" b="0" i="1" smtClean="0">
                            <a:latin typeface="Cambria Math" panose="02040503050406030204" pitchFamily="18" charset="0"/>
                            <a:ea typeface="Cambria Math" panose="02040503050406030204" pitchFamily="18" charset="0"/>
                          </a:rPr>
                          <m:t>𝑠</m:t>
                        </m:r>
                      </m:e>
                    </m:acc>
                  </m:oMath>
                </a14:m>
                <a:r>
                  <a:rPr lang="ja-JP" altLang="en-US" dirty="0"/>
                  <a:t>測定）においては、これは回収すべきシグナルではなく、シグナル事象と見分けがつかない強烈な</a:t>
                </a:r>
                <a:r>
                  <a:rPr lang="en-US" altLang="ja-JP" dirty="0"/>
                  <a:t>Peaking Background</a:t>
                </a:r>
                <a:r>
                  <a:rPr lang="ja-JP" altLang="en-US" dirty="0"/>
                  <a:t>（ピークを持つ背景事象）として機能する。</a:t>
                </a:r>
              </a:p>
              <a:p>
                <a:r>
                  <a:rPr lang="en-US" altLang="ja-JP" dirty="0"/>
                  <a:t>Caveat :</a:t>
                </a:r>
              </a:p>
              <a:p>
                <a:r>
                  <a:rPr lang="ja-JP" altLang="en-US" dirty="0"/>
                  <a:t>シグナルと背景事象で「タウが存在する」という事実は完全に一致しているため、</a:t>
                </a:r>
                <a:r>
                  <a:rPr lang="en-US" altLang="ja-JP" dirty="0" err="1"/>
                  <a:t>TauFinder</a:t>
                </a:r>
                <a:r>
                  <a:rPr lang="ja-JP" altLang="en-US" dirty="0"/>
                  <a:t>の性能向上や単純なタウ</a:t>
                </a:r>
                <a:r>
                  <a:rPr lang="en-US" altLang="ja-JP" dirty="0"/>
                  <a:t>Veto</a:t>
                </a:r>
                <a:r>
                  <a:rPr lang="ja-JP" altLang="en-US" dirty="0"/>
                  <a:t>では原理的に分離できない（</a:t>
                </a:r>
                <a:r>
                  <a:rPr lang="en-US" altLang="ja-JP" dirty="0"/>
                  <a:t>Irreducible Background</a:t>
                </a:r>
                <a:r>
                  <a:rPr lang="ja-JP" altLang="en-US" dirty="0"/>
                  <a:t>）。</a:t>
                </a:r>
              </a:p>
              <a:p>
                <a:endParaRPr kumimoji="1" lang="ja-JP" altLang="en-US" dirty="0"/>
              </a:p>
            </p:txBody>
          </p:sp>
        </mc:Choice>
        <mc:Fallback xmlns="">
          <p:sp>
            <p:nvSpPr>
              <p:cNvPr id="34" name="テキスト ボックス 33">
                <a:extLst>
                  <a:ext uri="{FF2B5EF4-FFF2-40B4-BE49-F238E27FC236}">
                    <a16:creationId xmlns:a16="http://schemas.microsoft.com/office/drawing/2014/main" id="{16CD1FEA-7DFE-B4F4-43B4-69B703316CBB}"/>
                  </a:ext>
                </a:extLst>
              </p:cNvPr>
              <p:cNvSpPr txBox="1">
                <a:spLocks noRot="1" noChangeAspect="1" noMove="1" noResize="1" noEditPoints="1" noAdjustHandles="1" noChangeArrowheads="1" noChangeShapeType="1" noTextEdit="1"/>
              </p:cNvSpPr>
              <p:nvPr/>
            </p:nvSpPr>
            <p:spPr>
              <a:xfrm>
                <a:off x="410990" y="3829874"/>
                <a:ext cx="10796298" cy="3185680"/>
              </a:xfrm>
              <a:prstGeom prst="rect">
                <a:avLst/>
              </a:prstGeom>
              <a:blipFill>
                <a:blip r:embed="rId13"/>
                <a:stretch>
                  <a:fillRect l="-452" t="-95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2600531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7CF0D6F5-31A2-1443-D62A-7FE664BE8B84}"/>
                  </a:ext>
                </a:extLst>
              </p:cNvPr>
              <p:cNvSpPr>
                <a:spLocks noGrp="1"/>
              </p:cNvSpPr>
              <p:nvPr>
                <p:ph type="title"/>
              </p:nvPr>
            </p:nvSpPr>
            <p:spPr>
              <a:xfrm>
                <a:off x="228111" y="232162"/>
                <a:ext cx="10515600" cy="1325563"/>
              </a:xfrm>
            </p:spPr>
            <p:txBody>
              <a:bodyPr>
                <a:normAutofit/>
              </a:bodyPr>
              <a:lstStyle/>
              <a:p>
                <a:r>
                  <a:rPr kumimoji="1" lang="en-US" altLang="ja-JP" dirty="0"/>
                  <a:t>Process Definition: Higgs Production with</a:t>
                </a:r>
                <a:r>
                  <a:rPr lang="ja-JP" altLang="en-US" dirty="0"/>
                  <a:t> </a:t>
                </a:r>
                <a14:m>
                  <m:oMath xmlns:m="http://schemas.openxmlformats.org/officeDocument/2006/math">
                    <m:sSub>
                      <m:sSubPr>
                        <m:ctrlPr>
                          <a:rPr lang="en-US" altLang="ja-JP" i="1" smtClean="0">
                            <a:latin typeface="Cambria Math" panose="02040503050406030204" pitchFamily="18" charset="0"/>
                          </a:rPr>
                        </m:ctrlPr>
                      </m:sSubPr>
                      <m:e>
                        <m:r>
                          <a:rPr lang="ja-JP" altLang="en-US" i="1" smtClean="0">
                            <a:latin typeface="Cambria Math" panose="02040503050406030204" pitchFamily="18" charset="0"/>
                          </a:rPr>
                          <m:t>𝜈</m:t>
                        </m:r>
                      </m:e>
                      <m:sub>
                        <m:r>
                          <a:rPr lang="en-US" altLang="ja-JP" b="0" i="1" smtClean="0">
                            <a:latin typeface="Cambria Math" panose="02040503050406030204" pitchFamily="18" charset="0"/>
                          </a:rPr>
                          <m:t>𝑒</m:t>
                        </m:r>
                      </m:sub>
                    </m:sSub>
                    <m:acc>
                      <m:accPr>
                        <m:chr m:val="̅"/>
                        <m:ctrlPr>
                          <a:rPr lang="en-US" altLang="ja-JP" i="1" smtClean="0">
                            <a:latin typeface="Cambria Math" panose="02040503050406030204" pitchFamily="18" charset="0"/>
                          </a:rPr>
                        </m:ctrlPr>
                      </m:accPr>
                      <m:e>
                        <m:sSub>
                          <m:sSubPr>
                            <m:ctrlPr>
                              <a:rPr lang="en-US" altLang="ja-JP" i="1" smtClean="0">
                                <a:latin typeface="Cambria Math" panose="02040503050406030204" pitchFamily="18" charset="0"/>
                              </a:rPr>
                            </m:ctrlPr>
                          </m:sSubPr>
                          <m:e>
                            <m:r>
                              <a:rPr lang="ja-JP" altLang="en-US" i="1" smtClean="0">
                                <a:latin typeface="Cambria Math" panose="02040503050406030204" pitchFamily="18" charset="0"/>
                              </a:rPr>
                              <m:t>𝜈</m:t>
                            </m:r>
                          </m:e>
                          <m:sub>
                            <m:r>
                              <a:rPr lang="en-US" altLang="ja-JP" b="0" i="1" smtClean="0">
                                <a:latin typeface="Cambria Math" panose="02040503050406030204" pitchFamily="18" charset="0"/>
                              </a:rPr>
                              <m:t>𝑒</m:t>
                            </m:r>
                          </m:sub>
                        </m:sSub>
                      </m:e>
                    </m:acc>
                  </m:oMath>
                </a14:m>
                <a:endParaRPr kumimoji="1" lang="ja-JP" altLang="en-US" dirty="0"/>
              </a:p>
            </p:txBody>
          </p:sp>
        </mc:Choice>
        <mc:Fallback xmlns="">
          <p:sp>
            <p:nvSpPr>
              <p:cNvPr id="2" name="タイトル 1">
                <a:extLst>
                  <a:ext uri="{FF2B5EF4-FFF2-40B4-BE49-F238E27FC236}">
                    <a16:creationId xmlns:a16="http://schemas.microsoft.com/office/drawing/2014/main" id="{7CF0D6F5-31A2-1443-D62A-7FE664BE8B84}"/>
                  </a:ext>
                </a:extLst>
              </p:cNvPr>
              <p:cNvSpPr>
                <a:spLocks noGrp="1" noRot="1" noChangeAspect="1" noMove="1" noResize="1" noEditPoints="1" noAdjustHandles="1" noChangeArrowheads="1" noChangeShapeType="1" noTextEdit="1"/>
              </p:cNvSpPr>
              <p:nvPr>
                <p:ph type="title"/>
              </p:nvPr>
            </p:nvSpPr>
            <p:spPr>
              <a:xfrm>
                <a:off x="228111" y="232162"/>
                <a:ext cx="10515600" cy="1325563"/>
              </a:xfrm>
              <a:blipFill>
                <a:blip r:embed="rId3"/>
                <a:stretch>
                  <a:fillRect l="-2319" t="-1330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C0E7608A-D228-EBFD-B1A1-7169B520C959}"/>
                  </a:ext>
                </a:extLst>
              </p:cNvPr>
              <p:cNvSpPr txBox="1"/>
              <p:nvPr/>
            </p:nvSpPr>
            <p:spPr>
              <a:xfrm>
                <a:off x="1642292" y="1115720"/>
                <a:ext cx="5241527" cy="2031325"/>
              </a:xfrm>
              <a:prstGeom prst="rect">
                <a:avLst/>
              </a:prstGeom>
              <a:noFill/>
            </p:spPr>
            <p:txBody>
              <a:bodyPr wrap="square" rtlCol="0">
                <a:spAutoFit/>
              </a:bodyPr>
              <a:lstStyle/>
              <a:p>
                <a:r>
                  <a:rPr kumimoji="1" lang="ja-JP" altLang="en-US" dirty="0"/>
                  <a:t>物理過程の定義</a:t>
                </a:r>
              </a:p>
              <a:p>
                <a:pPr marL="285750" indent="-285750">
                  <a:buFont typeface="Arial" panose="020B0604020202020204" pitchFamily="34" charset="0"/>
                  <a:buChar char="•"/>
                </a:pPr>
                <a:r>
                  <a:rPr kumimoji="1" lang="ja-JP" altLang="en-US" dirty="0"/>
                  <a:t>生成過程</a:t>
                </a:r>
                <a:r>
                  <a:rPr kumimoji="1" lang="en-US" altLang="ja-JP" dirty="0"/>
                  <a:t>:</a:t>
                </a:r>
                <a:r>
                  <a:rPr lang="ja-JP" altLang="en-US" dirty="0"/>
                  <a:t>電子・陽電子衝突によるヒッグスボソン生成と、第</a:t>
                </a:r>
                <a:r>
                  <a:rPr lang="en-US" altLang="ja-JP" dirty="0"/>
                  <a:t>1</a:t>
                </a:r>
                <a:r>
                  <a:rPr lang="ja-JP" altLang="en-US" dirty="0"/>
                  <a:t>世代ニュートリノ対の随伴</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𝑍𝐻</m:t>
                    </m:r>
                    <m:r>
                      <a:rPr kumimoji="1" lang="en-US" altLang="ja-JP" i="1" smtClean="0">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e>
                    </m:acc>
                    <m:r>
                      <a:rPr kumimoji="1" lang="en-US" altLang="ja-JP" b="0" i="1" smtClean="0">
                        <a:latin typeface="Cambria Math" panose="02040503050406030204" pitchFamily="18" charset="0"/>
                        <a:ea typeface="Cambria Math" panose="02040503050406030204" pitchFamily="18" charset="0"/>
                      </a:rPr>
                      <m:t>𝑞</m:t>
                    </m:r>
                    <m:acc>
                      <m:accPr>
                        <m:chr m:val="̅"/>
                        <m:ctrlPr>
                          <a:rPr kumimoji="1" lang="en-US" altLang="ja-JP"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𝑞</m:t>
                        </m:r>
                      </m:e>
                    </m:acc>
                  </m:oMath>
                </a14:m>
                <a:r>
                  <a:rPr kumimoji="1" lang="en-US" altLang="ja-JP" dirty="0"/>
                  <a:t>)</a:t>
                </a:r>
                <a:endParaRPr lang="en-US" altLang="ja-JP" dirty="0"/>
              </a:p>
              <a:p>
                <a:pPr marL="285750" indent="-285750">
                  <a:buFont typeface="Arial" panose="020B0604020202020204" pitchFamily="34" charset="0"/>
                  <a:buChar char="•"/>
                </a:pPr>
                <a:r>
                  <a:rPr lang="ja-JP" altLang="en-US" dirty="0"/>
                  <a:t>支配的な寄与</a:t>
                </a:r>
                <a:r>
                  <a:rPr kumimoji="1" lang="en-US" altLang="ja-JP" dirty="0"/>
                  <a:t>: </a:t>
                </a:r>
              </a:p>
              <a:p>
                <a:pPr marL="742950" lvl="1" indent="-285750">
                  <a:buFont typeface="Arial" panose="020B0604020202020204" pitchFamily="34" charset="0"/>
                  <a:buChar char="•"/>
                </a:pPr>
                <a:r>
                  <a:rPr lang="en-US" altLang="ja-JP" dirty="0"/>
                  <a:t>WW-fusion(t-channel W-exchange)</a:t>
                </a:r>
              </a:p>
              <a:p>
                <a:pPr marL="742950" lvl="1" indent="-285750">
                  <a:buFont typeface="Arial" panose="020B0604020202020204" pitchFamily="34" charset="0"/>
                  <a:buChar char="•"/>
                </a:pPr>
                <a:r>
                  <a:rPr kumimoji="1" lang="en-US" altLang="ja-JP" dirty="0" err="1"/>
                  <a:t>Higgsstrahlung</a:t>
                </a:r>
                <a:r>
                  <a:rPr kumimoji="1" lang="en-US" altLang="ja-JP" dirty="0"/>
                  <a:t>(s-channel </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e>
                    </m:acc>
                  </m:oMath>
                </a14:m>
                <a:r>
                  <a:rPr kumimoji="1" lang="en-US" altLang="ja-JP" dirty="0"/>
                  <a:t>)</a:t>
                </a:r>
                <a:endParaRPr kumimoji="1" lang="ja-JP" altLang="en-US" dirty="0"/>
              </a:p>
            </p:txBody>
          </p:sp>
        </mc:Choice>
        <mc:Fallback xmlns="">
          <p:sp>
            <p:nvSpPr>
              <p:cNvPr id="4" name="テキスト ボックス 3">
                <a:extLst>
                  <a:ext uri="{FF2B5EF4-FFF2-40B4-BE49-F238E27FC236}">
                    <a16:creationId xmlns:a16="http://schemas.microsoft.com/office/drawing/2014/main" id="{C0E7608A-D228-EBFD-B1A1-7169B520C959}"/>
                  </a:ext>
                </a:extLst>
              </p:cNvPr>
              <p:cNvSpPr txBox="1">
                <a:spLocks noRot="1" noChangeAspect="1" noMove="1" noResize="1" noEditPoints="1" noAdjustHandles="1" noChangeArrowheads="1" noChangeShapeType="1" noTextEdit="1"/>
              </p:cNvSpPr>
              <p:nvPr/>
            </p:nvSpPr>
            <p:spPr>
              <a:xfrm>
                <a:off x="1642292" y="1115720"/>
                <a:ext cx="5241527" cy="2031325"/>
              </a:xfrm>
              <a:prstGeom prst="rect">
                <a:avLst/>
              </a:prstGeom>
              <a:blipFill>
                <a:blip r:embed="rId4"/>
                <a:stretch>
                  <a:fillRect l="-930" t="-1502" b="-420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16578100-9129-FFDB-8748-B17DF09138DE}"/>
                  </a:ext>
                </a:extLst>
              </p:cNvPr>
              <p:cNvSpPr txBox="1"/>
              <p:nvPr/>
            </p:nvSpPr>
            <p:spPr>
              <a:xfrm>
                <a:off x="134673" y="3063790"/>
                <a:ext cx="7307787" cy="3718647"/>
              </a:xfrm>
              <a:prstGeom prst="rect">
                <a:avLst/>
              </a:prstGeom>
              <a:noFill/>
            </p:spPr>
            <p:txBody>
              <a:bodyPr wrap="square" rtlCol="0">
                <a:spAutoFit/>
              </a:bodyPr>
              <a:lstStyle/>
              <a:p>
                <a:r>
                  <a:rPr kumimoji="1" lang="en-US" altLang="ja-JP" dirty="0"/>
                  <a:t>Kinematic Signature:</a:t>
                </a:r>
              </a:p>
              <a:p>
                <a:r>
                  <a:rPr kumimoji="1" lang="ja-JP" altLang="en-US" dirty="0"/>
                  <a:t>終状態に</a:t>
                </a:r>
                <a:r>
                  <a:rPr kumimoji="1" lang="en-US" altLang="ja-JP" dirty="0"/>
                  <a:t>2</a:t>
                </a:r>
                <a:r>
                  <a:rPr kumimoji="1" lang="ja-JP" altLang="en-US" dirty="0"/>
                  <a:t>個の電子ニュートリノを含むため、事象全体で大きな欠損運動量</a:t>
                </a:r>
                <a:r>
                  <a:rPr kumimoji="1" lang="en-US" altLang="ja-JP" dirty="0"/>
                  <a:t>(</a:t>
                </a:r>
                <a14:m>
                  <m:oMath xmlns:m="http://schemas.openxmlformats.org/officeDocument/2006/math">
                    <m:acc>
                      <m:accPr>
                        <m:chr m:val="⃗"/>
                        <m:ctrlPr>
                          <a:rPr kumimoji="1" lang="en-US" altLang="ja-JP" i="1" smtClean="0">
                            <a:latin typeface="Cambria Math" panose="02040503050406030204" pitchFamily="18" charset="0"/>
                          </a:rPr>
                        </m:ctrlPr>
                      </m:accPr>
                      <m:e>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𝑚𝑖𝑠𝑠</m:t>
                            </m:r>
                          </m:sub>
                        </m:sSub>
                      </m:e>
                    </m:acc>
                  </m:oMath>
                </a14:m>
                <a:r>
                  <a:rPr kumimoji="1" lang="en-US" altLang="ja-JP" dirty="0"/>
                  <a:t>)</a:t>
                </a:r>
                <a:r>
                  <a:rPr kumimoji="1" lang="ja-JP" altLang="en-US" dirty="0"/>
                  <a:t>と欠損質量</a:t>
                </a:r>
                <a:r>
                  <a:rPr kumimoji="1" lang="en-US" altLang="ja-JP" dirty="0"/>
                  <a:t>(</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𝑀</m:t>
                        </m:r>
                      </m:e>
                      <m:sub>
                        <m:r>
                          <a:rPr kumimoji="1" lang="en-US" altLang="ja-JP" b="0" i="1" smtClean="0">
                            <a:latin typeface="Cambria Math" panose="02040503050406030204" pitchFamily="18" charset="0"/>
                          </a:rPr>
                          <m:t>𝑚𝑖𝑠𝑠</m:t>
                        </m:r>
                      </m:sub>
                    </m:sSub>
                  </m:oMath>
                </a14:m>
                <a:r>
                  <a:rPr kumimoji="1" lang="en-US" altLang="ja-JP" dirty="0"/>
                  <a:t>)</a:t>
                </a:r>
                <a:r>
                  <a:rPr kumimoji="1" lang="ja-JP" altLang="en-US" dirty="0"/>
                  <a:t>を観測する。</a:t>
                </a:r>
                <a:endParaRPr kumimoji="1" lang="en-US" altLang="ja-JP" dirty="0"/>
              </a:p>
              <a:p>
                <a:r>
                  <a:rPr kumimoji="1" lang="en-US" altLang="ja-JP" dirty="0"/>
                  <a:t>Physical Significance of 1st Generation:</a:t>
                </a:r>
              </a:p>
              <a:p>
                <a14:m>
                  <m:oMath xmlns:m="http://schemas.openxmlformats.org/officeDocument/2006/math">
                    <m:sSub>
                      <m:sSubPr>
                        <m:ctrlPr>
                          <a:rPr kumimoji="1" lang="en-US" altLang="ja-JP"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𝜇</m:t>
                        </m:r>
                      </m:sub>
                    </m:sSub>
                    <m:r>
                      <a:rPr kumimoji="1" lang="en-US" altLang="ja-JP" b="0" i="1" smtClean="0">
                        <a:latin typeface="Cambria Math" panose="02040503050406030204" pitchFamily="18" charset="0"/>
                      </a:rPr>
                      <m:t>,</m:t>
                    </m:r>
                    <m:sSub>
                      <m:sSubPr>
                        <m:ctrlPr>
                          <a:rPr kumimoji="1" lang="en-US" altLang="ja-JP" i="1" smtClean="0">
                            <a:latin typeface="Cambria Math" panose="02040503050406030204" pitchFamily="18" charset="0"/>
                          </a:rPr>
                        </m:ctrlPr>
                      </m:sSubPr>
                      <m:e>
                        <m:r>
                          <a:rPr kumimoji="1" lang="ja-JP" altLang="en-US" i="1" smtClean="0">
                            <a:latin typeface="Cambria Math" panose="02040503050406030204" pitchFamily="18" charset="0"/>
                          </a:rPr>
                          <m:t>𝜈</m:t>
                        </m:r>
                      </m:e>
                      <m:sub>
                        <m:r>
                          <a:rPr kumimoji="1" lang="ja-JP" altLang="en-US" i="1" smtClean="0">
                            <a:latin typeface="Cambria Math" panose="02040503050406030204" pitchFamily="18" charset="0"/>
                          </a:rPr>
                          <m:t>𝜏</m:t>
                        </m:r>
                      </m:sub>
                    </m:sSub>
                  </m:oMath>
                </a14:m>
                <a:r>
                  <a:rPr kumimoji="1" lang="ja-JP" altLang="en-US" dirty="0"/>
                  <a:t>チャンネルとは異なり、</a:t>
                </a:r>
                <a:r>
                  <a:rPr kumimoji="1" lang="en-US" altLang="ja-JP" dirty="0"/>
                  <a:t>t</a:t>
                </a:r>
                <a:r>
                  <a:rPr kumimoji="1" lang="ja-JP" altLang="en-US" dirty="0"/>
                  <a:t>チャンネル</a:t>
                </a:r>
                <a:r>
                  <a:rPr kumimoji="1" lang="en-US" altLang="ja-JP" dirty="0"/>
                  <a:t>W</a:t>
                </a:r>
                <a:r>
                  <a:rPr kumimoji="1" lang="ja-JP" altLang="en-US" dirty="0"/>
                  <a:t>交換</a:t>
                </a:r>
                <a:r>
                  <a:rPr kumimoji="1" lang="en-US" altLang="ja-JP" dirty="0"/>
                  <a:t>(WW-fusion)</a:t>
                </a:r>
                <a:r>
                  <a:rPr kumimoji="1" lang="ja-JP" altLang="en-US" dirty="0"/>
                  <a:t>が可能なため、断面積が重心系エネルギー</a:t>
                </a:r>
                <a14:m>
                  <m:oMath xmlns:m="http://schemas.openxmlformats.org/officeDocument/2006/math">
                    <m:rad>
                      <m:radPr>
                        <m:degHide m:val="on"/>
                        <m:ctrlPr>
                          <a:rPr kumimoji="1" lang="ja-JP" altLang="en-US" i="1" smtClean="0">
                            <a:latin typeface="Cambria Math" panose="02040503050406030204" pitchFamily="18" charset="0"/>
                          </a:rPr>
                        </m:ctrlPr>
                      </m:radPr>
                      <m:deg/>
                      <m:e>
                        <m:r>
                          <a:rPr kumimoji="1" lang="en-US" altLang="ja-JP" b="0" i="1" smtClean="0">
                            <a:latin typeface="Cambria Math" panose="02040503050406030204" pitchFamily="18" charset="0"/>
                          </a:rPr>
                          <m:t>𝑠</m:t>
                        </m:r>
                      </m:e>
                    </m:rad>
                  </m:oMath>
                </a14:m>
                <a:r>
                  <a:rPr kumimoji="1" lang="ja-JP" altLang="en-US" dirty="0"/>
                  <a:t>の上昇と共に</a:t>
                </a:r>
                <a:r>
                  <a:rPr lang="ja-JP" altLang="en-US" dirty="0"/>
                  <a:t>増大する性質を持ち、現在のターゲットである </a:t>
                </a:r>
                <a:r>
                  <a:rPr lang="en-US" altLang="ja-JP" dirty="0"/>
                  <a:t>ILC250 </a:t>
                </a:r>
                <a:r>
                  <a:rPr lang="ja-JP" altLang="en-US" dirty="0"/>
                  <a:t>の解析においても、</a:t>
                </a:r>
                <a:r>
                  <a:rPr lang="en-US" altLang="ja-JP" dirty="0"/>
                  <a:t>s</a:t>
                </a:r>
                <a:r>
                  <a:rPr lang="ja-JP" altLang="en-US" dirty="0"/>
                  <a:t>チャネルとの干渉を含め無視できない重要な過程となる。</a:t>
                </a:r>
                <a:endParaRPr lang="en-US" altLang="ja-JP" dirty="0"/>
              </a:p>
              <a:p>
                <a:r>
                  <a:rPr kumimoji="1" lang="en-US" altLang="ja-JP" dirty="0" err="1"/>
                  <a:t>TauFinder</a:t>
                </a:r>
                <a:r>
                  <a:rPr kumimoji="1" lang="en-US" altLang="ja-JP" dirty="0"/>
                  <a:t> context:</a:t>
                </a:r>
              </a:p>
              <a:p>
                <a:r>
                  <a:rPr kumimoji="1" lang="ja-JP" altLang="en-US" dirty="0"/>
                  <a:t>本研究の最終的な測定目標である</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𝑠</m:t>
                    </m:r>
                    <m:acc>
                      <m:accPr>
                        <m:chr m:val="̅"/>
                        <m:ctrlPr>
                          <a:rPr lang="en-US" altLang="ja-JP" i="1">
                            <a:latin typeface="Cambria Math" panose="02040503050406030204" pitchFamily="18" charset="0"/>
                            <a:ea typeface="Cambria Math" panose="02040503050406030204" pitchFamily="18" charset="0"/>
                          </a:rPr>
                        </m:ctrlPr>
                      </m:accPr>
                      <m:e>
                        <m:r>
                          <a:rPr lang="en-US" altLang="ja-JP" b="0" i="1" smtClean="0">
                            <a:latin typeface="Cambria Math" panose="02040503050406030204" pitchFamily="18" charset="0"/>
                            <a:ea typeface="Cambria Math" panose="02040503050406030204" pitchFamily="18" charset="0"/>
                          </a:rPr>
                          <m:t>𝑠</m:t>
                        </m:r>
                      </m:e>
                    </m:acc>
                  </m:oMath>
                </a14:m>
                <a:r>
                  <a:rPr kumimoji="1" lang="ja-JP" altLang="en-US" dirty="0"/>
                  <a:t>解析において、この事象は孤立トラック（タウやレプトン）を持たないはずの </a:t>
                </a:r>
                <a:r>
                  <a:rPr kumimoji="1" lang="en-US" altLang="ja-JP" dirty="0"/>
                  <a:t>hadronic </a:t>
                </a:r>
                <a:r>
                  <a:rPr kumimoji="1" lang="ja-JP" altLang="en-US" dirty="0"/>
                  <a:t>な事象に対する</a:t>
                </a:r>
                <a:r>
                  <a:rPr kumimoji="1" lang="en-US" altLang="ja-JP" dirty="0" err="1"/>
                  <a:t>TauFinder</a:t>
                </a:r>
                <a:r>
                  <a:rPr kumimoji="1" lang="ja-JP" altLang="en-US" dirty="0"/>
                  <a:t>アルゴリズムの誤同定率（</a:t>
                </a:r>
                <a:r>
                  <a:rPr kumimoji="1" lang="en-US" altLang="ja-JP" dirty="0"/>
                  <a:t>Hadronic Fake Rate</a:t>
                </a:r>
                <a:r>
                  <a:rPr kumimoji="1" lang="ja-JP" altLang="en-US" dirty="0"/>
                  <a:t>）を評価するための、重要なコントロールサンプルとして機能する。</a:t>
                </a:r>
                <a:endParaRPr kumimoji="1" lang="en-US" altLang="ja-JP" dirty="0"/>
              </a:p>
            </p:txBody>
          </p:sp>
        </mc:Choice>
        <mc:Fallback xmlns="">
          <p:sp>
            <p:nvSpPr>
              <p:cNvPr id="5" name="テキスト ボックス 4">
                <a:extLst>
                  <a:ext uri="{FF2B5EF4-FFF2-40B4-BE49-F238E27FC236}">
                    <a16:creationId xmlns:a16="http://schemas.microsoft.com/office/drawing/2014/main" id="{16578100-9129-FFDB-8748-B17DF09138DE}"/>
                  </a:ext>
                </a:extLst>
              </p:cNvPr>
              <p:cNvSpPr txBox="1">
                <a:spLocks noRot="1" noChangeAspect="1" noMove="1" noResize="1" noEditPoints="1" noAdjustHandles="1" noChangeArrowheads="1" noChangeShapeType="1" noTextEdit="1"/>
              </p:cNvSpPr>
              <p:nvPr/>
            </p:nvSpPr>
            <p:spPr>
              <a:xfrm>
                <a:off x="134673" y="3063790"/>
                <a:ext cx="7307787" cy="3718647"/>
              </a:xfrm>
              <a:prstGeom prst="rect">
                <a:avLst/>
              </a:prstGeom>
              <a:blipFill>
                <a:blip r:embed="rId5"/>
                <a:stretch>
                  <a:fillRect l="-667" t="-984" r="-751" b="-1803"/>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0662F022-D022-0D17-4A19-A6A433651950}"/>
              </a:ext>
            </a:extLst>
          </p:cNvPr>
          <p:cNvGrpSpPr/>
          <p:nvPr/>
        </p:nvGrpSpPr>
        <p:grpSpPr>
          <a:xfrm>
            <a:off x="7928945" y="736871"/>
            <a:ext cx="3795903" cy="2040585"/>
            <a:chOff x="1770186" y="4477600"/>
            <a:chExt cx="3795903" cy="2040585"/>
          </a:xfrm>
        </p:grpSpPr>
        <p:sp>
          <p:nvSpPr>
            <p:cNvPr id="7" name="二等辺三角形 6">
              <a:extLst>
                <a:ext uri="{FF2B5EF4-FFF2-40B4-BE49-F238E27FC236}">
                  <a16:creationId xmlns:a16="http://schemas.microsoft.com/office/drawing/2014/main" id="{1139F521-969A-DD19-7C60-AF628B08378B}"/>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6A5F38D4-0212-1ED8-D64A-7315A97D7BAB}"/>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6568098C-CC98-463A-7EEA-88A38950FCB7}"/>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2E594CFE-CD50-FFFE-E33E-E33C57605B27}"/>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2BDEC901-C23E-6532-7033-276EA6DE932C}"/>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4A9CF213-51D2-BC38-A3F9-AA54F01B11FF}"/>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1FAFC5E1-AF74-53F3-9B38-769E6BF4B50F}"/>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FB78BD4F-E9C2-172F-7733-EB507859E7C5}"/>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D270E8B1-BC8E-D624-DB35-408D1F085965}"/>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68D4F431-B05E-4771-1BC9-A1421194E7C8}"/>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81" name="テキスト ボックス 80">
                  <a:extLst>
                    <a:ext uri="{FF2B5EF4-FFF2-40B4-BE49-F238E27FC236}">
                      <a16:creationId xmlns:a16="http://schemas.microsoft.com/office/drawing/2014/main" id="{2FB9BFDF-4865-D734-92D0-E73EA5D9CCCE}"/>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C39122F2-470F-C7E3-DB4E-34B1B257A5AC}"/>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90F2B4F8-8EAE-6864-9AF3-B8D4E560856A}"/>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83" name="テキスト ボックス 82">
                  <a:extLst>
                    <a:ext uri="{FF2B5EF4-FFF2-40B4-BE49-F238E27FC236}">
                      <a16:creationId xmlns:a16="http://schemas.microsoft.com/office/drawing/2014/main" id="{8AB66CCC-C58E-9438-D45D-82CA9B285B5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52E6728F-E6D9-290B-043A-55B0F68070AD}"/>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8DE9430B-E295-32F9-2D04-70608C805BFC}"/>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02DE66E7-0E62-054D-9CFA-6AE136C97DBA}"/>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1F05798D-CDA6-A4B1-9091-9E7CAEA67492}"/>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46C84D94-9759-CE5E-01CE-B4CB892DACEB}"/>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2B0DB28D-C89E-A146-3844-6DD447D4CE5F}"/>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EF7D1AA3-41F0-E8AF-FAE4-6BD7EBC33695}"/>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1BB723A8-FB20-960D-AB93-0A788EAEA3A2}"/>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1339F9C8-0932-BCB1-F07D-F7739EC906CA}"/>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49785468-61EE-08CB-83DD-F703356969E2}"/>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CA5049DC-7064-EF0C-9814-E8288D1CC9C3}"/>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1AF92E41-5231-635A-A0AD-304909EC36B5}"/>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15A8150F-3751-0E9B-B553-6C7233F85448}"/>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B8C790DF-0AF9-47B6-3C33-3FD23C28F6C8}"/>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CD84E390-4692-9815-6602-96B208484455}"/>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8B5604D6-1D9A-8441-E97B-2C178A6F156C}"/>
              </a:ext>
            </a:extLst>
          </p:cNvPr>
          <p:cNvSpPr txBox="1"/>
          <p:nvPr/>
        </p:nvSpPr>
        <p:spPr>
          <a:xfrm>
            <a:off x="8852205" y="2376811"/>
            <a:ext cx="1559779" cy="369332"/>
          </a:xfrm>
          <a:prstGeom prst="rect">
            <a:avLst/>
          </a:prstGeom>
          <a:noFill/>
        </p:spPr>
        <p:txBody>
          <a:bodyPr wrap="square" rtlCol="0">
            <a:spAutoFit/>
          </a:bodyPr>
          <a:lstStyle/>
          <a:p>
            <a:r>
              <a:rPr kumimoji="1" lang="en-US" altLang="ja-JP" dirty="0"/>
              <a:t>S</a:t>
            </a:r>
            <a:r>
              <a:rPr kumimoji="1" lang="ja-JP" altLang="en-US" dirty="0"/>
              <a:t>チャンネル</a:t>
            </a:r>
          </a:p>
        </p:txBody>
      </p:sp>
      <p:grpSp>
        <p:nvGrpSpPr>
          <p:cNvPr id="35" name="グループ化 34">
            <a:extLst>
              <a:ext uri="{FF2B5EF4-FFF2-40B4-BE49-F238E27FC236}">
                <a16:creationId xmlns:a16="http://schemas.microsoft.com/office/drawing/2014/main" id="{B2DDE475-E2A3-2AF7-1EB3-34DA5CE13322}"/>
              </a:ext>
            </a:extLst>
          </p:cNvPr>
          <p:cNvGrpSpPr/>
          <p:nvPr/>
        </p:nvGrpSpPr>
        <p:grpSpPr>
          <a:xfrm>
            <a:off x="7692534" y="2990545"/>
            <a:ext cx="4232153" cy="2191420"/>
            <a:chOff x="6375872" y="4237260"/>
            <a:chExt cx="4550979" cy="2303321"/>
          </a:xfrm>
        </p:grpSpPr>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C72D86C2-2CB2-C6B7-5252-4DB3472EE1A4}"/>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37" name="グループ化 36">
              <a:extLst>
                <a:ext uri="{FF2B5EF4-FFF2-40B4-BE49-F238E27FC236}">
                  <a16:creationId xmlns:a16="http://schemas.microsoft.com/office/drawing/2014/main" id="{A3B5586A-A03A-C9C3-20FE-8810D7033CD5}"/>
                </a:ext>
              </a:extLst>
            </p:cNvPr>
            <p:cNvGrpSpPr/>
            <p:nvPr/>
          </p:nvGrpSpPr>
          <p:grpSpPr>
            <a:xfrm>
              <a:off x="6375872" y="4237260"/>
              <a:ext cx="4550979" cy="2176823"/>
              <a:chOff x="6375872" y="4237260"/>
              <a:chExt cx="4550979" cy="2176823"/>
            </a:xfrm>
          </p:grpSpPr>
          <p:cxnSp>
            <p:nvCxnSpPr>
              <p:cNvPr id="38" name="直線コネクタ 37">
                <a:extLst>
                  <a:ext uri="{FF2B5EF4-FFF2-40B4-BE49-F238E27FC236}">
                    <a16:creationId xmlns:a16="http://schemas.microsoft.com/office/drawing/2014/main" id="{E6914C9D-01F1-801F-AE70-020823239691}"/>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C57A7822-0E36-A044-509B-751B3C92C47E}"/>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E936482B-17A7-9257-C95C-EC8F2E561852}"/>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081BFE23-8098-AD97-D7A7-181A9F07771A}"/>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2" name="フリーフォーム: 図形 41">
                <a:extLst>
                  <a:ext uri="{FF2B5EF4-FFF2-40B4-BE49-F238E27FC236}">
                    <a16:creationId xmlns:a16="http://schemas.microsoft.com/office/drawing/2014/main" id="{F6E9204C-8DAF-1300-BD08-E53FD9071131}"/>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フリーフォーム: 図形 42">
                <a:extLst>
                  <a:ext uri="{FF2B5EF4-FFF2-40B4-BE49-F238E27FC236}">
                    <a16:creationId xmlns:a16="http://schemas.microsoft.com/office/drawing/2014/main" id="{3AA5CBE9-DD04-7446-2B4A-6CB32DE4D40A}"/>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4" name="直線コネクタ 43">
                <a:extLst>
                  <a:ext uri="{FF2B5EF4-FFF2-40B4-BE49-F238E27FC236}">
                    <a16:creationId xmlns:a16="http://schemas.microsoft.com/office/drawing/2014/main" id="{2CDA3FB6-04C5-DB54-680C-9011C0A76CC7}"/>
                  </a:ext>
                </a:extLst>
              </p:cNvPr>
              <p:cNvCxnSpPr>
                <a:cxnSpLocks/>
                <a:stCxn id="43"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62AE97F1-6E61-5714-9E64-8B94AADD7DA5}"/>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BF40CF43-9A2D-0137-4DB2-88A8E4C867AA}"/>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9048028E-0972-AFD1-5315-1B25A461EE5A}"/>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8" name="二等辺三角形 47">
                <a:extLst>
                  <a:ext uri="{FF2B5EF4-FFF2-40B4-BE49-F238E27FC236}">
                    <a16:creationId xmlns:a16="http://schemas.microsoft.com/office/drawing/2014/main" id="{2AA0A187-C9CD-54B5-6003-285A328E59B2}"/>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1F6CCD22-A69D-1924-A877-3E0E393CA186}"/>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D99E4F03-148C-6927-2113-992AA9C2A979}"/>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436C3675-558A-6DB6-241B-BBA9CA06B681}"/>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9A81F080-86ED-9F5E-112E-A37FF91A2A83}"/>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E7310042-D41E-FB03-2972-F218BF899CED}"/>
                  </a:ext>
                </a:extLst>
              </p:cNvPr>
              <p:cNvSpPr/>
              <p:nvPr/>
            </p:nvSpPr>
            <p:spPr>
              <a:xfrm rot="3282034">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4" name="直線コネクタ 53">
                <a:extLst>
                  <a:ext uri="{FF2B5EF4-FFF2-40B4-BE49-F238E27FC236}">
                    <a16:creationId xmlns:a16="http://schemas.microsoft.com/office/drawing/2014/main" id="{9E7F2ABB-CCAF-37D6-63FB-ABE69E0FE31A}"/>
                  </a:ext>
                </a:extLst>
              </p:cNvPr>
              <p:cNvCxnSpPr>
                <a:cxnSpLocks/>
              </p:cNvCxnSpPr>
              <p:nvPr/>
            </p:nvCxnSpPr>
            <p:spPr>
              <a:xfrm flipV="1">
                <a:off x="9866489" y="4357682"/>
                <a:ext cx="1008670" cy="996132"/>
              </a:xfrm>
              <a:prstGeom prst="line">
                <a:avLst/>
              </a:prstGeom>
            </p:spPr>
            <p:style>
              <a:lnRef idx="2">
                <a:schemeClr val="dk1"/>
              </a:lnRef>
              <a:fillRef idx="0">
                <a:schemeClr val="dk1"/>
              </a:fillRef>
              <a:effectRef idx="1">
                <a:schemeClr val="dk1"/>
              </a:effectRef>
              <a:fontRef idx="minor">
                <a:schemeClr val="tx1"/>
              </a:fontRef>
            </p:style>
          </p:cxnSp>
          <p:cxnSp>
            <p:nvCxnSpPr>
              <p:cNvPr id="55" name="直線コネクタ 54">
                <a:extLst>
                  <a:ext uri="{FF2B5EF4-FFF2-40B4-BE49-F238E27FC236}">
                    <a16:creationId xmlns:a16="http://schemas.microsoft.com/office/drawing/2014/main" id="{CE23CE0A-E02A-602E-99FE-3508C856D310}"/>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6" name="正方形/長方形 55">
                    <a:extLst>
                      <a:ext uri="{FF2B5EF4-FFF2-40B4-BE49-F238E27FC236}">
                        <a16:creationId xmlns:a16="http://schemas.microsoft.com/office/drawing/2014/main" id="{02268EF9-4835-3D94-C4E6-18A9C4040328}"/>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23"/>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86319DD5-A415-0FD4-C4AE-4B80F2F9AB2B}"/>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正方形/長方形 57">
                    <a:extLst>
                      <a:ext uri="{FF2B5EF4-FFF2-40B4-BE49-F238E27FC236}">
                        <a16:creationId xmlns:a16="http://schemas.microsoft.com/office/drawing/2014/main" id="{D79CD7A6-1E80-909F-9842-43B6439EC000}"/>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7A417DD7-437D-264D-CC84-DD98850ECDF4}"/>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EE68A1F1-A048-4921-0A64-AF9718E4D913}"/>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0C2392A1-949D-49F2-99CF-FC6707ACB77D}"/>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F18FCCF6-1F38-831D-24E9-F1124C971C9D}"/>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C97B41D7-DA34-ACC3-2BBA-7D0CE8F25C82}"/>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sp>
        <p:nvSpPr>
          <p:cNvPr id="64" name="テキスト ボックス 63">
            <a:extLst>
              <a:ext uri="{FF2B5EF4-FFF2-40B4-BE49-F238E27FC236}">
                <a16:creationId xmlns:a16="http://schemas.microsoft.com/office/drawing/2014/main" id="{F33EED6E-2172-EAC7-D703-00CF9566A300}"/>
              </a:ext>
            </a:extLst>
          </p:cNvPr>
          <p:cNvSpPr txBox="1"/>
          <p:nvPr/>
        </p:nvSpPr>
        <p:spPr>
          <a:xfrm>
            <a:off x="8929318" y="5151479"/>
            <a:ext cx="2257260" cy="646331"/>
          </a:xfrm>
          <a:prstGeom prst="rect">
            <a:avLst/>
          </a:prstGeom>
          <a:noFill/>
        </p:spPr>
        <p:txBody>
          <a:bodyPr wrap="square" rtlCol="0">
            <a:spAutoFit/>
          </a:bodyPr>
          <a:lstStyle/>
          <a:p>
            <a:r>
              <a:rPr kumimoji="1" lang="en-US" altLang="ja-JP" dirty="0"/>
              <a:t>T</a:t>
            </a:r>
            <a:r>
              <a:rPr kumimoji="1" lang="ja-JP" altLang="en-US" dirty="0"/>
              <a:t>チャンネル</a:t>
            </a:r>
            <a:endParaRPr kumimoji="1" lang="en-US" altLang="ja-JP" dirty="0"/>
          </a:p>
          <a:p>
            <a:r>
              <a:rPr kumimoji="1" lang="en-US" altLang="ja-JP" dirty="0"/>
              <a:t>WW</a:t>
            </a:r>
            <a:r>
              <a:rPr kumimoji="1" lang="ja-JP" altLang="en-US" dirty="0"/>
              <a:t>フュージョン</a:t>
            </a:r>
          </a:p>
        </p:txBody>
      </p:sp>
    </p:spTree>
    <p:extLst>
      <p:ext uri="{BB962C8B-B14F-4D97-AF65-F5344CB8AC3E}">
        <p14:creationId xmlns:p14="http://schemas.microsoft.com/office/powerpoint/2010/main" val="3680263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AC8FC-293A-0C5F-CBC3-EC807DB1601E}"/>
            </a:ext>
          </a:extLst>
        </p:cNvPr>
        <p:cNvGrpSpPr/>
        <p:nvPr/>
      </p:nvGrpSpPr>
      <p:grpSpPr>
        <a:xfrm>
          <a:off x="0" y="0"/>
          <a:ext cx="0" cy="0"/>
          <a:chOff x="0" y="0"/>
          <a:chExt cx="0" cy="0"/>
        </a:xfrm>
      </p:grpSpPr>
      <p:pic>
        <p:nvPicPr>
          <p:cNvPr id="12" name="図 11">
            <a:extLst>
              <a:ext uri="{FF2B5EF4-FFF2-40B4-BE49-F238E27FC236}">
                <a16:creationId xmlns:a16="http://schemas.microsoft.com/office/drawing/2014/main" id="{56F55BDE-51D5-573E-DDF8-6AE83D00A5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9039" y="3194311"/>
            <a:ext cx="5332300" cy="3683274"/>
          </a:xfrm>
          <a:prstGeom prst="rect">
            <a:avLst/>
          </a:prstGeom>
        </p:spPr>
      </p:pic>
      <p:pic>
        <p:nvPicPr>
          <p:cNvPr id="7" name="コンテンツ プレースホルダー 5">
            <a:extLst>
              <a:ext uri="{FF2B5EF4-FFF2-40B4-BE49-F238E27FC236}">
                <a16:creationId xmlns:a16="http://schemas.microsoft.com/office/drawing/2014/main" id="{3E5EF2FF-FB5B-3D48-9DDA-2207C36CD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709" y="3292767"/>
            <a:ext cx="5164975" cy="3567696"/>
          </a:xfrm>
          <a:prstGeom prst="rect">
            <a:avLst/>
          </a:prstGeom>
        </p:spPr>
      </p:pic>
      <p:sp>
        <p:nvSpPr>
          <p:cNvPr id="2" name="タイトル 1">
            <a:extLst>
              <a:ext uri="{FF2B5EF4-FFF2-40B4-BE49-F238E27FC236}">
                <a16:creationId xmlns:a16="http://schemas.microsoft.com/office/drawing/2014/main" id="{5F947F31-B00A-EDC9-68A1-D39E2324D7C3}"/>
              </a:ext>
            </a:extLst>
          </p:cNvPr>
          <p:cNvSpPr>
            <a:spLocks noGrp="1"/>
          </p:cNvSpPr>
          <p:nvPr>
            <p:ph type="title"/>
          </p:nvPr>
        </p:nvSpPr>
        <p:spPr>
          <a:xfrm>
            <a:off x="423511" y="236470"/>
            <a:ext cx="10911038" cy="1325563"/>
          </a:xfrm>
        </p:spPr>
        <p:txBody>
          <a:bodyPr/>
          <a:lstStyle/>
          <a:p>
            <a:r>
              <a:rPr lang="en-US" altLang="ja-JP" dirty="0"/>
              <a:t>Baseline Performance: Reconstructed vs. MC Truth Multiplicity</a:t>
            </a:r>
            <a:endParaRPr kumimoji="1" lang="ja-JP" altLang="en-US" dirty="0"/>
          </a:p>
        </p:txBody>
      </p:sp>
      <mc:AlternateContent xmlns:mc="http://schemas.openxmlformats.org/markup-compatibility/2006" xmlns:a14="http://schemas.microsoft.com/office/drawing/2010/main">
        <mc:Choice Requires="a14">
          <p:sp>
            <p:nvSpPr>
              <p:cNvPr id="16" name="正方形/長方形 15">
                <a:extLst>
                  <a:ext uri="{FF2B5EF4-FFF2-40B4-BE49-F238E27FC236}">
                    <a16:creationId xmlns:a16="http://schemas.microsoft.com/office/drawing/2014/main" id="{857A0593-8C99-24DC-BD84-BD9A2730C44B}"/>
                  </a:ext>
                </a:extLst>
              </p:cNvPr>
              <p:cNvSpPr/>
              <p:nvPr/>
            </p:nvSpPr>
            <p:spPr>
              <a:xfrm>
                <a:off x="745144" y="1453415"/>
                <a:ext cx="10173868" cy="15207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第</a:t>
                </a:r>
                <a:r>
                  <a:rPr lang="en-US" altLang="ja-JP" dirty="0"/>
                  <a:t>1</a:t>
                </a:r>
                <a:r>
                  <a:rPr lang="ja-JP" altLang="en-US" dirty="0"/>
                  <a:t>世代ニュートリノ終状態における</a:t>
                </a:r>
                <a:r>
                  <a:rPr lang="en-US" altLang="ja-JP" dirty="0"/>
                  <a:t>2</a:t>
                </a:r>
                <a:r>
                  <a:rPr lang="ja-JP" altLang="en-US" dirty="0"/>
                  <a:t>つの主要なヒッグス生成モード。</a:t>
                </a:r>
                <a:r>
                  <a:rPr lang="en-US" altLang="ja-JP" dirty="0"/>
                  <a:t>s</a:t>
                </a:r>
                <a:r>
                  <a:rPr lang="ja-JP" altLang="en-US" dirty="0"/>
                  <a:t>チャネル随伴生成（</a:t>
                </a:r>
                <a:r>
                  <a:rPr lang="en-US" altLang="ja-JP" dirty="0" err="1"/>
                  <a:t>Higgsstrahlung</a:t>
                </a:r>
                <a:r>
                  <a:rPr lang="en-US" altLang="ja-JP" dirty="0"/>
                  <a:t>: </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e>
                    </m:acc>
                    <m:r>
                      <a:rPr lang="en-US" altLang="ja-JP" i="1">
                        <a:latin typeface="Cambria Math" panose="02040503050406030204" pitchFamily="18" charset="0"/>
                      </a:rPr>
                      <m:t> </m:t>
                    </m:r>
                  </m:oMath>
                </a14:m>
                <a:r>
                  <a:rPr lang="ja-JP" altLang="en-US" dirty="0"/>
                  <a:t>）と、</a:t>
                </a:r>
                <a:r>
                  <a:rPr lang="en-US" altLang="ja-JP" dirty="0"/>
                  <a:t>t</a:t>
                </a:r>
                <a:r>
                  <a:rPr lang="ja-JP" altLang="en-US" dirty="0"/>
                  <a:t>チャネル</a:t>
                </a:r>
                <a:r>
                  <a:rPr lang="en-US" altLang="ja-JP" dirty="0"/>
                  <a:t>W</a:t>
                </a:r>
                <a:r>
                  <a:rPr lang="ja-JP" altLang="en-US" dirty="0"/>
                  <a:t>ボソン融合</a:t>
                </a:r>
                <a:r>
                  <a:rPr lang="en-US" altLang="ja-JP" dirty="0"/>
                  <a:t>(WW-fusion)</a:t>
                </a:r>
                <a:r>
                  <a:rPr lang="ja-JP" altLang="en-US" dirty="0"/>
                  <a:t>の</a:t>
                </a:r>
                <a:r>
                  <a:rPr lang="en-US" altLang="ja-JP" dirty="0"/>
                  <a:t>2</a:t>
                </a:r>
                <a:r>
                  <a:rPr lang="ja-JP" altLang="en-US" dirty="0"/>
                  <a:t>つの独立した量子振幅が干渉（</a:t>
                </a:r>
                <a:r>
                  <a:rPr lang="en-US" altLang="ja-JP" dirty="0"/>
                  <a:t>Interference</a:t>
                </a:r>
                <a:r>
                  <a:rPr lang="ja-JP" altLang="en-US" dirty="0"/>
                  <a:t>）を起こす過程を示す。これらが共存することで、事象全体に極めて大きな欠損運動量</a:t>
                </a:r>
                <a:r>
                  <a:rPr lang="en-US" altLang="ja-JP" dirty="0"/>
                  <a:t>( </a:t>
                </a:r>
                <a14:m>
                  <m:oMath xmlns:m="http://schemas.openxmlformats.org/officeDocument/2006/math">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en-US" altLang="ja-JP" i="1">
                                <a:latin typeface="Cambria Math" panose="02040503050406030204" pitchFamily="18" charset="0"/>
                              </a:rPr>
                              <m:t>𝑝</m:t>
                            </m:r>
                          </m:e>
                          <m:sub>
                            <m:r>
                              <a:rPr lang="en-US" altLang="ja-JP" i="1">
                                <a:latin typeface="Cambria Math" panose="02040503050406030204" pitchFamily="18" charset="0"/>
                              </a:rPr>
                              <m:t>𝑚𝑖𝑠𝑠</m:t>
                            </m:r>
                          </m:sub>
                        </m:sSub>
                      </m:e>
                    </m:acc>
                  </m:oMath>
                </a14:m>
                <a:r>
                  <a:rPr lang="en-US" altLang="ja-JP" dirty="0"/>
                  <a:t>)</a:t>
                </a:r>
                <a:r>
                  <a:rPr lang="ja-JP" altLang="en-US" dirty="0"/>
                  <a:t>と欠損質量</a:t>
                </a:r>
                <a:r>
                  <a:rPr lang="en-US" altLang="ja-JP" dirty="0"/>
                  <a:t>(</a:t>
                </a: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𝑀</m:t>
                        </m:r>
                      </m:e>
                      <m:sub>
                        <m:r>
                          <a:rPr lang="en-US" altLang="ja-JP" i="1">
                            <a:latin typeface="Cambria Math" panose="02040503050406030204" pitchFamily="18" charset="0"/>
                          </a:rPr>
                          <m:t>𝑚𝑖𝑠𝑠</m:t>
                        </m:r>
                      </m:sub>
                    </m:sSub>
                  </m:oMath>
                </a14:m>
                <a:r>
                  <a:rPr lang="en-US" altLang="ja-JP" dirty="0"/>
                  <a:t>)</a:t>
                </a:r>
                <a:r>
                  <a:rPr lang="ja-JP" altLang="en-US" dirty="0"/>
                  <a:t>をもたらす独自の運動学的トポロジーが形成され、</a:t>
                </a:r>
                <a:r>
                  <a:rPr lang="en-US" altLang="ja-JP" dirty="0"/>
                  <a:t>ILD250</a:t>
                </a:r>
                <a:r>
                  <a:rPr lang="ja-JP" altLang="en-US" dirty="0"/>
                  <a:t>解析における重要な背景事象（または評価用サンプル）となる。</a:t>
                </a:r>
              </a:p>
            </p:txBody>
          </p:sp>
        </mc:Choice>
        <mc:Fallback xmlns="">
          <p:sp>
            <p:nvSpPr>
              <p:cNvPr id="16" name="正方形/長方形 15">
                <a:extLst>
                  <a:ext uri="{FF2B5EF4-FFF2-40B4-BE49-F238E27FC236}">
                    <a16:creationId xmlns:a16="http://schemas.microsoft.com/office/drawing/2014/main" id="{857A0593-8C99-24DC-BD84-BD9A2730C44B}"/>
                  </a:ext>
                </a:extLst>
              </p:cNvPr>
              <p:cNvSpPr>
                <a:spLocks noRot="1" noChangeAspect="1" noMove="1" noResize="1" noEditPoints="1" noAdjustHandles="1" noChangeArrowheads="1" noChangeShapeType="1" noTextEdit="1"/>
              </p:cNvSpPr>
              <p:nvPr/>
            </p:nvSpPr>
            <p:spPr>
              <a:xfrm>
                <a:off x="745144" y="1453415"/>
                <a:ext cx="10173868" cy="1520791"/>
              </a:xfrm>
              <a:prstGeom prst="rect">
                <a:avLst/>
              </a:prstGeom>
              <a:blipFill>
                <a:blip r:embed="rId5"/>
                <a:stretch>
                  <a:fillRect l="-419" r="-419" b="-3557"/>
                </a:stretch>
              </a:blipFill>
            </p:spPr>
            <p:txBody>
              <a:bodyPr/>
              <a:lstStyle/>
              <a:p>
                <a:r>
                  <a:rPr lang="ja-JP" altLang="en-US">
                    <a:noFill/>
                  </a:rPr>
                  <a:t> </a:t>
                </a:r>
              </a:p>
            </p:txBody>
          </p:sp>
        </mc:Fallback>
      </mc:AlternateContent>
      <p:sp>
        <p:nvSpPr>
          <p:cNvPr id="21" name="テキスト ボックス 20">
            <a:extLst>
              <a:ext uri="{FF2B5EF4-FFF2-40B4-BE49-F238E27FC236}">
                <a16:creationId xmlns:a16="http://schemas.microsoft.com/office/drawing/2014/main" id="{BA2FB678-34D7-E402-662C-3DC1506BF1E5}"/>
              </a:ext>
            </a:extLst>
          </p:cNvPr>
          <p:cNvSpPr txBox="1"/>
          <p:nvPr/>
        </p:nvSpPr>
        <p:spPr>
          <a:xfrm>
            <a:off x="1356582" y="3083885"/>
            <a:ext cx="4930160" cy="369332"/>
          </a:xfrm>
          <a:prstGeom prst="rect">
            <a:avLst/>
          </a:prstGeom>
          <a:noFill/>
        </p:spPr>
        <p:txBody>
          <a:bodyPr wrap="square" rtlCol="0">
            <a:spAutoFit/>
          </a:bodyPr>
          <a:lstStyle/>
          <a:p>
            <a:r>
              <a:rPr lang="fr-FR" altLang="ja-JP" dirty="0"/>
              <a:t>Reconstructed Tau Multiplicity (n_tau, reco)</a:t>
            </a:r>
            <a:endParaRPr kumimoji="1" lang="ja-JP" altLang="en-US" dirty="0"/>
          </a:p>
        </p:txBody>
      </p:sp>
      <p:sp>
        <p:nvSpPr>
          <p:cNvPr id="22" name="テキスト ボックス 21">
            <a:extLst>
              <a:ext uri="{FF2B5EF4-FFF2-40B4-BE49-F238E27FC236}">
                <a16:creationId xmlns:a16="http://schemas.microsoft.com/office/drawing/2014/main" id="{B58FF416-3E07-B294-52CD-F5AE75AC311B}"/>
              </a:ext>
            </a:extLst>
          </p:cNvPr>
          <p:cNvSpPr txBox="1"/>
          <p:nvPr/>
        </p:nvSpPr>
        <p:spPr>
          <a:xfrm>
            <a:off x="133709" y="3244334"/>
            <a:ext cx="1222873" cy="369332"/>
          </a:xfrm>
          <a:prstGeom prst="rect">
            <a:avLst/>
          </a:prstGeom>
          <a:noFill/>
        </p:spPr>
        <p:txBody>
          <a:bodyPr wrap="square" rtlCol="0">
            <a:spAutoFit/>
          </a:bodyPr>
          <a:lstStyle/>
          <a:p>
            <a:r>
              <a:rPr kumimoji="1" lang="ja-JP" altLang="en-US" dirty="0"/>
              <a:t>事象の数</a:t>
            </a:r>
          </a:p>
        </p:txBody>
      </p:sp>
      <p:sp>
        <p:nvSpPr>
          <p:cNvPr id="23" name="テキスト ボックス 22">
            <a:extLst>
              <a:ext uri="{FF2B5EF4-FFF2-40B4-BE49-F238E27FC236}">
                <a16:creationId xmlns:a16="http://schemas.microsoft.com/office/drawing/2014/main" id="{E0BD4BD7-D062-CCB0-88C0-86E721C0622E}"/>
              </a:ext>
            </a:extLst>
          </p:cNvPr>
          <p:cNvSpPr txBox="1"/>
          <p:nvPr/>
        </p:nvSpPr>
        <p:spPr>
          <a:xfrm>
            <a:off x="6476319" y="3145093"/>
            <a:ext cx="1222873" cy="369332"/>
          </a:xfrm>
          <a:prstGeom prst="rect">
            <a:avLst/>
          </a:prstGeom>
          <a:noFill/>
        </p:spPr>
        <p:txBody>
          <a:bodyPr wrap="square" rtlCol="0">
            <a:spAutoFit/>
          </a:bodyPr>
          <a:lstStyle/>
          <a:p>
            <a:r>
              <a:rPr kumimoji="1" lang="ja-JP" altLang="en-US" dirty="0"/>
              <a:t>事象の数</a:t>
            </a:r>
          </a:p>
        </p:txBody>
      </p:sp>
      <p:sp>
        <p:nvSpPr>
          <p:cNvPr id="24" name="テキスト ボックス 23">
            <a:extLst>
              <a:ext uri="{FF2B5EF4-FFF2-40B4-BE49-F238E27FC236}">
                <a16:creationId xmlns:a16="http://schemas.microsoft.com/office/drawing/2014/main" id="{86EF3EF5-2D3A-8483-9E56-84882753EA96}"/>
              </a:ext>
            </a:extLst>
          </p:cNvPr>
          <p:cNvSpPr txBox="1"/>
          <p:nvPr/>
        </p:nvSpPr>
        <p:spPr>
          <a:xfrm>
            <a:off x="666522" y="6539563"/>
            <a:ext cx="4221364" cy="369332"/>
          </a:xfrm>
          <a:prstGeom prst="rect">
            <a:avLst/>
          </a:prstGeom>
          <a:noFill/>
        </p:spPr>
        <p:txBody>
          <a:bodyPr wrap="square" rtlCol="0">
            <a:spAutoFit/>
          </a:bodyPr>
          <a:lstStyle/>
          <a:p>
            <a:r>
              <a:rPr lang="en-US" altLang="ja-JP" dirty="0"/>
              <a:t>Number of Tau Candidates / Event</a:t>
            </a:r>
            <a:endParaRPr kumimoji="1" lang="ja-JP" altLang="en-US" dirty="0"/>
          </a:p>
        </p:txBody>
      </p:sp>
      <p:sp>
        <p:nvSpPr>
          <p:cNvPr id="25" name="テキスト ボックス 24">
            <a:extLst>
              <a:ext uri="{FF2B5EF4-FFF2-40B4-BE49-F238E27FC236}">
                <a16:creationId xmlns:a16="http://schemas.microsoft.com/office/drawing/2014/main" id="{A9CDD91C-6302-CABE-5A10-128EDF4FEC96}"/>
              </a:ext>
            </a:extLst>
          </p:cNvPr>
          <p:cNvSpPr txBox="1"/>
          <p:nvPr/>
        </p:nvSpPr>
        <p:spPr>
          <a:xfrm>
            <a:off x="8139658" y="6519855"/>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26" name="テキスト ボックス 25">
            <a:extLst>
              <a:ext uri="{FF2B5EF4-FFF2-40B4-BE49-F238E27FC236}">
                <a16:creationId xmlns:a16="http://schemas.microsoft.com/office/drawing/2014/main" id="{7BEB5501-58D3-9619-8245-22D240A02E83}"/>
              </a:ext>
            </a:extLst>
          </p:cNvPr>
          <p:cNvSpPr txBox="1"/>
          <p:nvPr/>
        </p:nvSpPr>
        <p:spPr>
          <a:xfrm>
            <a:off x="7510759" y="3009645"/>
            <a:ext cx="4460060" cy="369332"/>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Tree>
    <p:extLst>
      <p:ext uri="{BB962C8B-B14F-4D97-AF65-F5344CB8AC3E}">
        <p14:creationId xmlns:p14="http://schemas.microsoft.com/office/powerpoint/2010/main" val="38710921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89F133-FA25-5AE7-F2D4-2C722F14B673}"/>
              </a:ext>
            </a:extLst>
          </p:cNvPr>
          <p:cNvSpPr>
            <a:spLocks noGrp="1"/>
          </p:cNvSpPr>
          <p:nvPr>
            <p:ph type="title"/>
          </p:nvPr>
        </p:nvSpPr>
        <p:spPr/>
        <p:txBody>
          <a:bodyPr/>
          <a:lstStyle/>
          <a:p>
            <a:r>
              <a:rPr kumimoji="1" lang="en-US" altLang="ja-JP" dirty="0"/>
              <a:t>Tau true</a:t>
            </a:r>
            <a:endParaRPr kumimoji="1" lang="ja-JP" altLang="en-US" dirty="0"/>
          </a:p>
        </p:txBody>
      </p:sp>
      <p:pic>
        <p:nvPicPr>
          <p:cNvPr id="5" name="コンテンツ プレースホルダー 4">
            <a:extLst>
              <a:ext uri="{FF2B5EF4-FFF2-40B4-BE49-F238E27FC236}">
                <a16:creationId xmlns:a16="http://schemas.microsoft.com/office/drawing/2014/main" id="{66CDFBA5-6861-459A-3D3D-9D0A1C6002E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45611" y="1690688"/>
            <a:ext cx="5928542" cy="4351338"/>
          </a:xfrm>
          <a:prstGeom prst="rect">
            <a:avLst/>
          </a:prstGeom>
        </p:spPr>
      </p:pic>
    </p:spTree>
    <p:extLst>
      <p:ext uri="{BB962C8B-B14F-4D97-AF65-F5344CB8AC3E}">
        <p14:creationId xmlns:p14="http://schemas.microsoft.com/office/powerpoint/2010/main" val="33324159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8EDB26-E947-C239-C428-BCEABDC24ED4}"/>
              </a:ext>
            </a:extLst>
          </p:cNvPr>
          <p:cNvSpPr>
            <a:spLocks noGrp="1"/>
          </p:cNvSpPr>
          <p:nvPr>
            <p:ph type="title"/>
          </p:nvPr>
        </p:nvSpPr>
        <p:spPr/>
        <p:txBody>
          <a:bodyPr/>
          <a:lstStyle/>
          <a:p>
            <a:r>
              <a:rPr kumimoji="1" lang="en-US" altLang="ja-JP" dirty="0"/>
              <a:t>Tau parent</a:t>
            </a:r>
            <a:endParaRPr kumimoji="1" lang="ja-JP" altLang="en-US" dirty="0"/>
          </a:p>
        </p:txBody>
      </p:sp>
      <p:sp>
        <p:nvSpPr>
          <p:cNvPr id="3" name="コンテンツ プレースホルダー 2">
            <a:extLst>
              <a:ext uri="{FF2B5EF4-FFF2-40B4-BE49-F238E27FC236}">
                <a16:creationId xmlns:a16="http://schemas.microsoft.com/office/drawing/2014/main" id="{6F711493-C670-33C7-EA9A-08820BFDFA4E}"/>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1817169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a:extLst>
                  <a:ext uri="{FF2B5EF4-FFF2-40B4-BE49-F238E27FC236}">
                    <a16:creationId xmlns:a16="http://schemas.microsoft.com/office/drawing/2014/main" id="{D1606A91-FEAB-14FC-B0AB-46A41135E9F7}"/>
                  </a:ext>
                </a:extLst>
              </p:cNvPr>
              <p:cNvSpPr>
                <a:spLocks noGrp="1"/>
              </p:cNvSpPr>
              <p:nvPr>
                <p:ph type="title"/>
              </p:nvPr>
            </p:nvSpPr>
            <p:spPr/>
            <p:txBody>
              <a:bodyPr>
                <a:normAutofit fontScale="90000"/>
              </a:bodyPr>
              <a:lstStyle/>
              <a:p>
                <a:r>
                  <a:rPr lang="en-US" altLang="ja-JP" dirty="0"/>
                  <a:t>Process Definition: Higgs Production with</a:t>
                </a:r>
                <a:r>
                  <a:rPr lang="ja-JP" altLang="en-US" dirty="0"/>
                  <a:t> </a:t>
                </a:r>
                <a14:m>
                  <m:oMath xmlns:m="http://schemas.openxmlformats.org/officeDocument/2006/math">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smtClean="0">
                            <a:latin typeface="Cambria Math" panose="02040503050406030204" pitchFamily="18" charset="0"/>
                          </a:rPr>
                          <m:t>𝜇</m:t>
                        </m:r>
                        <m:r>
                          <a:rPr lang="en-US" altLang="ja-JP" b="0" i="1" smtClean="0">
                            <a:latin typeface="Cambria Math" panose="02040503050406030204" pitchFamily="18" charset="0"/>
                          </a:rPr>
                          <m:t>,</m:t>
                        </m:r>
                        <m:r>
                          <a:rPr lang="ja-JP" altLang="en-US" b="0" i="1" smtClean="0">
                            <a:latin typeface="Cambria Math" panose="02040503050406030204" pitchFamily="18" charset="0"/>
                          </a:rPr>
                          <m:t>𝜏</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smtClean="0">
                                <a:latin typeface="Cambria Math" panose="02040503050406030204" pitchFamily="18" charset="0"/>
                              </a:rPr>
                              <m:t>𝜇</m:t>
                            </m:r>
                            <m:r>
                              <a:rPr lang="en-US" altLang="ja-JP" b="0" i="1" smtClean="0">
                                <a:latin typeface="Cambria Math" panose="02040503050406030204" pitchFamily="18" charset="0"/>
                              </a:rPr>
                              <m:t>,</m:t>
                            </m:r>
                            <m:r>
                              <a:rPr lang="ja-JP" altLang="en-US" b="0" i="1" smtClean="0">
                                <a:latin typeface="Cambria Math" panose="02040503050406030204" pitchFamily="18" charset="0"/>
                              </a:rPr>
                              <m:t>𝜏</m:t>
                            </m:r>
                          </m:sub>
                        </m:sSub>
                      </m:e>
                    </m:acc>
                  </m:oMath>
                </a14:m>
                <a:endParaRPr kumimoji="1" lang="ja-JP" altLang="en-US" dirty="0"/>
              </a:p>
            </p:txBody>
          </p:sp>
        </mc:Choice>
        <mc:Fallback xmlns="">
          <p:sp>
            <p:nvSpPr>
              <p:cNvPr id="2" name="タイトル 1">
                <a:extLst>
                  <a:ext uri="{FF2B5EF4-FFF2-40B4-BE49-F238E27FC236}">
                    <a16:creationId xmlns:a16="http://schemas.microsoft.com/office/drawing/2014/main" id="{D1606A91-FEAB-14FC-B0AB-46A41135E9F7}"/>
                  </a:ext>
                </a:extLst>
              </p:cNvPr>
              <p:cNvSpPr>
                <a:spLocks noGrp="1" noRot="1" noChangeAspect="1" noMove="1" noResize="1" noEditPoints="1" noAdjustHandles="1" noChangeArrowheads="1" noChangeShapeType="1" noTextEdit="1"/>
              </p:cNvSpPr>
              <p:nvPr>
                <p:ph type="title"/>
              </p:nvPr>
            </p:nvSpPr>
            <p:spPr>
              <a:blipFill>
                <a:blip r:embed="rId3"/>
                <a:stretch>
                  <a:fillRect l="-2087" t="-9677"/>
                </a:stretch>
              </a:blipFill>
            </p:spPr>
            <p:txBody>
              <a:bodyPr/>
              <a:lstStyle/>
              <a:p>
                <a:r>
                  <a:rPr lang="ja-JP" altLang="en-US">
                    <a:noFill/>
                  </a:rPr>
                  <a:t> </a:t>
                </a:r>
              </a:p>
            </p:txBody>
          </p:sp>
        </mc:Fallback>
      </mc:AlternateContent>
      <p:grpSp>
        <p:nvGrpSpPr>
          <p:cNvPr id="4" name="グループ化 3">
            <a:extLst>
              <a:ext uri="{FF2B5EF4-FFF2-40B4-BE49-F238E27FC236}">
                <a16:creationId xmlns:a16="http://schemas.microsoft.com/office/drawing/2014/main" id="{969362FE-7D6F-0CAA-74E5-D8282031FA32}"/>
              </a:ext>
            </a:extLst>
          </p:cNvPr>
          <p:cNvGrpSpPr/>
          <p:nvPr/>
        </p:nvGrpSpPr>
        <p:grpSpPr>
          <a:xfrm>
            <a:off x="6472518" y="1027906"/>
            <a:ext cx="5225626" cy="2647623"/>
            <a:chOff x="1770186" y="4477600"/>
            <a:chExt cx="4371888" cy="2062899"/>
          </a:xfrm>
        </p:grpSpPr>
        <p:sp>
          <p:nvSpPr>
            <p:cNvPr id="5" name="二等辺三角形 4">
              <a:extLst>
                <a:ext uri="{FF2B5EF4-FFF2-40B4-BE49-F238E27FC236}">
                  <a16:creationId xmlns:a16="http://schemas.microsoft.com/office/drawing/2014/main" id="{C3C2750B-2AC0-0693-FA18-02148F4CB2B7}"/>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二等辺三角形 5">
              <a:extLst>
                <a:ext uri="{FF2B5EF4-FFF2-40B4-BE49-F238E27FC236}">
                  <a16:creationId xmlns:a16="http://schemas.microsoft.com/office/drawing/2014/main" id="{FFAF45DF-8AA9-EFB0-565C-8909E3DA8219}"/>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40290206-4F38-8861-B42A-9CA61C8D8D42}"/>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82EB9ABA-3548-0779-27C5-508583726906}"/>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E1B5D639-D683-27A5-07A2-6132C1C26B4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3F4911CD-F640-5440-FFB9-75201673FE0E}"/>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7" name="テキスト ボックス 16">
                  <a:extLst>
                    <a:ext uri="{FF2B5EF4-FFF2-40B4-BE49-F238E27FC236}">
                      <a16:creationId xmlns:a16="http://schemas.microsoft.com/office/drawing/2014/main" id="{74EA6459-C84F-C78B-5089-B766A5ABB23B}"/>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2081A2FF-F52D-67F7-CBF9-32AD2AD62EFD}"/>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A91D8FC3-C2ED-D418-BE10-2EC3D523C095}"/>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C863ED6C-2C30-255D-1CE4-7C84995FFA93}"/>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19" name="テキスト ボックス 18">
                  <a:extLst>
                    <a:ext uri="{FF2B5EF4-FFF2-40B4-BE49-F238E27FC236}">
                      <a16:creationId xmlns:a16="http://schemas.microsoft.com/office/drawing/2014/main" id="{B6032424-9E3E-AA4E-42C0-CB684A9366C2}"/>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FAC0AC6-3108-7EC0-6C7B-2F3F2E8ED6F8}"/>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20" name="テキスト ボックス 19">
                  <a:extLst>
                    <a:ext uri="{FF2B5EF4-FFF2-40B4-BE49-F238E27FC236}">
                      <a16:creationId xmlns:a16="http://schemas.microsoft.com/office/drawing/2014/main" id="{33B50249-18E9-960B-0DAD-0401C41CBA8B}"/>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8"/>
                  <a:stretch>
                    <a:fillRect r="-7895"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C660423C-85D9-AF7C-D3B9-0DD28AF3175A}"/>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21" name="テキスト ボックス 20">
                  <a:extLst>
                    <a:ext uri="{FF2B5EF4-FFF2-40B4-BE49-F238E27FC236}">
                      <a16:creationId xmlns:a16="http://schemas.microsoft.com/office/drawing/2014/main" id="{BCB183FF-2811-EA41-68A3-547CE48720FC}"/>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C5DB2F3E-AA37-9033-79C7-44DFB981FC82}"/>
                    </a:ext>
                  </a:extLst>
                </p:cNvPr>
                <p:cNvSpPr txBox="1"/>
                <p:nvPr/>
              </p:nvSpPr>
              <p:spPr>
                <a:xfrm>
                  <a:off x="5114533" y="5519752"/>
                  <a:ext cx="1027541"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a:latin typeface="Cambria Math" panose="02040503050406030204" pitchFamily="18" charset="0"/>
                                  </a:rPr>
                                  <m:t>𝜇</m:t>
                                </m:r>
                              </m:sub>
                            </m:sSub>
                          </m:e>
                        </m:acc>
                        <m:r>
                          <a:rPr lang="en-US" altLang="ja-JP" i="1" dirty="0">
                            <a:latin typeface="Cambria Math" panose="02040503050406030204" pitchFamily="18" charset="0"/>
                          </a:rPr>
                          <m:t> </m:t>
                        </m:r>
                        <m:r>
                          <a:rPr lang="en-US" altLang="ja-JP" i="1" dirty="0">
                            <a:latin typeface="Cambria Math" panose="02040503050406030204" pitchFamily="18" charset="0"/>
                          </a:rPr>
                          <m:t>𝑜𝑟</m:t>
                        </m:r>
                        <m:r>
                          <a:rPr lang="en-US" altLang="ja-JP" i="1" dirty="0">
                            <a:latin typeface="Cambria Math" panose="02040503050406030204" pitchFamily="18" charset="0"/>
                          </a:rPr>
                          <m:t> </m:t>
                        </m:r>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smtClean="0">
                                    <a:latin typeface="Cambria Math" panose="02040503050406030204" pitchFamily="18" charset="0"/>
                                  </a:rPr>
                                  <m:t>𝜏</m:t>
                                </m:r>
                              </m:sub>
                            </m:sSub>
                          </m:e>
                        </m:acc>
                      </m:oMath>
                    </m:oMathPara>
                  </a14:m>
                  <a:endParaRPr lang="en-US" altLang="ja-JP" dirty="0"/>
                </a:p>
              </p:txBody>
            </p:sp>
          </mc:Choice>
          <mc:Fallback xmlns="">
            <p:sp>
              <p:nvSpPr>
                <p:cNvPr id="22" name="テキスト ボックス 21">
                  <a:extLst>
                    <a:ext uri="{FF2B5EF4-FFF2-40B4-BE49-F238E27FC236}">
                      <a16:creationId xmlns:a16="http://schemas.microsoft.com/office/drawing/2014/main" id="{D6A635AF-378B-FBB0-F27D-C5DCDA04482B}"/>
                    </a:ext>
                  </a:extLst>
                </p:cNvPr>
                <p:cNvSpPr txBox="1">
                  <a:spLocks noRot="1" noChangeAspect="1" noMove="1" noResize="1" noEditPoints="1" noAdjustHandles="1" noChangeArrowheads="1" noChangeShapeType="1" noTextEdit="1"/>
                </p:cNvSpPr>
                <p:nvPr/>
              </p:nvSpPr>
              <p:spPr>
                <a:xfrm>
                  <a:off x="5114533" y="5519752"/>
                  <a:ext cx="1027541" cy="391646"/>
                </a:xfrm>
                <a:prstGeom prst="rect">
                  <a:avLst/>
                </a:prstGeom>
                <a:blipFill>
                  <a:blip r:embed="rId10"/>
                  <a:stretch>
                    <a:fillRect r="-25595" b="-312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DF17B1B5-4A00-954A-4420-9A69129ADD5D}"/>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23" name="テキスト ボックス 22">
                  <a:extLst>
                    <a:ext uri="{FF2B5EF4-FFF2-40B4-BE49-F238E27FC236}">
                      <a16:creationId xmlns:a16="http://schemas.microsoft.com/office/drawing/2014/main" id="{9A04F03E-742B-E476-E351-F46430EE8DB7}"/>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08D67249-B148-D5BE-1561-35130126ABC2}"/>
                    </a:ext>
                  </a:extLst>
                </p:cNvPr>
                <p:cNvSpPr txBox="1"/>
                <p:nvPr/>
              </p:nvSpPr>
              <p:spPr>
                <a:xfrm>
                  <a:off x="5103244" y="6148853"/>
                  <a:ext cx="919557" cy="39164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a:latin typeface="Cambria Math" panose="02040503050406030204" pitchFamily="18" charset="0"/>
                              </a:rPr>
                              <m:t>𝜇</m:t>
                            </m:r>
                          </m:sub>
                        </m:sSub>
                        <m:r>
                          <a:rPr lang="en-US" altLang="ja-JP" i="1" dirty="0">
                            <a:latin typeface="Cambria Math" panose="02040503050406030204" pitchFamily="18" charset="0"/>
                          </a:rPr>
                          <m:t> </m:t>
                        </m:r>
                        <m:r>
                          <a:rPr lang="en-US" altLang="ja-JP" i="1" dirty="0">
                            <a:latin typeface="Cambria Math" panose="02040503050406030204" pitchFamily="18" charset="0"/>
                          </a:rPr>
                          <m:t>𝑜𝑟</m:t>
                        </m:r>
                        <m:r>
                          <a:rPr lang="en-US" altLang="ja-JP" i="1" dirty="0">
                            <a:latin typeface="Cambria Math" panose="02040503050406030204" pitchFamily="18" charset="0"/>
                          </a:rPr>
                          <m:t> </m:t>
                        </m:r>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ja-JP" altLang="en-US" i="1" dirty="0">
                                <a:latin typeface="Cambria Math" panose="02040503050406030204" pitchFamily="18" charset="0"/>
                              </a:rPr>
                              <m:t>𝜏</m:t>
                            </m:r>
                          </m:sub>
                        </m:sSub>
                      </m:oMath>
                    </m:oMathPara>
                  </a14:m>
                  <a:endParaRPr lang="en-US" altLang="ja-JP" dirty="0"/>
                </a:p>
              </p:txBody>
            </p:sp>
          </mc:Choice>
          <mc:Fallback xmlns="">
            <p:sp>
              <p:nvSpPr>
                <p:cNvPr id="24" name="テキスト ボックス 23">
                  <a:extLst>
                    <a:ext uri="{FF2B5EF4-FFF2-40B4-BE49-F238E27FC236}">
                      <a16:creationId xmlns:a16="http://schemas.microsoft.com/office/drawing/2014/main" id="{51E3028A-430D-BF72-102B-338A82191A44}"/>
                    </a:ext>
                  </a:extLst>
                </p:cNvPr>
                <p:cNvSpPr txBox="1">
                  <a:spLocks noRot="1" noChangeAspect="1" noMove="1" noResize="1" noEditPoints="1" noAdjustHandles="1" noChangeArrowheads="1" noChangeShapeType="1" noTextEdit="1"/>
                </p:cNvSpPr>
                <p:nvPr/>
              </p:nvSpPr>
              <p:spPr>
                <a:xfrm>
                  <a:off x="5103244" y="6148853"/>
                  <a:ext cx="919557" cy="391646"/>
                </a:xfrm>
                <a:prstGeom prst="rect">
                  <a:avLst/>
                </a:prstGeom>
                <a:blipFill>
                  <a:blip r:embed="rId12"/>
                  <a:stretch>
                    <a:fillRect b="-1538"/>
                  </a:stretch>
                </a:blipFill>
              </p:spPr>
              <p:txBody>
                <a:bodyPr/>
                <a:lstStyle/>
                <a:p>
                  <a:r>
                    <a:rPr lang="ja-JP" altLang="en-US">
                      <a:noFill/>
                    </a:rPr>
                    <a:t> </a:t>
                  </a:r>
                </a:p>
              </p:txBody>
            </p:sp>
          </mc:Fallback>
        </mc:AlternateContent>
        <p:cxnSp>
          <p:nvCxnSpPr>
            <p:cNvPr id="17" name="直線コネクタ 16">
              <a:extLst>
                <a:ext uri="{FF2B5EF4-FFF2-40B4-BE49-F238E27FC236}">
                  <a16:creationId xmlns:a16="http://schemas.microsoft.com/office/drawing/2014/main" id="{D3626C54-B9FE-F0A6-3291-907CB1A247E3}"/>
                </a:ext>
              </a:extLst>
            </p:cNvPr>
            <p:cNvCxnSpPr>
              <a:cxnSpLocks/>
              <a:endCxn id="7"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08F8DDA3-0905-02D9-6655-41940EC29E76}"/>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6ACE7375-E874-EA21-CE85-DA1B12F9863B}"/>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E755E929-69D8-9122-3A97-80C02A5BA97F}"/>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B12DF56A-CE8F-9DFE-8591-A5EF91BA4DA1}"/>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0868B545-C1C3-9350-E2DC-5F55C6107907}"/>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50057D5B-7941-8E78-BE37-2A5090199C29}"/>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FCE2A37A-F649-F552-E80E-FFCCD5A9B329}"/>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BD62506C-2C65-C979-2B7A-4ADDC7F8BF34}"/>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CB6E5163-05D9-0BDA-6C21-4997E60C26EB}"/>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7" name="フリーフォーム: 図形 26">
              <a:extLst>
                <a:ext uri="{FF2B5EF4-FFF2-40B4-BE49-F238E27FC236}">
                  <a16:creationId xmlns:a16="http://schemas.microsoft.com/office/drawing/2014/main" id="{68C978D7-3FC2-4607-30F2-1BC90D722C8C}"/>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二等辺三角形 27">
              <a:extLst>
                <a:ext uri="{FF2B5EF4-FFF2-40B4-BE49-F238E27FC236}">
                  <a16:creationId xmlns:a16="http://schemas.microsoft.com/office/drawing/2014/main" id="{32380334-6031-C34A-9EBD-2282F80FF1B6}"/>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420623F9-D738-A867-FCF0-3899F5160417}"/>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607B39A4-BB43-E7D2-3E5A-34E5CEFB621E}"/>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7D354715-337E-BD88-1FD1-C4525BD44CA5}"/>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2F939C58-9B18-CC3F-2548-B9ACBB465174}"/>
                  </a:ext>
                </a:extLst>
              </p:cNvPr>
              <p:cNvSpPr txBox="1"/>
              <p:nvPr/>
            </p:nvSpPr>
            <p:spPr>
              <a:xfrm>
                <a:off x="853716" y="1686670"/>
                <a:ext cx="5439508" cy="2308324"/>
              </a:xfrm>
              <a:prstGeom prst="rect">
                <a:avLst/>
              </a:prstGeom>
              <a:noFill/>
            </p:spPr>
            <p:txBody>
              <a:bodyPr wrap="square" rtlCol="0">
                <a:spAutoFit/>
              </a:bodyPr>
              <a:lstStyle/>
              <a:p>
                <a:r>
                  <a:rPr kumimoji="1" lang="ja-JP" altLang="en-US" dirty="0"/>
                  <a:t>物理過程の定義</a:t>
                </a:r>
              </a:p>
              <a:p>
                <a:pPr marL="285750" indent="-285750">
                  <a:buFont typeface="Arial" panose="020B0604020202020204" pitchFamily="34" charset="0"/>
                  <a:buChar char="•"/>
                </a:pPr>
                <a:r>
                  <a:rPr kumimoji="1" lang="ja-JP" altLang="en-US" dirty="0"/>
                  <a:t>生成過程</a:t>
                </a:r>
                <a:r>
                  <a:rPr kumimoji="1" lang="en-US" altLang="ja-JP" dirty="0"/>
                  <a:t>:</a:t>
                </a:r>
                <a:r>
                  <a:rPr lang="ja-JP" altLang="en-US" dirty="0"/>
                  <a:t>電子・陽電子衝突によるヒッグスボソン生成と、第</a:t>
                </a:r>
                <a:r>
                  <a:rPr lang="en-US" altLang="ja-JP" dirty="0"/>
                  <a:t>2</a:t>
                </a:r>
                <a:r>
                  <a:rPr lang="ja-JP" altLang="en-US" dirty="0"/>
                  <a:t>・第</a:t>
                </a:r>
                <a:r>
                  <a:rPr lang="en-US" altLang="ja-JP" dirty="0"/>
                  <a:t>3</a:t>
                </a:r>
                <a:r>
                  <a:rPr lang="ja-JP" altLang="en-US" dirty="0"/>
                  <a:t>世代ニュートリノ対の随伴</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𝑍𝐻</m:t>
                    </m:r>
                    <m:r>
                      <a:rPr kumimoji="1" lang="en-US" altLang="ja-JP" i="1" smtClean="0">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𝜇</m:t>
                        </m:r>
                        <m:r>
                          <a:rPr lang="en-US" altLang="ja-JP" i="1">
                            <a:latin typeface="Cambria Math" panose="02040503050406030204" pitchFamily="18" charset="0"/>
                          </a:rPr>
                          <m:t>,</m:t>
                        </m:r>
                        <m:r>
                          <a:rPr lang="ja-JP" altLang="en-US" i="1">
                            <a:latin typeface="Cambria Math" panose="02040503050406030204" pitchFamily="18" charset="0"/>
                          </a:rPr>
                          <m:t>𝜏</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𝜇</m:t>
                            </m:r>
                            <m:r>
                              <a:rPr lang="en-US" altLang="ja-JP" i="1">
                                <a:latin typeface="Cambria Math" panose="02040503050406030204" pitchFamily="18" charset="0"/>
                              </a:rPr>
                              <m:t>,</m:t>
                            </m:r>
                            <m:r>
                              <a:rPr lang="ja-JP" altLang="en-US" i="1">
                                <a:latin typeface="Cambria Math" panose="02040503050406030204" pitchFamily="18" charset="0"/>
                              </a:rPr>
                              <m:t>𝜏</m:t>
                            </m:r>
                          </m:sub>
                        </m:sSub>
                      </m:e>
                    </m:acc>
                    <m:r>
                      <a:rPr kumimoji="1" lang="en-US" altLang="ja-JP" b="0" i="1" smtClean="0">
                        <a:latin typeface="Cambria Math" panose="02040503050406030204" pitchFamily="18" charset="0"/>
                        <a:ea typeface="Cambria Math" panose="02040503050406030204" pitchFamily="18" charset="0"/>
                      </a:rPr>
                      <m:t>𝑞</m:t>
                    </m:r>
                    <m:acc>
                      <m:accPr>
                        <m:chr m:val="̅"/>
                        <m:ctrlPr>
                          <a:rPr kumimoji="1" lang="en-US" altLang="ja-JP" i="1" smtClean="0">
                            <a:latin typeface="Cambria Math" panose="02040503050406030204" pitchFamily="18" charset="0"/>
                            <a:ea typeface="Cambria Math" panose="02040503050406030204" pitchFamily="18" charset="0"/>
                          </a:rPr>
                        </m:ctrlPr>
                      </m:accPr>
                      <m:e>
                        <m:r>
                          <a:rPr kumimoji="1" lang="en-US" altLang="ja-JP" b="0" i="1" smtClean="0">
                            <a:latin typeface="Cambria Math" panose="02040503050406030204" pitchFamily="18" charset="0"/>
                            <a:ea typeface="Cambria Math" panose="02040503050406030204" pitchFamily="18" charset="0"/>
                          </a:rPr>
                          <m:t>𝑞</m:t>
                        </m:r>
                      </m:e>
                    </m:acc>
                  </m:oMath>
                </a14:m>
                <a:r>
                  <a:rPr kumimoji="1" lang="en-US" altLang="ja-JP" dirty="0"/>
                  <a:t>)</a:t>
                </a:r>
                <a:endParaRPr lang="en-US" altLang="ja-JP" dirty="0"/>
              </a:p>
              <a:p>
                <a:pPr marL="285750" indent="-285750">
                  <a:buFont typeface="Arial" panose="020B0604020202020204" pitchFamily="34" charset="0"/>
                  <a:buChar char="•"/>
                </a:pPr>
                <a:r>
                  <a:rPr lang="ja-JP" altLang="en-US" dirty="0"/>
                  <a:t>支配的な寄与</a:t>
                </a:r>
                <a:r>
                  <a:rPr kumimoji="1" lang="en-US" altLang="ja-JP" dirty="0"/>
                  <a:t>: </a:t>
                </a:r>
                <a:endParaRPr lang="en-US" altLang="ja-JP" dirty="0"/>
              </a:p>
              <a:p>
                <a:pPr marL="742950" lvl="1" indent="-285750">
                  <a:buFont typeface="Arial" panose="020B0604020202020204" pitchFamily="34" charset="0"/>
                  <a:buChar char="•"/>
                </a:pPr>
                <a:r>
                  <a:rPr kumimoji="1" lang="en-US" altLang="ja-JP" dirty="0" err="1"/>
                  <a:t>Higgsstrahlung</a:t>
                </a:r>
                <a:r>
                  <a:rPr kumimoji="1" lang="en-US" altLang="ja-JP" dirty="0"/>
                  <a:t>(s-channel </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en-US" altLang="ja-JP" i="1">
                                <a:latin typeface="Cambria Math" panose="02040503050406030204" pitchFamily="18" charset="0"/>
                              </a:rPr>
                              <m:t>𝑒</m:t>
                            </m:r>
                          </m:sub>
                        </m:sSub>
                      </m:e>
                    </m:acc>
                  </m:oMath>
                </a14:m>
                <a:r>
                  <a:rPr kumimoji="1" lang="en-US" altLang="ja-JP" dirty="0"/>
                  <a:t>)</a:t>
                </a:r>
              </a:p>
              <a:p>
                <a:pPr marL="742950" lvl="1" indent="-285750">
                  <a:buFont typeface="Arial" panose="020B0604020202020204" pitchFamily="34" charset="0"/>
                  <a:buChar char="•"/>
                </a:pPr>
                <a:r>
                  <a:rPr kumimoji="1" lang="ja-JP" altLang="en-US" dirty="0"/>
                  <a:t>＊レプトンフレーバー保存則により、</a:t>
                </a:r>
                <a:r>
                  <a:rPr kumimoji="1" lang="en-US" altLang="ja-JP" dirty="0"/>
                  <a:t>WW-fusion</a:t>
                </a:r>
                <a:r>
                  <a:rPr kumimoji="1" lang="ja-JP" altLang="en-US" dirty="0"/>
                  <a:t>過程は</a:t>
                </a:r>
                <a:r>
                  <a:rPr lang="ja-JP" altLang="en-US" dirty="0"/>
                  <a:t>存在しない</a:t>
                </a:r>
                <a:endParaRPr kumimoji="1" lang="ja-JP" altLang="en-US" dirty="0"/>
              </a:p>
            </p:txBody>
          </p:sp>
        </mc:Choice>
        <mc:Fallback xmlns="">
          <p:sp>
            <p:nvSpPr>
              <p:cNvPr id="32" name="テキスト ボックス 31">
                <a:extLst>
                  <a:ext uri="{FF2B5EF4-FFF2-40B4-BE49-F238E27FC236}">
                    <a16:creationId xmlns:a16="http://schemas.microsoft.com/office/drawing/2014/main" id="{2F939C58-9B18-CC3F-2548-B9ACBB465174}"/>
                  </a:ext>
                </a:extLst>
              </p:cNvPr>
              <p:cNvSpPr txBox="1">
                <a:spLocks noRot="1" noChangeAspect="1" noMove="1" noResize="1" noEditPoints="1" noAdjustHandles="1" noChangeArrowheads="1" noChangeShapeType="1" noTextEdit="1"/>
              </p:cNvSpPr>
              <p:nvPr/>
            </p:nvSpPr>
            <p:spPr>
              <a:xfrm>
                <a:off x="853716" y="1686670"/>
                <a:ext cx="5439508" cy="2308324"/>
              </a:xfrm>
              <a:prstGeom prst="rect">
                <a:avLst/>
              </a:prstGeom>
              <a:blipFill>
                <a:blip r:embed="rId13"/>
                <a:stretch>
                  <a:fillRect l="-897" t="-1587" b="-449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E0944B3E-1BFA-5EA0-E9D7-6D0CCABE9017}"/>
                  </a:ext>
                </a:extLst>
              </p:cNvPr>
              <p:cNvSpPr txBox="1"/>
              <p:nvPr/>
            </p:nvSpPr>
            <p:spPr>
              <a:xfrm>
                <a:off x="432777" y="3957078"/>
                <a:ext cx="10648791" cy="2865336"/>
              </a:xfrm>
              <a:prstGeom prst="rect">
                <a:avLst/>
              </a:prstGeom>
              <a:noFill/>
            </p:spPr>
            <p:txBody>
              <a:bodyPr wrap="square" rtlCol="0">
                <a:spAutoFit/>
              </a:bodyPr>
              <a:lstStyle/>
              <a:p>
                <a:r>
                  <a:rPr kumimoji="1" lang="en-US" altLang="ja-JP" dirty="0"/>
                  <a:t>Kinematic Signature:</a:t>
                </a:r>
              </a:p>
              <a:p>
                <a:r>
                  <a:rPr kumimoji="1" lang="ja-JP" altLang="en-US" dirty="0"/>
                  <a:t>終状態に</a:t>
                </a:r>
                <a:r>
                  <a:rPr lang="ja-JP" altLang="en-US" dirty="0"/>
                  <a:t>見えない</a:t>
                </a:r>
                <a:r>
                  <a:rPr kumimoji="1" lang="ja-JP" altLang="en-US" dirty="0"/>
                  <a:t>ニュートリノを含むため、第</a:t>
                </a:r>
                <a:r>
                  <a:rPr kumimoji="1" lang="en-US" altLang="ja-JP" dirty="0"/>
                  <a:t>1</a:t>
                </a:r>
                <a:r>
                  <a:rPr kumimoji="1" lang="ja-JP" altLang="en-US" dirty="0"/>
                  <a:t>世代と同様に事象全体で大きな欠損運動量</a:t>
                </a:r>
                <a:r>
                  <a:rPr kumimoji="1" lang="en-US" altLang="ja-JP" dirty="0"/>
                  <a:t>(</a:t>
                </a:r>
                <a14:m>
                  <m:oMath xmlns:m="http://schemas.openxmlformats.org/officeDocument/2006/math">
                    <m:acc>
                      <m:accPr>
                        <m:chr m:val="⃗"/>
                        <m:ctrlPr>
                          <a:rPr kumimoji="1" lang="en-US" altLang="ja-JP" i="1" smtClean="0">
                            <a:latin typeface="Cambria Math" panose="02040503050406030204" pitchFamily="18" charset="0"/>
                          </a:rPr>
                        </m:ctrlPr>
                      </m:accPr>
                      <m:e>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𝑝</m:t>
                            </m:r>
                          </m:e>
                          <m:sub>
                            <m:r>
                              <a:rPr kumimoji="1" lang="en-US" altLang="ja-JP" b="0" i="1" smtClean="0">
                                <a:latin typeface="Cambria Math" panose="02040503050406030204" pitchFamily="18" charset="0"/>
                              </a:rPr>
                              <m:t>𝑚𝑖𝑠𝑠</m:t>
                            </m:r>
                          </m:sub>
                        </m:sSub>
                      </m:e>
                    </m:acc>
                  </m:oMath>
                </a14:m>
                <a:r>
                  <a:rPr kumimoji="1" lang="en-US" altLang="ja-JP" dirty="0"/>
                  <a:t>)</a:t>
                </a:r>
                <a:r>
                  <a:rPr kumimoji="1" lang="ja-JP" altLang="en-US" dirty="0"/>
                  <a:t>と欠損質量</a:t>
                </a:r>
                <a:r>
                  <a:rPr kumimoji="1" lang="en-US" altLang="ja-JP" dirty="0"/>
                  <a:t>(</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𝑀</m:t>
                        </m:r>
                      </m:e>
                      <m:sub>
                        <m:r>
                          <a:rPr kumimoji="1" lang="en-US" altLang="ja-JP" b="0" i="1" smtClean="0">
                            <a:latin typeface="Cambria Math" panose="02040503050406030204" pitchFamily="18" charset="0"/>
                          </a:rPr>
                          <m:t>𝑚𝑖𝑠𝑠</m:t>
                        </m:r>
                      </m:sub>
                    </m:sSub>
                  </m:oMath>
                </a14:m>
                <a:r>
                  <a:rPr kumimoji="1" lang="en-US" altLang="ja-JP" dirty="0"/>
                  <a:t>)</a:t>
                </a:r>
                <a:r>
                  <a:rPr kumimoji="1" lang="ja-JP" altLang="en-US" dirty="0"/>
                  <a:t>を観測する。</a:t>
                </a:r>
                <a:endParaRPr kumimoji="1" lang="en-US" altLang="ja-JP" dirty="0"/>
              </a:p>
              <a:p>
                <a:r>
                  <a:rPr kumimoji="1" lang="en-US" altLang="ja-JP" dirty="0"/>
                  <a:t>Physical Significance of </a:t>
                </a:r>
                <a:r>
                  <a:rPr lang="en-US" altLang="ja-JP" dirty="0"/>
                  <a:t>2</a:t>
                </a:r>
                <a:r>
                  <a:rPr lang="en-US" altLang="ja-JP" baseline="30000" dirty="0"/>
                  <a:t>nd</a:t>
                </a:r>
                <a:r>
                  <a:rPr lang="en-US" altLang="ja-JP" dirty="0"/>
                  <a:t>/3</a:t>
                </a:r>
                <a:r>
                  <a:rPr lang="en-US" altLang="ja-JP" baseline="30000" dirty="0"/>
                  <a:t>rd</a:t>
                </a:r>
                <a:r>
                  <a:rPr lang="en-US" altLang="ja-JP" dirty="0"/>
                  <a:t> </a:t>
                </a:r>
                <a:r>
                  <a:rPr kumimoji="1" lang="en-US" altLang="ja-JP" dirty="0"/>
                  <a:t> Generation:</a:t>
                </a:r>
              </a:p>
              <a:p>
                <a:r>
                  <a:rPr lang="ja-JP" altLang="en-US" dirty="0"/>
                  <a:t>純粋な</a:t>
                </a:r>
                <a:r>
                  <a:rPr lang="en-US" altLang="ja-JP" dirty="0" err="1"/>
                  <a:t>Higgsstrahlung</a:t>
                </a:r>
                <a:r>
                  <a:rPr lang="ja-JP" altLang="en-US" dirty="0"/>
                  <a:t>過程であるため、重心系エネルギー </a:t>
                </a:r>
                <a14:m>
                  <m:oMath xmlns:m="http://schemas.openxmlformats.org/officeDocument/2006/math">
                    <m:rad>
                      <m:radPr>
                        <m:degHide m:val="on"/>
                        <m:ctrlPr>
                          <a:rPr lang="ja-JP" altLang="en-US" i="1" smtClean="0">
                            <a:latin typeface="Cambria Math" panose="02040503050406030204" pitchFamily="18" charset="0"/>
                          </a:rPr>
                        </m:ctrlPr>
                      </m:radPr>
                      <m:deg/>
                      <m:e>
                        <m:r>
                          <a:rPr lang="en-US" altLang="ja-JP" b="0" i="1" smtClean="0">
                            <a:latin typeface="Cambria Math" panose="02040503050406030204" pitchFamily="18" charset="0"/>
                          </a:rPr>
                          <m:t>𝑠</m:t>
                        </m:r>
                      </m:e>
                    </m:rad>
                  </m:oMath>
                </a14:m>
                <a:r>
                  <a:rPr lang="ja-JP" altLang="en-US" dirty="0"/>
                  <a:t>の上昇に伴い生成断面積は減少</a:t>
                </a:r>
                <a:r>
                  <a:rPr lang="en-US" altLang="ja-JP" dirty="0"/>
                  <a:t>(</a:t>
                </a:r>
                <a14:m>
                  <m:oMath xmlns:m="http://schemas.openxmlformats.org/officeDocument/2006/math">
                    <m:r>
                      <a:rPr lang="en-US" altLang="ja-JP" i="1" smtClean="0">
                        <a:latin typeface="Cambria Math" panose="02040503050406030204" pitchFamily="18" charset="0"/>
                        <a:ea typeface="Cambria Math" panose="02040503050406030204" pitchFamily="18" charset="0"/>
                      </a:rPr>
                      <m:t>∝</m:t>
                    </m:r>
                    <m:r>
                      <a:rPr lang="en-US" altLang="ja-JP" b="0" i="1" smtClean="0">
                        <a:latin typeface="Cambria Math" panose="02040503050406030204" pitchFamily="18" charset="0"/>
                        <a:ea typeface="Cambria Math" panose="02040503050406030204" pitchFamily="18" charset="0"/>
                      </a:rPr>
                      <m:t>1/</m:t>
                    </m:r>
                    <m:r>
                      <a:rPr lang="en-US" altLang="ja-JP" b="0" i="1" smtClean="0">
                        <a:latin typeface="Cambria Math" panose="02040503050406030204" pitchFamily="18" charset="0"/>
                        <a:ea typeface="Cambria Math" panose="02040503050406030204" pitchFamily="18" charset="0"/>
                      </a:rPr>
                      <m:t>𝑠</m:t>
                    </m:r>
                  </m:oMath>
                </a14:m>
                <a:r>
                  <a:rPr lang="en-US" altLang="ja-JP" dirty="0"/>
                  <a:t>)</a:t>
                </a:r>
                <a:r>
                  <a:rPr lang="ja-JP" altLang="en-US" dirty="0"/>
                  <a:t>する。しかし、ピーク付近である </a:t>
                </a:r>
                <a:r>
                  <a:rPr lang="en-US" altLang="ja-JP" dirty="0"/>
                  <a:t>ILC250 </a:t>
                </a:r>
                <a:r>
                  <a:rPr lang="ja-JP" altLang="en-US" dirty="0"/>
                  <a:t>においては依然として主要な事象として機能する。</a:t>
                </a:r>
                <a:endParaRPr lang="en-US" altLang="ja-JP" dirty="0"/>
              </a:p>
              <a:p>
                <a:r>
                  <a:rPr kumimoji="1" lang="en-US" altLang="ja-JP" dirty="0" err="1"/>
                  <a:t>TauFinder</a:t>
                </a:r>
                <a:r>
                  <a:rPr kumimoji="1" lang="en-US" altLang="ja-JP" dirty="0"/>
                  <a:t> context:</a:t>
                </a:r>
              </a:p>
              <a:p>
                <a:r>
                  <a:rPr lang="ja-JP" altLang="en-US" dirty="0"/>
                  <a:t>本研究の最終的な測定目標である</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𝑠</m:t>
                    </m:r>
                    <m:acc>
                      <m:accPr>
                        <m:chr m:val="̅"/>
                        <m:ctrlPr>
                          <a:rPr lang="en-US" altLang="ja-JP"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𝑠</m:t>
                        </m:r>
                      </m:e>
                    </m:acc>
                  </m:oMath>
                </a14:m>
                <a:r>
                  <a:rPr lang="ja-JP" altLang="en-US" dirty="0"/>
                  <a:t>解析において、この事象は孤立トラック（タウやレプトン）を持たないはずの </a:t>
                </a:r>
                <a:r>
                  <a:rPr lang="en-US" altLang="ja-JP" dirty="0"/>
                  <a:t>hadronic </a:t>
                </a:r>
                <a:r>
                  <a:rPr lang="ja-JP" altLang="en-US" dirty="0"/>
                  <a:t>な事象に対する</a:t>
                </a:r>
                <a:r>
                  <a:rPr lang="en-US" altLang="ja-JP" dirty="0" err="1"/>
                  <a:t>TauFinder</a:t>
                </a:r>
                <a:r>
                  <a:rPr lang="ja-JP" altLang="en-US" dirty="0"/>
                  <a:t>アルゴリズムの誤同定率（</a:t>
                </a:r>
                <a:r>
                  <a:rPr lang="en-US" altLang="ja-JP" dirty="0"/>
                  <a:t>Hadronic Fake Rate</a:t>
                </a:r>
                <a:r>
                  <a:rPr lang="ja-JP" altLang="en-US" dirty="0"/>
                  <a:t>）を評価するための、重要なコントロールサンプルとして機能する。</a:t>
                </a:r>
                <a:endParaRPr kumimoji="1" lang="en-US" altLang="ja-JP" dirty="0"/>
              </a:p>
            </p:txBody>
          </p:sp>
        </mc:Choice>
        <mc:Fallback xmlns="">
          <p:sp>
            <p:nvSpPr>
              <p:cNvPr id="33" name="テキスト ボックス 32">
                <a:extLst>
                  <a:ext uri="{FF2B5EF4-FFF2-40B4-BE49-F238E27FC236}">
                    <a16:creationId xmlns:a16="http://schemas.microsoft.com/office/drawing/2014/main" id="{E0944B3E-1BFA-5EA0-E9D7-6D0CCABE9017}"/>
                  </a:ext>
                </a:extLst>
              </p:cNvPr>
              <p:cNvSpPr txBox="1">
                <a:spLocks noRot="1" noChangeAspect="1" noMove="1" noResize="1" noEditPoints="1" noAdjustHandles="1" noChangeArrowheads="1" noChangeShapeType="1" noTextEdit="1"/>
              </p:cNvSpPr>
              <p:nvPr/>
            </p:nvSpPr>
            <p:spPr>
              <a:xfrm>
                <a:off x="432777" y="3957078"/>
                <a:ext cx="10648791" cy="2865336"/>
              </a:xfrm>
              <a:prstGeom prst="rect">
                <a:avLst/>
              </a:prstGeom>
              <a:blipFill>
                <a:blip r:embed="rId14"/>
                <a:stretch>
                  <a:fillRect l="-515" t="-1064" r="-401" b="-2553"/>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737401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3C10B-0849-D075-1416-90E4B9335223}"/>
            </a:ext>
          </a:extLst>
        </p:cNvPr>
        <p:cNvGrpSpPr/>
        <p:nvPr/>
      </p:nvGrpSpPr>
      <p:grpSpPr>
        <a:xfrm>
          <a:off x="0" y="0"/>
          <a:ext cx="0" cy="0"/>
          <a:chOff x="0" y="0"/>
          <a:chExt cx="0" cy="0"/>
        </a:xfrm>
      </p:grpSpPr>
      <p:pic>
        <p:nvPicPr>
          <p:cNvPr id="3" name="図 2">
            <a:extLst>
              <a:ext uri="{FF2B5EF4-FFF2-40B4-BE49-F238E27FC236}">
                <a16:creationId xmlns:a16="http://schemas.microsoft.com/office/drawing/2014/main" id="{737C1C26-4B8B-818A-63B3-150CA0CE6E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6319" y="3292767"/>
            <a:ext cx="4632270" cy="3404917"/>
          </a:xfrm>
          <a:prstGeom prst="rect">
            <a:avLst/>
          </a:prstGeom>
        </p:spPr>
      </p:pic>
      <p:pic>
        <p:nvPicPr>
          <p:cNvPr id="7" name="コンテンツ プレースホルダー 5">
            <a:extLst>
              <a:ext uri="{FF2B5EF4-FFF2-40B4-BE49-F238E27FC236}">
                <a16:creationId xmlns:a16="http://schemas.microsoft.com/office/drawing/2014/main" id="{530C3375-A44D-2D28-1841-7E15D9100F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709" y="3292767"/>
            <a:ext cx="5164975" cy="3567696"/>
          </a:xfrm>
          <a:prstGeom prst="rect">
            <a:avLst/>
          </a:prstGeom>
        </p:spPr>
      </p:pic>
      <p:sp>
        <p:nvSpPr>
          <p:cNvPr id="2" name="タイトル 1">
            <a:extLst>
              <a:ext uri="{FF2B5EF4-FFF2-40B4-BE49-F238E27FC236}">
                <a16:creationId xmlns:a16="http://schemas.microsoft.com/office/drawing/2014/main" id="{BC3C7C5C-1858-8078-3BEF-BE92699763C0}"/>
              </a:ext>
            </a:extLst>
          </p:cNvPr>
          <p:cNvSpPr>
            <a:spLocks noGrp="1"/>
          </p:cNvSpPr>
          <p:nvPr>
            <p:ph type="title"/>
          </p:nvPr>
        </p:nvSpPr>
        <p:spPr>
          <a:xfrm>
            <a:off x="423511" y="236470"/>
            <a:ext cx="10911038" cy="1325563"/>
          </a:xfrm>
        </p:spPr>
        <p:txBody>
          <a:bodyPr/>
          <a:lstStyle/>
          <a:p>
            <a:r>
              <a:rPr lang="en-US" altLang="ja-JP" dirty="0"/>
              <a:t>Baseline Performance: Reconstructed vs. MC Truth Multiplicity</a:t>
            </a:r>
            <a:endParaRPr kumimoji="1" lang="ja-JP" altLang="en-US" dirty="0"/>
          </a:p>
        </p:txBody>
      </p:sp>
      <mc:AlternateContent xmlns:mc="http://schemas.openxmlformats.org/markup-compatibility/2006" xmlns:a14="http://schemas.microsoft.com/office/drawing/2010/main">
        <mc:Choice Requires="a14">
          <p:sp>
            <p:nvSpPr>
              <p:cNvPr id="16" name="正方形/長方形 15">
                <a:extLst>
                  <a:ext uri="{FF2B5EF4-FFF2-40B4-BE49-F238E27FC236}">
                    <a16:creationId xmlns:a16="http://schemas.microsoft.com/office/drawing/2014/main" id="{A50AD7BA-AAA0-BCE0-33DF-5FE84AFFDAD4}"/>
                  </a:ext>
                </a:extLst>
              </p:cNvPr>
              <p:cNvSpPr/>
              <p:nvPr/>
            </p:nvSpPr>
            <p:spPr>
              <a:xfrm>
                <a:off x="666521" y="1375293"/>
                <a:ext cx="10442067" cy="166535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第</a:t>
                </a:r>
                <a:r>
                  <a:rPr lang="en-US" altLang="ja-JP" dirty="0"/>
                  <a:t>2</a:t>
                </a:r>
                <a:r>
                  <a:rPr lang="ja-JP" altLang="en-US" dirty="0"/>
                  <a:t>・第</a:t>
                </a:r>
                <a:r>
                  <a:rPr lang="en-US" altLang="ja-JP" dirty="0"/>
                  <a:t>3</a:t>
                </a:r>
                <a:r>
                  <a:rPr lang="ja-JP" altLang="en-US" dirty="0"/>
                  <a:t>世代ニュートリノ終状態における純粋なヒッグス生成モード。始状態が電子・陽電子であるため、レプトンフレーバー保存則により</a:t>
                </a:r>
                <a:r>
                  <a:rPr lang="en-US" altLang="ja-JP" dirty="0"/>
                  <a:t>t</a:t>
                </a:r>
                <a:r>
                  <a:rPr lang="ja-JP" altLang="en-US" dirty="0"/>
                  <a:t>チャネルの</a:t>
                </a:r>
                <a:r>
                  <a:rPr lang="en-US" altLang="ja-JP" dirty="0"/>
                  <a:t>WW-fusion</a:t>
                </a:r>
                <a:r>
                  <a:rPr lang="ja-JP" altLang="en-US" dirty="0"/>
                  <a:t>は禁じられ、</a:t>
                </a:r>
                <a:r>
                  <a:rPr lang="en-US" altLang="ja-JP" dirty="0"/>
                  <a:t>s</a:t>
                </a:r>
                <a:r>
                  <a:rPr lang="ja-JP" altLang="en-US" dirty="0"/>
                  <a:t>チャネルの</a:t>
                </a:r>
                <a:r>
                  <a:rPr lang="en-US" altLang="ja-JP" dirty="0" err="1"/>
                  <a:t>Higgsstrahlung</a:t>
                </a:r>
                <a:r>
                  <a:rPr lang="en-US" altLang="ja-JP" dirty="0"/>
                  <a:t>(</a:t>
                </a:r>
                <a14:m>
                  <m:oMath xmlns:m="http://schemas.openxmlformats.org/officeDocument/2006/math">
                    <m:r>
                      <a:rPr lang="en-US" altLang="ja-JP" i="1">
                        <a:latin typeface="Cambria Math" panose="02040503050406030204" pitchFamily="18" charset="0"/>
                        <a:ea typeface="Cambria Math" panose="02040503050406030204" pitchFamily="18" charset="0"/>
                      </a:rPr>
                      <m:t>𝑍</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𝜇</m:t>
                        </m:r>
                        <m:r>
                          <a:rPr lang="en-US" altLang="ja-JP" i="1">
                            <a:latin typeface="Cambria Math" panose="02040503050406030204" pitchFamily="18" charset="0"/>
                          </a:rPr>
                          <m:t>,</m:t>
                        </m:r>
                        <m:r>
                          <a:rPr lang="ja-JP" altLang="en-US" i="1">
                            <a:latin typeface="Cambria Math" panose="02040503050406030204" pitchFamily="18" charset="0"/>
                          </a:rPr>
                          <m:t>𝜏</m:t>
                        </m:r>
                      </m:sub>
                    </m:sSub>
                    <m:acc>
                      <m:accPr>
                        <m:chr m:val="̅"/>
                        <m:ctrlPr>
                          <a:rPr lang="en-US" altLang="ja-JP" i="1">
                            <a:latin typeface="Cambria Math" panose="02040503050406030204" pitchFamily="18" charset="0"/>
                          </a:rPr>
                        </m:ctrlPr>
                      </m:accPr>
                      <m:e>
                        <m:sSub>
                          <m:sSubPr>
                            <m:ctrlPr>
                              <a:rPr lang="en-US" altLang="ja-JP" i="1">
                                <a:latin typeface="Cambria Math" panose="02040503050406030204" pitchFamily="18" charset="0"/>
                              </a:rPr>
                            </m:ctrlPr>
                          </m:sSubPr>
                          <m:e>
                            <m:r>
                              <a:rPr lang="ja-JP" altLang="en-US" i="1">
                                <a:latin typeface="Cambria Math" panose="02040503050406030204" pitchFamily="18" charset="0"/>
                              </a:rPr>
                              <m:t>𝜈</m:t>
                            </m:r>
                          </m:e>
                          <m:sub>
                            <m:r>
                              <a:rPr lang="ja-JP" altLang="en-US" i="1">
                                <a:latin typeface="Cambria Math" panose="02040503050406030204" pitchFamily="18" charset="0"/>
                              </a:rPr>
                              <m:t>𝜇</m:t>
                            </m:r>
                            <m:r>
                              <a:rPr lang="en-US" altLang="ja-JP" i="1">
                                <a:latin typeface="Cambria Math" panose="02040503050406030204" pitchFamily="18" charset="0"/>
                              </a:rPr>
                              <m:t>,</m:t>
                            </m:r>
                            <m:r>
                              <a:rPr lang="ja-JP" altLang="en-US" i="1">
                                <a:latin typeface="Cambria Math" panose="02040503050406030204" pitchFamily="18" charset="0"/>
                              </a:rPr>
                              <m:t>𝜏</m:t>
                            </m:r>
                          </m:sub>
                        </m:sSub>
                      </m:e>
                    </m:acc>
                  </m:oMath>
                </a14:m>
                <a:r>
                  <a:rPr lang="en-US" altLang="ja-JP" dirty="0"/>
                  <a:t>)</a:t>
                </a:r>
                <a:r>
                  <a:rPr lang="ja-JP" altLang="en-US" dirty="0"/>
                  <a:t>のみが単独で寄与する。干渉項が存在しない純粋なトポロジーを形成し、</a:t>
                </a:r>
                <a:r>
                  <a:rPr lang="en-US" altLang="ja-JP" dirty="0">
                    <a:ea typeface="Cambria Math" panose="02040503050406030204" pitchFamily="18" charset="0"/>
                  </a:rPr>
                  <a:t> </a:t>
                </a:r>
                <a14:m>
                  <m:oMath xmlns:m="http://schemas.openxmlformats.org/officeDocument/2006/math">
                    <m:r>
                      <a:rPr lang="en-US" altLang="ja-JP" i="1">
                        <a:latin typeface="Cambria Math" panose="02040503050406030204" pitchFamily="18" charset="0"/>
                        <a:ea typeface="Cambria Math" panose="02040503050406030204" pitchFamily="18" charset="0"/>
                      </a:rPr>
                      <m:t>𝐻</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𝑠</m:t>
                    </m:r>
                    <m:acc>
                      <m:accPr>
                        <m:chr m:val="̅"/>
                        <m:ctrlPr>
                          <a:rPr lang="en-US" altLang="ja-JP" i="1">
                            <a:latin typeface="Cambria Math" panose="02040503050406030204" pitchFamily="18" charset="0"/>
                            <a:ea typeface="Cambria Math" panose="02040503050406030204" pitchFamily="18" charset="0"/>
                          </a:rPr>
                        </m:ctrlPr>
                      </m:accPr>
                      <m:e>
                        <m:r>
                          <a:rPr lang="en-US" altLang="ja-JP" i="1">
                            <a:latin typeface="Cambria Math" panose="02040503050406030204" pitchFamily="18" charset="0"/>
                            <a:ea typeface="Cambria Math" panose="02040503050406030204" pitchFamily="18" charset="0"/>
                          </a:rPr>
                          <m:t>𝑠</m:t>
                        </m:r>
                      </m:e>
                    </m:acc>
                  </m:oMath>
                </a14:m>
                <a:r>
                  <a:rPr lang="ja-JP" altLang="en-US" dirty="0"/>
                  <a:t>解析において孤立トラックを持たないはずのハドロン事象に対する</a:t>
                </a:r>
                <a:r>
                  <a:rPr lang="en-US" altLang="ja-JP" dirty="0" err="1"/>
                  <a:t>TauFinder</a:t>
                </a:r>
                <a:r>
                  <a:rPr lang="ja-JP" altLang="en-US" dirty="0"/>
                  <a:t>アルゴリズムの誤同定率（</a:t>
                </a:r>
                <a:r>
                  <a:rPr lang="en-US" altLang="ja-JP" dirty="0"/>
                  <a:t>Hadronic Fake Rate</a:t>
                </a:r>
                <a:r>
                  <a:rPr lang="ja-JP" altLang="en-US" dirty="0"/>
                  <a:t>）を評価するための重要なコントロールサンプルとなる。</a:t>
                </a:r>
              </a:p>
            </p:txBody>
          </p:sp>
        </mc:Choice>
        <mc:Fallback xmlns="">
          <p:sp>
            <p:nvSpPr>
              <p:cNvPr id="16" name="正方形/長方形 15">
                <a:extLst>
                  <a:ext uri="{FF2B5EF4-FFF2-40B4-BE49-F238E27FC236}">
                    <a16:creationId xmlns:a16="http://schemas.microsoft.com/office/drawing/2014/main" id="{A50AD7BA-AAA0-BCE0-33DF-5FE84AFFDAD4}"/>
                  </a:ext>
                </a:extLst>
              </p:cNvPr>
              <p:cNvSpPr>
                <a:spLocks noRot="1" noChangeAspect="1" noMove="1" noResize="1" noEditPoints="1" noAdjustHandles="1" noChangeArrowheads="1" noChangeShapeType="1" noTextEdit="1"/>
              </p:cNvSpPr>
              <p:nvPr/>
            </p:nvSpPr>
            <p:spPr>
              <a:xfrm>
                <a:off x="666521" y="1375293"/>
                <a:ext cx="10442067" cy="1665359"/>
              </a:xfrm>
              <a:prstGeom prst="rect">
                <a:avLst/>
              </a:prstGeom>
              <a:blipFill>
                <a:blip r:embed="rId5"/>
                <a:stretch>
                  <a:fillRect l="-408" r="-2622"/>
                </a:stretch>
              </a:blipFill>
            </p:spPr>
            <p:txBody>
              <a:bodyPr/>
              <a:lstStyle/>
              <a:p>
                <a:r>
                  <a:rPr lang="ja-JP" altLang="en-US">
                    <a:noFill/>
                  </a:rPr>
                  <a:t> </a:t>
                </a:r>
              </a:p>
            </p:txBody>
          </p:sp>
        </mc:Fallback>
      </mc:AlternateContent>
      <p:sp>
        <p:nvSpPr>
          <p:cNvPr id="21" name="テキスト ボックス 20">
            <a:extLst>
              <a:ext uri="{FF2B5EF4-FFF2-40B4-BE49-F238E27FC236}">
                <a16:creationId xmlns:a16="http://schemas.microsoft.com/office/drawing/2014/main" id="{EDAEB511-7262-2DC6-B800-A8D25D5CB9BA}"/>
              </a:ext>
            </a:extLst>
          </p:cNvPr>
          <p:cNvSpPr txBox="1"/>
          <p:nvPr/>
        </p:nvSpPr>
        <p:spPr>
          <a:xfrm>
            <a:off x="1356582" y="3083885"/>
            <a:ext cx="4930160" cy="369332"/>
          </a:xfrm>
          <a:prstGeom prst="rect">
            <a:avLst/>
          </a:prstGeom>
          <a:noFill/>
        </p:spPr>
        <p:txBody>
          <a:bodyPr wrap="square" rtlCol="0">
            <a:spAutoFit/>
          </a:bodyPr>
          <a:lstStyle/>
          <a:p>
            <a:r>
              <a:rPr lang="fr-FR" altLang="ja-JP" dirty="0"/>
              <a:t>Reconstructed Tau Multiplicity (n_tau, reco)</a:t>
            </a:r>
            <a:endParaRPr kumimoji="1" lang="ja-JP" altLang="en-US" dirty="0"/>
          </a:p>
        </p:txBody>
      </p:sp>
      <p:sp>
        <p:nvSpPr>
          <p:cNvPr id="22" name="テキスト ボックス 21">
            <a:extLst>
              <a:ext uri="{FF2B5EF4-FFF2-40B4-BE49-F238E27FC236}">
                <a16:creationId xmlns:a16="http://schemas.microsoft.com/office/drawing/2014/main" id="{EC4BD353-FDBC-E6F5-F753-C57992D6B074}"/>
              </a:ext>
            </a:extLst>
          </p:cNvPr>
          <p:cNvSpPr txBox="1"/>
          <p:nvPr/>
        </p:nvSpPr>
        <p:spPr>
          <a:xfrm>
            <a:off x="133709" y="3244334"/>
            <a:ext cx="1222873" cy="369332"/>
          </a:xfrm>
          <a:prstGeom prst="rect">
            <a:avLst/>
          </a:prstGeom>
          <a:noFill/>
        </p:spPr>
        <p:txBody>
          <a:bodyPr wrap="square" rtlCol="0">
            <a:spAutoFit/>
          </a:bodyPr>
          <a:lstStyle/>
          <a:p>
            <a:r>
              <a:rPr kumimoji="1" lang="ja-JP" altLang="en-US" dirty="0"/>
              <a:t>事象の数</a:t>
            </a:r>
          </a:p>
        </p:txBody>
      </p:sp>
      <p:sp>
        <p:nvSpPr>
          <p:cNvPr id="23" name="テキスト ボックス 22">
            <a:extLst>
              <a:ext uri="{FF2B5EF4-FFF2-40B4-BE49-F238E27FC236}">
                <a16:creationId xmlns:a16="http://schemas.microsoft.com/office/drawing/2014/main" id="{1827143E-FB21-931F-B1BB-D436CAE2F54A}"/>
              </a:ext>
            </a:extLst>
          </p:cNvPr>
          <p:cNvSpPr txBox="1"/>
          <p:nvPr/>
        </p:nvSpPr>
        <p:spPr>
          <a:xfrm>
            <a:off x="6476319" y="3145093"/>
            <a:ext cx="1222873" cy="369332"/>
          </a:xfrm>
          <a:prstGeom prst="rect">
            <a:avLst/>
          </a:prstGeom>
          <a:noFill/>
        </p:spPr>
        <p:txBody>
          <a:bodyPr wrap="square" rtlCol="0">
            <a:spAutoFit/>
          </a:bodyPr>
          <a:lstStyle/>
          <a:p>
            <a:r>
              <a:rPr kumimoji="1" lang="ja-JP" altLang="en-US" dirty="0"/>
              <a:t>事象の数</a:t>
            </a:r>
          </a:p>
        </p:txBody>
      </p:sp>
      <p:sp>
        <p:nvSpPr>
          <p:cNvPr id="24" name="テキスト ボックス 23">
            <a:extLst>
              <a:ext uri="{FF2B5EF4-FFF2-40B4-BE49-F238E27FC236}">
                <a16:creationId xmlns:a16="http://schemas.microsoft.com/office/drawing/2014/main" id="{828A8DE0-2745-3A7E-B282-A9C80241872A}"/>
              </a:ext>
            </a:extLst>
          </p:cNvPr>
          <p:cNvSpPr txBox="1"/>
          <p:nvPr/>
        </p:nvSpPr>
        <p:spPr>
          <a:xfrm>
            <a:off x="666522" y="6539563"/>
            <a:ext cx="4221364" cy="369332"/>
          </a:xfrm>
          <a:prstGeom prst="rect">
            <a:avLst/>
          </a:prstGeom>
          <a:noFill/>
        </p:spPr>
        <p:txBody>
          <a:bodyPr wrap="square" rtlCol="0">
            <a:spAutoFit/>
          </a:bodyPr>
          <a:lstStyle/>
          <a:p>
            <a:r>
              <a:rPr lang="en-US" altLang="ja-JP" dirty="0"/>
              <a:t>Number of Tau Candidates / Event</a:t>
            </a:r>
            <a:endParaRPr kumimoji="1" lang="ja-JP" altLang="en-US" dirty="0"/>
          </a:p>
        </p:txBody>
      </p:sp>
      <p:sp>
        <p:nvSpPr>
          <p:cNvPr id="25" name="テキスト ボックス 24">
            <a:extLst>
              <a:ext uri="{FF2B5EF4-FFF2-40B4-BE49-F238E27FC236}">
                <a16:creationId xmlns:a16="http://schemas.microsoft.com/office/drawing/2014/main" id="{02DBC067-0D40-90E0-CBD8-F98D30DEE8D1}"/>
              </a:ext>
            </a:extLst>
          </p:cNvPr>
          <p:cNvSpPr txBox="1"/>
          <p:nvPr/>
        </p:nvSpPr>
        <p:spPr>
          <a:xfrm>
            <a:off x="8139658" y="6519855"/>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26" name="テキスト ボックス 25">
            <a:extLst>
              <a:ext uri="{FF2B5EF4-FFF2-40B4-BE49-F238E27FC236}">
                <a16:creationId xmlns:a16="http://schemas.microsoft.com/office/drawing/2014/main" id="{083DF21D-DCC2-0D64-5095-ECBF013B1E97}"/>
              </a:ext>
            </a:extLst>
          </p:cNvPr>
          <p:cNvSpPr txBox="1"/>
          <p:nvPr/>
        </p:nvSpPr>
        <p:spPr>
          <a:xfrm>
            <a:off x="7510759" y="3009645"/>
            <a:ext cx="4460060" cy="369332"/>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Tree>
    <p:extLst>
      <p:ext uri="{BB962C8B-B14F-4D97-AF65-F5344CB8AC3E}">
        <p14:creationId xmlns:p14="http://schemas.microsoft.com/office/powerpoint/2010/main" val="17814785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3D2D43-B113-095E-861C-64248D1E2274}"/>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C54BF010-94BB-BC4B-C095-312562620125}"/>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640782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30FD65-D33F-D96B-33BF-44DD6E30EF79}"/>
              </a:ext>
            </a:extLst>
          </p:cNvPr>
          <p:cNvSpPr>
            <a:spLocks noGrp="1"/>
          </p:cNvSpPr>
          <p:nvPr>
            <p:ph type="title"/>
          </p:nvPr>
        </p:nvSpPr>
        <p:spPr/>
        <p:txBody>
          <a:bodyPr/>
          <a:lstStyle/>
          <a:p>
            <a:r>
              <a:rPr kumimoji="1" lang="en-US" altLang="ja-JP" dirty="0"/>
              <a:t>The Difference in Production Mechanisms</a:t>
            </a:r>
            <a:endParaRPr kumimoji="1" lang="ja-JP" altLang="en-US" dirty="0"/>
          </a:p>
        </p:txBody>
      </p:sp>
      <p:sp>
        <p:nvSpPr>
          <p:cNvPr id="4" name="テキスト ボックス 3">
            <a:extLst>
              <a:ext uri="{FF2B5EF4-FFF2-40B4-BE49-F238E27FC236}">
                <a16:creationId xmlns:a16="http://schemas.microsoft.com/office/drawing/2014/main" id="{0CF8EB79-F07F-A51E-559A-21EC941F23D0}"/>
              </a:ext>
            </a:extLst>
          </p:cNvPr>
          <p:cNvSpPr txBox="1"/>
          <p:nvPr/>
        </p:nvSpPr>
        <p:spPr>
          <a:xfrm>
            <a:off x="838200" y="1954306"/>
            <a:ext cx="4522694" cy="923330"/>
          </a:xfrm>
          <a:prstGeom prst="rect">
            <a:avLst/>
          </a:prstGeom>
          <a:noFill/>
        </p:spPr>
        <p:txBody>
          <a:bodyPr wrap="square" rtlCol="0">
            <a:spAutoFit/>
          </a:bodyPr>
          <a:lstStyle/>
          <a:p>
            <a:r>
              <a:rPr kumimoji="1" lang="en-US" altLang="ja-JP" dirty="0" err="1"/>
              <a:t>Higgsstrahlung</a:t>
            </a:r>
            <a:r>
              <a:rPr kumimoji="1" lang="en-US" altLang="ja-JP" dirty="0"/>
              <a:t>(s-channel)</a:t>
            </a:r>
          </a:p>
          <a:p>
            <a:r>
              <a:rPr kumimoji="1" lang="ja-JP" altLang="en-US" dirty="0"/>
              <a:t>電子と陽電子が正面衝突し、エネルギーを</a:t>
            </a:r>
            <a:r>
              <a:rPr kumimoji="1" lang="en-US" altLang="ja-JP" dirty="0"/>
              <a:t>1</a:t>
            </a:r>
            <a:r>
              <a:rPr kumimoji="1" lang="ja-JP" altLang="en-US" dirty="0"/>
              <a:t>点に集中させる対消滅型反応。</a:t>
            </a:r>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8D73C1FF-1E88-7B1C-296F-1D83DAD8A8F6}"/>
                  </a:ext>
                </a:extLst>
              </p:cNvPr>
              <p:cNvSpPr txBox="1"/>
              <p:nvPr/>
            </p:nvSpPr>
            <p:spPr>
              <a:xfrm>
                <a:off x="1090863" y="3059668"/>
                <a:ext cx="258277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𝜎</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𝑠</m:t>
                      </m:r>
                      <m:r>
                        <a:rPr kumimoji="1" lang="en-US" altLang="ja-JP" b="0" i="1" smtClean="0">
                          <a:latin typeface="Cambria Math" panose="02040503050406030204" pitchFamily="18" charset="0"/>
                        </a:rPr>
                        <m:t>)∝1/</m:t>
                      </m:r>
                      <m:r>
                        <a:rPr kumimoji="1" lang="en-US" altLang="ja-JP" b="0" i="1" smtClean="0">
                          <a:latin typeface="Cambria Math" panose="02040503050406030204" pitchFamily="18" charset="0"/>
                          <a:ea typeface="Cambria Math" panose="02040503050406030204" pitchFamily="18" charset="0"/>
                        </a:rPr>
                        <m:t>𝑠</m:t>
                      </m:r>
                    </m:oMath>
                  </m:oMathPara>
                </a14:m>
                <a:endParaRPr kumimoji="1" lang="ja-JP" altLang="en-US" dirty="0"/>
              </a:p>
            </p:txBody>
          </p:sp>
        </mc:Choice>
        <mc:Fallback xmlns="">
          <p:sp>
            <p:nvSpPr>
              <p:cNvPr id="5" name="テキスト ボックス 4">
                <a:extLst>
                  <a:ext uri="{FF2B5EF4-FFF2-40B4-BE49-F238E27FC236}">
                    <a16:creationId xmlns:a16="http://schemas.microsoft.com/office/drawing/2014/main" id="{8D73C1FF-1E88-7B1C-296F-1D83DAD8A8F6}"/>
                  </a:ext>
                </a:extLst>
              </p:cNvPr>
              <p:cNvSpPr txBox="1">
                <a:spLocks noRot="1" noChangeAspect="1" noMove="1" noResize="1" noEditPoints="1" noAdjustHandles="1" noChangeArrowheads="1" noChangeShapeType="1" noTextEdit="1"/>
              </p:cNvSpPr>
              <p:nvPr/>
            </p:nvSpPr>
            <p:spPr>
              <a:xfrm>
                <a:off x="1090863" y="3059668"/>
                <a:ext cx="2582779" cy="369332"/>
              </a:xfrm>
              <a:prstGeom prst="rect">
                <a:avLst/>
              </a:prstGeom>
              <a:blipFill>
                <a:blip r:embed="rId2"/>
                <a:stretch>
                  <a:fillRect b="-11475"/>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AA6C8129-98BB-5FDD-F220-7887FD0AD0B2}"/>
              </a:ext>
            </a:extLst>
          </p:cNvPr>
          <p:cNvGrpSpPr/>
          <p:nvPr/>
        </p:nvGrpSpPr>
        <p:grpSpPr>
          <a:xfrm>
            <a:off x="581527" y="4635103"/>
            <a:ext cx="3795903" cy="2040585"/>
            <a:chOff x="1770186" y="4477600"/>
            <a:chExt cx="3795903" cy="2040585"/>
          </a:xfrm>
        </p:grpSpPr>
        <p:sp>
          <p:nvSpPr>
            <p:cNvPr id="7" name="二等辺三角形 6">
              <a:extLst>
                <a:ext uri="{FF2B5EF4-FFF2-40B4-BE49-F238E27FC236}">
                  <a16:creationId xmlns:a16="http://schemas.microsoft.com/office/drawing/2014/main" id="{487D95B3-43F4-042E-088D-19A5489E6D74}"/>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F25A67A4-421A-DE84-798B-3838784C1360}"/>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F4337154-4999-42E1-0D2F-794C7A23E2F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CB03C39-C972-ED29-0AFE-F55DF69B478E}"/>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D000764F-5041-C519-31DC-099DFF971BF7}"/>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53E9C0E-87A8-6FB0-7A13-B0B9A8B6B2D3}"/>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2E2E621-39ED-FD64-8E6C-EB3CC496727A}"/>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B179E82E-4F6E-2B6F-E767-B5421B3D47FC}"/>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41D2B6A4-5F30-FF89-D5A8-B49A7CE74DE3}"/>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823A8CB-BCF9-05BE-B5E8-CB74D477D5D5}"/>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e>
                        </m:acc>
                      </m:oMath>
                    </m:oMathPara>
                  </a14:m>
                  <a:endParaRPr kumimoji="1" lang="ja-JP" altLang="en-US" dirty="0"/>
                </a:p>
              </p:txBody>
            </p:sp>
          </mc:Choice>
          <mc:Fallback xmlns="">
            <p:sp>
              <p:nvSpPr>
                <p:cNvPr id="81" name="テキスト ボックス 80">
                  <a:extLst>
                    <a:ext uri="{FF2B5EF4-FFF2-40B4-BE49-F238E27FC236}">
                      <a16:creationId xmlns:a16="http://schemas.microsoft.com/office/drawing/2014/main" id="{2FB9BFDF-4865-D734-92D0-E73EA5D9CCCE}"/>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69CCC66B-A528-C4AF-534C-0B2427EF7BC4}"/>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41297C9C-5921-5DCC-1826-7EE3CE9C5D22}"/>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dirty="0">
                                <a:latin typeface="Cambria Math" panose="02040503050406030204" pitchFamily="18" charset="0"/>
                              </a:rPr>
                            </m:ctrlPr>
                          </m:sSubPr>
                          <m:e>
                            <m:r>
                              <a:rPr lang="ja-JP" altLang="en-US" i="1" dirty="0">
                                <a:latin typeface="Cambria Math" panose="02040503050406030204" pitchFamily="18" charset="0"/>
                              </a:rPr>
                              <m:t>𝜈</m:t>
                            </m:r>
                          </m:e>
                          <m:sub>
                            <m:r>
                              <a:rPr lang="en-US" altLang="ja-JP" i="1" dirty="0">
                                <a:latin typeface="Cambria Math" panose="02040503050406030204" pitchFamily="18" charset="0"/>
                              </a:rPr>
                              <m:t>𝑒</m:t>
                            </m:r>
                          </m:sub>
                        </m:sSub>
                      </m:oMath>
                    </m:oMathPara>
                  </a14:m>
                  <a:endParaRPr kumimoji="1" lang="ja-JP" altLang="en-US" dirty="0"/>
                </a:p>
              </p:txBody>
            </p:sp>
          </mc:Choice>
          <mc:Fallback xmlns="">
            <p:sp>
              <p:nvSpPr>
                <p:cNvPr id="83" name="テキスト ボックス 82">
                  <a:extLst>
                    <a:ext uri="{FF2B5EF4-FFF2-40B4-BE49-F238E27FC236}">
                      <a16:creationId xmlns:a16="http://schemas.microsoft.com/office/drawing/2014/main" id="{8AB66CCC-C58E-9438-D45D-82CA9B285B5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614185D9-9A95-0AF3-AB4A-073B0C9C89AE}"/>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671F8DF3-DD39-4473-6D2E-AEC20F782A8F}"/>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D2AEA611-DA49-14CB-6B0F-DAD0795D48C6}"/>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53D1E99-28AD-424E-F947-4A7BD68D5A3A}"/>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B042B769-127F-2419-66FB-1C1616BE509E}"/>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A16B2953-A6FB-3A05-0EB9-8033EDB9BF49}"/>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B60A7B95-C16E-86AA-11D6-B30B2FBDCFC0}"/>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39715A0F-9699-613B-5899-23481E17EB43}"/>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7442BA9F-A408-F357-7C63-9050B5FD0B57}"/>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3C0C2EFD-B973-DA55-8717-9DB04854070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1D1A39E7-0527-071A-CE75-8F92544003CA}"/>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C03E98F1-97A9-0163-AAA4-AA9ADDCB2DDC}"/>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36C2C0B4-8E17-FA63-EE95-EE440283183D}"/>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722E0FD2-9037-6173-B7EF-56E1C1008292}"/>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E328D2A6-961D-9F71-E498-1B1FDF562202}"/>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3A388FE1-4A3A-CEBD-823D-B4A8AEC42BD9}"/>
              </a:ext>
            </a:extLst>
          </p:cNvPr>
          <p:cNvSpPr txBox="1"/>
          <p:nvPr/>
        </p:nvSpPr>
        <p:spPr>
          <a:xfrm>
            <a:off x="1504787" y="6275043"/>
            <a:ext cx="1559779" cy="369332"/>
          </a:xfrm>
          <a:prstGeom prst="rect">
            <a:avLst/>
          </a:prstGeom>
          <a:noFill/>
        </p:spPr>
        <p:txBody>
          <a:bodyPr wrap="square" rtlCol="0">
            <a:spAutoFit/>
          </a:bodyPr>
          <a:lstStyle/>
          <a:p>
            <a:r>
              <a:rPr kumimoji="1" lang="en-US" altLang="ja-JP" dirty="0"/>
              <a:t>S</a:t>
            </a:r>
            <a:r>
              <a:rPr kumimoji="1" lang="ja-JP" altLang="en-US" dirty="0"/>
              <a:t>チャンネル</a:t>
            </a:r>
          </a:p>
        </p:txBody>
      </p:sp>
      <p:grpSp>
        <p:nvGrpSpPr>
          <p:cNvPr id="35" name="グループ化 34">
            <a:extLst>
              <a:ext uri="{FF2B5EF4-FFF2-40B4-BE49-F238E27FC236}">
                <a16:creationId xmlns:a16="http://schemas.microsoft.com/office/drawing/2014/main" id="{20B018EA-FF35-4DE4-98F5-AEE36F451163}"/>
              </a:ext>
            </a:extLst>
          </p:cNvPr>
          <p:cNvGrpSpPr/>
          <p:nvPr/>
        </p:nvGrpSpPr>
        <p:grpSpPr>
          <a:xfrm>
            <a:off x="6307426" y="4518478"/>
            <a:ext cx="4232153" cy="2191420"/>
            <a:chOff x="6375872" y="4237260"/>
            <a:chExt cx="4550979" cy="2303321"/>
          </a:xfrm>
        </p:grpSpPr>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E421CD28-D473-9A22-7BA9-72CCD975B053}"/>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22"/>
                  <a:stretch>
                    <a:fillRect r="-3226"/>
                  </a:stretch>
                </a:blipFill>
              </p:spPr>
              <p:txBody>
                <a:bodyPr/>
                <a:lstStyle/>
                <a:p>
                  <a:r>
                    <a:rPr lang="ja-JP" altLang="en-US">
                      <a:noFill/>
                    </a:rPr>
                    <a:t> </a:t>
                  </a:r>
                </a:p>
              </p:txBody>
            </p:sp>
          </mc:Fallback>
        </mc:AlternateContent>
        <p:grpSp>
          <p:nvGrpSpPr>
            <p:cNvPr id="37" name="グループ化 36">
              <a:extLst>
                <a:ext uri="{FF2B5EF4-FFF2-40B4-BE49-F238E27FC236}">
                  <a16:creationId xmlns:a16="http://schemas.microsoft.com/office/drawing/2014/main" id="{C509A823-D8FA-6207-3F01-67E1E77942C7}"/>
                </a:ext>
              </a:extLst>
            </p:cNvPr>
            <p:cNvGrpSpPr/>
            <p:nvPr/>
          </p:nvGrpSpPr>
          <p:grpSpPr>
            <a:xfrm>
              <a:off x="6375872" y="4237260"/>
              <a:ext cx="4550979" cy="2176823"/>
              <a:chOff x="6375872" y="4237260"/>
              <a:chExt cx="4550979" cy="2176823"/>
            </a:xfrm>
          </p:grpSpPr>
          <p:cxnSp>
            <p:nvCxnSpPr>
              <p:cNvPr id="38" name="直線コネクタ 37">
                <a:extLst>
                  <a:ext uri="{FF2B5EF4-FFF2-40B4-BE49-F238E27FC236}">
                    <a16:creationId xmlns:a16="http://schemas.microsoft.com/office/drawing/2014/main" id="{2443C7BF-C593-D5BD-D46F-D00EADF642BB}"/>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6272895F-35EB-627A-BDD6-F404F853545B}"/>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9B4D4F05-7B92-FF27-80C1-E81C4AFDE702}"/>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9C6F3AE2-7293-D861-C160-B6D633BC0D48}"/>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2" name="フリーフォーム: 図形 41">
                <a:extLst>
                  <a:ext uri="{FF2B5EF4-FFF2-40B4-BE49-F238E27FC236}">
                    <a16:creationId xmlns:a16="http://schemas.microsoft.com/office/drawing/2014/main" id="{A02707E0-D89B-05CD-1416-3C570B1A5800}"/>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フリーフォーム: 図形 42">
                <a:extLst>
                  <a:ext uri="{FF2B5EF4-FFF2-40B4-BE49-F238E27FC236}">
                    <a16:creationId xmlns:a16="http://schemas.microsoft.com/office/drawing/2014/main" id="{FEB86603-13E7-C0D1-8F3D-52BED697F4B7}"/>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4" name="直線コネクタ 43">
                <a:extLst>
                  <a:ext uri="{FF2B5EF4-FFF2-40B4-BE49-F238E27FC236}">
                    <a16:creationId xmlns:a16="http://schemas.microsoft.com/office/drawing/2014/main" id="{7A4204C4-D140-A15F-91F2-D7376B89B8CE}"/>
                  </a:ext>
                </a:extLst>
              </p:cNvPr>
              <p:cNvCxnSpPr>
                <a:cxnSpLocks/>
                <a:stCxn id="43"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30E48AEE-0EA2-2932-6388-287743E0D464}"/>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657C4CE1-B4E4-E3C7-E82F-807E44673CCB}"/>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481FFD89-EC8A-8469-92DB-46762F41420F}"/>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8" name="二等辺三角形 47">
                <a:extLst>
                  <a:ext uri="{FF2B5EF4-FFF2-40B4-BE49-F238E27FC236}">
                    <a16:creationId xmlns:a16="http://schemas.microsoft.com/office/drawing/2014/main" id="{E0B117E0-CE92-0662-6623-A57BD445CD7F}"/>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A9CBD673-A8DB-15B6-1931-86162292298D}"/>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CF0840D2-045D-73A2-7786-E30BD69DCEC9}"/>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A5CBEBA8-D858-8AB7-2EEA-0547B2FBE3EC}"/>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9EC3A437-D1EF-9F2D-150E-C79D18FF269F}"/>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2E637760-FC20-107E-5DAC-ABAD93641409}"/>
                  </a:ext>
                </a:extLst>
              </p:cNvPr>
              <p:cNvSpPr/>
              <p:nvPr/>
            </p:nvSpPr>
            <p:spPr>
              <a:xfrm rot="3282034">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4" name="直線コネクタ 53">
                <a:extLst>
                  <a:ext uri="{FF2B5EF4-FFF2-40B4-BE49-F238E27FC236}">
                    <a16:creationId xmlns:a16="http://schemas.microsoft.com/office/drawing/2014/main" id="{966461FF-A40B-926A-2EE7-F66FF5C469A3}"/>
                  </a:ext>
                </a:extLst>
              </p:cNvPr>
              <p:cNvCxnSpPr>
                <a:cxnSpLocks/>
              </p:cNvCxnSpPr>
              <p:nvPr/>
            </p:nvCxnSpPr>
            <p:spPr>
              <a:xfrm flipV="1">
                <a:off x="9866489" y="4357682"/>
                <a:ext cx="1008670" cy="996132"/>
              </a:xfrm>
              <a:prstGeom prst="line">
                <a:avLst/>
              </a:prstGeom>
            </p:spPr>
            <p:style>
              <a:lnRef idx="2">
                <a:schemeClr val="dk1"/>
              </a:lnRef>
              <a:fillRef idx="0">
                <a:schemeClr val="dk1"/>
              </a:fillRef>
              <a:effectRef idx="1">
                <a:schemeClr val="dk1"/>
              </a:effectRef>
              <a:fontRef idx="minor">
                <a:schemeClr val="tx1"/>
              </a:fontRef>
            </p:style>
          </p:cxnSp>
          <p:cxnSp>
            <p:nvCxnSpPr>
              <p:cNvPr id="55" name="直線コネクタ 54">
                <a:extLst>
                  <a:ext uri="{FF2B5EF4-FFF2-40B4-BE49-F238E27FC236}">
                    <a16:creationId xmlns:a16="http://schemas.microsoft.com/office/drawing/2014/main" id="{D62F0CDD-A77D-B11F-674E-49EDBB67FBFE}"/>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6" name="正方形/長方形 55">
                    <a:extLst>
                      <a:ext uri="{FF2B5EF4-FFF2-40B4-BE49-F238E27FC236}">
                        <a16:creationId xmlns:a16="http://schemas.microsoft.com/office/drawing/2014/main" id="{E96022CC-7D88-1485-489F-C38CB04B83BE}"/>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5"/>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テキスト ボックス 56">
                    <a:extLst>
                      <a:ext uri="{FF2B5EF4-FFF2-40B4-BE49-F238E27FC236}">
                        <a16:creationId xmlns:a16="http://schemas.microsoft.com/office/drawing/2014/main" id="{9EE13F42-E801-2287-DC20-61DA65ED1723}"/>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正方形/長方形 57">
                    <a:extLst>
                      <a:ext uri="{FF2B5EF4-FFF2-40B4-BE49-F238E27FC236}">
                        <a16:creationId xmlns:a16="http://schemas.microsoft.com/office/drawing/2014/main" id="{685ACEC5-C24C-A23D-59D2-6FE6F81D3BB9}"/>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595A79F7-BB16-1E11-D177-8D572191DC9C}"/>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E19F3BC0-1699-45A8-4A62-2B60F7B370F1}"/>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2F3E9A78-D588-5751-43B5-0B36053DDC44}"/>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65B24CE8-6180-612B-749D-E78CE2D5E7E2}"/>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77D68053-1F04-6E3C-0260-25F5961575DF}"/>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sp>
        <p:nvSpPr>
          <p:cNvPr id="64" name="テキスト ボックス 63">
            <a:extLst>
              <a:ext uri="{FF2B5EF4-FFF2-40B4-BE49-F238E27FC236}">
                <a16:creationId xmlns:a16="http://schemas.microsoft.com/office/drawing/2014/main" id="{680D7CDC-5C6F-F516-4D17-1D51F54FD935}"/>
              </a:ext>
            </a:extLst>
          </p:cNvPr>
          <p:cNvSpPr txBox="1"/>
          <p:nvPr/>
        </p:nvSpPr>
        <p:spPr>
          <a:xfrm>
            <a:off x="8226882" y="6208314"/>
            <a:ext cx="2257260" cy="646331"/>
          </a:xfrm>
          <a:prstGeom prst="rect">
            <a:avLst/>
          </a:prstGeom>
          <a:noFill/>
        </p:spPr>
        <p:txBody>
          <a:bodyPr wrap="square" rtlCol="0">
            <a:spAutoFit/>
          </a:bodyPr>
          <a:lstStyle/>
          <a:p>
            <a:r>
              <a:rPr kumimoji="1" lang="en-US" altLang="ja-JP" dirty="0"/>
              <a:t>T</a:t>
            </a:r>
            <a:r>
              <a:rPr kumimoji="1" lang="ja-JP" altLang="en-US" dirty="0"/>
              <a:t>チャンネル</a:t>
            </a:r>
            <a:endParaRPr kumimoji="1" lang="en-US" altLang="ja-JP" dirty="0"/>
          </a:p>
          <a:p>
            <a:r>
              <a:rPr kumimoji="1" lang="en-US" altLang="ja-JP" dirty="0"/>
              <a:t>WW</a:t>
            </a:r>
            <a:r>
              <a:rPr kumimoji="1" lang="ja-JP" altLang="en-US" dirty="0"/>
              <a:t>フュージョン</a:t>
            </a:r>
          </a:p>
        </p:txBody>
      </p:sp>
      <mc:AlternateContent xmlns:mc="http://schemas.openxmlformats.org/markup-compatibility/2006" xmlns:a14="http://schemas.microsoft.com/office/drawing/2010/main">
        <mc:Choice Requires="a14">
          <p:sp>
            <p:nvSpPr>
              <p:cNvPr id="66" name="テキスト ボックス 65">
                <a:extLst>
                  <a:ext uri="{FF2B5EF4-FFF2-40B4-BE49-F238E27FC236}">
                    <a16:creationId xmlns:a16="http://schemas.microsoft.com/office/drawing/2014/main" id="{72B892A2-A65E-5404-171A-E4CF3AE92638}"/>
                  </a:ext>
                </a:extLst>
              </p:cNvPr>
              <p:cNvSpPr txBox="1"/>
              <p:nvPr/>
            </p:nvSpPr>
            <p:spPr>
              <a:xfrm>
                <a:off x="625532" y="3498480"/>
                <a:ext cx="4044330" cy="1480342"/>
              </a:xfrm>
              <a:prstGeom prst="rect">
                <a:avLst/>
              </a:prstGeom>
              <a:noFill/>
            </p:spPr>
            <p:txBody>
              <a:bodyPr wrap="square" rtlCol="0">
                <a:spAutoFit/>
              </a:bodyPr>
              <a:lstStyle/>
              <a:p>
                <a:r>
                  <a:rPr lang="ja-JP" altLang="en-US"/>
                  <a:t>重心系エネルギー </a:t>
                </a:r>
                <a14:m>
                  <m:oMath xmlns:m="http://schemas.openxmlformats.org/officeDocument/2006/math">
                    <m:rad>
                      <m:radPr>
                        <m:degHide m:val="on"/>
                        <m:ctrlPr>
                          <a:rPr lang="ja-JP" altLang="en-US" i="1">
                            <a:latin typeface="Cambria Math" panose="02040503050406030204" pitchFamily="18" charset="0"/>
                          </a:rPr>
                        </m:ctrlPr>
                      </m:radPr>
                      <m:deg/>
                      <m:e>
                        <m:r>
                          <a:rPr lang="ja-JP" altLang="en-US" i="1">
                            <a:latin typeface="Cambria Math" panose="02040503050406030204" pitchFamily="18" charset="0"/>
                          </a:rPr>
                          <m:t>𝑠</m:t>
                        </m:r>
                      </m:e>
                    </m:rad>
                  </m:oMath>
                </a14:m>
                <a:r>
                  <a:rPr lang="ja-JP" altLang="en-US"/>
                  <a:t> が上がるほど、粒子の波長が短くなり衝突確率が減少する。</a:t>
                </a:r>
              </a:p>
              <a:p>
                <a:r>
                  <a:rPr lang="en-US" altLang="ja-JP"/>
                  <a:t>ILC250</a:t>
                </a:r>
                <a:r>
                  <a:rPr lang="ja-JP" altLang="en-US"/>
                  <a:t>でピークを迎え、その後急激に低下する。</a:t>
                </a:r>
              </a:p>
            </p:txBody>
          </p:sp>
        </mc:Choice>
        <mc:Fallback xmlns="">
          <p:sp>
            <p:nvSpPr>
              <p:cNvPr id="66" name="テキスト ボックス 65">
                <a:extLst>
                  <a:ext uri="{FF2B5EF4-FFF2-40B4-BE49-F238E27FC236}">
                    <a16:creationId xmlns:a16="http://schemas.microsoft.com/office/drawing/2014/main" id="{72B892A2-A65E-5404-171A-E4CF3AE92638}"/>
                  </a:ext>
                </a:extLst>
              </p:cNvPr>
              <p:cNvSpPr txBox="1">
                <a:spLocks noRot="1" noChangeAspect="1" noMove="1" noResize="1" noEditPoints="1" noAdjustHandles="1" noChangeArrowheads="1" noChangeShapeType="1" noTextEdit="1"/>
              </p:cNvSpPr>
              <p:nvPr/>
            </p:nvSpPr>
            <p:spPr>
              <a:xfrm>
                <a:off x="625532" y="3498480"/>
                <a:ext cx="4044330" cy="1480342"/>
              </a:xfrm>
              <a:prstGeom prst="rect">
                <a:avLst/>
              </a:prstGeom>
              <a:blipFill>
                <a:blip r:embed="rId23"/>
                <a:stretch>
                  <a:fillRect l="-1357" t="-2058" r="-754" b="-5761"/>
                </a:stretch>
              </a:blipFill>
            </p:spPr>
            <p:txBody>
              <a:bodyPr/>
              <a:lstStyle/>
              <a:p>
                <a:r>
                  <a:rPr lang="ja-JP" altLang="en-US">
                    <a:noFill/>
                  </a:rPr>
                  <a:t> </a:t>
                </a:r>
              </a:p>
            </p:txBody>
          </p:sp>
        </mc:Fallback>
      </mc:AlternateContent>
      <p:sp>
        <p:nvSpPr>
          <p:cNvPr id="67" name="テキスト ボックス 66">
            <a:extLst>
              <a:ext uri="{FF2B5EF4-FFF2-40B4-BE49-F238E27FC236}">
                <a16:creationId xmlns:a16="http://schemas.microsoft.com/office/drawing/2014/main" id="{DCF95230-BDC5-3C3F-4648-DE8E5BAB353B}"/>
              </a:ext>
            </a:extLst>
          </p:cNvPr>
          <p:cNvSpPr txBox="1"/>
          <p:nvPr/>
        </p:nvSpPr>
        <p:spPr>
          <a:xfrm>
            <a:off x="7244638" y="1779336"/>
            <a:ext cx="3288234" cy="1200329"/>
          </a:xfrm>
          <a:prstGeom prst="rect">
            <a:avLst/>
          </a:prstGeom>
          <a:noFill/>
        </p:spPr>
        <p:txBody>
          <a:bodyPr wrap="square" rtlCol="0">
            <a:spAutoFit/>
          </a:bodyPr>
          <a:lstStyle/>
          <a:p>
            <a:r>
              <a:rPr kumimoji="1" lang="en-US" altLang="ja-JP" dirty="0"/>
              <a:t>WW-fusion (t-channel)</a:t>
            </a:r>
          </a:p>
          <a:p>
            <a:r>
              <a:rPr kumimoji="1" lang="ja-JP" altLang="en-US" dirty="0"/>
              <a:t>電子と陽電子が仮想的な</a:t>
            </a:r>
            <a:r>
              <a:rPr kumimoji="1" lang="en-US" altLang="ja-JP" dirty="0"/>
              <a:t>W</a:t>
            </a:r>
            <a:r>
              <a:rPr kumimoji="1" lang="ja-JP" altLang="en-US" dirty="0"/>
              <a:t>ボソンを放出し、それが融合するすれ違い型反応。</a:t>
            </a:r>
          </a:p>
        </p:txBody>
      </p:sp>
    </p:spTree>
    <p:extLst>
      <p:ext uri="{BB962C8B-B14F-4D97-AF65-F5344CB8AC3E}">
        <p14:creationId xmlns:p14="http://schemas.microsoft.com/office/powerpoint/2010/main" val="1082604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6D8875-3097-C71A-7778-98CB10C662F9}"/>
              </a:ext>
            </a:extLst>
          </p:cNvPr>
          <p:cNvSpPr>
            <a:spLocks noGrp="1"/>
          </p:cNvSpPr>
          <p:nvPr>
            <p:ph type="title"/>
          </p:nvPr>
        </p:nvSpPr>
        <p:spPr/>
        <p:txBody>
          <a:bodyPr/>
          <a:lstStyle/>
          <a:p>
            <a:r>
              <a:rPr kumimoji="1" lang="en-US" altLang="ja-JP" dirty="0"/>
              <a:t>Tau Veto for Background Suppression</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B25B715E-8A5B-E9B6-79CB-A2597632120A}"/>
                  </a:ext>
                </a:extLst>
              </p:cNvPr>
              <p:cNvSpPr>
                <a:spLocks noGrp="1"/>
              </p:cNvSpPr>
              <p:nvPr>
                <p:ph idx="1"/>
              </p:nvPr>
            </p:nvSpPr>
            <p:spPr>
              <a:xfrm>
                <a:off x="440634" y="1865382"/>
                <a:ext cx="6665844" cy="4351338"/>
              </a:xfrm>
            </p:spPr>
            <p:txBody>
              <a:bodyPr>
                <a:normAutofit lnSpcReduction="10000"/>
              </a:bodyPr>
              <a:lstStyle/>
              <a:p>
                <a:pPr marL="0" indent="0">
                  <a:buNone/>
                </a:pPr>
                <a:r>
                  <a:rPr kumimoji="1" lang="ja-JP" altLang="en-US" dirty="0"/>
                  <a:t>背景事象の棄却戦略</a:t>
                </a:r>
                <a:r>
                  <a:rPr kumimoji="1" lang="en-US" altLang="ja-JP" dirty="0"/>
                  <a:t>(</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i="1">
                        <a:latin typeface="Cambria Math" panose="02040503050406030204" pitchFamily="18" charset="0"/>
                      </a:rPr>
                      <m:t>𝐻</m:t>
                    </m:r>
                  </m:oMath>
                </a14:m>
                <a:r>
                  <a:rPr lang="ja-JP" altLang="en-US" dirty="0"/>
                  <a:t>解析</a:t>
                </a:r>
                <a:r>
                  <a:rPr lang="en-US" altLang="ja-JP" dirty="0"/>
                  <a:t>)</a:t>
                </a:r>
              </a:p>
              <a:p>
                <a:pPr marL="0" indent="0">
                  <a:buNone/>
                </a:pP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i="1" smtClean="0">
                        <a:latin typeface="Cambria Math" panose="02040503050406030204" pitchFamily="18" charset="0"/>
                      </a:rPr>
                      <m:t>𝐻</m:t>
                    </m:r>
                  </m:oMath>
                </a14:m>
                <a:r>
                  <a:rPr kumimoji="1" lang="ja-JP" altLang="en-US" dirty="0"/>
                  <a:t>チャンネルでは、バックグラウンドとして混入するハドロン崩壊タウ</a:t>
                </a:r>
                <a:br>
                  <a:rPr kumimoji="1" lang="en-US" altLang="ja-JP" dirty="0"/>
                </a:br>
                <a:r>
                  <a:rPr lang="en-US" altLang="ja-JP" dirty="0"/>
                  <a:t>(</a:t>
                </a:r>
                <a14:m>
                  <m:oMath xmlns:m="http://schemas.openxmlformats.org/officeDocument/2006/math">
                    <m:r>
                      <m:rPr>
                        <m:sty m:val="p"/>
                      </m:rPr>
                      <a:rPr lang="el-GR" altLang="ja-JP" i="1">
                        <a:latin typeface="Cambria Math" panose="02040503050406030204" pitchFamily="18" charset="0"/>
                        <a:ea typeface="Cambria Math" panose="02040503050406030204" pitchFamily="18" charset="0"/>
                      </a:rPr>
                      <m:t>τ</m:t>
                    </m:r>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h𝑎𝑑𝑟𝑜𝑛𝑠</m:t>
                    </m:r>
                    <m:r>
                      <a:rPr lang="en-US" altLang="ja-JP" i="1">
                        <a:latin typeface="Cambria Math" panose="02040503050406030204" pitchFamily="18" charset="0"/>
                        <a:ea typeface="Cambria Math" panose="02040503050406030204" pitchFamily="18" charset="0"/>
                      </a:rPr>
                      <m:t>+</m:t>
                    </m:r>
                    <m:sSub>
                      <m:sSubPr>
                        <m:ctrlPr>
                          <a:rPr lang="en-US" altLang="ja-JP" i="1">
                            <a:latin typeface="Cambria Math" panose="02040503050406030204" pitchFamily="18" charset="0"/>
                            <a:ea typeface="Cambria Math" panose="02040503050406030204" pitchFamily="18" charset="0"/>
                          </a:rPr>
                        </m:ctrlPr>
                      </m:sSubPr>
                      <m:e>
                        <m:r>
                          <a:rPr lang="ja-JP" altLang="en-US" i="1">
                            <a:latin typeface="Cambria Math" panose="02040503050406030204" pitchFamily="18" charset="0"/>
                            <a:ea typeface="Cambria Math" panose="02040503050406030204" pitchFamily="18" charset="0"/>
                          </a:rPr>
                          <m:t>𝜈</m:t>
                        </m:r>
                      </m:e>
                      <m:sub>
                        <m:r>
                          <m:rPr>
                            <m:sty m:val="p"/>
                          </m:rPr>
                          <a:rPr lang="el-GR" altLang="ja-JP" i="1">
                            <a:latin typeface="Cambria Math" panose="02040503050406030204" pitchFamily="18" charset="0"/>
                            <a:ea typeface="Cambria Math" panose="02040503050406030204" pitchFamily="18" charset="0"/>
                          </a:rPr>
                          <m:t>τ</m:t>
                        </m:r>
                      </m:sub>
                    </m:sSub>
                  </m:oMath>
                </a14:m>
                <a:r>
                  <a:rPr lang="en-US" altLang="ja-JP" dirty="0"/>
                  <a:t>)</a:t>
                </a:r>
                <a:r>
                  <a:rPr lang="ja-JP" altLang="en-US" dirty="0"/>
                  <a:t>がストレンジジェットを模倣する。</a:t>
                </a:r>
                <a:endParaRPr lang="en-US" altLang="ja-JP" dirty="0"/>
              </a:p>
              <a:p>
                <a:r>
                  <a:rPr lang="ja-JP" altLang="en-US" dirty="0"/>
                  <a:t>課題</a:t>
                </a:r>
                <a:r>
                  <a:rPr lang="en-US" altLang="ja-JP" dirty="0"/>
                  <a:t>: </a:t>
                </a:r>
                <a:r>
                  <a:rPr lang="ja-JP" altLang="en-US" dirty="0"/>
                  <a:t>欠損エネルギーにより反跳質量</a:t>
                </a:r>
                <a:r>
                  <a:rPr lang="en-US" altLang="ja-JP" dirty="0"/>
                  <a:t>(Recoil Mass)</a:t>
                </a:r>
                <a:r>
                  <a:rPr lang="ja-JP" altLang="en-US" dirty="0"/>
                  <a:t>の精度が劣化。</a:t>
                </a:r>
                <a:endParaRPr lang="en-US" altLang="ja-JP" dirty="0"/>
              </a:p>
              <a:p>
                <a:r>
                  <a:rPr lang="ja-JP" altLang="en-US" dirty="0"/>
                  <a:t>解決策</a:t>
                </a:r>
                <a:r>
                  <a:rPr lang="en-US" altLang="ja-JP" dirty="0"/>
                  <a:t>: Tau Finder</a:t>
                </a:r>
                <a:r>
                  <a:rPr lang="ja-JP" altLang="en-US" dirty="0"/>
                  <a:t>をフィルター</a:t>
                </a:r>
                <a:r>
                  <a:rPr lang="en-US" altLang="ja-JP" dirty="0"/>
                  <a:t>(Veto)</a:t>
                </a:r>
                <a:r>
                  <a:rPr lang="ja-JP" altLang="en-US" dirty="0"/>
                  <a:t>として運用し、タウ事象を物理サンプルから排除することで、サンプルの純度</a:t>
                </a:r>
                <a:r>
                  <a:rPr lang="en-US" altLang="ja-JP" dirty="0"/>
                  <a:t>(Purity)</a:t>
                </a:r>
                <a:r>
                  <a:rPr lang="ja-JP" altLang="en-US" dirty="0"/>
                  <a:t>を確保する。</a:t>
                </a:r>
                <a:endParaRPr lang="en-US" altLang="ja-JP" dirty="0"/>
              </a:p>
            </p:txBody>
          </p:sp>
        </mc:Choice>
        <mc:Fallback xmlns="">
          <p:sp>
            <p:nvSpPr>
              <p:cNvPr id="3" name="コンテンツ プレースホルダー 2">
                <a:extLst>
                  <a:ext uri="{FF2B5EF4-FFF2-40B4-BE49-F238E27FC236}">
                    <a16:creationId xmlns:a16="http://schemas.microsoft.com/office/drawing/2014/main" id="{B25B715E-8A5B-E9B6-79CB-A2597632120A}"/>
                  </a:ext>
                </a:extLst>
              </p:cNvPr>
              <p:cNvSpPr>
                <a:spLocks noGrp="1" noRot="1" noChangeAspect="1" noMove="1" noResize="1" noEditPoints="1" noAdjustHandles="1" noChangeArrowheads="1" noChangeShapeType="1" noTextEdit="1"/>
              </p:cNvSpPr>
              <p:nvPr>
                <p:ph idx="1"/>
              </p:nvPr>
            </p:nvSpPr>
            <p:spPr>
              <a:xfrm>
                <a:off x="440634" y="1865382"/>
                <a:ext cx="6665844" cy="4351338"/>
              </a:xfrm>
              <a:blipFill>
                <a:blip r:embed="rId2"/>
                <a:stretch>
                  <a:fillRect l="-1828" t="-2941" r="-823" b="-154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7A7C7AE1-FD8F-C228-122C-C2F09AF1E54C}"/>
                  </a:ext>
                </a:extLst>
              </p:cNvPr>
              <p:cNvSpPr txBox="1"/>
              <p:nvPr/>
            </p:nvSpPr>
            <p:spPr>
              <a:xfrm>
                <a:off x="4961260" y="1624207"/>
                <a:ext cx="24436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r>
                        <a:rPr lang="en-US" altLang="ja-JP" i="1" dirty="0">
                          <a:latin typeface="Cambria Math" panose="02040503050406030204" pitchFamily="18" charset="0"/>
                          <a:ea typeface="Cambria Math" panose="02040503050406030204" pitchFamily="18" charset="0"/>
                        </a:rPr>
                        <m:t>→</m:t>
                      </m:r>
                      <m:r>
                        <m:rPr>
                          <m:sty m:val="p"/>
                        </m:rPr>
                        <a:rPr lang="el-GR" altLang="ja-JP" i="1">
                          <a:latin typeface="Cambria Math" panose="02040503050406030204" pitchFamily="18" charset="0"/>
                          <a:ea typeface="Cambria Math" panose="02040503050406030204" pitchFamily="18" charset="0"/>
                        </a:rPr>
                        <m:t>ν</m:t>
                      </m:r>
                      <m:acc>
                        <m:accPr>
                          <m:chr m:val="̅"/>
                          <m:ctrlPr>
                            <a:rPr lang="en-US" altLang="ja-JP" i="1">
                              <a:latin typeface="Cambria Math" panose="02040503050406030204" pitchFamily="18" charset="0"/>
                            </a:rPr>
                          </m:ctrlPr>
                        </m:accPr>
                        <m:e>
                          <m:r>
                            <a:rPr lang="ja-JP" altLang="en-US" i="1">
                              <a:latin typeface="Cambria Math" panose="02040503050406030204" pitchFamily="18" charset="0"/>
                            </a:rPr>
                            <m:t>𝜈</m:t>
                          </m:r>
                        </m:e>
                      </m:acc>
                      <m:r>
                        <a:rPr lang="en-US" altLang="ja-JP" b="0" i="1" smtClean="0">
                          <a:latin typeface="Cambria Math" panose="02040503050406030204" pitchFamily="18" charset="0"/>
                        </a:rPr>
                        <m:t> </m:t>
                      </m:r>
                      <m:r>
                        <a:rPr kumimoji="1" lang="en-US" altLang="ja-JP" b="0" i="1" smtClean="0">
                          <a:latin typeface="Cambria Math" panose="02040503050406030204" pitchFamily="18" charset="0"/>
                        </a:rPr>
                        <m:t>&amp; </m:t>
                      </m:r>
                      <m:r>
                        <a:rPr kumimoji="1" lang="en-US" altLang="ja-JP" b="0" i="1" smtClean="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7A7C7AE1-FD8F-C228-122C-C2F09AF1E54C}"/>
                  </a:ext>
                </a:extLst>
              </p:cNvPr>
              <p:cNvSpPr txBox="1">
                <a:spLocks noRot="1" noChangeAspect="1" noMove="1" noResize="1" noEditPoints="1" noAdjustHandles="1" noChangeArrowheads="1" noChangeShapeType="1" noTextEdit="1"/>
              </p:cNvSpPr>
              <p:nvPr/>
            </p:nvSpPr>
            <p:spPr>
              <a:xfrm>
                <a:off x="4961260" y="1624207"/>
                <a:ext cx="2443655" cy="369332"/>
              </a:xfrm>
              <a:prstGeom prst="rect">
                <a:avLst/>
              </a:prstGeom>
              <a:blipFill>
                <a:blip r:embed="rId3"/>
                <a:stretch>
                  <a:fillRect/>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79DA4AA8-884A-96F9-C3B4-B2790A71A1FF}"/>
              </a:ext>
            </a:extLst>
          </p:cNvPr>
          <p:cNvGrpSpPr/>
          <p:nvPr/>
        </p:nvGrpSpPr>
        <p:grpSpPr>
          <a:xfrm>
            <a:off x="7557897" y="1690688"/>
            <a:ext cx="3795903" cy="2040585"/>
            <a:chOff x="1770186" y="4477600"/>
            <a:chExt cx="3795903" cy="2040585"/>
          </a:xfrm>
        </p:grpSpPr>
        <p:sp>
          <p:nvSpPr>
            <p:cNvPr id="7" name="二等辺三角形 6">
              <a:extLst>
                <a:ext uri="{FF2B5EF4-FFF2-40B4-BE49-F238E27FC236}">
                  <a16:creationId xmlns:a16="http://schemas.microsoft.com/office/drawing/2014/main" id="{875C1BB2-03E8-7689-DA80-530630B37F7F}"/>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二等辺三角形 7">
              <a:extLst>
                <a:ext uri="{FF2B5EF4-FFF2-40B4-BE49-F238E27FC236}">
                  <a16:creationId xmlns:a16="http://schemas.microsoft.com/office/drawing/2014/main" id="{23628C9D-FF49-1281-8DAF-E83E4F00DF8B}"/>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ED80B0A3-03BC-A3D9-2F53-F49105C1D9DD}"/>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89A7A92F-A12F-31EB-A3A5-48EAA5E0C442}"/>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5" name="テキスト ボックス 74">
                  <a:extLst>
                    <a:ext uri="{FF2B5EF4-FFF2-40B4-BE49-F238E27FC236}">
                      <a16:creationId xmlns:a16="http://schemas.microsoft.com/office/drawing/2014/main" id="{82C98993-9A8F-9752-54D8-87DBD6750D2C}"/>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0ADECAEF-8E42-423F-4CCB-01C43262E986}"/>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6" name="テキスト ボックス 75">
                  <a:extLst>
                    <a:ext uri="{FF2B5EF4-FFF2-40B4-BE49-F238E27FC236}">
                      <a16:creationId xmlns:a16="http://schemas.microsoft.com/office/drawing/2014/main" id="{F0579BA4-B015-B608-7751-500B98B8DB89}"/>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4BAA60D9-04AC-CDCB-640B-81E3A8B3A42F}"/>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77" name="テキスト ボックス 76">
                  <a:extLst>
                    <a:ext uri="{FF2B5EF4-FFF2-40B4-BE49-F238E27FC236}">
                      <a16:creationId xmlns:a16="http://schemas.microsoft.com/office/drawing/2014/main" id="{FA551D7B-4F45-CFD1-C3E7-D13B1C8B6BF7}"/>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1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BFD4A7B6-F8AF-698E-E963-9BA84D5F71F6}"/>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78" name="テキスト ボックス 77">
                  <a:extLst>
                    <a:ext uri="{FF2B5EF4-FFF2-40B4-BE49-F238E27FC236}">
                      <a16:creationId xmlns:a16="http://schemas.microsoft.com/office/drawing/2014/main" id="{70E63B0D-3298-379E-CD98-AB697CB6533B}"/>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1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D38461DC-D26F-BE1E-DE99-717EB963F457}"/>
                    </a:ext>
                  </a:extLst>
                </p:cNvPr>
                <p:cNvSpPr txBox="1"/>
                <p:nvPr/>
              </p:nvSpPr>
              <p:spPr>
                <a:xfrm>
                  <a:off x="4976664" y="447760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𝑞</m:t>
                            </m:r>
                          </m:e>
                        </m:acc>
                      </m:oMath>
                    </m:oMathPara>
                  </a14:m>
                  <a:endParaRPr kumimoji="1" lang="ja-JP" altLang="en-US" dirty="0"/>
                </a:p>
              </p:txBody>
            </p:sp>
          </mc:Choice>
          <mc:Fallback xmlns="">
            <p:sp>
              <p:nvSpPr>
                <p:cNvPr id="79" name="テキスト ボックス 78">
                  <a:extLst>
                    <a:ext uri="{FF2B5EF4-FFF2-40B4-BE49-F238E27FC236}">
                      <a16:creationId xmlns:a16="http://schemas.microsoft.com/office/drawing/2014/main" id="{927BCC79-E356-F605-95CE-4E613D5D825F}"/>
                    </a:ext>
                  </a:extLst>
                </p:cNvPr>
                <p:cNvSpPr txBox="1">
                  <a:spLocks noRot="1" noChangeAspect="1" noMove="1" noResize="1" noEditPoints="1" noAdjustHandles="1" noChangeArrowheads="1" noChangeShapeType="1" noTextEdit="1"/>
                </p:cNvSpPr>
                <p:nvPr/>
              </p:nvSpPr>
              <p:spPr>
                <a:xfrm>
                  <a:off x="4976664" y="4477600"/>
                  <a:ext cx="462844" cy="369332"/>
                </a:xfrm>
                <a:prstGeom prst="rect">
                  <a:avLst/>
                </a:prstGeom>
                <a:blipFill>
                  <a:blip r:embed="rId17"/>
                  <a:stretch>
                    <a:fillRect r="-7895"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5C4ACDFD-B7CE-AF68-0D67-13FF51F86740}"/>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𝑞</m:t>
                        </m:r>
                      </m:oMath>
                    </m:oMathPara>
                  </a14:m>
                  <a:endParaRPr kumimoji="1" lang="ja-JP" altLang="en-US" dirty="0"/>
                </a:p>
              </p:txBody>
            </p:sp>
          </mc:Choice>
          <mc:Fallback xmlns="">
            <p:sp>
              <p:nvSpPr>
                <p:cNvPr id="80" name="テキスト ボックス 79">
                  <a:extLst>
                    <a:ext uri="{FF2B5EF4-FFF2-40B4-BE49-F238E27FC236}">
                      <a16:creationId xmlns:a16="http://schemas.microsoft.com/office/drawing/2014/main" id="{BF3A4025-3781-3750-5173-8D2951CBFD82}"/>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18"/>
                  <a:stretch>
                    <a:fillRect b="-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9D2400C2-D984-622D-6AD6-E347DBEEB3A4}"/>
                    </a:ext>
                  </a:extLst>
                </p:cNvPr>
                <p:cNvSpPr txBox="1"/>
                <p:nvPr/>
              </p:nvSpPr>
              <p:spPr>
                <a:xfrm>
                  <a:off x="5103245" y="5519752"/>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dirty="0">
                                <a:latin typeface="Cambria Math" panose="02040503050406030204" pitchFamily="18" charset="0"/>
                              </a:rPr>
                            </m:ctrlPr>
                          </m:accPr>
                          <m:e>
                            <m:r>
                              <a:rPr lang="ja-JP" altLang="en-US" i="1" dirty="0">
                                <a:latin typeface="Cambria Math" panose="02040503050406030204" pitchFamily="18" charset="0"/>
                              </a:rPr>
                              <m:t>𝜈</m:t>
                            </m:r>
                          </m:e>
                        </m:acc>
                      </m:oMath>
                    </m:oMathPara>
                  </a14:m>
                  <a:endParaRPr kumimoji="1" lang="ja-JP" altLang="en-US" dirty="0"/>
                </a:p>
              </p:txBody>
            </p:sp>
          </mc:Choice>
          <mc:Fallback xmlns="">
            <p:sp>
              <p:nvSpPr>
                <p:cNvPr id="16" name="テキスト ボックス 15">
                  <a:extLst>
                    <a:ext uri="{FF2B5EF4-FFF2-40B4-BE49-F238E27FC236}">
                      <a16:creationId xmlns:a16="http://schemas.microsoft.com/office/drawing/2014/main" id="{9D2400C2-D984-622D-6AD6-E347DBEEB3A4}"/>
                    </a:ext>
                  </a:extLst>
                </p:cNvPr>
                <p:cNvSpPr txBox="1">
                  <a:spLocks noRot="1" noChangeAspect="1" noMove="1" noResize="1" noEditPoints="1" noAdjustHandles="1" noChangeArrowheads="1" noChangeShapeType="1" noTextEdit="1"/>
                </p:cNvSpPr>
                <p:nvPr/>
              </p:nvSpPr>
              <p:spPr>
                <a:xfrm>
                  <a:off x="5103245" y="5519752"/>
                  <a:ext cx="462844" cy="369332"/>
                </a:xfrm>
                <a:prstGeom prst="rect">
                  <a:avLst/>
                </a:prstGeom>
                <a:blipFill>
                  <a:blip r:embed="rId19"/>
                  <a:stretch>
                    <a:fillRect r="-27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4471476C-ADD7-9CE9-3E5E-53AE89BE758B}"/>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82" name="テキスト ボックス 81">
                  <a:extLst>
                    <a:ext uri="{FF2B5EF4-FFF2-40B4-BE49-F238E27FC236}">
                      <a16:creationId xmlns:a16="http://schemas.microsoft.com/office/drawing/2014/main" id="{0A2B8207-AC0C-5A4F-4BEF-95645A54073B}"/>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2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6F9E0FD9-8B34-6612-B26B-CF332E8238B9}"/>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i="1" dirty="0">
                            <a:latin typeface="Cambria Math" panose="02040503050406030204" pitchFamily="18" charset="0"/>
                          </a:rPr>
                          <m:t>𝜈</m:t>
                        </m:r>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6F9E0FD9-8B34-6612-B26B-CF332E8238B9}"/>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21"/>
                  <a:stretch>
                    <a:fillRect/>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37B3A408-B82D-8097-5685-5D8ADBC50781}"/>
                </a:ext>
              </a:extLst>
            </p:cNvPr>
            <p:cNvCxnSpPr>
              <a:cxnSpLocks/>
              <a:endCxn id="9"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E7428514-E538-147F-EC67-3FE19BB23713}"/>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E8303596-A9E2-4C13-A647-6D45A5322CDB}"/>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DE9EDEF5-83A6-CDDA-2CA3-8EB7F8E823C6}"/>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E5F88A77-C989-2857-857F-FE4EC49221C4}"/>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A1BD22D3-DAB6-078E-DCCC-18DC9CDB5CB0}"/>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7AF9E636-203A-2A35-23B5-2AF2A037CFB4}"/>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3DCE48D8-4124-C0FD-E511-1EAC3E279484}"/>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9DE7F13E-E057-24E9-E089-3299CFB41FC5}"/>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8" name="直線コネクタ 27">
              <a:extLst>
                <a:ext uri="{FF2B5EF4-FFF2-40B4-BE49-F238E27FC236}">
                  <a16:creationId xmlns:a16="http://schemas.microsoft.com/office/drawing/2014/main" id="{53DDDAE7-6EAE-EF73-BB63-B454E09E8F30}"/>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9" name="フリーフォーム: 図形 28">
              <a:extLst>
                <a:ext uri="{FF2B5EF4-FFF2-40B4-BE49-F238E27FC236}">
                  <a16:creationId xmlns:a16="http://schemas.microsoft.com/office/drawing/2014/main" id="{CCCD8BAE-77FF-27FD-0DE0-18F1CCD59968}"/>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AAEC66C5-DC15-2C65-9456-B6CCEC5D2D1D}"/>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6D60EAB5-B741-2432-8236-AC6CF6E33A5D}"/>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1407ABF9-4E74-092D-8FDB-BE7AF8A9DB34}"/>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6BC51394-4F06-65E2-F177-87D867C5E063}"/>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4" name="グループ化 33">
            <a:extLst>
              <a:ext uri="{FF2B5EF4-FFF2-40B4-BE49-F238E27FC236}">
                <a16:creationId xmlns:a16="http://schemas.microsoft.com/office/drawing/2014/main" id="{1DCB59D4-F665-0577-2F12-C60F6B0F5506}"/>
              </a:ext>
            </a:extLst>
          </p:cNvPr>
          <p:cNvGrpSpPr/>
          <p:nvPr/>
        </p:nvGrpSpPr>
        <p:grpSpPr>
          <a:xfrm>
            <a:off x="7404915" y="4041051"/>
            <a:ext cx="4232153" cy="2191420"/>
            <a:chOff x="6375872" y="4237260"/>
            <a:chExt cx="4550979" cy="2303321"/>
          </a:xfrm>
        </p:grpSpPr>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60C88457-CA91-AFED-E740-F1129D7E3FCE}"/>
                    </a:ext>
                  </a:extLst>
                </p:cNvPr>
                <p:cNvSpPr txBox="1"/>
                <p:nvPr/>
              </p:nvSpPr>
              <p:spPr>
                <a:xfrm>
                  <a:off x="6917739" y="6171249"/>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2" name="テキスト ボックス 61">
                  <a:extLst>
                    <a:ext uri="{FF2B5EF4-FFF2-40B4-BE49-F238E27FC236}">
                      <a16:creationId xmlns:a16="http://schemas.microsoft.com/office/drawing/2014/main" id="{923F36A8-DC40-902C-2D11-7210AC74E2ED}"/>
                    </a:ext>
                  </a:extLst>
                </p:cNvPr>
                <p:cNvSpPr txBox="1">
                  <a:spLocks noRot="1" noChangeAspect="1" noMove="1" noResize="1" noEditPoints="1" noAdjustHandles="1" noChangeArrowheads="1" noChangeShapeType="1" noTextEdit="1"/>
                </p:cNvSpPr>
                <p:nvPr/>
              </p:nvSpPr>
              <p:spPr>
                <a:xfrm>
                  <a:off x="6917739" y="6171249"/>
                  <a:ext cx="406400" cy="369332"/>
                </a:xfrm>
                <a:prstGeom prst="rect">
                  <a:avLst/>
                </a:prstGeom>
                <a:blipFill>
                  <a:blip r:embed="rId4"/>
                  <a:stretch>
                    <a:fillRect r="-3226"/>
                  </a:stretch>
                </a:blipFill>
              </p:spPr>
              <p:txBody>
                <a:bodyPr/>
                <a:lstStyle/>
                <a:p>
                  <a:r>
                    <a:rPr lang="ja-JP" altLang="en-US">
                      <a:noFill/>
                    </a:rPr>
                    <a:t> </a:t>
                  </a:r>
                </a:p>
              </p:txBody>
            </p:sp>
          </mc:Fallback>
        </mc:AlternateContent>
        <p:grpSp>
          <p:nvGrpSpPr>
            <p:cNvPr id="36" name="グループ化 35">
              <a:extLst>
                <a:ext uri="{FF2B5EF4-FFF2-40B4-BE49-F238E27FC236}">
                  <a16:creationId xmlns:a16="http://schemas.microsoft.com/office/drawing/2014/main" id="{A12FB916-8845-A396-4906-EDD0978E9537}"/>
                </a:ext>
              </a:extLst>
            </p:cNvPr>
            <p:cNvGrpSpPr/>
            <p:nvPr/>
          </p:nvGrpSpPr>
          <p:grpSpPr>
            <a:xfrm>
              <a:off x="6375872" y="4237260"/>
              <a:ext cx="4550979" cy="2176823"/>
              <a:chOff x="6375872" y="4237260"/>
              <a:chExt cx="4550979" cy="2176823"/>
            </a:xfrm>
          </p:grpSpPr>
          <p:cxnSp>
            <p:nvCxnSpPr>
              <p:cNvPr id="37" name="直線コネクタ 36">
                <a:extLst>
                  <a:ext uri="{FF2B5EF4-FFF2-40B4-BE49-F238E27FC236}">
                    <a16:creationId xmlns:a16="http://schemas.microsoft.com/office/drawing/2014/main" id="{120A21CE-D610-D757-44F8-DDF6FD44EB57}"/>
                  </a:ext>
                </a:extLst>
              </p:cNvPr>
              <p:cNvCxnSpPr>
                <a:cxnSpLocks/>
              </p:cNvCxnSpPr>
              <p:nvPr/>
            </p:nvCxnSpPr>
            <p:spPr>
              <a:xfrm>
                <a:off x="6375872" y="4404795"/>
                <a:ext cx="1049867" cy="472005"/>
              </a:xfrm>
              <a:prstGeom prst="line">
                <a:avLst/>
              </a:prstGeom>
            </p:spPr>
            <p:style>
              <a:lnRef idx="2">
                <a:schemeClr val="dk1"/>
              </a:lnRef>
              <a:fillRef idx="0">
                <a:schemeClr val="dk1"/>
              </a:fillRef>
              <a:effectRef idx="1">
                <a:schemeClr val="dk1"/>
              </a:effectRef>
              <a:fontRef idx="minor">
                <a:schemeClr val="tx1"/>
              </a:fontRef>
            </p:style>
          </p:cxnSp>
          <p:cxnSp>
            <p:nvCxnSpPr>
              <p:cNvPr id="38" name="直線コネクタ 37">
                <a:extLst>
                  <a:ext uri="{FF2B5EF4-FFF2-40B4-BE49-F238E27FC236}">
                    <a16:creationId xmlns:a16="http://schemas.microsoft.com/office/drawing/2014/main" id="{6204C5B1-9237-6BD5-D12D-1E46DCE37606}"/>
                  </a:ext>
                </a:extLst>
              </p:cNvPr>
              <p:cNvCxnSpPr>
                <a:cxnSpLocks/>
              </p:cNvCxnSpPr>
              <p:nvPr/>
            </p:nvCxnSpPr>
            <p:spPr>
              <a:xfrm flipV="1">
                <a:off x="7425739" y="4363670"/>
                <a:ext cx="1022255" cy="513130"/>
              </a:xfrm>
              <a:prstGeom prst="line">
                <a:avLst/>
              </a:prstGeom>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6709FEB9-FC7E-1937-EDB2-6257BA4C4DA4}"/>
                  </a:ext>
                </a:extLst>
              </p:cNvPr>
              <p:cNvCxnSpPr/>
              <p:nvPr/>
            </p:nvCxnSpPr>
            <p:spPr>
              <a:xfrm>
                <a:off x="7425739" y="5939366"/>
                <a:ext cx="1049867" cy="372534"/>
              </a:xfrm>
              <a:prstGeom prst="line">
                <a:avLst/>
              </a:prstGeom>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25E554DC-753A-A36D-5C25-63B9049BAB86}"/>
                  </a:ext>
                </a:extLst>
              </p:cNvPr>
              <p:cNvCxnSpPr>
                <a:cxnSpLocks/>
              </p:cNvCxnSpPr>
              <p:nvPr/>
            </p:nvCxnSpPr>
            <p:spPr>
              <a:xfrm flipV="1">
                <a:off x="6443605" y="5949244"/>
                <a:ext cx="982134" cy="385763"/>
              </a:xfrm>
              <a:prstGeom prst="line">
                <a:avLst/>
              </a:prstGeom>
            </p:spPr>
            <p:style>
              <a:lnRef idx="2">
                <a:schemeClr val="dk1"/>
              </a:lnRef>
              <a:fillRef idx="0">
                <a:schemeClr val="dk1"/>
              </a:fillRef>
              <a:effectRef idx="1">
                <a:schemeClr val="dk1"/>
              </a:effectRef>
              <a:fontRef idx="minor">
                <a:schemeClr val="tx1"/>
              </a:fontRef>
            </p:style>
          </p:cxnSp>
          <p:sp>
            <p:nvSpPr>
              <p:cNvPr id="41" name="フリーフォーム: 図形 40">
                <a:extLst>
                  <a:ext uri="{FF2B5EF4-FFF2-40B4-BE49-F238E27FC236}">
                    <a16:creationId xmlns:a16="http://schemas.microsoft.com/office/drawing/2014/main" id="{2B3BA48B-0711-5BD1-9799-6EC9695DA2F3}"/>
                  </a:ext>
                </a:extLst>
              </p:cNvPr>
              <p:cNvSpPr/>
              <p:nvPr/>
            </p:nvSpPr>
            <p:spPr>
              <a:xfrm rot="1193525" flipV="1">
                <a:off x="7393643" y="5033638"/>
                <a:ext cx="1354667" cy="211187"/>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フリーフォーム: 図形 41">
                <a:extLst>
                  <a:ext uri="{FF2B5EF4-FFF2-40B4-BE49-F238E27FC236}">
                    <a16:creationId xmlns:a16="http://schemas.microsoft.com/office/drawing/2014/main" id="{908D7CEC-906D-88F2-A730-5368BE2BF03C}"/>
                  </a:ext>
                </a:extLst>
              </p:cNvPr>
              <p:cNvSpPr/>
              <p:nvPr/>
            </p:nvSpPr>
            <p:spPr>
              <a:xfrm rot="20023569">
                <a:off x="7383293" y="5600792"/>
                <a:ext cx="1402979" cy="135658"/>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3" name="直線コネクタ 42">
                <a:extLst>
                  <a:ext uri="{FF2B5EF4-FFF2-40B4-BE49-F238E27FC236}">
                    <a16:creationId xmlns:a16="http://schemas.microsoft.com/office/drawing/2014/main" id="{D87E16E6-5502-A974-556D-A7409D93BC03}"/>
                  </a:ext>
                </a:extLst>
              </p:cNvPr>
              <p:cNvCxnSpPr>
                <a:cxnSpLocks/>
                <a:stCxn id="42" idx="15"/>
              </p:cNvCxnSpPr>
              <p:nvPr/>
            </p:nvCxnSpPr>
            <p:spPr>
              <a:xfrm>
                <a:off x="8711685" y="5353814"/>
                <a:ext cx="183959" cy="0"/>
              </a:xfrm>
              <a:prstGeom prst="line">
                <a:avLst/>
              </a:prstGeom>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B7E8246C-2106-4E41-DA31-B0A6ED417297}"/>
                  </a:ext>
                </a:extLst>
              </p:cNvPr>
              <p:cNvCxnSpPr>
                <a:cxnSpLocks/>
              </p:cNvCxnSpPr>
              <p:nvPr/>
            </p:nvCxnSpPr>
            <p:spPr>
              <a:xfrm>
                <a:off x="9009252" y="5353814"/>
                <a:ext cx="227367" cy="0"/>
              </a:xfrm>
              <a:prstGeom prst="line">
                <a:avLst/>
              </a:prstGeom>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363CBE39-95E7-38DA-256E-5460E8944ABD}"/>
                  </a:ext>
                </a:extLst>
              </p:cNvPr>
              <p:cNvCxnSpPr>
                <a:cxnSpLocks/>
              </p:cNvCxnSpPr>
              <p:nvPr/>
            </p:nvCxnSpPr>
            <p:spPr>
              <a:xfrm flipV="1">
                <a:off x="9300376" y="5353814"/>
                <a:ext cx="250024" cy="2881"/>
              </a:xfrm>
              <a:prstGeom prst="line">
                <a:avLst/>
              </a:prstGeom>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DDECDCE1-6629-637E-08B7-54CC1F805DDD}"/>
                  </a:ext>
                </a:extLst>
              </p:cNvPr>
              <p:cNvCxnSpPr>
                <a:cxnSpLocks/>
              </p:cNvCxnSpPr>
              <p:nvPr/>
            </p:nvCxnSpPr>
            <p:spPr>
              <a:xfrm>
                <a:off x="9663289" y="5353814"/>
                <a:ext cx="203200" cy="0"/>
              </a:xfrm>
              <a:prstGeom prst="line">
                <a:avLst/>
              </a:prstGeom>
            </p:spPr>
            <p:style>
              <a:lnRef idx="2">
                <a:schemeClr val="dk1"/>
              </a:lnRef>
              <a:fillRef idx="0">
                <a:schemeClr val="dk1"/>
              </a:fillRef>
              <a:effectRef idx="1">
                <a:schemeClr val="dk1"/>
              </a:effectRef>
              <a:fontRef idx="minor">
                <a:schemeClr val="tx1"/>
              </a:fontRef>
            </p:style>
          </p:cxnSp>
          <p:sp>
            <p:nvSpPr>
              <p:cNvPr id="47" name="二等辺三角形 46">
                <a:extLst>
                  <a:ext uri="{FF2B5EF4-FFF2-40B4-BE49-F238E27FC236}">
                    <a16:creationId xmlns:a16="http://schemas.microsoft.com/office/drawing/2014/main" id="{239BAAA4-6AB9-865C-98AE-51AEBEB47765}"/>
                  </a:ext>
                </a:extLst>
              </p:cNvPr>
              <p:cNvSpPr/>
              <p:nvPr/>
            </p:nvSpPr>
            <p:spPr>
              <a:xfrm rot="6588550">
                <a:off x="6728001" y="4563792"/>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二等辺三角形 47">
                <a:extLst>
                  <a:ext uri="{FF2B5EF4-FFF2-40B4-BE49-F238E27FC236}">
                    <a16:creationId xmlns:a16="http://schemas.microsoft.com/office/drawing/2014/main" id="{DC95CE73-17C8-CF6A-5118-DC1B2A1C1EC1}"/>
                  </a:ext>
                </a:extLst>
              </p:cNvPr>
              <p:cNvSpPr/>
              <p:nvPr/>
            </p:nvSpPr>
            <p:spPr>
              <a:xfrm rot="14440566">
                <a:off x="6885935" y="6050848"/>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二等辺三角形 48">
                <a:extLst>
                  <a:ext uri="{FF2B5EF4-FFF2-40B4-BE49-F238E27FC236}">
                    <a16:creationId xmlns:a16="http://schemas.microsoft.com/office/drawing/2014/main" id="{5E765B73-4B0F-1DCE-1EB3-DDC541E6132E}"/>
                  </a:ext>
                </a:extLst>
              </p:cNvPr>
              <p:cNvSpPr/>
              <p:nvPr/>
            </p:nvSpPr>
            <p:spPr>
              <a:xfrm rot="3436510">
                <a:off x="7807791" y="455958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0" name="二等辺三角形 49">
                <a:extLst>
                  <a:ext uri="{FF2B5EF4-FFF2-40B4-BE49-F238E27FC236}">
                    <a16:creationId xmlns:a16="http://schemas.microsoft.com/office/drawing/2014/main" id="{20A6235A-60B1-8BD1-CCA9-A716EEFCAC20}"/>
                  </a:ext>
                </a:extLst>
              </p:cNvPr>
              <p:cNvSpPr/>
              <p:nvPr/>
            </p:nvSpPr>
            <p:spPr>
              <a:xfrm rot="17652706">
                <a:off x="8070976" y="6138279"/>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1" name="二等辺三角形 50">
                <a:extLst>
                  <a:ext uri="{FF2B5EF4-FFF2-40B4-BE49-F238E27FC236}">
                    <a16:creationId xmlns:a16="http://schemas.microsoft.com/office/drawing/2014/main" id="{8DB0F4BF-0B05-C659-9DB0-483C2B0C33DB}"/>
                  </a:ext>
                </a:extLst>
              </p:cNvPr>
              <p:cNvSpPr/>
              <p:nvPr/>
            </p:nvSpPr>
            <p:spPr>
              <a:xfrm rot="7212151">
                <a:off x="10256744" y="5698928"/>
                <a:ext cx="210175" cy="115946"/>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DFF34B68-9DD6-3648-ED5D-F1A1FBE3A0F9}"/>
                  </a:ext>
                </a:extLst>
              </p:cNvPr>
              <p:cNvSpPr/>
              <p:nvPr/>
            </p:nvSpPr>
            <p:spPr>
              <a:xfrm rot="3282034">
                <a:off x="10271081" y="4746907"/>
                <a:ext cx="251178" cy="112889"/>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53" name="直線コネクタ 52">
                <a:extLst>
                  <a:ext uri="{FF2B5EF4-FFF2-40B4-BE49-F238E27FC236}">
                    <a16:creationId xmlns:a16="http://schemas.microsoft.com/office/drawing/2014/main" id="{D7D132BA-D584-B76F-C4B1-C044840A25E1}"/>
                  </a:ext>
                </a:extLst>
              </p:cNvPr>
              <p:cNvCxnSpPr>
                <a:cxnSpLocks/>
              </p:cNvCxnSpPr>
              <p:nvPr/>
            </p:nvCxnSpPr>
            <p:spPr>
              <a:xfrm flipV="1">
                <a:off x="9866489" y="4357682"/>
                <a:ext cx="1008670" cy="996132"/>
              </a:xfrm>
              <a:prstGeom prst="line">
                <a:avLst/>
              </a:prstGeom>
            </p:spPr>
            <p:style>
              <a:lnRef idx="2">
                <a:schemeClr val="dk1"/>
              </a:lnRef>
              <a:fillRef idx="0">
                <a:schemeClr val="dk1"/>
              </a:fillRef>
              <a:effectRef idx="1">
                <a:schemeClr val="dk1"/>
              </a:effectRef>
              <a:fontRef idx="minor">
                <a:schemeClr val="tx1"/>
              </a:fontRef>
            </p:style>
          </p:cxnSp>
          <p:cxnSp>
            <p:nvCxnSpPr>
              <p:cNvPr id="54" name="直線コネクタ 53">
                <a:extLst>
                  <a:ext uri="{FF2B5EF4-FFF2-40B4-BE49-F238E27FC236}">
                    <a16:creationId xmlns:a16="http://schemas.microsoft.com/office/drawing/2014/main" id="{1E28A5CF-EE23-1F63-7FAE-EEB99DE451CD}"/>
                  </a:ext>
                </a:extLst>
              </p:cNvPr>
              <p:cNvCxnSpPr>
                <a:cxnSpLocks/>
              </p:cNvCxnSpPr>
              <p:nvPr/>
            </p:nvCxnSpPr>
            <p:spPr>
              <a:xfrm>
                <a:off x="9866489" y="5357532"/>
                <a:ext cx="1060362" cy="886901"/>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55" name="正方形/長方形 54">
                    <a:extLst>
                      <a:ext uri="{FF2B5EF4-FFF2-40B4-BE49-F238E27FC236}">
                        <a16:creationId xmlns:a16="http://schemas.microsoft.com/office/drawing/2014/main" id="{C25B6C93-8803-2433-44B9-FD2153DF4784}"/>
                      </a:ext>
                    </a:extLst>
                  </p:cNvPr>
                  <p:cNvSpPr/>
                  <p:nvPr/>
                </p:nvSpPr>
                <p:spPr>
                  <a:xfrm>
                    <a:off x="7689183" y="4238497"/>
                    <a:ext cx="426077" cy="245602"/>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oMath>
                      </m:oMathPara>
                    </a14:m>
                    <a:endParaRPr/>
                  </a:p>
                </p:txBody>
              </p:sp>
            </mc:Choice>
            <mc:Fallback xmlns="">
              <p:sp>
                <p:nvSpPr>
                  <p:cNvPr id="60" name="正方形/長方形 59">
                    <a:extLst>
                      <a:ext uri="{FF2B5EF4-FFF2-40B4-BE49-F238E27FC236}">
                        <a16:creationId xmlns:a16="http://schemas.microsoft.com/office/drawing/2014/main" id="{DCB3B0D0-425A-A840-61B9-C3A0D2D4810C}"/>
                      </a:ext>
                    </a:extLst>
                  </p:cNvPr>
                  <p:cNvSpPr>
                    <a:spLocks noRot="1" noChangeAspect="1" noMove="1" noResize="1" noEditPoints="1" noAdjustHandles="1" noChangeArrowheads="1" noChangeShapeType="1" noTextEdit="1"/>
                  </p:cNvSpPr>
                  <p:nvPr/>
                </p:nvSpPr>
                <p:spPr>
                  <a:xfrm>
                    <a:off x="7689183" y="4238497"/>
                    <a:ext cx="426077" cy="245602"/>
                  </a:xfrm>
                  <a:prstGeom prst="rect">
                    <a:avLst/>
                  </a:prstGeom>
                  <a:blipFill>
                    <a:blip r:embed="rId5"/>
                    <a:stretch>
                      <a:fillRect t="-41463" r="-14706" b="-58537"/>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6" name="テキスト ボックス 55">
                    <a:extLst>
                      <a:ext uri="{FF2B5EF4-FFF2-40B4-BE49-F238E27FC236}">
                        <a16:creationId xmlns:a16="http://schemas.microsoft.com/office/drawing/2014/main" id="{C19F8A9F-69D3-4AA6-505F-D0C0647B18A2}"/>
                      </a:ext>
                    </a:extLst>
                  </p:cNvPr>
                  <p:cNvSpPr txBox="1"/>
                  <p:nvPr/>
                </p:nvSpPr>
                <p:spPr>
                  <a:xfrm>
                    <a:off x="6797361" y="4237260"/>
                    <a:ext cx="4064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1" name="テキスト ボックス 60">
                    <a:extLst>
                      <a:ext uri="{FF2B5EF4-FFF2-40B4-BE49-F238E27FC236}">
                        <a16:creationId xmlns:a16="http://schemas.microsoft.com/office/drawing/2014/main" id="{1E93C976-8D36-5CDF-5543-CED7A27E0BF8}"/>
                      </a:ext>
                    </a:extLst>
                  </p:cNvPr>
                  <p:cNvSpPr txBox="1">
                    <a:spLocks noRot="1" noChangeAspect="1" noMove="1" noResize="1" noEditPoints="1" noAdjustHandles="1" noChangeArrowheads="1" noChangeShapeType="1" noTextEdit="1"/>
                  </p:cNvSpPr>
                  <p:nvPr/>
                </p:nvSpPr>
                <p:spPr>
                  <a:xfrm>
                    <a:off x="6797361" y="4237260"/>
                    <a:ext cx="40640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7" name="正方形/長方形 56">
                    <a:extLst>
                      <a:ext uri="{FF2B5EF4-FFF2-40B4-BE49-F238E27FC236}">
                        <a16:creationId xmlns:a16="http://schemas.microsoft.com/office/drawing/2014/main" id="{68B3A305-4764-FCE5-D2F0-706C8701E485}"/>
                      </a:ext>
                    </a:extLst>
                  </p:cNvPr>
                  <p:cNvSpPr/>
                  <p:nvPr/>
                </p:nvSpPr>
                <p:spPr>
                  <a:xfrm>
                    <a:off x="7783090" y="6230232"/>
                    <a:ext cx="335165" cy="183851"/>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kumimoji="1" lang="en-US" altLang="ja-JP" i="1" dirty="0" smtClean="0">
                                  <a:latin typeface="Cambria Math" panose="02040503050406030204" pitchFamily="18" charset="0"/>
                                </a:rPr>
                              </m:ctrlPr>
                            </m:accPr>
                            <m:e>
                              <m:sSub>
                                <m:sSubPr>
                                  <m:ctrlPr>
                                    <a:rPr kumimoji="1" lang="en-US" altLang="ja-JP" i="1" dirty="0" smtClean="0">
                                      <a:latin typeface="Cambria Math" panose="02040503050406030204" pitchFamily="18" charset="0"/>
                                    </a:rPr>
                                  </m:ctrlPr>
                                </m:sSubPr>
                                <m:e>
                                  <m:r>
                                    <a:rPr kumimoji="1" lang="ja-JP" altLang="en-US" i="1" dirty="0" smtClean="0">
                                      <a:latin typeface="Cambria Math" panose="02040503050406030204" pitchFamily="18" charset="0"/>
                                    </a:rPr>
                                    <m:t>𝜈</m:t>
                                  </m:r>
                                </m:e>
                                <m:sub>
                                  <m:r>
                                    <a:rPr kumimoji="1" lang="en-US" altLang="ja-JP" b="0" i="1" dirty="0" smtClean="0">
                                      <a:latin typeface="Cambria Math" panose="02040503050406030204" pitchFamily="18" charset="0"/>
                                    </a:rPr>
                                    <m:t>𝑒</m:t>
                                  </m:r>
                                </m:sub>
                              </m:sSub>
                            </m:e>
                          </m:acc>
                        </m:oMath>
                      </m:oMathPara>
                    </a14:m>
                    <a:endParaRPr/>
                  </a:p>
                </p:txBody>
              </p:sp>
            </mc:Choice>
            <mc:Fallback xmlns="">
              <p:sp>
                <p:nvSpPr>
                  <p:cNvPr id="63" name="正方形/長方形 62">
                    <a:extLst>
                      <a:ext uri="{FF2B5EF4-FFF2-40B4-BE49-F238E27FC236}">
                        <a16:creationId xmlns:a16="http://schemas.microsoft.com/office/drawing/2014/main" id="{A53E6290-9302-EBC6-BBEB-D2038A22FCA8}"/>
                      </a:ext>
                    </a:extLst>
                  </p:cNvPr>
                  <p:cNvSpPr>
                    <a:spLocks noRot="1" noChangeAspect="1" noMove="1" noResize="1" noEditPoints="1" noAdjustHandles="1" noChangeArrowheads="1" noChangeShapeType="1" noTextEdit="1"/>
                  </p:cNvSpPr>
                  <p:nvPr/>
                </p:nvSpPr>
                <p:spPr>
                  <a:xfrm>
                    <a:off x="7783090" y="6230232"/>
                    <a:ext cx="335165" cy="183851"/>
                  </a:xfrm>
                  <a:prstGeom prst="rect">
                    <a:avLst/>
                  </a:prstGeom>
                  <a:blipFill>
                    <a:blip r:embed="rId7"/>
                    <a:stretch>
                      <a:fillRect l="-9259" t="-65625" r="-33333" b="-90625"/>
                    </a:stretch>
                  </a:blipFill>
                  <a:ln>
                    <a:solidFill>
                      <a:schemeClr val="bg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8" name="テキスト ボックス 57">
                    <a:extLst>
                      <a:ext uri="{FF2B5EF4-FFF2-40B4-BE49-F238E27FC236}">
                        <a16:creationId xmlns:a16="http://schemas.microsoft.com/office/drawing/2014/main" id="{A393478C-689F-7445-2463-73D04ACA16CA}"/>
                      </a:ext>
                    </a:extLst>
                  </p:cNvPr>
                  <p:cNvSpPr txBox="1"/>
                  <p:nvPr/>
                </p:nvSpPr>
                <p:spPr>
                  <a:xfrm>
                    <a:off x="8101474" y="4803582"/>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4" name="テキスト ボックス 63">
                    <a:extLst>
                      <a:ext uri="{FF2B5EF4-FFF2-40B4-BE49-F238E27FC236}">
                        <a16:creationId xmlns:a16="http://schemas.microsoft.com/office/drawing/2014/main" id="{D11F1259-546C-1485-4A12-A55423F588A2}"/>
                      </a:ext>
                    </a:extLst>
                  </p:cNvPr>
                  <p:cNvSpPr txBox="1">
                    <a:spLocks noRot="1" noChangeAspect="1" noMove="1" noResize="1" noEditPoints="1" noAdjustHandles="1" noChangeArrowheads="1" noChangeShapeType="1" noTextEdit="1"/>
                  </p:cNvSpPr>
                  <p:nvPr/>
                </p:nvSpPr>
                <p:spPr>
                  <a:xfrm>
                    <a:off x="8101474" y="4803582"/>
                    <a:ext cx="316089" cy="369332"/>
                  </a:xfrm>
                  <a:prstGeom prst="rect">
                    <a:avLst/>
                  </a:prstGeom>
                  <a:blipFill>
                    <a:blip r:embed="rId8"/>
                    <a:stretch>
                      <a:fillRect r="-625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BC6DDB96-3832-4F10-6810-31DE82FC5906}"/>
                      </a:ext>
                    </a:extLst>
                  </p:cNvPr>
                  <p:cNvSpPr txBox="1"/>
                  <p:nvPr/>
                </p:nvSpPr>
                <p:spPr>
                  <a:xfrm>
                    <a:off x="8070976" y="5588967"/>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𝑊</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65" name="テキスト ボックス 64">
                    <a:extLst>
                      <a:ext uri="{FF2B5EF4-FFF2-40B4-BE49-F238E27FC236}">
                        <a16:creationId xmlns:a16="http://schemas.microsoft.com/office/drawing/2014/main" id="{E6A85282-8E4A-3528-D567-AA3767B2A2E0}"/>
                      </a:ext>
                    </a:extLst>
                  </p:cNvPr>
                  <p:cNvSpPr txBox="1">
                    <a:spLocks noRot="1" noChangeAspect="1" noMove="1" noResize="1" noEditPoints="1" noAdjustHandles="1" noChangeArrowheads="1" noChangeShapeType="1" noTextEdit="1"/>
                  </p:cNvSpPr>
                  <p:nvPr/>
                </p:nvSpPr>
                <p:spPr>
                  <a:xfrm>
                    <a:off x="8070976" y="5588967"/>
                    <a:ext cx="316089" cy="369332"/>
                  </a:xfrm>
                  <a:prstGeom prst="rect">
                    <a:avLst/>
                  </a:prstGeom>
                  <a:blipFill>
                    <a:blip r:embed="rId9"/>
                    <a:stretch>
                      <a:fillRect r="-6875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37F8D88F-DD6B-EECF-EDCC-2405EE893D51}"/>
                      </a:ext>
                    </a:extLst>
                  </p:cNvPr>
                  <p:cNvSpPr txBox="1"/>
                  <p:nvPr/>
                </p:nvSpPr>
                <p:spPr>
                  <a:xfrm>
                    <a:off x="9057594" y="5016970"/>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66" name="テキスト ボックス 65">
                    <a:extLst>
                      <a:ext uri="{FF2B5EF4-FFF2-40B4-BE49-F238E27FC236}">
                        <a16:creationId xmlns:a16="http://schemas.microsoft.com/office/drawing/2014/main" id="{64338D90-3C87-A806-3CED-6EC969311C5A}"/>
                      </a:ext>
                    </a:extLst>
                  </p:cNvPr>
                  <p:cNvSpPr txBox="1">
                    <a:spLocks noRot="1" noChangeAspect="1" noMove="1" noResize="1" noEditPoints="1" noAdjustHandles="1" noChangeArrowheads="1" noChangeShapeType="1" noTextEdit="1"/>
                  </p:cNvSpPr>
                  <p:nvPr/>
                </p:nvSpPr>
                <p:spPr>
                  <a:xfrm>
                    <a:off x="9057594" y="5016970"/>
                    <a:ext cx="316089" cy="369332"/>
                  </a:xfrm>
                  <a:prstGeom prst="rect">
                    <a:avLst/>
                  </a:prstGeom>
                  <a:blipFill>
                    <a:blip r:embed="rId10"/>
                    <a:stretch>
                      <a:fillRect r="-163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C343703D-148B-55EA-9378-2345BEC03558}"/>
                      </a:ext>
                    </a:extLst>
                  </p:cNvPr>
                  <p:cNvSpPr txBox="1"/>
                  <p:nvPr/>
                </p:nvSpPr>
                <p:spPr>
                  <a:xfrm>
                    <a:off x="10127646" y="4271465"/>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m:oMathPara>
                    </a14:m>
                    <a:endParaRPr kumimoji="1" lang="ja-JP" altLang="en-US" dirty="0"/>
                  </a:p>
                </p:txBody>
              </p:sp>
            </mc:Choice>
            <mc:Fallback xmlns="">
              <p:sp>
                <p:nvSpPr>
                  <p:cNvPr id="67" name="テキスト ボックス 66">
                    <a:extLst>
                      <a:ext uri="{FF2B5EF4-FFF2-40B4-BE49-F238E27FC236}">
                        <a16:creationId xmlns:a16="http://schemas.microsoft.com/office/drawing/2014/main" id="{32888126-6A0A-ECD2-A6A7-E132C7D682DB}"/>
                      </a:ext>
                    </a:extLst>
                  </p:cNvPr>
                  <p:cNvSpPr txBox="1">
                    <a:spLocks noRot="1" noChangeAspect="1" noMove="1" noResize="1" noEditPoints="1" noAdjustHandles="1" noChangeArrowheads="1" noChangeShapeType="1" noTextEdit="1"/>
                  </p:cNvSpPr>
                  <p:nvPr/>
                </p:nvSpPr>
                <p:spPr>
                  <a:xfrm>
                    <a:off x="10127646" y="4271465"/>
                    <a:ext cx="316089" cy="369332"/>
                  </a:xfrm>
                  <a:prstGeom prst="rect">
                    <a:avLst/>
                  </a:prstGeom>
                  <a:blipFill>
                    <a:blip r:embed="rId11"/>
                    <a:stretch>
                      <a:fillRect r="-2083" b="-122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2" name="テキスト ボックス 61">
                    <a:extLst>
                      <a:ext uri="{FF2B5EF4-FFF2-40B4-BE49-F238E27FC236}">
                        <a16:creationId xmlns:a16="http://schemas.microsoft.com/office/drawing/2014/main" id="{79CE209D-43D7-ECFE-90EC-B9B8220A426F}"/>
                      </a:ext>
                    </a:extLst>
                  </p:cNvPr>
                  <p:cNvSpPr txBox="1"/>
                  <p:nvPr/>
                </p:nvSpPr>
                <p:spPr>
                  <a:xfrm>
                    <a:off x="10080581" y="5749659"/>
                    <a:ext cx="31608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panose="02040503050406030204" pitchFamily="18" charset="0"/>
                            </a:rPr>
                            <m:t>q</m:t>
                          </m:r>
                        </m:oMath>
                      </m:oMathPara>
                    </a14:m>
                    <a:endParaRPr kumimoji="1" lang="ja-JP" altLang="en-US" dirty="0"/>
                  </a:p>
                </p:txBody>
              </p:sp>
            </mc:Choice>
            <mc:Fallback xmlns="">
              <p:sp>
                <p:nvSpPr>
                  <p:cNvPr id="68" name="テキスト ボックス 67">
                    <a:extLst>
                      <a:ext uri="{FF2B5EF4-FFF2-40B4-BE49-F238E27FC236}">
                        <a16:creationId xmlns:a16="http://schemas.microsoft.com/office/drawing/2014/main" id="{AC92DFC4-24D7-4C54-01CB-D26E5523DA9F}"/>
                      </a:ext>
                    </a:extLst>
                  </p:cNvPr>
                  <p:cNvSpPr txBox="1">
                    <a:spLocks noRot="1" noChangeAspect="1" noMove="1" noResize="1" noEditPoints="1" noAdjustHandles="1" noChangeArrowheads="1" noChangeShapeType="1" noTextEdit="1"/>
                  </p:cNvSpPr>
                  <p:nvPr/>
                </p:nvSpPr>
                <p:spPr>
                  <a:xfrm>
                    <a:off x="10080581" y="5749659"/>
                    <a:ext cx="316089" cy="369332"/>
                  </a:xfrm>
                  <a:prstGeom prst="rect">
                    <a:avLst/>
                  </a:prstGeom>
                  <a:blipFill>
                    <a:blip r:embed="rId12"/>
                    <a:stretch>
                      <a:fillRect r="-2041" b="-12069"/>
                    </a:stretch>
                  </a:blipFill>
                </p:spPr>
                <p:txBody>
                  <a:bodyPr/>
                  <a:lstStyle/>
                  <a:p>
                    <a:r>
                      <a:rPr lang="ja-JP" altLang="en-US">
                        <a:noFill/>
                      </a:rPr>
                      <a:t> </a:t>
                    </a:r>
                  </a:p>
                </p:txBody>
              </p:sp>
            </mc:Fallback>
          </mc:AlternateContent>
        </p:grpSp>
      </p:grpSp>
    </p:spTree>
    <p:extLst>
      <p:ext uri="{BB962C8B-B14F-4D97-AF65-F5344CB8AC3E}">
        <p14:creationId xmlns:p14="http://schemas.microsoft.com/office/powerpoint/2010/main" val="4030913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B28637-73F9-0B39-CD5B-7170722C05D6}"/>
              </a:ext>
            </a:extLst>
          </p:cNvPr>
          <p:cNvSpPr>
            <a:spLocks noGrp="1"/>
          </p:cNvSpPr>
          <p:nvPr>
            <p:ph type="title"/>
          </p:nvPr>
        </p:nvSpPr>
        <p:spPr/>
        <p:txBody>
          <a:bodyPr/>
          <a:lstStyle/>
          <a:p>
            <a:r>
              <a:rPr kumimoji="1" lang="en-US" altLang="ja-JP" dirty="0"/>
              <a:t>Tau Tagging for Signal Recovery</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6B9D966F-FC3D-32A0-852A-DC595F9871D3}"/>
                  </a:ext>
                </a:extLst>
              </p:cNvPr>
              <p:cNvSpPr>
                <a:spLocks noGrp="1"/>
              </p:cNvSpPr>
              <p:nvPr>
                <p:ph idx="1"/>
              </p:nvPr>
            </p:nvSpPr>
            <p:spPr>
              <a:xfrm>
                <a:off x="231185" y="1540171"/>
                <a:ext cx="7596714" cy="5162188"/>
              </a:xfrm>
            </p:spPr>
            <p:txBody>
              <a:bodyPr>
                <a:noAutofit/>
              </a:bodyPr>
              <a:lstStyle/>
              <a:p>
                <a:pPr marL="0" indent="0">
                  <a:buNone/>
                </a:pPr>
                <a:r>
                  <a:rPr lang="ja-JP" altLang="en-US" dirty="0"/>
                  <a:t>信号事象の回収戦略</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𝐻</m:t>
                    </m:r>
                  </m:oMath>
                </a14:m>
                <a:r>
                  <a:rPr lang="ja-JP" altLang="en-US" dirty="0"/>
                  <a:t>解析</a:t>
                </a:r>
                <a:r>
                  <a:rPr lang="en-US" altLang="ja-JP" dirty="0"/>
                  <a:t>)</a:t>
                </a:r>
              </a:p>
              <a:p>
                <a:pPr marL="0" indent="0">
                  <a:buNone/>
                </a:pPr>
                <a:r>
                  <a:rPr kumimoji="1" lang="ja-JP" altLang="en-US" dirty="0"/>
                  <a:t>従来、</a:t>
                </a:r>
                <a:r>
                  <a:rPr lang="en-US" altLang="ja-JP" dirty="0"/>
                  <a:t> </a:t>
                </a:r>
                <a14:m>
                  <m:oMath xmlns:m="http://schemas.openxmlformats.org/officeDocument/2006/math">
                    <m:r>
                      <a:rPr lang="en-US" altLang="ja-JP" i="1" dirty="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b="0" i="1" dirty="0" smtClean="0">
                        <a:latin typeface="Cambria Math" panose="02040503050406030204" pitchFamily="18" charset="0"/>
                        <a:ea typeface="Cambria Math" panose="02040503050406030204" pitchFamily="18" charset="0"/>
                      </a:rPr>
                      <m:t>𝑞</m:t>
                    </m:r>
                    <m:acc>
                      <m:accPr>
                        <m:chr m:val="̅"/>
                        <m:ctrlPr>
                          <a:rPr lang="en-US" altLang="ja-JP" i="1" dirty="0">
                            <a:latin typeface="Cambria Math" panose="02040503050406030204" pitchFamily="18" charset="0"/>
                            <a:ea typeface="Cambria Math" panose="02040503050406030204" pitchFamily="18" charset="0"/>
                          </a:rPr>
                        </m:ctrlPr>
                      </m:accPr>
                      <m:e>
                        <m:r>
                          <a:rPr lang="en-US" altLang="ja-JP" b="0" i="1" dirty="0" smtClean="0">
                            <a:latin typeface="Cambria Math" panose="02040503050406030204" pitchFamily="18" charset="0"/>
                            <a:ea typeface="Cambria Math" panose="02040503050406030204" pitchFamily="18" charset="0"/>
                          </a:rPr>
                          <m:t>𝑞</m:t>
                        </m:r>
                      </m:e>
                    </m:acc>
                  </m:oMath>
                </a14:m>
                <a:r>
                  <a:rPr kumimoji="1" lang="ja-JP" altLang="en-US" dirty="0"/>
                  <a:t>探索のような精密測定において、タウ対チャンネルはニュートリノの欠損エネルギーに伴う反跳質量分解能の劣化を理由に、解析対象から除外されることが標準的であった。</a:t>
                </a:r>
                <a:endParaRPr kumimoji="1" lang="en-US" altLang="ja-JP" dirty="0"/>
              </a:p>
              <a:p>
                <a:r>
                  <a:rPr lang="ja-JP" altLang="en-US" dirty="0"/>
                  <a:t>アプローチ</a:t>
                </a:r>
                <a:r>
                  <a:rPr lang="en-US" altLang="ja-JP" dirty="0"/>
                  <a:t>: Tau Finder</a:t>
                </a:r>
                <a:r>
                  <a:rPr lang="ja-JP" altLang="en-US" dirty="0"/>
                  <a:t>を識別のレーダー</a:t>
                </a:r>
                <a:r>
                  <a:rPr lang="en-US" altLang="ja-JP" dirty="0"/>
                  <a:t>(Tagging)</a:t>
                </a:r>
                <a:r>
                  <a:rPr lang="ja-JP" altLang="en-US" dirty="0"/>
                  <a:t>として運用。</a:t>
                </a:r>
                <a:endParaRPr lang="en-US" altLang="ja-JP" dirty="0"/>
              </a:p>
              <a:p>
                <a:r>
                  <a:rPr kumimoji="1" lang="ja-JP" altLang="en-US" dirty="0"/>
                  <a:t>利点</a:t>
                </a:r>
                <a:r>
                  <a:rPr kumimoji="1" lang="en-US" altLang="ja-JP" dirty="0"/>
                  <a:t>: </a:t>
                </a:r>
                <a:r>
                  <a:rPr kumimoji="1" lang="ja-JP" altLang="en-US" dirty="0"/>
                  <a:t>これまで損失していた</a:t>
                </a:r>
                <a14:m>
                  <m:oMath xmlns:m="http://schemas.openxmlformats.org/officeDocument/2006/math">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lang="en-US" altLang="ja-JP" i="1">
                        <a:latin typeface="Cambria Math" panose="02040503050406030204" pitchFamily="18" charset="0"/>
                      </a:rPr>
                      <m:t>𝐻</m:t>
                    </m:r>
                  </m:oMath>
                </a14:m>
                <a:r>
                  <a:rPr kumimoji="1" lang="ja-JP" altLang="en-US" dirty="0"/>
                  <a:t>事象を直接同定し、</a:t>
                </a:r>
                <a:r>
                  <a:rPr lang="ja-JP" altLang="en-US" dirty="0"/>
                  <a:t>信号事象を回収</a:t>
                </a:r>
                <a:r>
                  <a:rPr lang="en-US" altLang="ja-JP" dirty="0"/>
                  <a:t>(Signal Recovery)</a:t>
                </a:r>
                <a:r>
                  <a:rPr lang="ja-JP" altLang="en-US" dirty="0"/>
                  <a:t>することで、</a:t>
                </a:r>
                <a:r>
                  <a:rPr kumimoji="1" lang="ja-JP" altLang="en-US" dirty="0"/>
                  <a:t>統計量を</a:t>
                </a:r>
                <a:r>
                  <a:rPr lang="ja-JP" altLang="en-US" dirty="0"/>
                  <a:t>最大化して</a:t>
                </a:r>
                <a:r>
                  <a:rPr kumimoji="1" lang="ja-JP" altLang="en-US" dirty="0"/>
                  <a:t>、全体の測定感度を向上させる。</a:t>
                </a:r>
              </a:p>
            </p:txBody>
          </p:sp>
        </mc:Choice>
        <mc:Fallback xmlns="">
          <p:sp>
            <p:nvSpPr>
              <p:cNvPr id="3" name="コンテンツ プレースホルダー 2">
                <a:extLst>
                  <a:ext uri="{FF2B5EF4-FFF2-40B4-BE49-F238E27FC236}">
                    <a16:creationId xmlns:a16="http://schemas.microsoft.com/office/drawing/2014/main" id="{6B9D966F-FC3D-32A0-852A-DC595F9871D3}"/>
                  </a:ext>
                </a:extLst>
              </p:cNvPr>
              <p:cNvSpPr>
                <a:spLocks noGrp="1" noRot="1" noChangeAspect="1" noMove="1" noResize="1" noEditPoints="1" noAdjustHandles="1" noChangeArrowheads="1" noChangeShapeType="1" noTextEdit="1"/>
              </p:cNvSpPr>
              <p:nvPr>
                <p:ph idx="1"/>
              </p:nvPr>
            </p:nvSpPr>
            <p:spPr>
              <a:xfrm>
                <a:off x="231185" y="1540171"/>
                <a:ext cx="7596714" cy="5162188"/>
              </a:xfrm>
              <a:blipFill>
                <a:blip r:embed="rId2"/>
                <a:stretch>
                  <a:fillRect l="-1685" t="-2009" r="-6260" b="-200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A8280A76-CC02-5A93-624C-961B296E402A}"/>
                  </a:ext>
                </a:extLst>
              </p:cNvPr>
              <p:cNvSpPr txBox="1"/>
              <p:nvPr/>
            </p:nvSpPr>
            <p:spPr>
              <a:xfrm>
                <a:off x="5348624" y="1619322"/>
                <a:ext cx="244365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r>
                        <a:rPr lang="en-US" altLang="ja-JP" i="1" dirty="0">
                          <a:latin typeface="Cambria Math" panose="02040503050406030204" pitchFamily="18" charset="0"/>
                          <a:ea typeface="Cambria Math" panose="02040503050406030204" pitchFamily="18" charset="0"/>
                        </a:rPr>
                        <m:t>→</m:t>
                      </m:r>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ja-JP" altLang="en-US" i="1">
                              <a:latin typeface="Cambria Math" panose="02040503050406030204" pitchFamily="18" charset="0"/>
                            </a:rPr>
                            <m:t>𝜏</m:t>
                          </m:r>
                        </m:e>
                        <m:sup>
                          <m:r>
                            <a:rPr lang="en-US" altLang="ja-JP" i="1">
                              <a:latin typeface="Cambria Math" panose="02040503050406030204" pitchFamily="18" charset="0"/>
                            </a:rPr>
                            <m:t>−</m:t>
                          </m:r>
                        </m:sup>
                      </m:sSup>
                      <m:r>
                        <a:rPr kumimoji="1" lang="en-US" altLang="ja-JP" b="0" i="1" smtClean="0">
                          <a:latin typeface="Cambria Math" panose="02040503050406030204" pitchFamily="18" charset="0"/>
                        </a:rPr>
                        <m:t>&amp; </m:t>
                      </m:r>
                      <m:r>
                        <a:rPr kumimoji="1" lang="en-US" altLang="ja-JP" b="0" i="1" smtClean="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m:oMathPara>
                </a14:m>
                <a:endParaRPr kumimoji="1" lang="ja-JP" altLang="en-US" dirty="0"/>
              </a:p>
            </p:txBody>
          </p:sp>
        </mc:Choice>
        <mc:Fallback xmlns="">
          <p:sp>
            <p:nvSpPr>
              <p:cNvPr id="4" name="テキスト ボックス 3">
                <a:extLst>
                  <a:ext uri="{FF2B5EF4-FFF2-40B4-BE49-F238E27FC236}">
                    <a16:creationId xmlns:a16="http://schemas.microsoft.com/office/drawing/2014/main" id="{A8280A76-CC02-5A93-624C-961B296E402A}"/>
                  </a:ext>
                </a:extLst>
              </p:cNvPr>
              <p:cNvSpPr txBox="1">
                <a:spLocks noRot="1" noChangeAspect="1" noMove="1" noResize="1" noEditPoints="1" noAdjustHandles="1" noChangeArrowheads="1" noChangeShapeType="1" noTextEdit="1"/>
              </p:cNvSpPr>
              <p:nvPr/>
            </p:nvSpPr>
            <p:spPr>
              <a:xfrm>
                <a:off x="5348624" y="1619322"/>
                <a:ext cx="2443655" cy="369332"/>
              </a:xfrm>
              <a:prstGeom prst="rect">
                <a:avLst/>
              </a:prstGeom>
              <a:blipFill>
                <a:blip r:embed="rId3"/>
                <a:stretch>
                  <a:fillRect r="-3491"/>
                </a:stretch>
              </a:blipFill>
            </p:spPr>
            <p:txBody>
              <a:bodyPr/>
              <a:lstStyle/>
              <a:p>
                <a:r>
                  <a:rPr lang="ja-JP" altLang="en-US">
                    <a:noFill/>
                  </a:rPr>
                  <a:t> </a:t>
                </a:r>
              </a:p>
            </p:txBody>
          </p:sp>
        </mc:Fallback>
      </mc:AlternateContent>
      <p:grpSp>
        <p:nvGrpSpPr>
          <p:cNvPr id="5" name="グループ化 4">
            <a:extLst>
              <a:ext uri="{FF2B5EF4-FFF2-40B4-BE49-F238E27FC236}">
                <a16:creationId xmlns:a16="http://schemas.microsoft.com/office/drawing/2014/main" id="{A05A53D2-4622-7EFB-1435-4C0DD3022986}"/>
              </a:ext>
            </a:extLst>
          </p:cNvPr>
          <p:cNvGrpSpPr/>
          <p:nvPr/>
        </p:nvGrpSpPr>
        <p:grpSpPr>
          <a:xfrm>
            <a:off x="8015599" y="2369360"/>
            <a:ext cx="3795903" cy="2229019"/>
            <a:chOff x="1770186" y="4289166"/>
            <a:chExt cx="3795903" cy="2229019"/>
          </a:xfrm>
        </p:grpSpPr>
        <p:sp>
          <p:nvSpPr>
            <p:cNvPr id="6" name="二等辺三角形 5">
              <a:extLst>
                <a:ext uri="{FF2B5EF4-FFF2-40B4-BE49-F238E27FC236}">
                  <a16:creationId xmlns:a16="http://schemas.microsoft.com/office/drawing/2014/main" id="{98DB87DF-83D0-30BF-DFA3-270CE9CDCC38}"/>
                </a:ext>
              </a:extLst>
            </p:cNvPr>
            <p:cNvSpPr/>
            <p:nvPr/>
          </p:nvSpPr>
          <p:spPr>
            <a:xfrm rot="17932937">
              <a:off x="4848375" y="5072491"/>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A1484222-D426-0912-36EA-57BE05F8D715}"/>
                </a:ext>
              </a:extLst>
            </p:cNvPr>
            <p:cNvSpPr/>
            <p:nvPr/>
          </p:nvSpPr>
          <p:spPr>
            <a:xfrm rot="13268211">
              <a:off x="4767656" y="4752765"/>
              <a:ext cx="215823" cy="92878"/>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フリーフォーム: 図形 7">
              <a:extLst>
                <a:ext uri="{FF2B5EF4-FFF2-40B4-BE49-F238E27FC236}">
                  <a16:creationId xmlns:a16="http://schemas.microsoft.com/office/drawing/2014/main" id="{132BC372-4691-BB26-4B1E-894E4CFD969B}"/>
                </a:ext>
              </a:extLst>
            </p:cNvPr>
            <p:cNvSpPr/>
            <p:nvPr/>
          </p:nvSpPr>
          <p:spPr>
            <a:xfrm rot="10800000" flipV="1">
              <a:off x="2763302" y="5307145"/>
              <a:ext cx="1354667" cy="479446"/>
            </a:xfrm>
            <a:custGeom>
              <a:avLst/>
              <a:gdLst>
                <a:gd name="csX0" fmla="*/ 0 w 1354667"/>
                <a:gd name="csY0" fmla="*/ 214496 h 388632"/>
                <a:gd name="csX1" fmla="*/ 101600 w 1354667"/>
                <a:gd name="csY1" fmla="*/ 22585 h 388632"/>
                <a:gd name="csX2" fmla="*/ 237067 w 1354667"/>
                <a:gd name="csY2" fmla="*/ 383829 h 388632"/>
                <a:gd name="csX3" fmla="*/ 361244 w 1354667"/>
                <a:gd name="csY3" fmla="*/ 11296 h 388632"/>
                <a:gd name="csX4" fmla="*/ 485422 w 1354667"/>
                <a:gd name="csY4" fmla="*/ 383829 h 388632"/>
                <a:gd name="csX5" fmla="*/ 587022 w 1354667"/>
                <a:gd name="csY5" fmla="*/ 11296 h 388632"/>
                <a:gd name="csX6" fmla="*/ 688622 w 1354667"/>
                <a:gd name="csY6" fmla="*/ 361252 h 388632"/>
                <a:gd name="csX7" fmla="*/ 767644 w 1354667"/>
                <a:gd name="csY7" fmla="*/ 11296 h 388632"/>
                <a:gd name="csX8" fmla="*/ 857956 w 1354667"/>
                <a:gd name="csY8" fmla="*/ 383829 h 388632"/>
                <a:gd name="csX9" fmla="*/ 914400 w 1354667"/>
                <a:gd name="csY9" fmla="*/ 11296 h 388632"/>
                <a:gd name="csX10" fmla="*/ 1016000 w 1354667"/>
                <a:gd name="csY10" fmla="*/ 372540 h 388632"/>
                <a:gd name="csX11" fmla="*/ 1072444 w 1354667"/>
                <a:gd name="csY11" fmla="*/ 11296 h 388632"/>
                <a:gd name="csX12" fmla="*/ 1151467 w 1354667"/>
                <a:gd name="csY12" fmla="*/ 372540 h 388632"/>
                <a:gd name="csX13" fmla="*/ 1207911 w 1354667"/>
                <a:gd name="csY13" fmla="*/ 7 h 388632"/>
                <a:gd name="csX14" fmla="*/ 1298222 w 1354667"/>
                <a:gd name="csY14" fmla="*/ 383829 h 388632"/>
                <a:gd name="csX15" fmla="*/ 1354667 w 1354667"/>
                <a:gd name="csY15" fmla="*/ 180629 h 38863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1354667" h="388632">
                  <a:moveTo>
                    <a:pt x="0" y="214496"/>
                  </a:moveTo>
                  <a:cubicBezTo>
                    <a:pt x="31044" y="104429"/>
                    <a:pt x="62089" y="-5637"/>
                    <a:pt x="101600" y="22585"/>
                  </a:cubicBezTo>
                  <a:cubicBezTo>
                    <a:pt x="141111" y="50807"/>
                    <a:pt x="193793" y="385710"/>
                    <a:pt x="237067" y="383829"/>
                  </a:cubicBezTo>
                  <a:cubicBezTo>
                    <a:pt x="280341" y="381948"/>
                    <a:pt x="319852" y="11296"/>
                    <a:pt x="361244" y="11296"/>
                  </a:cubicBezTo>
                  <a:cubicBezTo>
                    <a:pt x="402636" y="11296"/>
                    <a:pt x="447792" y="383829"/>
                    <a:pt x="485422" y="383829"/>
                  </a:cubicBezTo>
                  <a:cubicBezTo>
                    <a:pt x="523052" y="383829"/>
                    <a:pt x="553155" y="15059"/>
                    <a:pt x="587022" y="11296"/>
                  </a:cubicBezTo>
                  <a:cubicBezTo>
                    <a:pt x="620889" y="7533"/>
                    <a:pt x="658518" y="361252"/>
                    <a:pt x="688622" y="361252"/>
                  </a:cubicBezTo>
                  <a:cubicBezTo>
                    <a:pt x="718726" y="361252"/>
                    <a:pt x="739422" y="7533"/>
                    <a:pt x="767644" y="11296"/>
                  </a:cubicBezTo>
                  <a:cubicBezTo>
                    <a:pt x="795866" y="15059"/>
                    <a:pt x="833497" y="383829"/>
                    <a:pt x="857956" y="383829"/>
                  </a:cubicBezTo>
                  <a:cubicBezTo>
                    <a:pt x="882415" y="383829"/>
                    <a:pt x="888059" y="13177"/>
                    <a:pt x="914400" y="11296"/>
                  </a:cubicBezTo>
                  <a:cubicBezTo>
                    <a:pt x="940741" y="9415"/>
                    <a:pt x="989659" y="372540"/>
                    <a:pt x="1016000" y="372540"/>
                  </a:cubicBezTo>
                  <a:cubicBezTo>
                    <a:pt x="1042341" y="372540"/>
                    <a:pt x="1049866" y="11296"/>
                    <a:pt x="1072444" y="11296"/>
                  </a:cubicBezTo>
                  <a:cubicBezTo>
                    <a:pt x="1095022" y="11296"/>
                    <a:pt x="1128889" y="374422"/>
                    <a:pt x="1151467" y="372540"/>
                  </a:cubicBezTo>
                  <a:cubicBezTo>
                    <a:pt x="1174045" y="370659"/>
                    <a:pt x="1183452" y="-1874"/>
                    <a:pt x="1207911" y="7"/>
                  </a:cubicBezTo>
                  <a:cubicBezTo>
                    <a:pt x="1232370" y="1888"/>
                    <a:pt x="1273763" y="353725"/>
                    <a:pt x="1298222" y="383829"/>
                  </a:cubicBezTo>
                  <a:cubicBezTo>
                    <a:pt x="1322681" y="413933"/>
                    <a:pt x="1338674" y="297281"/>
                    <a:pt x="1354667" y="180629"/>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ED16B7CF-0F76-6FE0-80C2-ED269DC065D6}"/>
                    </a:ext>
                  </a:extLst>
                </p:cNvPr>
                <p:cNvSpPr txBox="1"/>
                <p:nvPr/>
              </p:nvSpPr>
              <p:spPr>
                <a:xfrm>
                  <a:off x="1770186" y="4890079"/>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1" name="テキスト ボックス 30">
                  <a:extLst>
                    <a:ext uri="{FF2B5EF4-FFF2-40B4-BE49-F238E27FC236}">
                      <a16:creationId xmlns:a16="http://schemas.microsoft.com/office/drawing/2014/main" id="{7A7BFF86-BE53-B49F-9B5F-EEA1C8A7EAEB}"/>
                    </a:ext>
                  </a:extLst>
                </p:cNvPr>
                <p:cNvSpPr txBox="1">
                  <a:spLocks noRot="1" noChangeAspect="1" noMove="1" noResize="1" noEditPoints="1" noAdjustHandles="1" noChangeArrowheads="1" noChangeShapeType="1" noTextEdit="1"/>
                </p:cNvSpPr>
                <p:nvPr/>
              </p:nvSpPr>
              <p:spPr>
                <a:xfrm>
                  <a:off x="1770186" y="4890079"/>
                  <a:ext cx="462844" cy="3693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FE7E8F90-FDAF-2F17-EA75-5EDE4C62EE36}"/>
                    </a:ext>
                  </a:extLst>
                </p:cNvPr>
                <p:cNvSpPr txBox="1"/>
                <p:nvPr/>
              </p:nvSpPr>
              <p:spPr>
                <a:xfrm>
                  <a:off x="1778250" y="571855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2" name="テキスト ボックス 31">
                  <a:extLst>
                    <a:ext uri="{FF2B5EF4-FFF2-40B4-BE49-F238E27FC236}">
                      <a16:creationId xmlns:a16="http://schemas.microsoft.com/office/drawing/2014/main" id="{1B9D8BD0-1AFD-453B-0BAC-1E0440C63C2C}"/>
                    </a:ext>
                  </a:extLst>
                </p:cNvPr>
                <p:cNvSpPr txBox="1">
                  <a:spLocks noRot="1" noChangeAspect="1" noMove="1" noResize="1" noEditPoints="1" noAdjustHandles="1" noChangeArrowheads="1" noChangeShapeType="1" noTextEdit="1"/>
                </p:cNvSpPr>
                <p:nvPr/>
              </p:nvSpPr>
              <p:spPr>
                <a:xfrm>
                  <a:off x="1778250" y="5718555"/>
                  <a:ext cx="462844"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84461E15-698F-B331-B391-566AC13EF5BD}"/>
                    </a:ext>
                  </a:extLst>
                </p:cNvPr>
                <p:cNvSpPr txBox="1"/>
                <p:nvPr/>
              </p:nvSpPr>
              <p:spPr>
                <a:xfrm>
                  <a:off x="3125283" y="4985587"/>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𝑍</m:t>
                            </m:r>
                          </m:e>
                          <m:sup>
                            <m:r>
                              <a:rPr kumimoji="1" lang="en-US" altLang="ja-JP" b="0" i="1" smtClean="0">
                                <a:latin typeface="Cambria Math" panose="02040503050406030204" pitchFamily="18" charset="0"/>
                              </a:rPr>
                              <m:t>∗</m:t>
                            </m:r>
                          </m:sup>
                        </m:sSup>
                      </m:oMath>
                    </m:oMathPara>
                  </a14:m>
                  <a:endParaRPr kumimoji="1" lang="ja-JP" altLang="en-US" dirty="0"/>
                </a:p>
              </p:txBody>
            </p:sp>
          </mc:Choice>
          <mc:Fallback xmlns="">
            <p:sp>
              <p:nvSpPr>
                <p:cNvPr id="33" name="テキスト ボックス 32">
                  <a:extLst>
                    <a:ext uri="{FF2B5EF4-FFF2-40B4-BE49-F238E27FC236}">
                      <a16:creationId xmlns:a16="http://schemas.microsoft.com/office/drawing/2014/main" id="{1695C841-1551-BA39-8588-881D6D2C1290}"/>
                    </a:ext>
                  </a:extLst>
                </p:cNvPr>
                <p:cNvSpPr txBox="1">
                  <a:spLocks noRot="1" noChangeAspect="1" noMove="1" noResize="1" noEditPoints="1" noAdjustHandles="1" noChangeArrowheads="1" noChangeShapeType="1" noTextEdit="1"/>
                </p:cNvSpPr>
                <p:nvPr/>
              </p:nvSpPr>
              <p:spPr>
                <a:xfrm>
                  <a:off x="3125283" y="4985587"/>
                  <a:ext cx="462844"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308AAEC4-09D6-31E5-644A-D888EF83BD74}"/>
                    </a:ext>
                  </a:extLst>
                </p:cNvPr>
                <p:cNvSpPr txBox="1"/>
                <p:nvPr/>
              </p:nvSpPr>
              <p:spPr>
                <a:xfrm>
                  <a:off x="4113894" y="4955670"/>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𝐻</m:t>
                        </m:r>
                      </m:oMath>
                    </m:oMathPara>
                  </a14:m>
                  <a:endParaRPr kumimoji="1" lang="ja-JP" altLang="en-US" dirty="0"/>
                </a:p>
              </p:txBody>
            </p:sp>
          </mc:Choice>
          <mc:Fallback xmlns="">
            <p:sp>
              <p:nvSpPr>
                <p:cNvPr id="34" name="テキスト ボックス 33">
                  <a:extLst>
                    <a:ext uri="{FF2B5EF4-FFF2-40B4-BE49-F238E27FC236}">
                      <a16:creationId xmlns:a16="http://schemas.microsoft.com/office/drawing/2014/main" id="{93E48BB3-478A-5B55-E763-896F79563488}"/>
                    </a:ext>
                  </a:extLst>
                </p:cNvPr>
                <p:cNvSpPr txBox="1">
                  <a:spLocks noRot="1" noChangeAspect="1" noMove="1" noResize="1" noEditPoints="1" noAdjustHandles="1" noChangeArrowheads="1" noChangeShapeType="1" noTextEdit="1"/>
                </p:cNvSpPr>
                <p:nvPr/>
              </p:nvSpPr>
              <p:spPr>
                <a:xfrm>
                  <a:off x="4113894" y="4955670"/>
                  <a:ext cx="462844" cy="369332"/>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5C8C6690-00E0-863C-470F-FB8315999319}"/>
                    </a:ext>
                  </a:extLst>
                </p:cNvPr>
                <p:cNvSpPr txBox="1"/>
                <p:nvPr/>
              </p:nvSpPr>
              <p:spPr>
                <a:xfrm>
                  <a:off x="4968514" y="4289166"/>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ja-JP" altLang="en-US" i="1" smtClean="0">
                                <a:latin typeface="Cambria Math" panose="02040503050406030204" pitchFamily="18" charset="0"/>
                              </a:rPr>
                            </m:ctrlPr>
                          </m:accPr>
                          <m:e>
                            <m:r>
                              <a:rPr lang="en-US" altLang="ja-JP" b="0" i="1" smtClean="0">
                                <a:latin typeface="Cambria Math" panose="02040503050406030204" pitchFamily="18" charset="0"/>
                              </a:rPr>
                              <m:t>𝑠</m:t>
                            </m:r>
                          </m:e>
                        </m:acc>
                      </m:oMath>
                    </m:oMathPara>
                  </a14:m>
                  <a:endParaRPr kumimoji="1" lang="ja-JP" altLang="en-US" dirty="0"/>
                </a:p>
              </p:txBody>
            </p:sp>
          </mc:Choice>
          <mc:Fallback xmlns="">
            <p:sp>
              <p:nvSpPr>
                <p:cNvPr id="13" name="テキスト ボックス 12">
                  <a:extLst>
                    <a:ext uri="{FF2B5EF4-FFF2-40B4-BE49-F238E27FC236}">
                      <a16:creationId xmlns:a16="http://schemas.microsoft.com/office/drawing/2014/main" id="{5C8C6690-00E0-863C-470F-FB8315999319}"/>
                    </a:ext>
                  </a:extLst>
                </p:cNvPr>
                <p:cNvSpPr txBox="1">
                  <a:spLocks noRot="1" noChangeAspect="1" noMove="1" noResize="1" noEditPoints="1" noAdjustHandles="1" noChangeArrowheads="1" noChangeShapeType="1" noTextEdit="1"/>
                </p:cNvSpPr>
                <p:nvPr/>
              </p:nvSpPr>
              <p:spPr>
                <a:xfrm>
                  <a:off x="4968514" y="4289166"/>
                  <a:ext cx="462844" cy="369332"/>
                </a:xfrm>
                <a:prstGeom prst="rect">
                  <a:avLst/>
                </a:prstGeom>
                <a:blipFill>
                  <a:blip r:embed="rId8"/>
                  <a:stretch>
                    <a:fillRect r="-29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A5901446-563A-A105-404B-BC57E4989241}"/>
                    </a:ext>
                  </a:extLst>
                </p:cNvPr>
                <p:cNvSpPr txBox="1"/>
                <p:nvPr/>
              </p:nvSpPr>
              <p:spPr>
                <a:xfrm>
                  <a:off x="5096028" y="5064598"/>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𝑠</m:t>
                        </m:r>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A5901446-563A-A105-404B-BC57E4989241}"/>
                    </a:ext>
                  </a:extLst>
                </p:cNvPr>
                <p:cNvSpPr txBox="1">
                  <a:spLocks noRot="1" noChangeAspect="1" noMove="1" noResize="1" noEditPoints="1" noAdjustHandles="1" noChangeArrowheads="1" noChangeShapeType="1" noTextEdit="1"/>
                </p:cNvSpPr>
                <p:nvPr/>
              </p:nvSpPr>
              <p:spPr>
                <a:xfrm>
                  <a:off x="5096028" y="5064598"/>
                  <a:ext cx="462844" cy="369332"/>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17E743CB-7A95-A398-1592-CCF6C18FF8E4}"/>
                    </a:ext>
                  </a:extLst>
                </p:cNvPr>
                <p:cNvSpPr txBox="1"/>
                <p:nvPr/>
              </p:nvSpPr>
              <p:spPr>
                <a:xfrm>
                  <a:off x="5103245" y="5519752"/>
                  <a:ext cx="462844"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a:p>
                  <a:endParaRPr kumimoji="1" lang="ja-JP" altLang="en-US" dirty="0"/>
                </a:p>
              </p:txBody>
            </p:sp>
          </mc:Choice>
          <mc:Fallback xmlns="">
            <p:sp>
              <p:nvSpPr>
                <p:cNvPr id="37" name="テキスト ボックス 36">
                  <a:extLst>
                    <a:ext uri="{FF2B5EF4-FFF2-40B4-BE49-F238E27FC236}">
                      <a16:creationId xmlns:a16="http://schemas.microsoft.com/office/drawing/2014/main" id="{5644B6E3-DE2A-196C-CDA0-039EF52371AB}"/>
                    </a:ext>
                  </a:extLst>
                </p:cNvPr>
                <p:cNvSpPr txBox="1">
                  <a:spLocks noRot="1" noChangeAspect="1" noMove="1" noResize="1" noEditPoints="1" noAdjustHandles="1" noChangeArrowheads="1" noChangeShapeType="1" noTextEdit="1"/>
                </p:cNvSpPr>
                <p:nvPr/>
              </p:nvSpPr>
              <p:spPr>
                <a:xfrm>
                  <a:off x="5103245" y="5519752"/>
                  <a:ext cx="462844" cy="646331"/>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60947F00-21C0-BB50-779C-A7525F4EFF8D}"/>
                    </a:ext>
                  </a:extLst>
                </p:cNvPr>
                <p:cNvSpPr txBox="1"/>
                <p:nvPr/>
              </p:nvSpPr>
              <p:spPr>
                <a:xfrm>
                  <a:off x="3954518" y="5856405"/>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𝑍</m:t>
                        </m:r>
                      </m:oMath>
                    </m:oMathPara>
                  </a14:m>
                  <a:endParaRPr kumimoji="1" lang="ja-JP" altLang="en-US" dirty="0"/>
                </a:p>
              </p:txBody>
            </p:sp>
          </mc:Choice>
          <mc:Fallback xmlns="">
            <p:sp>
              <p:nvSpPr>
                <p:cNvPr id="38" name="テキスト ボックス 37">
                  <a:extLst>
                    <a:ext uri="{FF2B5EF4-FFF2-40B4-BE49-F238E27FC236}">
                      <a16:creationId xmlns:a16="http://schemas.microsoft.com/office/drawing/2014/main" id="{2DDB56CA-1FEA-1575-A34B-C6F4664C029C}"/>
                    </a:ext>
                  </a:extLst>
                </p:cNvPr>
                <p:cNvSpPr txBox="1">
                  <a:spLocks noRot="1" noChangeAspect="1" noMove="1" noResize="1" noEditPoints="1" noAdjustHandles="1" noChangeArrowheads="1" noChangeShapeType="1" noTextEdit="1"/>
                </p:cNvSpPr>
                <p:nvPr/>
              </p:nvSpPr>
              <p:spPr>
                <a:xfrm>
                  <a:off x="3954518" y="5856405"/>
                  <a:ext cx="462844"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C66E9F3B-3835-8C24-C501-5CC04C4CC17B}"/>
                    </a:ext>
                  </a:extLst>
                </p:cNvPr>
                <p:cNvSpPr txBox="1"/>
                <p:nvPr/>
              </p:nvSpPr>
              <p:spPr>
                <a:xfrm>
                  <a:off x="5103245" y="6148853"/>
                  <a:ext cx="46284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i="1" dirty="0">
                                <a:latin typeface="Cambria Math" panose="02040503050406030204" pitchFamily="18" charset="0"/>
                              </a:rPr>
                            </m:ctrlPr>
                          </m:sSupPr>
                          <m:e>
                            <m:r>
                              <a:rPr lang="ja-JP" altLang="en-US" i="1" dirty="0">
                                <a:latin typeface="Cambria Math" panose="02040503050406030204" pitchFamily="18" charset="0"/>
                              </a:rPr>
                              <m:t>𝜏</m:t>
                            </m:r>
                          </m:e>
                          <m:sup>
                            <m:r>
                              <a:rPr lang="en-US" altLang="ja-JP" i="1" dirty="0">
                                <a:latin typeface="Cambria Math" panose="02040503050406030204" pitchFamily="18" charset="0"/>
                              </a:rPr>
                              <m:t>−</m:t>
                            </m:r>
                          </m:sup>
                        </m:sSup>
                      </m:oMath>
                    </m:oMathPara>
                  </a14:m>
                  <a:endParaRPr lang="en-US" altLang="ja-JP" dirty="0"/>
                </a:p>
              </p:txBody>
            </p:sp>
          </mc:Choice>
          <mc:Fallback xmlns="">
            <p:sp>
              <p:nvSpPr>
                <p:cNvPr id="39" name="テキスト ボックス 38">
                  <a:extLst>
                    <a:ext uri="{FF2B5EF4-FFF2-40B4-BE49-F238E27FC236}">
                      <a16:creationId xmlns:a16="http://schemas.microsoft.com/office/drawing/2014/main" id="{9D3F7EC9-8E11-30B8-DE41-FBCCC6CC3377}"/>
                    </a:ext>
                  </a:extLst>
                </p:cNvPr>
                <p:cNvSpPr txBox="1">
                  <a:spLocks noRot="1" noChangeAspect="1" noMove="1" noResize="1" noEditPoints="1" noAdjustHandles="1" noChangeArrowheads="1" noChangeShapeType="1" noTextEdit="1"/>
                </p:cNvSpPr>
                <p:nvPr/>
              </p:nvSpPr>
              <p:spPr>
                <a:xfrm>
                  <a:off x="5103245" y="6148853"/>
                  <a:ext cx="462844" cy="369332"/>
                </a:xfrm>
                <a:prstGeom prst="rect">
                  <a:avLst/>
                </a:prstGeom>
                <a:blipFill>
                  <a:blip r:embed="rId12"/>
                  <a:stretch>
                    <a:fillRect/>
                  </a:stretch>
                </a:blipFill>
              </p:spPr>
              <p:txBody>
                <a:bodyPr/>
                <a:lstStyle/>
                <a:p>
                  <a:r>
                    <a:rPr lang="ja-JP" altLang="en-US">
                      <a:noFill/>
                    </a:rPr>
                    <a:t> </a:t>
                  </a:r>
                </a:p>
              </p:txBody>
            </p:sp>
          </mc:Fallback>
        </mc:AlternateContent>
        <p:cxnSp>
          <p:nvCxnSpPr>
            <p:cNvPr id="18" name="直線コネクタ 17">
              <a:extLst>
                <a:ext uri="{FF2B5EF4-FFF2-40B4-BE49-F238E27FC236}">
                  <a16:creationId xmlns:a16="http://schemas.microsoft.com/office/drawing/2014/main" id="{012446E2-A130-DF75-5F37-E351E13487E3}"/>
                </a:ext>
              </a:extLst>
            </p:cNvPr>
            <p:cNvCxnSpPr>
              <a:cxnSpLocks/>
              <a:endCxn id="8" idx="15"/>
            </p:cNvCxnSpPr>
            <p:nvPr/>
          </p:nvCxnSpPr>
          <p:spPr>
            <a:xfrm>
              <a:off x="2158408" y="5048066"/>
              <a:ext cx="604894" cy="481917"/>
            </a:xfrm>
            <a:prstGeom prst="line">
              <a:avLst/>
            </a:prstGeom>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22A4EA1F-27FE-57BD-2880-42193D875DF4}"/>
                </a:ext>
              </a:extLst>
            </p:cNvPr>
            <p:cNvCxnSpPr>
              <a:cxnSpLocks/>
            </p:cNvCxnSpPr>
            <p:nvPr/>
          </p:nvCxnSpPr>
          <p:spPr>
            <a:xfrm flipH="1">
              <a:off x="2123114" y="5516641"/>
              <a:ext cx="640187" cy="471047"/>
            </a:xfrm>
            <a:prstGeom prst="line">
              <a:avLst/>
            </a:prstGeom>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7D8E1635-7554-1470-294B-972D9AD47779}"/>
                </a:ext>
              </a:extLst>
            </p:cNvPr>
            <p:cNvCxnSpPr/>
            <p:nvPr/>
          </p:nvCxnSpPr>
          <p:spPr>
            <a:xfrm flipV="1">
              <a:off x="4129496" y="5458694"/>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1" name="直線コネクタ 20">
              <a:extLst>
                <a:ext uri="{FF2B5EF4-FFF2-40B4-BE49-F238E27FC236}">
                  <a16:creationId xmlns:a16="http://schemas.microsoft.com/office/drawing/2014/main" id="{8473BCC9-2DD9-4D10-9A55-4172CAA4C991}"/>
                </a:ext>
              </a:extLst>
            </p:cNvPr>
            <p:cNvCxnSpPr>
              <a:cxnSpLocks/>
            </p:cNvCxnSpPr>
            <p:nvPr/>
          </p:nvCxnSpPr>
          <p:spPr>
            <a:xfrm flipH="1">
              <a:off x="4287916" y="5297761"/>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2" name="直線コネクタ 21">
              <a:extLst>
                <a:ext uri="{FF2B5EF4-FFF2-40B4-BE49-F238E27FC236}">
                  <a16:creationId xmlns:a16="http://schemas.microsoft.com/office/drawing/2014/main" id="{6C0CA209-8DC6-4E76-F9DA-92F2758B0631}"/>
                </a:ext>
              </a:extLst>
            </p:cNvPr>
            <p:cNvCxnSpPr/>
            <p:nvPr/>
          </p:nvCxnSpPr>
          <p:spPr>
            <a:xfrm flipV="1">
              <a:off x="4452322" y="5148005"/>
              <a:ext cx="112888" cy="111406"/>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FB2312FC-895E-5E19-5EAF-F12E4F6A18BF}"/>
                </a:ext>
              </a:extLst>
            </p:cNvPr>
            <p:cNvCxnSpPr>
              <a:cxnSpLocks/>
            </p:cNvCxnSpPr>
            <p:nvPr/>
          </p:nvCxnSpPr>
          <p:spPr>
            <a:xfrm flipH="1">
              <a:off x="4610742" y="4987072"/>
              <a:ext cx="125259" cy="136169"/>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BE838115-971E-5112-ADCE-62C24F863F0D}"/>
                </a:ext>
              </a:extLst>
            </p:cNvPr>
            <p:cNvCxnSpPr>
              <a:cxnSpLocks/>
            </p:cNvCxnSpPr>
            <p:nvPr/>
          </p:nvCxnSpPr>
          <p:spPr>
            <a:xfrm>
              <a:off x="4715693" y="4961782"/>
              <a:ext cx="446690" cy="280460"/>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C6BF1848-3D9F-A343-98DE-2BE61167740F}"/>
                </a:ext>
              </a:extLst>
            </p:cNvPr>
            <p:cNvCxnSpPr>
              <a:cxnSpLocks/>
            </p:cNvCxnSpPr>
            <p:nvPr/>
          </p:nvCxnSpPr>
          <p:spPr>
            <a:xfrm flipV="1">
              <a:off x="4733538" y="4575316"/>
              <a:ext cx="336006" cy="410271"/>
            </a:xfrm>
            <a:prstGeom prst="line">
              <a:avLst/>
            </a:prstGeom>
          </p:spPr>
          <p:style>
            <a:lnRef idx="2">
              <a:schemeClr val="dk1"/>
            </a:lnRef>
            <a:fillRef idx="0">
              <a:schemeClr val="dk1"/>
            </a:fillRef>
            <a:effectRef idx="1">
              <a:schemeClr val="dk1"/>
            </a:effectRef>
            <a:fontRef idx="minor">
              <a:schemeClr val="tx1"/>
            </a:fontRef>
          </p:style>
        </p:cxnSp>
        <p:cxnSp>
          <p:nvCxnSpPr>
            <p:cNvPr id="26" name="直線コネクタ 25">
              <a:extLst>
                <a:ext uri="{FF2B5EF4-FFF2-40B4-BE49-F238E27FC236}">
                  <a16:creationId xmlns:a16="http://schemas.microsoft.com/office/drawing/2014/main" id="{6F20E279-021E-96CD-AABC-FCC90D496AD0}"/>
                </a:ext>
              </a:extLst>
            </p:cNvPr>
            <p:cNvCxnSpPr>
              <a:cxnSpLocks/>
            </p:cNvCxnSpPr>
            <p:nvPr/>
          </p:nvCxnSpPr>
          <p:spPr>
            <a:xfrm>
              <a:off x="4705722" y="5958564"/>
              <a:ext cx="494214" cy="372092"/>
            </a:xfrm>
            <a:prstGeom prst="line">
              <a:avLst/>
            </a:prstGeom>
          </p:spPr>
          <p:style>
            <a:lnRef idx="2">
              <a:schemeClr val="dk1"/>
            </a:lnRef>
            <a:fillRef idx="0">
              <a:schemeClr val="dk1"/>
            </a:fillRef>
            <a:effectRef idx="1">
              <a:schemeClr val="dk1"/>
            </a:effectRef>
            <a:fontRef idx="minor">
              <a:schemeClr val="tx1"/>
            </a:fontRef>
          </p:style>
        </p:cxnSp>
        <p:cxnSp>
          <p:nvCxnSpPr>
            <p:cNvPr id="27" name="直線コネクタ 26">
              <a:extLst>
                <a:ext uri="{FF2B5EF4-FFF2-40B4-BE49-F238E27FC236}">
                  <a16:creationId xmlns:a16="http://schemas.microsoft.com/office/drawing/2014/main" id="{DE34B69B-5CEB-21DF-94B5-3313EA901AB2}"/>
                </a:ext>
              </a:extLst>
            </p:cNvPr>
            <p:cNvCxnSpPr>
              <a:cxnSpLocks/>
            </p:cNvCxnSpPr>
            <p:nvPr/>
          </p:nvCxnSpPr>
          <p:spPr>
            <a:xfrm flipH="1">
              <a:off x="4721898" y="5701909"/>
              <a:ext cx="440119" cy="256663"/>
            </a:xfrm>
            <a:prstGeom prst="line">
              <a:avLst/>
            </a:prstGeom>
          </p:spPr>
          <p:style>
            <a:lnRef idx="2">
              <a:schemeClr val="dk1"/>
            </a:lnRef>
            <a:fillRef idx="0">
              <a:schemeClr val="dk1"/>
            </a:fillRef>
            <a:effectRef idx="1">
              <a:schemeClr val="dk1"/>
            </a:effectRef>
            <a:fontRef idx="minor">
              <a:schemeClr val="tx1"/>
            </a:fontRef>
          </p:style>
        </p:cxnSp>
        <p:sp>
          <p:nvSpPr>
            <p:cNvPr id="28" name="フリーフォーム: 図形 27">
              <a:extLst>
                <a:ext uri="{FF2B5EF4-FFF2-40B4-BE49-F238E27FC236}">
                  <a16:creationId xmlns:a16="http://schemas.microsoft.com/office/drawing/2014/main" id="{161F941B-FE45-7AE2-86F3-B567E07EBB0F}"/>
                </a:ext>
              </a:extLst>
            </p:cNvPr>
            <p:cNvSpPr/>
            <p:nvPr/>
          </p:nvSpPr>
          <p:spPr>
            <a:xfrm rot="1667030" flipV="1">
              <a:off x="4075481" y="5593225"/>
              <a:ext cx="681388" cy="386355"/>
            </a:xfrm>
            <a:custGeom>
              <a:avLst/>
              <a:gdLst>
                <a:gd name="csX0" fmla="*/ 0 w 857956"/>
                <a:gd name="csY0" fmla="*/ 237073 h 428990"/>
                <a:gd name="csX1" fmla="*/ 124178 w 857956"/>
                <a:gd name="csY1" fmla="*/ 11295 h 428990"/>
                <a:gd name="csX2" fmla="*/ 259644 w 857956"/>
                <a:gd name="csY2" fmla="*/ 428984 h 428990"/>
                <a:gd name="csX3" fmla="*/ 395111 w 857956"/>
                <a:gd name="csY3" fmla="*/ 6 h 428990"/>
                <a:gd name="csX4" fmla="*/ 530578 w 857956"/>
                <a:gd name="csY4" fmla="*/ 428984 h 428990"/>
                <a:gd name="csX5" fmla="*/ 643467 w 857956"/>
                <a:gd name="csY5" fmla="*/ 6 h 428990"/>
                <a:gd name="csX6" fmla="*/ 756356 w 857956"/>
                <a:gd name="csY6" fmla="*/ 417695 h 428990"/>
                <a:gd name="csX7" fmla="*/ 857956 w 857956"/>
                <a:gd name="csY7" fmla="*/ 180628 h 42899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857956" h="428990">
                  <a:moveTo>
                    <a:pt x="0" y="237073"/>
                  </a:moveTo>
                  <a:cubicBezTo>
                    <a:pt x="40452" y="108191"/>
                    <a:pt x="80904" y="-20690"/>
                    <a:pt x="124178" y="11295"/>
                  </a:cubicBezTo>
                  <a:cubicBezTo>
                    <a:pt x="167452" y="43280"/>
                    <a:pt x="214489" y="430865"/>
                    <a:pt x="259644" y="428984"/>
                  </a:cubicBezTo>
                  <a:cubicBezTo>
                    <a:pt x="304799" y="427103"/>
                    <a:pt x="349955" y="6"/>
                    <a:pt x="395111" y="6"/>
                  </a:cubicBezTo>
                  <a:cubicBezTo>
                    <a:pt x="440267" y="6"/>
                    <a:pt x="489185" y="428984"/>
                    <a:pt x="530578" y="428984"/>
                  </a:cubicBezTo>
                  <a:cubicBezTo>
                    <a:pt x="571971" y="428984"/>
                    <a:pt x="605837" y="1887"/>
                    <a:pt x="643467" y="6"/>
                  </a:cubicBezTo>
                  <a:cubicBezTo>
                    <a:pt x="681097" y="-1876"/>
                    <a:pt x="720608" y="387591"/>
                    <a:pt x="756356" y="417695"/>
                  </a:cubicBezTo>
                  <a:cubicBezTo>
                    <a:pt x="792104" y="447799"/>
                    <a:pt x="825030" y="314213"/>
                    <a:pt x="857956" y="18062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二等辺三角形 28">
              <a:extLst>
                <a:ext uri="{FF2B5EF4-FFF2-40B4-BE49-F238E27FC236}">
                  <a16:creationId xmlns:a16="http://schemas.microsoft.com/office/drawing/2014/main" id="{A2777DB4-5130-8830-B0FA-DC48F72DB697}"/>
                </a:ext>
              </a:extLst>
            </p:cNvPr>
            <p:cNvSpPr/>
            <p:nvPr/>
          </p:nvSpPr>
          <p:spPr>
            <a:xfrm rot="14547399">
              <a:off x="4853115" y="5788582"/>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二等辺三角形 29">
              <a:extLst>
                <a:ext uri="{FF2B5EF4-FFF2-40B4-BE49-F238E27FC236}">
                  <a16:creationId xmlns:a16="http://schemas.microsoft.com/office/drawing/2014/main" id="{CF3C34AE-B9B5-0545-1D51-47C47604BB29}"/>
                </a:ext>
              </a:extLst>
            </p:cNvPr>
            <p:cNvSpPr/>
            <p:nvPr/>
          </p:nvSpPr>
          <p:spPr>
            <a:xfrm rot="17932937">
              <a:off x="4837294" y="608771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A3B9B8AE-E275-6AB2-D2D4-33858490FEDF}"/>
                </a:ext>
              </a:extLst>
            </p:cNvPr>
            <p:cNvSpPr/>
            <p:nvPr/>
          </p:nvSpPr>
          <p:spPr>
            <a:xfrm rot="3568702">
              <a:off x="2289903" y="5733296"/>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2600A7B5-B078-11DA-1743-8DFDF1CDD59F}"/>
                </a:ext>
              </a:extLst>
            </p:cNvPr>
            <p:cNvSpPr/>
            <p:nvPr/>
          </p:nvSpPr>
          <p:spPr>
            <a:xfrm rot="17932937">
              <a:off x="2455164" y="5320224"/>
              <a:ext cx="208910" cy="64773"/>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485235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C01806-BC18-BAE1-8119-8CA9509062BC}"/>
              </a:ext>
            </a:extLst>
          </p:cNvPr>
          <p:cNvSpPr>
            <a:spLocks noGrp="1"/>
          </p:cNvSpPr>
          <p:nvPr>
            <p:ph type="title"/>
          </p:nvPr>
        </p:nvSpPr>
        <p:spPr>
          <a:xfrm>
            <a:off x="576470" y="365125"/>
            <a:ext cx="10777330" cy="1325563"/>
          </a:xfrm>
        </p:spPr>
        <p:txBody>
          <a:bodyPr>
            <a:normAutofit/>
          </a:bodyPr>
          <a:lstStyle/>
          <a:p>
            <a:r>
              <a:rPr kumimoji="1" lang="en-US" altLang="ja-JP" sz="3600" dirty="0"/>
              <a:t>Strategic Approach to Performance Maximization</a:t>
            </a:r>
            <a:endParaRPr kumimoji="1" lang="ja-JP" altLang="en-US" sz="3600" dirty="0"/>
          </a:p>
        </p:txBody>
      </p:sp>
      <p:sp>
        <p:nvSpPr>
          <p:cNvPr id="4" name="正方形/長方形 3">
            <a:extLst>
              <a:ext uri="{FF2B5EF4-FFF2-40B4-BE49-F238E27FC236}">
                <a16:creationId xmlns:a16="http://schemas.microsoft.com/office/drawing/2014/main" id="{FBB4BD37-CF45-37B9-8A63-CA4C9DD6C056}"/>
              </a:ext>
            </a:extLst>
          </p:cNvPr>
          <p:cNvSpPr/>
          <p:nvPr/>
        </p:nvSpPr>
        <p:spPr>
          <a:xfrm>
            <a:off x="144117" y="1457740"/>
            <a:ext cx="5830955" cy="16333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タウ誤同定メカニズムの物理的解明</a:t>
            </a:r>
            <a:endParaRPr lang="en-US" altLang="ja-JP" dirty="0"/>
          </a:p>
          <a:p>
            <a:r>
              <a:rPr lang="en-US" altLang="ja-JP" dirty="0"/>
              <a:t>PFO(</a:t>
            </a:r>
            <a:r>
              <a:rPr lang="ja-JP" altLang="en-US" dirty="0"/>
              <a:t>粒子フローオブジェクト</a:t>
            </a:r>
            <a:r>
              <a:rPr lang="en-US" altLang="ja-JP" dirty="0"/>
              <a:t>)</a:t>
            </a:r>
            <a:r>
              <a:rPr lang="ja-JP" altLang="en-US" dirty="0"/>
              <a:t>レベルでの</a:t>
            </a:r>
            <a:r>
              <a:rPr lang="en-US" altLang="ja-JP" dirty="0"/>
              <a:t>Confusion(Over-clustering)</a:t>
            </a:r>
            <a:r>
              <a:rPr lang="ja-JP" altLang="en-US" dirty="0"/>
              <a:t>や、検出器内での相互作用等に起因する</a:t>
            </a:r>
            <a:r>
              <a:rPr lang="en-US" altLang="ja-JP" dirty="0"/>
              <a:t>Fake-Tau</a:t>
            </a:r>
            <a:r>
              <a:rPr lang="ja-JP" altLang="en-US" dirty="0"/>
              <a:t>生成プロセスを定量的・物理的に評価する。</a:t>
            </a:r>
            <a:endParaRPr lang="en-US" altLang="ja-JP" dirty="0"/>
          </a:p>
        </p:txBody>
      </p:sp>
      <mc:AlternateContent xmlns:mc="http://schemas.openxmlformats.org/markup-compatibility/2006" xmlns:a14="http://schemas.microsoft.com/office/drawing/2010/main">
        <mc:Choice Requires="a14">
          <p:sp>
            <p:nvSpPr>
              <p:cNvPr id="5" name="正方形/長方形 4">
                <a:extLst>
                  <a:ext uri="{FF2B5EF4-FFF2-40B4-BE49-F238E27FC236}">
                    <a16:creationId xmlns:a16="http://schemas.microsoft.com/office/drawing/2014/main" id="{9BC46BFD-B916-3938-9684-29D801799E41}"/>
                  </a:ext>
                </a:extLst>
              </p:cNvPr>
              <p:cNvSpPr/>
              <p:nvPr/>
            </p:nvSpPr>
            <p:spPr>
              <a:xfrm>
                <a:off x="144117" y="3209201"/>
                <a:ext cx="5830955" cy="15405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識別アルゴリズムの最適化</a:t>
                </a:r>
                <a:endParaRPr kumimoji="1" lang="en-US" altLang="ja-JP" dirty="0"/>
              </a:p>
              <a:p>
                <a:r>
                  <a:rPr lang="ja-JP" altLang="en-US" dirty="0"/>
                  <a:t>隔離</a:t>
                </a:r>
                <a:r>
                  <a:rPr lang="en-US" altLang="ja-JP" dirty="0"/>
                  <a:t>(Isolation)</a:t>
                </a:r>
                <a:r>
                  <a:rPr lang="ja-JP" altLang="en-US" dirty="0"/>
                  <a:t>基準、</a:t>
                </a:r>
                <a:r>
                  <a:rPr lang="en-US" altLang="ja-JP" dirty="0"/>
                  <a:t>Cone</a:t>
                </a:r>
                <a:r>
                  <a:rPr lang="ja-JP" altLang="en-US" dirty="0"/>
                  <a:t>角度、不変質量のカットパラメータを、</a:t>
                </a:r>
                <a14:m>
                  <m:oMath xmlns:m="http://schemas.openxmlformats.org/officeDocument/2006/math">
                    <m:r>
                      <a:rPr lang="en-US" altLang="ja-JP" i="1" dirty="0">
                        <a:latin typeface="Cambria Math" panose="02040503050406030204" pitchFamily="18" charset="0"/>
                      </a:rPr>
                      <m:t>𝐻</m:t>
                    </m:r>
                    <m:r>
                      <a:rPr lang="en-US" altLang="ja-JP" i="1" dirty="0">
                        <a:latin typeface="Cambria Math" panose="02040503050406030204" pitchFamily="18" charset="0"/>
                        <a:ea typeface="Cambria Math" panose="02040503050406030204" pitchFamily="18" charset="0"/>
                      </a:rPr>
                      <m:t>→</m:t>
                    </m:r>
                    <m:r>
                      <a:rPr lang="en-US" altLang="ja-JP" i="1" dirty="0">
                        <a:latin typeface="Cambria Math" panose="02040503050406030204" pitchFamily="18" charset="0"/>
                        <a:ea typeface="Cambria Math" panose="02040503050406030204" pitchFamily="18" charset="0"/>
                      </a:rPr>
                      <m:t>𝑠</m:t>
                    </m:r>
                    <m:acc>
                      <m:accPr>
                        <m:chr m:val="̅"/>
                        <m:ctrlPr>
                          <a:rPr lang="en-US" altLang="ja-JP" i="1" dirty="0">
                            <a:latin typeface="Cambria Math" panose="02040503050406030204" pitchFamily="18" charset="0"/>
                            <a:ea typeface="Cambria Math" panose="02040503050406030204" pitchFamily="18" charset="0"/>
                          </a:rPr>
                        </m:ctrlPr>
                      </m:accPr>
                      <m:e>
                        <m:r>
                          <a:rPr lang="en-US" altLang="ja-JP" i="1" dirty="0">
                            <a:latin typeface="Cambria Math" panose="02040503050406030204" pitchFamily="18" charset="0"/>
                            <a:ea typeface="Cambria Math" panose="02040503050406030204" pitchFamily="18" charset="0"/>
                          </a:rPr>
                          <m:t>𝑠</m:t>
                        </m:r>
                      </m:e>
                    </m:acc>
                  </m:oMath>
                </a14:m>
                <a:r>
                  <a:rPr kumimoji="1" lang="ja-JP" altLang="en-US" dirty="0"/>
                  <a:t>特有のトポロジーおよび運動学的制約</a:t>
                </a:r>
                <a:r>
                  <a:rPr kumimoji="1" lang="en-US" altLang="ja-JP" dirty="0"/>
                  <a:t>(Kinematic constraints)</a:t>
                </a:r>
                <a:r>
                  <a:rPr kumimoji="1" lang="ja-JP" altLang="en-US" dirty="0"/>
                  <a:t>に基づき再調整</a:t>
                </a:r>
                <a:r>
                  <a:rPr kumimoji="1" lang="en-US" altLang="ja-JP" dirty="0"/>
                  <a:t>(Tune)</a:t>
                </a:r>
                <a:r>
                  <a:rPr kumimoji="1" lang="ja-JP" altLang="en-US" dirty="0"/>
                  <a:t>する。</a:t>
                </a:r>
              </a:p>
            </p:txBody>
          </p:sp>
        </mc:Choice>
        <mc:Fallback xmlns="">
          <p:sp>
            <p:nvSpPr>
              <p:cNvPr id="5" name="正方形/長方形 4">
                <a:extLst>
                  <a:ext uri="{FF2B5EF4-FFF2-40B4-BE49-F238E27FC236}">
                    <a16:creationId xmlns:a16="http://schemas.microsoft.com/office/drawing/2014/main" id="{9BC46BFD-B916-3938-9684-29D801799E41}"/>
                  </a:ext>
                </a:extLst>
              </p:cNvPr>
              <p:cNvSpPr>
                <a:spLocks noRot="1" noChangeAspect="1" noMove="1" noResize="1" noEditPoints="1" noAdjustHandles="1" noChangeArrowheads="1" noChangeShapeType="1" noTextEdit="1"/>
              </p:cNvSpPr>
              <p:nvPr/>
            </p:nvSpPr>
            <p:spPr>
              <a:xfrm>
                <a:off x="144117" y="3209201"/>
                <a:ext cx="5830955" cy="1540565"/>
              </a:xfrm>
              <a:prstGeom prst="rect">
                <a:avLst/>
              </a:prstGeom>
              <a:blipFill>
                <a:blip r:embed="rId3"/>
                <a:stretch>
                  <a:fillRect l="-834" b="-3125"/>
                </a:stretch>
              </a:blipFill>
            </p:spPr>
            <p:txBody>
              <a:bodyPr/>
              <a:lstStyle/>
              <a:p>
                <a:r>
                  <a:rPr lang="ja-JP" altLang="en-US">
                    <a:noFill/>
                  </a:rPr>
                  <a:t> </a:t>
                </a:r>
              </a:p>
            </p:txBody>
          </p:sp>
        </mc:Fallback>
      </mc:AlternateContent>
      <p:sp>
        <p:nvSpPr>
          <p:cNvPr id="6" name="正方形/長方形 5">
            <a:extLst>
              <a:ext uri="{FF2B5EF4-FFF2-40B4-BE49-F238E27FC236}">
                <a16:creationId xmlns:a16="http://schemas.microsoft.com/office/drawing/2014/main" id="{243B6AE9-531E-C72B-03ED-97896ABDCB65}"/>
              </a:ext>
            </a:extLst>
          </p:cNvPr>
          <p:cNvSpPr/>
          <p:nvPr/>
        </p:nvSpPr>
        <p:spPr>
          <a:xfrm>
            <a:off x="144117" y="4974361"/>
            <a:ext cx="5830955" cy="15185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同定性能の極限追求</a:t>
            </a:r>
            <a:endParaRPr lang="en-US" altLang="ja-JP" dirty="0"/>
          </a:p>
          <a:p>
            <a:r>
              <a:rPr kumimoji="1" lang="en-US" altLang="ja-JP" dirty="0"/>
              <a:t>Veto(</a:t>
            </a:r>
            <a:r>
              <a:rPr kumimoji="1" lang="ja-JP" altLang="en-US" dirty="0"/>
              <a:t>棄却</a:t>
            </a:r>
            <a:r>
              <a:rPr kumimoji="1" lang="en-US" altLang="ja-JP" dirty="0"/>
              <a:t>)</a:t>
            </a:r>
            <a:r>
              <a:rPr kumimoji="1" lang="ja-JP" altLang="en-US" dirty="0"/>
              <a:t>性能と</a:t>
            </a:r>
            <a:r>
              <a:rPr kumimoji="1" lang="en-US" altLang="ja-JP" dirty="0"/>
              <a:t>Tagging(</a:t>
            </a:r>
            <a:r>
              <a:rPr kumimoji="1" lang="ja-JP" altLang="en-US" dirty="0"/>
              <a:t>同定</a:t>
            </a:r>
            <a:r>
              <a:rPr kumimoji="1" lang="en-US" altLang="ja-JP" dirty="0"/>
              <a:t>)</a:t>
            </a:r>
            <a:r>
              <a:rPr kumimoji="1" lang="ja-JP" altLang="en-US" dirty="0"/>
              <a:t>効率のトレードオフ特性</a:t>
            </a:r>
            <a:r>
              <a:rPr kumimoji="1" lang="en-US" altLang="ja-JP" dirty="0"/>
              <a:t>(ROC</a:t>
            </a:r>
            <a:r>
              <a:rPr kumimoji="1" lang="ja-JP" altLang="en-US" dirty="0"/>
              <a:t>特性</a:t>
            </a:r>
            <a:r>
              <a:rPr kumimoji="1" lang="en-US" altLang="ja-JP" dirty="0"/>
              <a:t>)</a:t>
            </a:r>
            <a:r>
              <a:rPr kumimoji="1" lang="ja-JP" altLang="en-US" dirty="0"/>
              <a:t>を最適化し、</a:t>
            </a:r>
            <a:r>
              <a:rPr kumimoji="1" lang="en-US" altLang="ja-JP" dirty="0"/>
              <a:t>ILC</a:t>
            </a:r>
            <a:r>
              <a:rPr kumimoji="1" lang="ja-JP" altLang="en-US" dirty="0"/>
              <a:t>の粒子フロー環境におけるタウ再構成性能の物理的限界</a:t>
            </a:r>
            <a:r>
              <a:rPr kumimoji="1" lang="en-US" altLang="ja-JP" dirty="0"/>
              <a:t>(Performance Limit)</a:t>
            </a:r>
            <a:r>
              <a:rPr kumimoji="1" lang="ja-JP" altLang="en-US" dirty="0"/>
              <a:t>を押し上げる。</a:t>
            </a:r>
          </a:p>
        </p:txBody>
      </p:sp>
      <p:sp>
        <p:nvSpPr>
          <p:cNvPr id="11" name="テキスト ボックス 10">
            <a:extLst>
              <a:ext uri="{FF2B5EF4-FFF2-40B4-BE49-F238E27FC236}">
                <a16:creationId xmlns:a16="http://schemas.microsoft.com/office/drawing/2014/main" id="{6EF591C2-7F29-E961-0BCB-DCAB7AB59C55}"/>
              </a:ext>
            </a:extLst>
          </p:cNvPr>
          <p:cNvSpPr txBox="1"/>
          <p:nvPr/>
        </p:nvSpPr>
        <p:spPr>
          <a:xfrm>
            <a:off x="8702890" y="1435023"/>
            <a:ext cx="3344993" cy="369332"/>
          </a:xfrm>
          <a:prstGeom prst="rect">
            <a:avLst/>
          </a:prstGeom>
          <a:noFill/>
        </p:spPr>
        <p:txBody>
          <a:bodyPr wrap="square" rtlCol="0">
            <a:spAutoFit/>
          </a:bodyPr>
          <a:lstStyle/>
          <a:p>
            <a:r>
              <a:rPr kumimoji="1" lang="en-US" altLang="ja-JP" dirty="0"/>
              <a:t>DESY</a:t>
            </a:r>
            <a:r>
              <a:rPr kumimoji="1" lang="ja-JP" altLang="en-US" dirty="0"/>
              <a:t>の</a:t>
            </a:r>
            <a:r>
              <a:rPr lang="en-US" altLang="ja-JP" dirty="0"/>
              <a:t>Particle Flow</a:t>
            </a:r>
            <a:r>
              <a:rPr lang="ja-JP" altLang="en-US" dirty="0"/>
              <a:t>より引用</a:t>
            </a:r>
            <a:endParaRPr kumimoji="1" lang="ja-JP" altLang="en-US" dirty="0"/>
          </a:p>
        </p:txBody>
      </p:sp>
      <p:pic>
        <p:nvPicPr>
          <p:cNvPr id="13" name="図 12">
            <a:hlinkClick r:id="rId4"/>
            <a:extLst>
              <a:ext uri="{FF2B5EF4-FFF2-40B4-BE49-F238E27FC236}">
                <a16:creationId xmlns:a16="http://schemas.microsoft.com/office/drawing/2014/main" id="{760D345B-DF18-A0A1-7A60-D16037D08B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2082237"/>
            <a:ext cx="5715000" cy="2876550"/>
          </a:xfrm>
          <a:prstGeom prst="rect">
            <a:avLst/>
          </a:prstGeom>
        </p:spPr>
      </p:pic>
      <p:sp>
        <p:nvSpPr>
          <p:cNvPr id="14" name="テキスト ボックス 13">
            <a:extLst>
              <a:ext uri="{FF2B5EF4-FFF2-40B4-BE49-F238E27FC236}">
                <a16:creationId xmlns:a16="http://schemas.microsoft.com/office/drawing/2014/main" id="{005C7F83-18A9-19C2-9CF8-EDBB08A46F39}"/>
              </a:ext>
            </a:extLst>
          </p:cNvPr>
          <p:cNvSpPr txBox="1"/>
          <p:nvPr/>
        </p:nvSpPr>
        <p:spPr>
          <a:xfrm>
            <a:off x="6455229" y="4988841"/>
            <a:ext cx="5592654" cy="1754326"/>
          </a:xfrm>
          <a:prstGeom prst="rect">
            <a:avLst/>
          </a:prstGeom>
          <a:noFill/>
        </p:spPr>
        <p:txBody>
          <a:bodyPr wrap="square" rtlCol="0">
            <a:spAutoFit/>
          </a:bodyPr>
          <a:lstStyle/>
          <a:p>
            <a:r>
              <a:rPr lang="en-US" altLang="ja-JP" dirty="0"/>
              <a:t>Confusion</a:t>
            </a:r>
          </a:p>
          <a:p>
            <a:r>
              <a:rPr lang="ja-JP" altLang="en-US" dirty="0"/>
              <a:t>左の図のように荷電粒子</a:t>
            </a:r>
            <a:r>
              <a:rPr lang="en-US" altLang="ja-JP" dirty="0"/>
              <a:t>(h+)</a:t>
            </a:r>
            <a:r>
              <a:rPr lang="ja-JP" altLang="en-US" dirty="0"/>
              <a:t>と中性粒子</a:t>
            </a:r>
            <a:r>
              <a:rPr lang="en-US" altLang="ja-JP" dirty="0"/>
              <a:t>(h0,g)</a:t>
            </a:r>
            <a:r>
              <a:rPr lang="ja-JP" altLang="en-US" dirty="0"/>
              <a:t>が互いに近接してシグナルを残している。</a:t>
            </a:r>
            <a:endParaRPr lang="en-US" altLang="ja-JP" dirty="0"/>
          </a:p>
          <a:p>
            <a:r>
              <a:rPr lang="ja-JP" altLang="en-US" dirty="0"/>
              <a:t>このような場合、近接した粒子によって放出されたエネルギーを区別することは困難で、右の図のように間違って再構成されてしまうことがある</a:t>
            </a:r>
            <a:endParaRPr kumimoji="1" lang="ja-JP" altLang="en-US" dirty="0"/>
          </a:p>
        </p:txBody>
      </p:sp>
    </p:spTree>
    <p:extLst>
      <p:ext uri="{BB962C8B-B14F-4D97-AF65-F5344CB8AC3E}">
        <p14:creationId xmlns:p14="http://schemas.microsoft.com/office/powerpoint/2010/main" val="586553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00848-9316-FA03-2233-91CAD74CE226}"/>
              </a:ext>
            </a:extLst>
          </p:cNvPr>
          <p:cNvSpPr>
            <a:spLocks noGrp="1"/>
          </p:cNvSpPr>
          <p:nvPr>
            <p:ph type="title"/>
          </p:nvPr>
        </p:nvSpPr>
        <p:spPr>
          <a:xfrm>
            <a:off x="838200" y="365125"/>
            <a:ext cx="10763250" cy="1325563"/>
          </a:xfrm>
        </p:spPr>
        <p:txBody>
          <a:bodyPr/>
          <a:lstStyle/>
          <a:p>
            <a:r>
              <a:rPr kumimoji="1" lang="en-US" altLang="ja-JP" dirty="0"/>
              <a:t>Process Definition</a:t>
            </a:r>
            <a:r>
              <a:rPr lang="en-US" altLang="ja-JP" dirty="0"/>
              <a:t>:</a:t>
            </a:r>
            <a:r>
              <a:rPr kumimoji="1" lang="en-US" altLang="ja-JP" dirty="0"/>
              <a:t> </a:t>
            </a:r>
            <a:r>
              <a:rPr lang="en-US" altLang="ja-JP" dirty="0"/>
              <a:t>4f_ZZnunu_semileptonic</a:t>
            </a:r>
            <a:endParaRPr kumimoji="1" lang="ja-JP" altLang="en-US" dirty="0"/>
          </a:p>
        </p:txBody>
      </p:sp>
      <p:grpSp>
        <p:nvGrpSpPr>
          <p:cNvPr id="4" name="グループ化 3">
            <a:extLst>
              <a:ext uri="{FF2B5EF4-FFF2-40B4-BE49-F238E27FC236}">
                <a16:creationId xmlns:a16="http://schemas.microsoft.com/office/drawing/2014/main" id="{D9C7D975-2D5F-9F55-3675-F387F62D411A}"/>
              </a:ext>
            </a:extLst>
          </p:cNvPr>
          <p:cNvGrpSpPr/>
          <p:nvPr/>
        </p:nvGrpSpPr>
        <p:grpSpPr>
          <a:xfrm>
            <a:off x="6447088" y="1983293"/>
            <a:ext cx="4896908" cy="1772524"/>
            <a:chOff x="1546004" y="2092570"/>
            <a:chExt cx="4217982" cy="3659092"/>
          </a:xfrm>
        </p:grpSpPr>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280D7238-8CAE-5A47-B7CF-2219ECC40708}"/>
                    </a:ext>
                  </a:extLst>
                </p:cNvPr>
                <p:cNvSpPr txBox="1"/>
                <p:nvPr/>
              </p:nvSpPr>
              <p:spPr>
                <a:xfrm>
                  <a:off x="1546004" y="4612855"/>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0" name="テキスト ボックス 59">
                  <a:extLst>
                    <a:ext uri="{FF2B5EF4-FFF2-40B4-BE49-F238E27FC236}">
                      <a16:creationId xmlns:a16="http://schemas.microsoft.com/office/drawing/2014/main" id="{430342A7-8F94-5204-6A55-EF3DC0770833}"/>
                    </a:ext>
                  </a:extLst>
                </p:cNvPr>
                <p:cNvSpPr txBox="1">
                  <a:spLocks noRot="1" noChangeAspect="1" noMove="1" noResize="1" noEditPoints="1" noAdjustHandles="1" noChangeArrowheads="1" noChangeShapeType="1" noTextEdit="1"/>
                </p:cNvSpPr>
                <p:nvPr/>
              </p:nvSpPr>
              <p:spPr>
                <a:xfrm>
                  <a:off x="1546004" y="4612855"/>
                  <a:ext cx="914400" cy="523220"/>
                </a:xfrm>
                <a:prstGeom prst="rect">
                  <a:avLst/>
                </a:prstGeom>
                <a:blipFill>
                  <a:blip r:embed="rId5"/>
                  <a:stretch>
                    <a:fillRect b="-50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0AFCB924-5010-DF06-9579-5AF192D3047E}"/>
                    </a:ext>
                  </a:extLst>
                </p:cNvPr>
                <p:cNvSpPr txBox="1"/>
                <p:nvPr/>
              </p:nvSpPr>
              <p:spPr>
                <a:xfrm>
                  <a:off x="1554327" y="2716887"/>
                  <a:ext cx="9144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2800" i="1" smtClean="0">
                                <a:latin typeface="Cambria Math" panose="02040503050406030204" pitchFamily="18" charset="0"/>
                              </a:rPr>
                            </m:ctrlPr>
                          </m:sSupPr>
                          <m:e>
                            <m:r>
                              <a:rPr kumimoji="1" lang="en-US" altLang="ja-JP" sz="2800" b="0" i="1" smtClean="0">
                                <a:latin typeface="Cambria Math" panose="02040503050406030204" pitchFamily="18" charset="0"/>
                              </a:rPr>
                              <m:t>𝑒</m:t>
                            </m:r>
                          </m:e>
                          <m:sup>
                            <m:r>
                              <a:rPr kumimoji="1" lang="en-US" altLang="ja-JP" sz="2800" b="0" i="1" smtClean="0">
                                <a:latin typeface="Cambria Math" panose="02040503050406030204" pitchFamily="18" charset="0"/>
                              </a:rPr>
                              <m:t>−</m:t>
                            </m:r>
                          </m:sup>
                        </m:sSup>
                      </m:oMath>
                    </m:oMathPara>
                  </a14:m>
                  <a:endParaRPr kumimoji="1" lang="ja-JP" altLang="en-US" sz="2800" dirty="0"/>
                </a:p>
              </p:txBody>
            </p:sp>
          </mc:Choice>
          <mc:Fallback xmlns="">
            <p:sp>
              <p:nvSpPr>
                <p:cNvPr id="61" name="テキスト ボックス 60">
                  <a:extLst>
                    <a:ext uri="{FF2B5EF4-FFF2-40B4-BE49-F238E27FC236}">
                      <a16:creationId xmlns:a16="http://schemas.microsoft.com/office/drawing/2014/main" id="{2AE659CA-EE72-BF0B-461A-C2622E6B78A1}"/>
                    </a:ext>
                  </a:extLst>
                </p:cNvPr>
                <p:cNvSpPr txBox="1">
                  <a:spLocks noRot="1" noChangeAspect="1" noMove="1" noResize="1" noEditPoints="1" noAdjustHandles="1" noChangeArrowheads="1" noChangeShapeType="1" noTextEdit="1"/>
                </p:cNvSpPr>
                <p:nvPr/>
              </p:nvSpPr>
              <p:spPr>
                <a:xfrm>
                  <a:off x="1554327" y="2716887"/>
                  <a:ext cx="914400" cy="523220"/>
                </a:xfrm>
                <a:prstGeom prst="rect">
                  <a:avLst/>
                </a:prstGeom>
                <a:blipFill>
                  <a:blip r:embed="rId6"/>
                  <a:stretch>
                    <a:fillRect b="-5122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798561D0-8C7D-278B-B155-ACD374A482E8}"/>
                    </a:ext>
                  </a:extLst>
                </p:cNvPr>
                <p:cNvSpPr txBox="1"/>
                <p:nvPr/>
              </p:nvSpPr>
              <p:spPr>
                <a:xfrm>
                  <a:off x="5393872" y="3429000"/>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ja-JP" altLang="en-US" sz="2800" i="1" smtClean="0">
                                <a:latin typeface="Cambria Math" panose="02040503050406030204" pitchFamily="18" charset="0"/>
                              </a:rPr>
                              <m:t>𝜈</m:t>
                            </m:r>
                          </m:e>
                        </m:acc>
                      </m:oMath>
                    </m:oMathPara>
                  </a14:m>
                  <a:endParaRPr kumimoji="1" lang="ja-JP" altLang="en-US" sz="2800" dirty="0"/>
                </a:p>
              </p:txBody>
            </p:sp>
          </mc:Choice>
          <mc:Fallback xmlns="">
            <p:sp>
              <p:nvSpPr>
                <p:cNvPr id="62" name="テキスト ボックス 61">
                  <a:extLst>
                    <a:ext uri="{FF2B5EF4-FFF2-40B4-BE49-F238E27FC236}">
                      <a16:creationId xmlns:a16="http://schemas.microsoft.com/office/drawing/2014/main" id="{2A439BA1-F24C-23E5-3D23-6D7E5530E367}"/>
                    </a:ext>
                  </a:extLst>
                </p:cNvPr>
                <p:cNvSpPr txBox="1">
                  <a:spLocks noRot="1" noChangeAspect="1" noMove="1" noResize="1" noEditPoints="1" noAdjustHandles="1" noChangeArrowheads="1" noChangeShapeType="1" noTextEdit="1"/>
                </p:cNvSpPr>
                <p:nvPr/>
              </p:nvSpPr>
              <p:spPr>
                <a:xfrm>
                  <a:off x="5393872" y="3429000"/>
                  <a:ext cx="370114" cy="523220"/>
                </a:xfrm>
                <a:prstGeom prst="rect">
                  <a:avLst/>
                </a:prstGeom>
                <a:blipFill>
                  <a:blip r:embed="rId7"/>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377D2E01-4649-567E-5CF0-E4261D25F973}"/>
                    </a:ext>
                  </a:extLst>
                </p:cNvPr>
                <p:cNvSpPr txBox="1"/>
                <p:nvPr/>
              </p:nvSpPr>
              <p:spPr>
                <a:xfrm>
                  <a:off x="5393872" y="516731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kumimoji="1" lang="ja-JP" altLang="en-US" sz="2800" i="1" smtClean="0">
                                <a:latin typeface="Cambria Math" panose="02040503050406030204" pitchFamily="18" charset="0"/>
                              </a:rPr>
                            </m:ctrlPr>
                          </m:accPr>
                          <m:e>
                            <m:r>
                              <a:rPr kumimoji="1" lang="en-US" altLang="ja-JP" sz="2800" b="0" i="1" smtClean="0">
                                <a:latin typeface="Cambria Math" panose="02040503050406030204" pitchFamily="18" charset="0"/>
                              </a:rPr>
                              <m:t>𝑞</m:t>
                            </m:r>
                          </m:e>
                        </m:acc>
                      </m:oMath>
                    </m:oMathPara>
                  </a14:m>
                  <a:endParaRPr kumimoji="1" lang="ja-JP" altLang="en-US" sz="2800" dirty="0"/>
                </a:p>
              </p:txBody>
            </p:sp>
          </mc:Choice>
          <mc:Fallback xmlns="">
            <p:sp>
              <p:nvSpPr>
                <p:cNvPr id="63" name="テキスト ボックス 62">
                  <a:extLst>
                    <a:ext uri="{FF2B5EF4-FFF2-40B4-BE49-F238E27FC236}">
                      <a16:creationId xmlns:a16="http://schemas.microsoft.com/office/drawing/2014/main" id="{C8BF1711-EB2F-8A20-AD42-7AA23DB6AF67}"/>
                    </a:ext>
                  </a:extLst>
                </p:cNvPr>
                <p:cNvSpPr txBox="1">
                  <a:spLocks noRot="1" noChangeAspect="1" noMove="1" noResize="1" noEditPoints="1" noAdjustHandles="1" noChangeArrowheads="1" noChangeShapeType="1" noTextEdit="1"/>
                </p:cNvSpPr>
                <p:nvPr/>
              </p:nvSpPr>
              <p:spPr>
                <a:xfrm>
                  <a:off x="5393872" y="5167312"/>
                  <a:ext cx="370114" cy="523220"/>
                </a:xfrm>
                <a:prstGeom prst="rect">
                  <a:avLst/>
                </a:prstGeom>
                <a:blipFill>
                  <a:blip r:embed="rId8"/>
                  <a:stretch>
                    <a:fillRect b="-76190"/>
                  </a:stretch>
                </a:blipFill>
              </p:spPr>
              <p:txBody>
                <a:bodyPr/>
                <a:lstStyle/>
                <a:p>
                  <a:r>
                    <a:rPr lang="ja-JP" altLang="en-US">
                      <a:noFill/>
                    </a:rPr>
                    <a:t> </a:t>
                  </a:r>
                </a:p>
              </p:txBody>
            </p:sp>
          </mc:Fallback>
        </mc:AlternateContent>
        <p:cxnSp>
          <p:nvCxnSpPr>
            <p:cNvPr id="9" name="直線コネクタ 8">
              <a:extLst>
                <a:ext uri="{FF2B5EF4-FFF2-40B4-BE49-F238E27FC236}">
                  <a16:creationId xmlns:a16="http://schemas.microsoft.com/office/drawing/2014/main" id="{1128CBA3-644F-D333-E399-B939F770557E}"/>
                </a:ext>
              </a:extLst>
            </p:cNvPr>
            <p:cNvCxnSpPr/>
            <p:nvPr/>
          </p:nvCxnSpPr>
          <p:spPr>
            <a:xfrm>
              <a:off x="2166257" y="3015343"/>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0" name="直線コネクタ 9">
              <a:extLst>
                <a:ext uri="{FF2B5EF4-FFF2-40B4-BE49-F238E27FC236}">
                  <a16:creationId xmlns:a16="http://schemas.microsoft.com/office/drawing/2014/main" id="{2D1DAB7B-4C25-2089-5548-151CEC78E9DC}"/>
                </a:ext>
              </a:extLst>
            </p:cNvPr>
            <p:cNvCxnSpPr/>
            <p:nvPr/>
          </p:nvCxnSpPr>
          <p:spPr>
            <a:xfrm>
              <a:off x="2166257" y="4883110"/>
              <a:ext cx="1219200" cy="0"/>
            </a:xfrm>
            <a:prstGeom prst="line">
              <a:avLst/>
            </a:prstGeom>
          </p:spPr>
          <p:style>
            <a:lnRef idx="2">
              <a:schemeClr val="dk1"/>
            </a:lnRef>
            <a:fillRef idx="0">
              <a:schemeClr val="dk1"/>
            </a:fillRef>
            <a:effectRef idx="1">
              <a:schemeClr val="dk1"/>
            </a:effectRef>
            <a:fontRef idx="minor">
              <a:schemeClr val="tx1"/>
            </a:fontRef>
          </p:style>
        </p:cxnSp>
        <p:cxnSp>
          <p:nvCxnSpPr>
            <p:cNvPr id="11" name="直線コネクタ 10">
              <a:extLst>
                <a:ext uri="{FF2B5EF4-FFF2-40B4-BE49-F238E27FC236}">
                  <a16:creationId xmlns:a16="http://schemas.microsoft.com/office/drawing/2014/main" id="{906B146B-9FC4-39C6-044D-C99271CA261A}"/>
                </a:ext>
              </a:extLst>
            </p:cNvPr>
            <p:cNvCxnSpPr>
              <a:cxnSpLocks/>
            </p:cNvCxnSpPr>
            <p:nvPr/>
          </p:nvCxnSpPr>
          <p:spPr>
            <a:xfrm>
              <a:off x="3385457" y="3015343"/>
              <a:ext cx="0" cy="1878653"/>
            </a:xfrm>
            <a:prstGeom prst="line">
              <a:avLst/>
            </a:prstGeom>
          </p:spPr>
          <p:style>
            <a:lnRef idx="2">
              <a:schemeClr val="dk1"/>
            </a:lnRef>
            <a:fillRef idx="0">
              <a:schemeClr val="dk1"/>
            </a:fillRef>
            <a:effectRef idx="1">
              <a:schemeClr val="dk1"/>
            </a:effectRef>
            <a:fontRef idx="minor">
              <a:schemeClr val="tx1"/>
            </a:fontRef>
          </p:style>
        </p:cxnSp>
        <p:sp>
          <p:nvSpPr>
            <p:cNvPr id="12" name="フリーフォーム: 図形 11">
              <a:extLst>
                <a:ext uri="{FF2B5EF4-FFF2-40B4-BE49-F238E27FC236}">
                  <a16:creationId xmlns:a16="http://schemas.microsoft.com/office/drawing/2014/main" id="{C283B998-3184-786F-64B3-2B6CFDABA613}"/>
                </a:ext>
              </a:extLst>
            </p:cNvPr>
            <p:cNvSpPr/>
            <p:nvPr/>
          </p:nvSpPr>
          <p:spPr>
            <a:xfrm>
              <a:off x="3385457" y="270388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a:p>
          </p:txBody>
        </p:sp>
        <p:sp>
          <p:nvSpPr>
            <p:cNvPr id="13" name="フリーフォーム: 図形 12">
              <a:extLst>
                <a:ext uri="{FF2B5EF4-FFF2-40B4-BE49-F238E27FC236}">
                  <a16:creationId xmlns:a16="http://schemas.microsoft.com/office/drawing/2014/main" id="{A95847DF-C259-D632-E42D-9E882016FB9B}"/>
                </a:ext>
              </a:extLst>
            </p:cNvPr>
            <p:cNvSpPr/>
            <p:nvPr/>
          </p:nvSpPr>
          <p:spPr>
            <a:xfrm>
              <a:off x="3396344" y="4538994"/>
              <a:ext cx="1415143" cy="710003"/>
            </a:xfrm>
            <a:custGeom>
              <a:avLst/>
              <a:gdLst>
                <a:gd name="csX0" fmla="*/ 0 w 1415143"/>
                <a:gd name="csY0" fmla="*/ 368564 h 710003"/>
                <a:gd name="csX1" fmla="*/ 185057 w 1415143"/>
                <a:gd name="csY1" fmla="*/ 9335 h 710003"/>
                <a:gd name="csX2" fmla="*/ 457200 w 1415143"/>
                <a:gd name="csY2" fmla="*/ 706021 h 710003"/>
                <a:gd name="csX3" fmla="*/ 664029 w 1415143"/>
                <a:gd name="csY3" fmla="*/ 20221 h 710003"/>
                <a:gd name="csX4" fmla="*/ 870857 w 1415143"/>
                <a:gd name="csY4" fmla="*/ 684250 h 710003"/>
                <a:gd name="csX5" fmla="*/ 1045029 w 1415143"/>
                <a:gd name="csY5" fmla="*/ 41992 h 710003"/>
                <a:gd name="csX6" fmla="*/ 1240972 w 1415143"/>
                <a:gd name="csY6" fmla="*/ 706021 h 710003"/>
                <a:gd name="csX7" fmla="*/ 1415143 w 1415143"/>
                <a:gd name="csY7" fmla="*/ 335907 h 710003"/>
                <a:gd name="csX8" fmla="*/ 1415143 w 1415143"/>
                <a:gd name="csY8" fmla="*/ 335907 h 710003"/>
                <a:gd name="csX9" fmla="*/ 1415143 w 1415143"/>
                <a:gd name="csY9" fmla="*/ 335907 h 710003"/>
                <a:gd name="csX10" fmla="*/ 1415143 w 1415143"/>
                <a:gd name="csY10" fmla="*/ 335907 h 71000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Lst>
              <a:rect l="l" t="t" r="r" b="b"/>
              <a:pathLst>
                <a:path w="1415143" h="710003">
                  <a:moveTo>
                    <a:pt x="0" y="368564"/>
                  </a:moveTo>
                  <a:cubicBezTo>
                    <a:pt x="54428" y="160828"/>
                    <a:pt x="108857" y="-46908"/>
                    <a:pt x="185057" y="9335"/>
                  </a:cubicBezTo>
                  <a:cubicBezTo>
                    <a:pt x="261257" y="65578"/>
                    <a:pt x="377371" y="704207"/>
                    <a:pt x="457200" y="706021"/>
                  </a:cubicBezTo>
                  <a:cubicBezTo>
                    <a:pt x="537029" y="707835"/>
                    <a:pt x="595086" y="23849"/>
                    <a:pt x="664029" y="20221"/>
                  </a:cubicBezTo>
                  <a:cubicBezTo>
                    <a:pt x="732972" y="16593"/>
                    <a:pt x="807357" y="680622"/>
                    <a:pt x="870857" y="684250"/>
                  </a:cubicBezTo>
                  <a:cubicBezTo>
                    <a:pt x="934357" y="687878"/>
                    <a:pt x="983343" y="38364"/>
                    <a:pt x="1045029" y="41992"/>
                  </a:cubicBezTo>
                  <a:cubicBezTo>
                    <a:pt x="1106715" y="45620"/>
                    <a:pt x="1179286" y="657035"/>
                    <a:pt x="1240972" y="706021"/>
                  </a:cubicBezTo>
                  <a:cubicBezTo>
                    <a:pt x="1302658" y="755007"/>
                    <a:pt x="1415143" y="335907"/>
                    <a:pt x="1415143" y="335907"/>
                  </a:cubicBezTo>
                  <a:lnTo>
                    <a:pt x="1415143" y="335907"/>
                  </a:lnTo>
                  <a:lnTo>
                    <a:pt x="1415143" y="335907"/>
                  </a:lnTo>
                  <a:lnTo>
                    <a:pt x="1415143" y="33590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9F9884A8-00AD-6934-8E08-13A5789D1212}"/>
                    </a:ext>
                  </a:extLst>
                </p:cNvPr>
                <p:cNvSpPr txBox="1"/>
                <p:nvPr/>
              </p:nvSpPr>
              <p:spPr>
                <a:xfrm>
                  <a:off x="4031807" y="2092570"/>
                  <a:ext cx="370114" cy="52321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69" name="テキスト ボックス 68">
                  <a:extLst>
                    <a:ext uri="{FF2B5EF4-FFF2-40B4-BE49-F238E27FC236}">
                      <a16:creationId xmlns:a16="http://schemas.microsoft.com/office/drawing/2014/main" id="{623E65D9-FA45-21F7-510C-2A5D7A206384}"/>
                    </a:ext>
                  </a:extLst>
                </p:cNvPr>
                <p:cNvSpPr txBox="1">
                  <a:spLocks noRot="1" noChangeAspect="1" noMove="1" noResize="1" noEditPoints="1" noAdjustHandles="1" noChangeArrowheads="1" noChangeShapeType="1" noTextEdit="1"/>
                </p:cNvSpPr>
                <p:nvPr/>
              </p:nvSpPr>
              <p:spPr>
                <a:xfrm>
                  <a:off x="4031807" y="2092570"/>
                  <a:ext cx="370114" cy="523219"/>
                </a:xfrm>
                <a:prstGeom prst="rect">
                  <a:avLst/>
                </a:prstGeom>
                <a:blipFill>
                  <a:blip r:embed="rId9"/>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F86A6959-671D-B442-D66A-CE7D8E3E79E9}"/>
                    </a:ext>
                  </a:extLst>
                </p:cNvPr>
                <p:cNvSpPr txBox="1"/>
                <p:nvPr/>
              </p:nvSpPr>
              <p:spPr>
                <a:xfrm>
                  <a:off x="3907971" y="522844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𝑍</m:t>
                        </m:r>
                      </m:oMath>
                    </m:oMathPara>
                  </a14:m>
                  <a:endParaRPr/>
                </a:p>
              </p:txBody>
            </p:sp>
          </mc:Choice>
          <mc:Fallback xmlns="">
            <p:sp>
              <p:nvSpPr>
                <p:cNvPr id="70" name="テキスト ボックス 69">
                  <a:extLst>
                    <a:ext uri="{FF2B5EF4-FFF2-40B4-BE49-F238E27FC236}">
                      <a16:creationId xmlns:a16="http://schemas.microsoft.com/office/drawing/2014/main" id="{A82AE64D-AE72-BF05-DCF3-7E0C9A5F577A}"/>
                    </a:ext>
                  </a:extLst>
                </p:cNvPr>
                <p:cNvSpPr txBox="1">
                  <a:spLocks noRot="1" noChangeAspect="1" noMove="1" noResize="1" noEditPoints="1" noAdjustHandles="1" noChangeArrowheads="1" noChangeShapeType="1" noTextEdit="1"/>
                </p:cNvSpPr>
                <p:nvPr/>
              </p:nvSpPr>
              <p:spPr>
                <a:xfrm>
                  <a:off x="3907971" y="5228442"/>
                  <a:ext cx="370114" cy="523220"/>
                </a:xfrm>
                <a:prstGeom prst="rect">
                  <a:avLst/>
                </a:prstGeom>
                <a:blipFill>
                  <a:blip r:embed="rId10"/>
                  <a:stretch>
                    <a:fillRect b="-5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E1F375A0-046D-F6FC-FBD4-E8486E485045}"/>
                    </a:ext>
                  </a:extLst>
                </p:cNvPr>
                <p:cNvSpPr txBox="1"/>
                <p:nvPr/>
              </p:nvSpPr>
              <p:spPr>
                <a:xfrm>
                  <a:off x="3507627" y="3536722"/>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800" i="1" dirty="0" smtClean="0">
                            <a:latin typeface="Cambria Math" panose="02040503050406030204" pitchFamily="18" charset="0"/>
                          </a:rPr>
                          <m:t>𝑒</m:t>
                        </m:r>
                      </m:oMath>
                    </m:oMathPara>
                  </a14:m>
                  <a:endParaRPr dirty="0"/>
                </a:p>
              </p:txBody>
            </p:sp>
          </mc:Choice>
          <mc:Fallback xmlns="">
            <p:sp>
              <p:nvSpPr>
                <p:cNvPr id="71" name="テキスト ボックス 70">
                  <a:extLst>
                    <a:ext uri="{FF2B5EF4-FFF2-40B4-BE49-F238E27FC236}">
                      <a16:creationId xmlns:a16="http://schemas.microsoft.com/office/drawing/2014/main" id="{89267EA9-92B7-8E1F-D690-5573914E21EE}"/>
                    </a:ext>
                  </a:extLst>
                </p:cNvPr>
                <p:cNvSpPr txBox="1">
                  <a:spLocks noRot="1" noChangeAspect="1" noMove="1" noResize="1" noEditPoints="1" noAdjustHandles="1" noChangeArrowheads="1" noChangeShapeType="1" noTextEdit="1"/>
                </p:cNvSpPr>
                <p:nvPr/>
              </p:nvSpPr>
              <p:spPr>
                <a:xfrm>
                  <a:off x="3507627" y="3536722"/>
                  <a:ext cx="370114" cy="523220"/>
                </a:xfrm>
                <a:prstGeom prst="rect">
                  <a:avLst/>
                </a:prstGeom>
                <a:blipFill>
                  <a:blip r:embed="rId11"/>
                  <a:stretch>
                    <a:fillRect b="-58537"/>
                  </a:stretch>
                </a:blipFill>
              </p:spPr>
              <p:txBody>
                <a:bodyPr/>
                <a:lstStyle/>
                <a:p>
                  <a:r>
                    <a:rPr lang="ja-JP" altLang="en-US">
                      <a:noFill/>
                    </a:rPr>
                    <a:t> </a:t>
                  </a:r>
                </a:p>
              </p:txBody>
            </p:sp>
          </mc:Fallback>
        </mc:AlternateContent>
        <p:sp>
          <p:nvSpPr>
            <p:cNvPr id="17" name="二等辺三角形 16">
              <a:extLst>
                <a:ext uri="{FF2B5EF4-FFF2-40B4-BE49-F238E27FC236}">
                  <a16:creationId xmlns:a16="http://schemas.microsoft.com/office/drawing/2014/main" id="{5446D8E0-D5C4-15A4-9126-1EDB0F2E803A}"/>
                </a:ext>
              </a:extLst>
            </p:cNvPr>
            <p:cNvSpPr/>
            <p:nvPr/>
          </p:nvSpPr>
          <p:spPr>
            <a:xfrm rot="5400000">
              <a:off x="2706537" y="2909449"/>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18" name="二等辺三角形 17">
              <a:extLst>
                <a:ext uri="{FF2B5EF4-FFF2-40B4-BE49-F238E27FC236}">
                  <a16:creationId xmlns:a16="http://schemas.microsoft.com/office/drawing/2014/main" id="{C639CA4B-1509-FF30-D41F-B29E92243266}"/>
                </a:ext>
              </a:extLst>
            </p:cNvPr>
            <p:cNvSpPr/>
            <p:nvPr/>
          </p:nvSpPr>
          <p:spPr>
            <a:xfrm rot="16418734">
              <a:off x="2657551" y="477989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19" name="二等辺三角形 18">
              <a:extLst>
                <a:ext uri="{FF2B5EF4-FFF2-40B4-BE49-F238E27FC236}">
                  <a16:creationId xmlns:a16="http://schemas.microsoft.com/office/drawing/2014/main" id="{9F163FB4-A132-1E54-FD37-3038FCF96898}"/>
                </a:ext>
              </a:extLst>
            </p:cNvPr>
            <p:cNvSpPr/>
            <p:nvPr/>
          </p:nvSpPr>
          <p:spPr>
            <a:xfrm rot="10800000">
              <a:off x="3283284" y="3790727"/>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FB49E406-655B-83BA-2E27-AE6834A28034}"/>
                    </a:ext>
                  </a:extLst>
                </p:cNvPr>
                <p:cNvSpPr txBox="1"/>
                <p:nvPr/>
              </p:nvSpPr>
              <p:spPr>
                <a:xfrm>
                  <a:off x="5393872" y="2193667"/>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ja-JP" altLang="en-US" sz="2800" i="1" smtClean="0">
                            <a:latin typeface="Cambria Math" panose="02040503050406030204" pitchFamily="18" charset="0"/>
                          </a:rPr>
                          <m:t>𝜈</m:t>
                        </m:r>
                      </m:oMath>
                    </m:oMathPara>
                  </a14:m>
                  <a:endParaRPr kumimoji="1" lang="ja-JP" altLang="en-US" sz="2800" dirty="0"/>
                </a:p>
              </p:txBody>
            </p:sp>
          </mc:Choice>
          <mc:Fallback xmlns="">
            <p:sp>
              <p:nvSpPr>
                <p:cNvPr id="75" name="テキスト ボックス 74">
                  <a:extLst>
                    <a:ext uri="{FF2B5EF4-FFF2-40B4-BE49-F238E27FC236}">
                      <a16:creationId xmlns:a16="http://schemas.microsoft.com/office/drawing/2014/main" id="{528B38EC-54D9-7370-8F74-BE6F7CFA7E34}"/>
                    </a:ext>
                  </a:extLst>
                </p:cNvPr>
                <p:cNvSpPr txBox="1">
                  <a:spLocks noRot="1" noChangeAspect="1" noMove="1" noResize="1" noEditPoints="1" noAdjustHandles="1" noChangeArrowheads="1" noChangeShapeType="1" noTextEdit="1"/>
                </p:cNvSpPr>
                <p:nvPr/>
              </p:nvSpPr>
              <p:spPr>
                <a:xfrm>
                  <a:off x="5393872" y="2193667"/>
                  <a:ext cx="370114" cy="523220"/>
                </a:xfrm>
                <a:prstGeom prst="rect">
                  <a:avLst/>
                </a:prstGeom>
                <a:blipFill>
                  <a:blip r:embed="rId12"/>
                  <a:stretch>
                    <a:fillRect b="-4761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229CD0B6-6EF2-F67A-36CC-73E3D273498C}"/>
                    </a:ext>
                  </a:extLst>
                </p:cNvPr>
                <p:cNvSpPr txBox="1"/>
                <p:nvPr/>
              </p:nvSpPr>
              <p:spPr>
                <a:xfrm>
                  <a:off x="5377313" y="4205476"/>
                  <a:ext cx="37011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800" i="1" dirty="0" smtClean="0">
                            <a:latin typeface="Cambria Math" panose="02040503050406030204" pitchFamily="18" charset="0"/>
                          </a:rPr>
                          <m:t>𝑞</m:t>
                        </m:r>
                      </m:oMath>
                    </m:oMathPara>
                  </a14:m>
                  <a:endParaRPr/>
                </a:p>
              </p:txBody>
            </p:sp>
          </mc:Choice>
          <mc:Fallback xmlns="">
            <p:sp>
              <p:nvSpPr>
                <p:cNvPr id="76" name="テキスト ボックス 75">
                  <a:extLst>
                    <a:ext uri="{FF2B5EF4-FFF2-40B4-BE49-F238E27FC236}">
                      <a16:creationId xmlns:a16="http://schemas.microsoft.com/office/drawing/2014/main" id="{7B8F7DE2-3ECE-1A48-3E17-0CD5C34F4AAC}"/>
                    </a:ext>
                  </a:extLst>
                </p:cNvPr>
                <p:cNvSpPr txBox="1">
                  <a:spLocks noRot="1" noChangeAspect="1" noMove="1" noResize="1" noEditPoints="1" noAdjustHandles="1" noChangeArrowheads="1" noChangeShapeType="1" noTextEdit="1"/>
                </p:cNvSpPr>
                <p:nvPr/>
              </p:nvSpPr>
              <p:spPr>
                <a:xfrm>
                  <a:off x="5377313" y="4205476"/>
                  <a:ext cx="370114" cy="523220"/>
                </a:xfrm>
                <a:prstGeom prst="rect">
                  <a:avLst/>
                </a:prstGeom>
                <a:blipFill>
                  <a:blip r:embed="rId13"/>
                  <a:stretch>
                    <a:fillRect b="-87805"/>
                  </a:stretch>
                </a:blipFill>
              </p:spPr>
              <p:txBody>
                <a:bodyPr/>
                <a:lstStyle/>
                <a:p>
                  <a:r>
                    <a:rPr lang="ja-JP" altLang="en-US">
                      <a:noFill/>
                    </a:rPr>
                    <a:t> </a:t>
                  </a:r>
                </a:p>
              </p:txBody>
            </p:sp>
          </mc:Fallback>
        </mc:AlternateContent>
        <p:cxnSp>
          <p:nvCxnSpPr>
            <p:cNvPr id="22" name="直線コネクタ 21">
              <a:extLst>
                <a:ext uri="{FF2B5EF4-FFF2-40B4-BE49-F238E27FC236}">
                  <a16:creationId xmlns:a16="http://schemas.microsoft.com/office/drawing/2014/main" id="{B7B58651-3F56-0E55-7799-05C0BDF54B06}"/>
                </a:ext>
              </a:extLst>
            </p:cNvPr>
            <p:cNvCxnSpPr>
              <a:cxnSpLocks/>
              <a:stCxn id="12" idx="7"/>
              <a:endCxn id="20" idx="1"/>
            </p:cNvCxnSpPr>
            <p:nvPr/>
          </p:nvCxnSpPr>
          <p:spPr>
            <a:xfrm flipV="1">
              <a:off x="4800600" y="2455277"/>
              <a:ext cx="593272" cy="584514"/>
            </a:xfrm>
            <a:prstGeom prst="line">
              <a:avLst/>
            </a:prstGeom>
          </p:spPr>
          <p:style>
            <a:lnRef idx="2">
              <a:schemeClr val="dk1"/>
            </a:lnRef>
            <a:fillRef idx="0">
              <a:schemeClr val="dk1"/>
            </a:fillRef>
            <a:effectRef idx="1">
              <a:schemeClr val="dk1"/>
            </a:effectRef>
            <a:fontRef idx="minor">
              <a:schemeClr val="tx1"/>
            </a:fontRef>
          </p:style>
        </p:cxnSp>
        <p:cxnSp>
          <p:nvCxnSpPr>
            <p:cNvPr id="23" name="直線コネクタ 22">
              <a:extLst>
                <a:ext uri="{FF2B5EF4-FFF2-40B4-BE49-F238E27FC236}">
                  <a16:creationId xmlns:a16="http://schemas.microsoft.com/office/drawing/2014/main" id="{9B1196E3-8DDE-414C-D8D8-93B9B0276BE7}"/>
                </a:ext>
              </a:extLst>
            </p:cNvPr>
            <p:cNvCxnSpPr>
              <a:cxnSpLocks/>
              <a:stCxn id="12" idx="7"/>
              <a:endCxn id="7" idx="1"/>
            </p:cNvCxnSpPr>
            <p:nvPr/>
          </p:nvCxnSpPr>
          <p:spPr>
            <a:xfrm>
              <a:off x="4800600" y="3039791"/>
              <a:ext cx="593272" cy="650819"/>
            </a:xfrm>
            <a:prstGeom prst="line">
              <a:avLst/>
            </a:prstGeom>
          </p:spPr>
          <p:style>
            <a:lnRef idx="2">
              <a:schemeClr val="dk1"/>
            </a:lnRef>
            <a:fillRef idx="0">
              <a:schemeClr val="dk1"/>
            </a:fillRef>
            <a:effectRef idx="1">
              <a:schemeClr val="dk1"/>
            </a:effectRef>
            <a:fontRef idx="minor">
              <a:schemeClr val="tx1"/>
            </a:fontRef>
          </p:style>
        </p:cxnSp>
        <p:cxnSp>
          <p:nvCxnSpPr>
            <p:cNvPr id="24" name="直線コネクタ 23">
              <a:extLst>
                <a:ext uri="{FF2B5EF4-FFF2-40B4-BE49-F238E27FC236}">
                  <a16:creationId xmlns:a16="http://schemas.microsoft.com/office/drawing/2014/main" id="{942F27CB-D55D-9F1A-1591-8F262B89FD73}"/>
                </a:ext>
              </a:extLst>
            </p:cNvPr>
            <p:cNvCxnSpPr>
              <a:cxnSpLocks/>
              <a:stCxn id="13" idx="7"/>
              <a:endCxn id="21" idx="1"/>
            </p:cNvCxnSpPr>
            <p:nvPr/>
          </p:nvCxnSpPr>
          <p:spPr>
            <a:xfrm flipV="1">
              <a:off x="4811487" y="4467086"/>
              <a:ext cx="565826" cy="407815"/>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B93E4902-A392-32B9-7F1D-CC930B65FD5F}"/>
                </a:ext>
              </a:extLst>
            </p:cNvPr>
            <p:cNvCxnSpPr>
              <a:cxnSpLocks/>
              <a:stCxn id="13" idx="7"/>
              <a:endCxn id="8" idx="1"/>
            </p:cNvCxnSpPr>
            <p:nvPr/>
          </p:nvCxnSpPr>
          <p:spPr>
            <a:xfrm>
              <a:off x="4811487" y="4874901"/>
              <a:ext cx="582385" cy="554021"/>
            </a:xfrm>
            <a:prstGeom prst="line">
              <a:avLst/>
            </a:prstGeom>
          </p:spPr>
          <p:style>
            <a:lnRef idx="2">
              <a:schemeClr val="dk1"/>
            </a:lnRef>
            <a:fillRef idx="0">
              <a:schemeClr val="dk1"/>
            </a:fillRef>
            <a:effectRef idx="1">
              <a:schemeClr val="dk1"/>
            </a:effectRef>
            <a:fontRef idx="minor">
              <a:schemeClr val="tx1"/>
            </a:fontRef>
          </p:style>
        </p:cxnSp>
        <p:sp>
          <p:nvSpPr>
            <p:cNvPr id="26" name="二等辺三角形 25">
              <a:extLst>
                <a:ext uri="{FF2B5EF4-FFF2-40B4-BE49-F238E27FC236}">
                  <a16:creationId xmlns:a16="http://schemas.microsoft.com/office/drawing/2014/main" id="{0B4CD5AF-7388-FB5F-35F2-C442F368EA04}"/>
                </a:ext>
              </a:extLst>
            </p:cNvPr>
            <p:cNvSpPr/>
            <p:nvPr/>
          </p:nvSpPr>
          <p:spPr>
            <a:xfrm rot="4214235">
              <a:off x="4953291" y="267302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7" name="二等辺三角形 26">
              <a:extLst>
                <a:ext uri="{FF2B5EF4-FFF2-40B4-BE49-F238E27FC236}">
                  <a16:creationId xmlns:a16="http://schemas.microsoft.com/office/drawing/2014/main" id="{87CED6D8-4B7D-E26B-2FB1-9501FE306B07}"/>
                </a:ext>
              </a:extLst>
            </p:cNvPr>
            <p:cNvSpPr/>
            <p:nvPr/>
          </p:nvSpPr>
          <p:spPr>
            <a:xfrm rot="17464966">
              <a:off x="5024804" y="3233650"/>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8" name="二等辺三角形 27">
              <a:extLst>
                <a:ext uri="{FF2B5EF4-FFF2-40B4-BE49-F238E27FC236}">
                  <a16:creationId xmlns:a16="http://schemas.microsoft.com/office/drawing/2014/main" id="{0A2753C6-0FCB-4342-FD20-A1B3327900CA}"/>
                </a:ext>
              </a:extLst>
            </p:cNvPr>
            <p:cNvSpPr/>
            <p:nvPr/>
          </p:nvSpPr>
          <p:spPr>
            <a:xfrm rot="4105618">
              <a:off x="5000507" y="4577281"/>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a:p>
          </p:txBody>
        </p:sp>
        <p:sp>
          <p:nvSpPr>
            <p:cNvPr id="29" name="二等辺三角形 28">
              <a:extLst>
                <a:ext uri="{FF2B5EF4-FFF2-40B4-BE49-F238E27FC236}">
                  <a16:creationId xmlns:a16="http://schemas.microsoft.com/office/drawing/2014/main" id="{FD176373-D40A-5A21-1B15-2036971CC346}"/>
                </a:ext>
              </a:extLst>
            </p:cNvPr>
            <p:cNvSpPr/>
            <p:nvPr/>
          </p:nvSpPr>
          <p:spPr>
            <a:xfrm rot="17441900">
              <a:off x="5043712" y="5032856"/>
              <a:ext cx="204345" cy="206437"/>
            </a:xfrm>
            <a:prstGeom prst="triangl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sz="2800" dirty="0"/>
            </a:p>
          </p:txBody>
        </p:sp>
      </p:grpSp>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EDB9EFA9-830C-1340-3593-3D7ECEA74500}"/>
                  </a:ext>
                </a:extLst>
              </p:cNvPr>
              <p:cNvSpPr txBox="1"/>
              <p:nvPr/>
            </p:nvSpPr>
            <p:spPr>
              <a:xfrm>
                <a:off x="416891" y="2130891"/>
                <a:ext cx="6030197" cy="1477328"/>
              </a:xfrm>
              <a:prstGeom prst="rect">
                <a:avLst/>
              </a:prstGeom>
              <a:noFill/>
            </p:spPr>
            <p:txBody>
              <a:bodyPr wrap="square" rtlCol="0">
                <a:spAutoFit/>
              </a:bodyPr>
              <a:lstStyle/>
              <a:p>
                <a:r>
                  <a:rPr lang="ja-JP" altLang="en-US" dirty="0"/>
                  <a:t>物理過程の定義</a:t>
                </a:r>
                <a:endParaRPr lang="en-US" altLang="ja-JP" dirty="0"/>
              </a:p>
              <a:p>
                <a:pPr marL="285750" indent="-285750">
                  <a:buFont typeface="Arial" panose="020B0604020202020204" pitchFamily="34" charset="0"/>
                  <a:buChar char="•"/>
                </a:pPr>
                <a:r>
                  <a:rPr lang="ja-JP" altLang="en-US" dirty="0"/>
                  <a:t>生成過程</a:t>
                </a:r>
                <a:r>
                  <a:rPr lang="en-US" altLang="ja-JP" dirty="0"/>
                  <a:t>: t-channel</a:t>
                </a:r>
                <a:r>
                  <a:rPr lang="ja-JP" altLang="en-US" dirty="0"/>
                  <a:t>電子</a:t>
                </a:r>
                <a:r>
                  <a:rPr lang="en-US" altLang="ja-JP" dirty="0"/>
                  <a:t>(e)</a:t>
                </a:r>
                <a:r>
                  <a:rPr lang="ja-JP" altLang="en-US" dirty="0"/>
                  <a:t>交換による</a:t>
                </a:r>
                <a:r>
                  <a:rPr lang="en-US" altLang="ja-JP" dirty="0"/>
                  <a:t>Z</a:t>
                </a:r>
                <a:r>
                  <a:rPr lang="ja-JP" altLang="en-US" dirty="0"/>
                  <a:t>ボソン対生成</a:t>
                </a:r>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sSup>
                      <m:sSupPr>
                        <m:ctrlPr>
                          <a:rPr lang="en-US" altLang="ja-JP" i="1">
                            <a:latin typeface="Cambria Math" panose="02040503050406030204" pitchFamily="18" charset="0"/>
                          </a:rPr>
                        </m:ctrlPr>
                      </m:sSupPr>
                      <m:e>
                        <m:r>
                          <a:rPr lang="en-US" altLang="ja-JP" i="1">
                            <a:latin typeface="Cambria Math" panose="02040503050406030204" pitchFamily="18" charset="0"/>
                          </a:rPr>
                          <m:t>𝑒</m:t>
                        </m:r>
                      </m:e>
                      <m:sup>
                        <m:r>
                          <a:rPr lang="en-US" altLang="ja-JP" i="1">
                            <a:latin typeface="Cambria Math" panose="02040503050406030204" pitchFamily="18" charset="0"/>
                          </a:rPr>
                          <m:t>−</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𝑍𝑍</m:t>
                    </m:r>
                    <m:r>
                      <a:rPr lang="en-US" altLang="ja-JP" i="1">
                        <a:latin typeface="Cambria Math" panose="02040503050406030204" pitchFamily="18" charset="0"/>
                        <a:ea typeface="Cambria Math" panose="02040503050406030204" pitchFamily="18" charset="0"/>
                      </a:rPr>
                      <m:t>→</m:t>
                    </m:r>
                    <m:r>
                      <a:rPr lang="ja-JP" altLang="en-US" i="1">
                        <a:latin typeface="Cambria Math" panose="02040503050406030204" pitchFamily="18" charset="0"/>
                      </a:rPr>
                      <m:t>𝜈</m:t>
                    </m:r>
                    <m:acc>
                      <m:accPr>
                        <m:chr m:val="̅"/>
                        <m:ctrlPr>
                          <a:rPr lang="ja-JP" altLang="en-US" i="1">
                            <a:latin typeface="Cambria Math" panose="02040503050406030204" pitchFamily="18" charset="0"/>
                          </a:rPr>
                        </m:ctrlPr>
                      </m:accPr>
                      <m:e>
                        <m:r>
                          <a:rPr lang="ja-JP" altLang="en-US" i="1">
                            <a:latin typeface="Cambria Math" panose="02040503050406030204" pitchFamily="18" charset="0"/>
                          </a:rPr>
                          <m:t>𝜈</m:t>
                        </m:r>
                      </m:e>
                    </m:acc>
                    <m:r>
                      <a:rPr lang="en-US" altLang="ja-JP" i="1">
                        <a:latin typeface="Cambria Math" panose="02040503050406030204" pitchFamily="18" charset="0"/>
                      </a:rPr>
                      <m:t>𝑞</m:t>
                    </m:r>
                    <m:acc>
                      <m:accPr>
                        <m:chr m:val="̅"/>
                        <m:ctrlPr>
                          <a:rPr lang="en-US" altLang="ja-JP" i="1">
                            <a:latin typeface="Cambria Math" panose="02040503050406030204" pitchFamily="18" charset="0"/>
                          </a:rPr>
                        </m:ctrlPr>
                      </m:accPr>
                      <m:e>
                        <m:r>
                          <a:rPr lang="en-US" altLang="ja-JP" i="1">
                            <a:latin typeface="Cambria Math" panose="02040503050406030204" pitchFamily="18" charset="0"/>
                          </a:rPr>
                          <m:t>𝑞</m:t>
                        </m:r>
                      </m:e>
                    </m:acc>
                  </m:oMath>
                </a14:m>
                <a:r>
                  <a:rPr lang="en-US" altLang="ja-JP" dirty="0"/>
                  <a:t>)</a:t>
                </a:r>
              </a:p>
              <a:p>
                <a:pPr marL="285750" indent="-285750">
                  <a:buFont typeface="Arial" panose="020B0604020202020204" pitchFamily="34" charset="0"/>
                  <a:buChar char="•"/>
                </a:pPr>
                <a:r>
                  <a:rPr lang="ja-JP" altLang="en-US" dirty="0"/>
                  <a:t>特徴</a:t>
                </a:r>
                <a:r>
                  <a:rPr lang="en-US" altLang="ja-JP" dirty="0"/>
                  <a:t>: 2</a:t>
                </a:r>
                <a:r>
                  <a:rPr lang="ja-JP" altLang="en-US" dirty="0"/>
                  <a:t>つのハドロンジェット ＋ ニュートリノに伴う不可視粒子による欠損</a:t>
                </a:r>
                <a:r>
                  <a:rPr lang="en-US" altLang="ja-JP" dirty="0"/>
                  <a:t>4</a:t>
                </a:r>
                <a:r>
                  <a:rPr lang="ja-JP" altLang="en-US" dirty="0"/>
                  <a:t>元運動量がある。</a:t>
                </a:r>
                <a:endParaRPr kumimoji="1" lang="ja-JP" altLang="en-US" dirty="0"/>
              </a:p>
            </p:txBody>
          </p:sp>
        </mc:Choice>
        <mc:Fallback xmlns="">
          <p:sp>
            <p:nvSpPr>
              <p:cNvPr id="31" name="テキスト ボックス 30">
                <a:extLst>
                  <a:ext uri="{FF2B5EF4-FFF2-40B4-BE49-F238E27FC236}">
                    <a16:creationId xmlns:a16="http://schemas.microsoft.com/office/drawing/2014/main" id="{EDB9EFA9-830C-1340-3593-3D7ECEA74500}"/>
                  </a:ext>
                </a:extLst>
              </p:cNvPr>
              <p:cNvSpPr txBox="1">
                <a:spLocks noRot="1" noChangeAspect="1" noMove="1" noResize="1" noEditPoints="1" noAdjustHandles="1" noChangeArrowheads="1" noChangeShapeType="1" noTextEdit="1"/>
              </p:cNvSpPr>
              <p:nvPr/>
            </p:nvSpPr>
            <p:spPr>
              <a:xfrm>
                <a:off x="416891" y="2130891"/>
                <a:ext cx="6030197" cy="1477328"/>
              </a:xfrm>
              <a:prstGeom prst="rect">
                <a:avLst/>
              </a:prstGeom>
              <a:blipFill>
                <a:blip r:embed="rId14"/>
                <a:stretch>
                  <a:fillRect l="-808" t="-2479" b="-578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381881BA-9A36-1819-EC0A-3335DBB61A6A}"/>
                  </a:ext>
                </a:extLst>
              </p:cNvPr>
              <p:cNvSpPr txBox="1"/>
              <p:nvPr/>
            </p:nvSpPr>
            <p:spPr>
              <a:xfrm>
                <a:off x="838201" y="4089797"/>
                <a:ext cx="9387342" cy="2607252"/>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t>Hard-process Level:</a:t>
                </a:r>
                <a:br>
                  <a:rPr kumimoji="1" lang="en-US" altLang="ja-JP" dirty="0"/>
                </a:br>
                <a:r>
                  <a:rPr kumimoji="1" lang="ja-JP" altLang="en-US" dirty="0"/>
                  <a:t>ハードプロセス</a:t>
                </a:r>
                <a:r>
                  <a:rPr kumimoji="1" lang="en-US" altLang="ja-JP" dirty="0"/>
                  <a:t>(</a:t>
                </a:r>
                <a14:m>
                  <m:oMath xmlns:m="http://schemas.openxmlformats.org/officeDocument/2006/math">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sSup>
                      <m:sSupPr>
                        <m:ctrlPr>
                          <a:rPr kumimoji="1" lang="en-US" altLang="ja-JP"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up>
                    </m:sSup>
                    <m:r>
                      <a:rPr kumimoji="1" lang="en-US" altLang="ja-JP"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𝑍𝑍</m:t>
                    </m:r>
                    <m:r>
                      <a:rPr kumimoji="1" lang="en-US" altLang="ja-JP" b="0" i="1" smtClean="0">
                        <a:latin typeface="Cambria Math" panose="02040503050406030204" pitchFamily="18" charset="0"/>
                        <a:ea typeface="Cambria Math" panose="02040503050406030204" pitchFamily="18" charset="0"/>
                      </a:rPr>
                      <m:t>→</m:t>
                    </m:r>
                    <m:r>
                      <a:rPr kumimoji="1" lang="ja-JP" altLang="en-US" i="1" smtClean="0">
                        <a:latin typeface="Cambria Math" panose="02040503050406030204" pitchFamily="18" charset="0"/>
                      </a:rPr>
                      <m:t>𝜈</m:t>
                    </m:r>
                    <m:acc>
                      <m:accPr>
                        <m:chr m:val="̅"/>
                        <m:ctrlPr>
                          <a:rPr kumimoji="1" lang="ja-JP" altLang="en-US" i="1" smtClean="0">
                            <a:latin typeface="Cambria Math" panose="02040503050406030204" pitchFamily="18" charset="0"/>
                          </a:rPr>
                        </m:ctrlPr>
                      </m:accPr>
                      <m:e>
                        <m:r>
                          <a:rPr kumimoji="1" lang="ja-JP" altLang="en-US" i="1" smtClean="0">
                            <a:latin typeface="Cambria Math" panose="02040503050406030204" pitchFamily="18" charset="0"/>
                          </a:rPr>
                          <m:t>𝜈</m:t>
                        </m:r>
                      </m:e>
                    </m:acc>
                    <m:r>
                      <a:rPr kumimoji="1" lang="en-US" altLang="ja-JP" b="0" i="1" smtClean="0">
                        <a:latin typeface="Cambria Math" panose="02040503050406030204" pitchFamily="18" charset="0"/>
                      </a:rPr>
                      <m:t>𝑞</m:t>
                    </m:r>
                    <m:acc>
                      <m:accPr>
                        <m:chr m:val="̅"/>
                        <m:ctrlPr>
                          <a:rPr kumimoji="1" lang="en-US" altLang="ja-JP" b="0" i="1" smtClean="0">
                            <a:latin typeface="Cambria Math" panose="02040503050406030204" pitchFamily="18" charset="0"/>
                          </a:rPr>
                        </m:ctrlPr>
                      </m:accPr>
                      <m:e>
                        <m:r>
                          <a:rPr kumimoji="1" lang="en-US" altLang="ja-JP" b="0" i="1" smtClean="0">
                            <a:latin typeface="Cambria Math" panose="02040503050406030204" pitchFamily="18" charset="0"/>
                          </a:rPr>
                          <m:t>𝑞</m:t>
                        </m:r>
                      </m:e>
                    </m:acc>
                  </m:oMath>
                </a14:m>
                <a:r>
                  <a:rPr kumimoji="1" lang="en-US" altLang="ja-JP" dirty="0"/>
                  <a:t>)</a:t>
                </a:r>
                <a:r>
                  <a:rPr lang="ja-JP" altLang="en-US" dirty="0"/>
                  <a:t>において、終状態にプライマリなタウは原理的に生成されない</a:t>
                </a:r>
                <a:r>
                  <a:rPr lang="en-US" altLang="ja-JP" dirty="0"/>
                  <a:t>(</a:t>
                </a:r>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panose="02040503050406030204" pitchFamily="18" charset="0"/>
                          </a:rPr>
                          <m:t>𝑁</m:t>
                        </m:r>
                      </m:e>
                      <m:sub>
                        <m:r>
                          <a:rPr lang="ja-JP" altLang="en-US" i="1" smtClean="0">
                            <a:latin typeface="Cambria Math" panose="02040503050406030204" pitchFamily="18" charset="0"/>
                          </a:rPr>
                          <m:t>𝜏</m:t>
                        </m:r>
                        <m:r>
                          <a:rPr lang="en-US" altLang="ja-JP" b="0" i="1" smtClean="0">
                            <a:latin typeface="Cambria Math" panose="02040503050406030204" pitchFamily="18" charset="0"/>
                          </a:rPr>
                          <m:t>,</m:t>
                        </m:r>
                        <m:r>
                          <a:rPr lang="en-US" altLang="ja-JP" b="0" i="1" smtClean="0">
                            <a:latin typeface="Cambria Math" panose="02040503050406030204" pitchFamily="18" charset="0"/>
                          </a:rPr>
                          <m:t>𝑝𝑟𝑖𝑚𝑎𝑟𝑦</m:t>
                        </m:r>
                      </m:sub>
                    </m:sSub>
                    <m:r>
                      <a:rPr lang="en-US" altLang="ja-JP" b="0" i="1" smtClean="0">
                        <a:latin typeface="Cambria Math" panose="02040503050406030204" pitchFamily="18" charset="0"/>
                      </a:rPr>
                      <m:t>=0</m:t>
                    </m:r>
                  </m:oMath>
                </a14:m>
                <a:r>
                  <a:rPr lang="en-US" altLang="ja-JP" dirty="0"/>
                  <a:t>)</a:t>
                </a:r>
                <a:endParaRPr kumimoji="1" lang="en-US" altLang="ja-JP" dirty="0"/>
              </a:p>
              <a:p>
                <a:pPr marL="285750" indent="-285750">
                  <a:buFont typeface="Arial" panose="020B0604020202020204" pitchFamily="34" charset="0"/>
                  <a:buChar char="•"/>
                </a:pPr>
                <a:r>
                  <a:rPr lang="en-US" altLang="ja-JP" dirty="0"/>
                  <a:t>Reconstruction -level expectation :</a:t>
                </a:r>
                <a:br>
                  <a:rPr lang="en-US" altLang="ja-JP" dirty="0"/>
                </a:br>
                <a:r>
                  <a:rPr lang="en-US" altLang="ja-JP" dirty="0" err="1"/>
                  <a:t>TauFinder</a:t>
                </a:r>
                <a:r>
                  <a:rPr lang="ja-JP" altLang="en-US" dirty="0"/>
                  <a:t>がとらえた再構成候補の大部分</a:t>
                </a:r>
                <a:r>
                  <a:rPr lang="en-US" altLang="ja-JP" dirty="0"/>
                  <a:t>(Vast Majority)</a:t>
                </a:r>
                <a:r>
                  <a:rPr lang="ja-JP" altLang="en-US" dirty="0"/>
                  <a:t>は、クォークジェットの誤認</a:t>
                </a:r>
                <a:r>
                  <a:rPr lang="en-US" altLang="ja-JP" dirty="0"/>
                  <a:t>(Hadronic Fake)</a:t>
                </a:r>
                <a:r>
                  <a:rPr lang="ja-JP" altLang="en-US" dirty="0"/>
                  <a:t>であると推測される。</a:t>
                </a:r>
                <a:endParaRPr lang="en-US" altLang="ja-JP" dirty="0"/>
              </a:p>
              <a:p>
                <a:pPr marL="285750" indent="-285750">
                  <a:buFont typeface="Arial" panose="020B0604020202020204" pitchFamily="34" charset="0"/>
                  <a:buChar char="•"/>
                </a:pPr>
                <a:r>
                  <a:rPr lang="en-US" altLang="ja-JP" dirty="0"/>
                  <a:t>Caveat:</a:t>
                </a:r>
                <a:br>
                  <a:rPr lang="en-US" altLang="ja-JP" dirty="0"/>
                </a:br>
                <a:r>
                  <a:rPr lang="ja-JP" altLang="en-US" dirty="0"/>
                  <a:t>ただし、重ハドロンの二次崩壊（</a:t>
                </a:r>
                <a:r>
                  <a:rPr lang="en-US" altLang="ja-JP" dirty="0"/>
                  <a:t>Secondary Decays</a:t>
                </a:r>
                <a:r>
                  <a:rPr lang="ja-JP" altLang="en-US" dirty="0"/>
                  <a:t>）に起因する物理的な真のタウ</a:t>
                </a:r>
                <a:r>
                  <a:rPr lang="en-US" altLang="ja-JP" dirty="0"/>
                  <a:t>(Genuine Tau)</a:t>
                </a:r>
                <a:r>
                  <a:rPr lang="ja-JP" altLang="en-US" dirty="0"/>
                  <a:t>が低統計ながら随伴する</a:t>
                </a:r>
                <a:endParaRPr lang="en-US" altLang="ja-JP" dirty="0"/>
              </a:p>
            </p:txBody>
          </p:sp>
        </mc:Choice>
        <mc:Fallback xmlns="">
          <p:sp>
            <p:nvSpPr>
              <p:cNvPr id="33" name="テキスト ボックス 32">
                <a:extLst>
                  <a:ext uri="{FF2B5EF4-FFF2-40B4-BE49-F238E27FC236}">
                    <a16:creationId xmlns:a16="http://schemas.microsoft.com/office/drawing/2014/main" id="{381881BA-9A36-1819-EC0A-3335DBB61A6A}"/>
                  </a:ext>
                </a:extLst>
              </p:cNvPr>
              <p:cNvSpPr txBox="1">
                <a:spLocks noRot="1" noChangeAspect="1" noMove="1" noResize="1" noEditPoints="1" noAdjustHandles="1" noChangeArrowheads="1" noChangeShapeType="1" noTextEdit="1"/>
              </p:cNvSpPr>
              <p:nvPr/>
            </p:nvSpPr>
            <p:spPr>
              <a:xfrm>
                <a:off x="838201" y="4089797"/>
                <a:ext cx="9387342" cy="2607252"/>
              </a:xfrm>
              <a:prstGeom prst="rect">
                <a:avLst/>
              </a:prstGeom>
              <a:blipFill>
                <a:blip r:embed="rId15"/>
                <a:stretch>
                  <a:fillRect l="-455" t="-1402" b="-2804"/>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373309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798808-02A7-4263-4B38-52834762D92A}"/>
              </a:ext>
            </a:extLst>
          </p:cNvPr>
          <p:cNvSpPr>
            <a:spLocks noGrp="1"/>
          </p:cNvSpPr>
          <p:nvPr>
            <p:ph type="title"/>
          </p:nvPr>
        </p:nvSpPr>
        <p:spPr>
          <a:xfrm>
            <a:off x="442762" y="365125"/>
            <a:ext cx="10911038" cy="1325563"/>
          </a:xfrm>
        </p:spPr>
        <p:txBody>
          <a:bodyPr/>
          <a:lstStyle/>
          <a:p>
            <a:r>
              <a:rPr lang="en-US" altLang="ja-JP" dirty="0"/>
              <a:t>Baseline Performance: Reconstructed vs. MC Truth Multiplicity</a:t>
            </a:r>
            <a:endParaRPr kumimoji="1" lang="ja-JP" altLang="en-US" dirty="0"/>
          </a:p>
        </p:txBody>
      </p:sp>
      <p:sp>
        <p:nvSpPr>
          <p:cNvPr id="16" name="正方形/長方形 15">
            <a:extLst>
              <a:ext uri="{FF2B5EF4-FFF2-40B4-BE49-F238E27FC236}">
                <a16:creationId xmlns:a16="http://schemas.microsoft.com/office/drawing/2014/main" id="{CEC75614-9CD7-7195-D494-7D6AB3ADA998}"/>
              </a:ext>
            </a:extLst>
          </p:cNvPr>
          <p:cNvSpPr/>
          <p:nvPr/>
        </p:nvSpPr>
        <p:spPr>
          <a:xfrm>
            <a:off x="745145" y="1545583"/>
            <a:ext cx="6849187" cy="13255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a:t>本背景事象サンプルにおけるアルゴリズムの</a:t>
            </a:r>
            <a:r>
              <a:rPr lang="en-US" altLang="ja-JP" dirty="0"/>
              <a:t>Fake-ID Rate</a:t>
            </a:r>
            <a:r>
              <a:rPr lang="ja-JP" altLang="en-US" dirty="0"/>
              <a:t>（誤同定率）を評価するため、多重度分布の比較を行った。</a:t>
            </a:r>
            <a:r>
              <a:rPr lang="en-US" altLang="ja-JP" dirty="0"/>
              <a:t>1</a:t>
            </a:r>
            <a:r>
              <a:rPr lang="ja-JP" altLang="en-US" dirty="0"/>
              <a:t>回の事象の中で</a:t>
            </a:r>
            <a:r>
              <a:rPr lang="en-US" altLang="ja-JP" dirty="0" err="1"/>
              <a:t>Taufinder</a:t>
            </a:r>
            <a:r>
              <a:rPr lang="ja-JP" altLang="en-US" dirty="0"/>
              <a:t>がタウだと判断したタウ候補の個数</a:t>
            </a:r>
            <a:r>
              <a:rPr lang="en-US" altLang="ja-JP" dirty="0"/>
              <a:t>(</a:t>
            </a:r>
            <a:r>
              <a:rPr lang="en-US" altLang="ja-JP" dirty="0" err="1"/>
              <a:t>n_tau</a:t>
            </a:r>
            <a:r>
              <a:rPr lang="en-US" altLang="ja-JP" dirty="0"/>
              <a:t>)</a:t>
            </a:r>
            <a:r>
              <a:rPr lang="ja-JP" altLang="en-US" dirty="0"/>
              <a:t>と、実際に</a:t>
            </a:r>
            <a:r>
              <a:rPr lang="en-US" altLang="ja-JP" dirty="0"/>
              <a:t>1</a:t>
            </a:r>
            <a:r>
              <a:rPr lang="ja-JP" altLang="en-US" dirty="0"/>
              <a:t>回の事象のうちで生成されたジェネレーターレベルでの真のタウの個数</a:t>
            </a:r>
            <a:r>
              <a:rPr lang="en-US" altLang="ja-JP" dirty="0"/>
              <a:t>(</a:t>
            </a:r>
            <a:r>
              <a:rPr lang="en-US" altLang="ja-JP" dirty="0" err="1"/>
              <a:t>n_true_tau</a:t>
            </a:r>
            <a:r>
              <a:rPr lang="en-US" altLang="ja-JP" dirty="0"/>
              <a:t>)</a:t>
            </a:r>
            <a:r>
              <a:rPr lang="ja-JP" altLang="en-US" dirty="0"/>
              <a:t>を比較した。</a:t>
            </a:r>
          </a:p>
        </p:txBody>
      </p:sp>
      <p:pic>
        <p:nvPicPr>
          <p:cNvPr id="18" name="図 17">
            <a:extLst>
              <a:ext uri="{FF2B5EF4-FFF2-40B4-BE49-F238E27FC236}">
                <a16:creationId xmlns:a16="http://schemas.microsoft.com/office/drawing/2014/main" id="{00F07151-735B-B2FF-8E97-C015094546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378" y="3216369"/>
            <a:ext cx="5248397" cy="3579136"/>
          </a:xfrm>
          <a:prstGeom prst="rect">
            <a:avLst/>
          </a:prstGeom>
        </p:spPr>
      </p:pic>
      <p:pic>
        <p:nvPicPr>
          <p:cNvPr id="20" name="図 19">
            <a:extLst>
              <a:ext uri="{FF2B5EF4-FFF2-40B4-BE49-F238E27FC236}">
                <a16:creationId xmlns:a16="http://schemas.microsoft.com/office/drawing/2014/main" id="{A9F7A4B5-D3D9-DD58-72D2-06CC4F8761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6319" y="3145093"/>
            <a:ext cx="5248397" cy="3579136"/>
          </a:xfrm>
          <a:prstGeom prst="rect">
            <a:avLst/>
          </a:prstGeom>
        </p:spPr>
      </p:pic>
      <p:sp>
        <p:nvSpPr>
          <p:cNvPr id="21" name="テキスト ボックス 20">
            <a:extLst>
              <a:ext uri="{FF2B5EF4-FFF2-40B4-BE49-F238E27FC236}">
                <a16:creationId xmlns:a16="http://schemas.microsoft.com/office/drawing/2014/main" id="{F04C8AF5-A9A6-BEBF-D9C4-7AEA96307DE7}"/>
              </a:ext>
            </a:extLst>
          </p:cNvPr>
          <p:cNvSpPr txBox="1"/>
          <p:nvPr/>
        </p:nvSpPr>
        <p:spPr>
          <a:xfrm>
            <a:off x="3020160" y="2871146"/>
            <a:ext cx="3021623" cy="646331"/>
          </a:xfrm>
          <a:prstGeom prst="rect">
            <a:avLst/>
          </a:prstGeom>
          <a:noFill/>
        </p:spPr>
        <p:txBody>
          <a:bodyPr wrap="square" rtlCol="0">
            <a:spAutoFit/>
          </a:bodyPr>
          <a:lstStyle/>
          <a:p>
            <a:r>
              <a:rPr lang="fr-FR" altLang="ja-JP" dirty="0"/>
              <a:t>Reconstructed Tau Multiplicity (n_tau, reco)</a:t>
            </a:r>
            <a:endParaRPr kumimoji="1" lang="ja-JP" altLang="en-US" dirty="0"/>
          </a:p>
        </p:txBody>
      </p:sp>
      <p:sp>
        <p:nvSpPr>
          <p:cNvPr id="22" name="テキスト ボックス 21">
            <a:extLst>
              <a:ext uri="{FF2B5EF4-FFF2-40B4-BE49-F238E27FC236}">
                <a16:creationId xmlns:a16="http://schemas.microsoft.com/office/drawing/2014/main" id="{22FC1969-3378-B78E-39A0-D74281FB9360}"/>
              </a:ext>
            </a:extLst>
          </p:cNvPr>
          <p:cNvSpPr txBox="1"/>
          <p:nvPr/>
        </p:nvSpPr>
        <p:spPr>
          <a:xfrm>
            <a:off x="133709" y="3244334"/>
            <a:ext cx="1222873" cy="369332"/>
          </a:xfrm>
          <a:prstGeom prst="rect">
            <a:avLst/>
          </a:prstGeom>
          <a:noFill/>
        </p:spPr>
        <p:txBody>
          <a:bodyPr wrap="square" rtlCol="0">
            <a:spAutoFit/>
          </a:bodyPr>
          <a:lstStyle/>
          <a:p>
            <a:r>
              <a:rPr kumimoji="1" lang="ja-JP" altLang="en-US" dirty="0"/>
              <a:t>事象の数</a:t>
            </a:r>
          </a:p>
        </p:txBody>
      </p:sp>
      <p:sp>
        <p:nvSpPr>
          <p:cNvPr id="23" name="テキスト ボックス 22">
            <a:extLst>
              <a:ext uri="{FF2B5EF4-FFF2-40B4-BE49-F238E27FC236}">
                <a16:creationId xmlns:a16="http://schemas.microsoft.com/office/drawing/2014/main" id="{EDE567CF-4D7B-45E6-93F1-EB05F7B7C386}"/>
              </a:ext>
            </a:extLst>
          </p:cNvPr>
          <p:cNvSpPr txBox="1"/>
          <p:nvPr/>
        </p:nvSpPr>
        <p:spPr>
          <a:xfrm>
            <a:off x="6476319" y="3145093"/>
            <a:ext cx="1222873" cy="369332"/>
          </a:xfrm>
          <a:prstGeom prst="rect">
            <a:avLst/>
          </a:prstGeom>
          <a:noFill/>
        </p:spPr>
        <p:txBody>
          <a:bodyPr wrap="square" rtlCol="0">
            <a:spAutoFit/>
          </a:bodyPr>
          <a:lstStyle/>
          <a:p>
            <a:r>
              <a:rPr kumimoji="1" lang="ja-JP" altLang="en-US" dirty="0"/>
              <a:t>事象の数</a:t>
            </a:r>
          </a:p>
        </p:txBody>
      </p:sp>
      <p:sp>
        <p:nvSpPr>
          <p:cNvPr id="24" name="テキスト ボックス 23">
            <a:extLst>
              <a:ext uri="{FF2B5EF4-FFF2-40B4-BE49-F238E27FC236}">
                <a16:creationId xmlns:a16="http://schemas.microsoft.com/office/drawing/2014/main" id="{8C870FF7-5261-3A01-B38D-6DF6A87B8211}"/>
              </a:ext>
            </a:extLst>
          </p:cNvPr>
          <p:cNvSpPr txBox="1"/>
          <p:nvPr/>
        </p:nvSpPr>
        <p:spPr>
          <a:xfrm>
            <a:off x="666522" y="6539563"/>
            <a:ext cx="4221364" cy="369332"/>
          </a:xfrm>
          <a:prstGeom prst="rect">
            <a:avLst/>
          </a:prstGeom>
          <a:noFill/>
        </p:spPr>
        <p:txBody>
          <a:bodyPr wrap="square" rtlCol="0">
            <a:spAutoFit/>
          </a:bodyPr>
          <a:lstStyle/>
          <a:p>
            <a:r>
              <a:rPr lang="en-US" altLang="ja-JP" dirty="0"/>
              <a:t>Number of Tau Candidates / Event</a:t>
            </a:r>
            <a:endParaRPr kumimoji="1" lang="ja-JP" altLang="en-US" dirty="0"/>
          </a:p>
        </p:txBody>
      </p:sp>
      <p:sp>
        <p:nvSpPr>
          <p:cNvPr id="25" name="テキスト ボックス 24">
            <a:extLst>
              <a:ext uri="{FF2B5EF4-FFF2-40B4-BE49-F238E27FC236}">
                <a16:creationId xmlns:a16="http://schemas.microsoft.com/office/drawing/2014/main" id="{E31BEDAB-19E6-3795-FAAC-7408C3871D30}"/>
              </a:ext>
            </a:extLst>
          </p:cNvPr>
          <p:cNvSpPr txBox="1"/>
          <p:nvPr/>
        </p:nvSpPr>
        <p:spPr>
          <a:xfrm>
            <a:off x="8330587" y="6488668"/>
            <a:ext cx="3194891" cy="369332"/>
          </a:xfrm>
          <a:prstGeom prst="rect">
            <a:avLst/>
          </a:prstGeom>
          <a:noFill/>
        </p:spPr>
        <p:txBody>
          <a:bodyPr wrap="square" rtlCol="0">
            <a:spAutoFit/>
          </a:bodyPr>
          <a:lstStyle/>
          <a:p>
            <a:r>
              <a:rPr lang="en-US" altLang="ja-JP" dirty="0"/>
              <a:t>Number of Tau / Event</a:t>
            </a:r>
            <a:endParaRPr kumimoji="1" lang="ja-JP" altLang="en-US" dirty="0"/>
          </a:p>
        </p:txBody>
      </p:sp>
      <p:sp>
        <p:nvSpPr>
          <p:cNvPr id="26" name="テキスト ボックス 25">
            <a:extLst>
              <a:ext uri="{FF2B5EF4-FFF2-40B4-BE49-F238E27FC236}">
                <a16:creationId xmlns:a16="http://schemas.microsoft.com/office/drawing/2014/main" id="{FF6757F6-C486-F80F-198E-0A3344437EA5}"/>
              </a:ext>
            </a:extLst>
          </p:cNvPr>
          <p:cNvSpPr txBox="1"/>
          <p:nvPr/>
        </p:nvSpPr>
        <p:spPr>
          <a:xfrm>
            <a:off x="9298004" y="2688156"/>
            <a:ext cx="2861248" cy="646331"/>
          </a:xfrm>
          <a:prstGeom prst="rect">
            <a:avLst/>
          </a:prstGeom>
          <a:noFill/>
        </p:spPr>
        <p:txBody>
          <a:bodyPr wrap="square" rtlCol="0">
            <a:spAutoFit/>
          </a:bodyPr>
          <a:lstStyle/>
          <a:p>
            <a:r>
              <a:rPr lang="en-US" altLang="ja-JP" dirty="0"/>
              <a:t>MC Truth Tau Multiplicity (</a:t>
            </a:r>
            <a:r>
              <a:rPr lang="en-US" altLang="ja-JP" dirty="0" err="1"/>
              <a:t>n_tau</a:t>
            </a:r>
            <a:r>
              <a:rPr lang="en-US" altLang="ja-JP" dirty="0"/>
              <a:t>, truth)</a:t>
            </a:r>
            <a:endParaRPr kumimoji="1" lang="ja-JP" altLang="en-US" dirty="0"/>
          </a:p>
        </p:txBody>
      </p:sp>
    </p:spTree>
    <p:extLst>
      <p:ext uri="{BB962C8B-B14F-4D97-AF65-F5344CB8AC3E}">
        <p14:creationId xmlns:p14="http://schemas.microsoft.com/office/powerpoint/2010/main" val="265682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1C9896-C91A-A064-09FB-C030448793B6}"/>
              </a:ext>
            </a:extLst>
          </p:cNvPr>
          <p:cNvSpPr>
            <a:spLocks noGrp="1"/>
          </p:cNvSpPr>
          <p:nvPr>
            <p:ph type="title"/>
          </p:nvPr>
        </p:nvSpPr>
        <p:spPr>
          <a:xfrm>
            <a:off x="353568" y="438278"/>
            <a:ext cx="10358708" cy="1111390"/>
          </a:xfrm>
        </p:spPr>
        <p:txBody>
          <a:bodyPr/>
          <a:lstStyle/>
          <a:p>
            <a:r>
              <a:rPr lang="en-US" altLang="ja-JP" dirty="0"/>
              <a:t>PDG ID Composition</a:t>
            </a:r>
            <a:endParaRPr kumimoji="1" lang="ja-JP" altLang="en-US" dirty="0"/>
          </a:p>
        </p:txBody>
      </p:sp>
      <p:sp>
        <p:nvSpPr>
          <p:cNvPr id="3" name="コンテンツ プレースホルダー 2">
            <a:extLst>
              <a:ext uri="{FF2B5EF4-FFF2-40B4-BE49-F238E27FC236}">
                <a16:creationId xmlns:a16="http://schemas.microsoft.com/office/drawing/2014/main" id="{93BFF5EC-21BD-5533-CBA7-75D41D7FFEA8}"/>
              </a:ext>
            </a:extLst>
          </p:cNvPr>
          <p:cNvSpPr>
            <a:spLocks noGrp="1"/>
          </p:cNvSpPr>
          <p:nvPr>
            <p:ph idx="1"/>
          </p:nvPr>
        </p:nvSpPr>
        <p:spPr>
          <a:xfrm>
            <a:off x="353568" y="1619645"/>
            <a:ext cx="7226808" cy="4351338"/>
          </a:xfrm>
        </p:spPr>
        <p:txBody>
          <a:bodyPr/>
          <a:lstStyle/>
          <a:p>
            <a:pPr marL="0" indent="0">
              <a:buNone/>
            </a:pPr>
            <a:r>
              <a:rPr lang="en-US" altLang="ja-JP" sz="2000" dirty="0"/>
              <a:t>Origin of Misidentified Reconstructed Particles</a:t>
            </a:r>
          </a:p>
          <a:p>
            <a:pPr marL="0" indent="0">
              <a:buNone/>
            </a:pPr>
            <a:r>
              <a:rPr kumimoji="1" lang="en-US" altLang="ja-JP" sz="1600" dirty="0" err="1"/>
              <a:t>TauFinder</a:t>
            </a:r>
            <a:r>
              <a:rPr kumimoji="1" lang="ja-JP" altLang="en-US" sz="1600" dirty="0"/>
              <a:t>に誤同定</a:t>
            </a:r>
            <a:r>
              <a:rPr lang="ja-JP" altLang="en-US" sz="1600" dirty="0"/>
              <a:t>された</a:t>
            </a:r>
            <a:r>
              <a:rPr kumimoji="1" lang="ja-JP" altLang="en-US" sz="1600" dirty="0"/>
              <a:t>候補の起点となったシード軌跡</a:t>
            </a:r>
            <a:r>
              <a:rPr kumimoji="1" lang="en-US" altLang="ja-JP" sz="1600" dirty="0"/>
              <a:t>(Seed Track)</a:t>
            </a:r>
            <a:r>
              <a:rPr kumimoji="1" lang="ja-JP" altLang="en-US" sz="1600" dirty="0"/>
              <a:t>を</a:t>
            </a:r>
            <a:r>
              <a:rPr kumimoji="1" lang="en-US" altLang="ja-JP" sz="1600" dirty="0"/>
              <a:t>MC Truth</a:t>
            </a:r>
            <a:r>
              <a:rPr kumimoji="1" lang="ja-JP" altLang="en-US" sz="1600" dirty="0"/>
              <a:t>情報と紐づけ、</a:t>
            </a:r>
            <a:r>
              <a:rPr kumimoji="1" lang="en-US" altLang="ja-JP" sz="1600" dirty="0"/>
              <a:t>PDG ID</a:t>
            </a:r>
            <a:r>
              <a:rPr kumimoji="1" lang="ja-JP" altLang="en-US" sz="1600" dirty="0"/>
              <a:t>の分類により、誤同定の主成分が</a:t>
            </a:r>
            <a:r>
              <a:rPr kumimoji="1" lang="en-US" altLang="ja-JP" sz="1600" dirty="0"/>
              <a:t>Jet Fragmentation</a:t>
            </a:r>
            <a:r>
              <a:rPr kumimoji="1" lang="ja-JP" altLang="en-US" sz="1600" dirty="0"/>
              <a:t>に起因するハドロン成分であることを特定した。</a:t>
            </a:r>
          </a:p>
        </p:txBody>
      </p:sp>
      <p:graphicFrame>
        <p:nvGraphicFramePr>
          <p:cNvPr id="4" name="表 3">
            <a:extLst>
              <a:ext uri="{FF2B5EF4-FFF2-40B4-BE49-F238E27FC236}">
                <a16:creationId xmlns:a16="http://schemas.microsoft.com/office/drawing/2014/main" id="{792EF945-DB75-D000-EBD5-4958CEC9499A}"/>
              </a:ext>
            </a:extLst>
          </p:cNvPr>
          <p:cNvGraphicFramePr>
            <a:graphicFrameLocks noGrp="1"/>
          </p:cNvGraphicFramePr>
          <p:nvPr>
            <p:extLst>
              <p:ext uri="{D42A27DB-BD31-4B8C-83A1-F6EECF244321}">
                <p14:modId xmlns:p14="http://schemas.microsoft.com/office/powerpoint/2010/main" val="2757575600"/>
              </p:ext>
            </p:extLst>
          </p:nvPr>
        </p:nvGraphicFramePr>
        <p:xfrm>
          <a:off x="548132" y="3147060"/>
          <a:ext cx="6961632" cy="3230880"/>
        </p:xfrm>
        <a:graphic>
          <a:graphicData uri="http://schemas.openxmlformats.org/drawingml/2006/table">
            <a:tbl>
              <a:tblPr firstRow="1" bandRow="1">
                <a:tableStyleId>{5C22544A-7EE6-4342-B048-85BDC9FD1C3A}</a:tableStyleId>
              </a:tblPr>
              <a:tblGrid>
                <a:gridCol w="3036002">
                  <a:extLst>
                    <a:ext uri="{9D8B030D-6E8A-4147-A177-3AD203B41FA5}">
                      <a16:colId xmlns:a16="http://schemas.microsoft.com/office/drawing/2014/main" val="3243352514"/>
                    </a:ext>
                  </a:extLst>
                </a:gridCol>
                <a:gridCol w="3925630">
                  <a:extLst>
                    <a:ext uri="{9D8B030D-6E8A-4147-A177-3AD203B41FA5}">
                      <a16:colId xmlns:a16="http://schemas.microsoft.com/office/drawing/2014/main" val="413004132"/>
                    </a:ext>
                  </a:extLst>
                </a:gridCol>
              </a:tblGrid>
              <a:tr h="199992">
                <a:tc>
                  <a:txBody>
                    <a:bodyPr/>
                    <a:lstStyle/>
                    <a:p>
                      <a:r>
                        <a:rPr kumimoji="1" lang="en-US" altLang="ja-JP" dirty="0"/>
                        <a:t>MC Truth PDG ID</a:t>
                      </a:r>
                      <a:endParaRPr kumimoji="1" lang="ja-JP" altLang="en-US" dirty="0"/>
                    </a:p>
                  </a:txBody>
                  <a:tcPr/>
                </a:tc>
                <a:tc>
                  <a:txBody>
                    <a:bodyPr/>
                    <a:lstStyle/>
                    <a:p>
                      <a:r>
                        <a:rPr kumimoji="1" lang="en-US" altLang="ja-JP" dirty="0"/>
                        <a:t>Particle </a:t>
                      </a:r>
                      <a:r>
                        <a:rPr kumimoji="1" lang="en-US" altLang="ja-JP" dirty="0" err="1"/>
                        <a:t>Condidate</a:t>
                      </a:r>
                      <a:endParaRPr kumimoji="1" lang="ja-JP" altLang="en-US" dirty="0"/>
                    </a:p>
                  </a:txBody>
                  <a:tcPr/>
                </a:tc>
                <a:extLst>
                  <a:ext uri="{0D108BD9-81ED-4DB2-BD59-A6C34878D82A}">
                    <a16:rowId xmlns:a16="http://schemas.microsoft.com/office/drawing/2014/main" val="1577143623"/>
                  </a:ext>
                </a:extLst>
              </a:tr>
              <a:tr h="370840">
                <a:tc>
                  <a:txBody>
                    <a:bodyPr/>
                    <a:lstStyle/>
                    <a:p>
                      <a:r>
                        <a:rPr kumimoji="1" lang="en-US" altLang="ja-JP" dirty="0"/>
                        <a:t>-11</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陽電子</a:t>
                      </a:r>
                      <a:r>
                        <a:rPr kumimoji="1" lang="en-US" altLang="ja-JP" dirty="0"/>
                        <a:t>(Positron)</a:t>
                      </a:r>
                    </a:p>
                  </a:txBody>
                  <a:tcPr/>
                </a:tc>
                <a:extLst>
                  <a:ext uri="{0D108BD9-81ED-4DB2-BD59-A6C34878D82A}">
                    <a16:rowId xmlns:a16="http://schemas.microsoft.com/office/drawing/2014/main" val="1512877043"/>
                  </a:ext>
                </a:extLst>
              </a:tr>
              <a:tr h="370840">
                <a:tc>
                  <a:txBody>
                    <a:bodyPr/>
                    <a:lstStyle/>
                    <a:p>
                      <a:r>
                        <a:rPr kumimoji="1" lang="en-US" altLang="ja-JP" dirty="0"/>
                        <a:t>22</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光子</a:t>
                      </a:r>
                      <a:r>
                        <a:rPr kumimoji="1" lang="en-US" altLang="ja-JP" dirty="0"/>
                        <a:t>(Photon)</a:t>
                      </a:r>
                    </a:p>
                  </a:txBody>
                  <a:tcPr/>
                </a:tc>
                <a:extLst>
                  <a:ext uri="{0D108BD9-81ED-4DB2-BD59-A6C34878D82A}">
                    <a16:rowId xmlns:a16="http://schemas.microsoft.com/office/drawing/2014/main" val="2528305632"/>
                  </a:ext>
                </a:extLst>
              </a:tr>
              <a:tr h="370840">
                <a:tc>
                  <a:txBody>
                    <a:bodyPr/>
                    <a:lstStyle/>
                    <a:p>
                      <a:r>
                        <a:rPr lang="en-US" altLang="ja-JP" dirty="0"/>
                        <a:t>±</a:t>
                      </a:r>
                      <a:r>
                        <a:rPr kumimoji="1" lang="en-US" altLang="ja-JP" dirty="0"/>
                        <a:t>211</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荷電</a:t>
                      </a:r>
                      <a:r>
                        <a:rPr kumimoji="1" lang="en-US" altLang="ja-JP" dirty="0"/>
                        <a:t>π</a:t>
                      </a:r>
                      <a:r>
                        <a:rPr kumimoji="1" lang="ja-JP" altLang="en-US" dirty="0"/>
                        <a:t>中間子</a:t>
                      </a:r>
                      <a:r>
                        <a:rPr kumimoji="1" lang="en-US" altLang="ja-JP" dirty="0"/>
                        <a:t>(Pion)</a:t>
                      </a:r>
                    </a:p>
                  </a:txBody>
                  <a:tcPr/>
                </a:tc>
                <a:extLst>
                  <a:ext uri="{0D108BD9-81ED-4DB2-BD59-A6C34878D82A}">
                    <a16:rowId xmlns:a16="http://schemas.microsoft.com/office/drawing/2014/main" val="2235698588"/>
                  </a:ext>
                </a:extLst>
              </a:tr>
              <a:tr h="370840">
                <a:tc>
                  <a:txBody>
                    <a:bodyPr/>
                    <a:lstStyle/>
                    <a:p>
                      <a:r>
                        <a:rPr lang="en-US" altLang="ja-JP" dirty="0"/>
                        <a:t>±321</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荷電</a:t>
                      </a:r>
                      <a:r>
                        <a:rPr lang="en-US" altLang="ja-JP" dirty="0"/>
                        <a:t>K</a:t>
                      </a:r>
                      <a:r>
                        <a:rPr lang="ja-JP" altLang="en-US" dirty="0"/>
                        <a:t>中間子</a:t>
                      </a:r>
                      <a:r>
                        <a:rPr lang="en-US" altLang="ja-JP" dirty="0"/>
                        <a:t>(Kaon)</a:t>
                      </a:r>
                      <a:endParaRPr kumimoji="1" lang="en-US" altLang="ja-JP" dirty="0"/>
                    </a:p>
                  </a:txBody>
                  <a:tcPr/>
                </a:tc>
                <a:extLst>
                  <a:ext uri="{0D108BD9-81ED-4DB2-BD59-A6C34878D82A}">
                    <a16:rowId xmlns:a16="http://schemas.microsoft.com/office/drawing/2014/main" val="1064144032"/>
                  </a:ext>
                </a:extLst>
              </a:tr>
              <a:tr h="370840">
                <a:tc>
                  <a:txBody>
                    <a:bodyPr/>
                    <a:lstStyle/>
                    <a:p>
                      <a:r>
                        <a:rPr kumimoji="1" lang="en-US" altLang="ja-JP" dirty="0"/>
                        <a:t>2212</a:t>
                      </a:r>
                      <a:endParaRPr kumimoji="1" lang="ja-JP" altLang="en-US" dirty="0"/>
                    </a:p>
                  </a:txBody>
                  <a:tcPr/>
                </a:tc>
                <a:tc>
                  <a:txBody>
                    <a:bodyPr/>
                    <a:lstStyle/>
                    <a:p>
                      <a:r>
                        <a:rPr kumimoji="1" lang="ja-JP" altLang="en-US" dirty="0"/>
                        <a:t>陽子</a:t>
                      </a:r>
                      <a:r>
                        <a:rPr kumimoji="1" lang="en-US" altLang="ja-JP" dirty="0"/>
                        <a:t>(Proton)</a:t>
                      </a:r>
                      <a:endParaRPr kumimoji="1" lang="ja-JP" altLang="en-US" dirty="0"/>
                    </a:p>
                  </a:txBody>
                  <a:tcPr/>
                </a:tc>
                <a:extLst>
                  <a:ext uri="{0D108BD9-81ED-4DB2-BD59-A6C34878D82A}">
                    <a16:rowId xmlns:a16="http://schemas.microsoft.com/office/drawing/2014/main" val="3888222457"/>
                  </a:ext>
                </a:extLst>
              </a:tr>
              <a:tr h="370840">
                <a:tc>
                  <a:txBody>
                    <a:bodyPr/>
                    <a:lstStyle/>
                    <a:p>
                      <a:r>
                        <a:rPr kumimoji="1" lang="en-US" altLang="ja-JP" dirty="0"/>
                        <a:t>-3112</a:t>
                      </a:r>
                      <a:endParaRPr kumimoji="1" lang="ja-JP" altLang="en-US" dirty="0"/>
                    </a:p>
                  </a:txBody>
                  <a:tcPr/>
                </a:tc>
                <a:tc>
                  <a:txBody>
                    <a:bodyPr/>
                    <a:lstStyle/>
                    <a:p>
                      <a:r>
                        <a:rPr kumimoji="1" lang="ja-JP" altLang="en-US" dirty="0"/>
                        <a:t>シグママイナス</a:t>
                      </a:r>
                      <a:r>
                        <a:rPr kumimoji="1" lang="en-US" altLang="ja-JP" dirty="0"/>
                        <a:t>(Sigma minus)</a:t>
                      </a:r>
                      <a:endParaRPr kumimoji="1" lang="ja-JP" altLang="en-US" dirty="0"/>
                    </a:p>
                  </a:txBody>
                  <a:tcPr/>
                </a:tc>
                <a:extLst>
                  <a:ext uri="{0D108BD9-81ED-4DB2-BD59-A6C34878D82A}">
                    <a16:rowId xmlns:a16="http://schemas.microsoft.com/office/drawing/2014/main" val="3122243967"/>
                  </a:ext>
                </a:extLst>
              </a:tr>
              <a:tr h="370840">
                <a:tc>
                  <a:txBody>
                    <a:bodyPr/>
                    <a:lstStyle/>
                    <a:p>
                      <a:r>
                        <a:rPr kumimoji="1" lang="en-US" altLang="ja-JP" dirty="0"/>
                        <a:t>1,000e+09</a:t>
                      </a:r>
                      <a:endParaRPr kumimoji="1" lang="ja-JP" altLang="en-US" dirty="0"/>
                    </a:p>
                  </a:txBody>
                  <a:tcPr/>
                </a:tc>
                <a:tc>
                  <a:txBody>
                    <a:bodyPr/>
                    <a:lstStyle/>
                    <a:p>
                      <a:r>
                        <a:rPr kumimoji="1" lang="ja-JP" altLang="en-US" dirty="0"/>
                        <a:t>原子核破片</a:t>
                      </a:r>
                      <a:r>
                        <a:rPr kumimoji="1" lang="en-US" altLang="ja-JP" dirty="0"/>
                        <a:t>(</a:t>
                      </a:r>
                      <a:r>
                        <a:rPr lang="en-US" altLang="ja-JP" dirty="0"/>
                        <a:t>Nuclear Spallation Fragment</a:t>
                      </a:r>
                      <a:r>
                        <a:rPr kumimoji="1" lang="en-US" altLang="ja-JP" dirty="0"/>
                        <a:t>)</a:t>
                      </a:r>
                      <a:endParaRPr kumimoji="1" lang="ja-JP" altLang="en-US" dirty="0"/>
                    </a:p>
                  </a:txBody>
                  <a:tcPr/>
                </a:tc>
                <a:extLst>
                  <a:ext uri="{0D108BD9-81ED-4DB2-BD59-A6C34878D82A}">
                    <a16:rowId xmlns:a16="http://schemas.microsoft.com/office/drawing/2014/main" val="1061370068"/>
                  </a:ext>
                </a:extLst>
              </a:tr>
            </a:tbl>
          </a:graphicData>
        </a:graphic>
      </p:graphicFrame>
      <p:pic>
        <p:nvPicPr>
          <p:cNvPr id="5" name="コンテンツ プレースホルダー 5">
            <a:extLst>
              <a:ext uri="{FF2B5EF4-FFF2-40B4-BE49-F238E27FC236}">
                <a16:creationId xmlns:a16="http://schemas.microsoft.com/office/drawing/2014/main" id="{A970DE45-1F83-2E5F-A82F-0FA8F605AF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4328" y="1947955"/>
            <a:ext cx="4343569" cy="2962090"/>
          </a:xfrm>
          <a:prstGeom prst="rect">
            <a:avLst/>
          </a:prstGeom>
        </p:spPr>
      </p:pic>
      <p:sp>
        <p:nvSpPr>
          <p:cNvPr id="6" name="テキスト ボックス 5">
            <a:extLst>
              <a:ext uri="{FF2B5EF4-FFF2-40B4-BE49-F238E27FC236}">
                <a16:creationId xmlns:a16="http://schemas.microsoft.com/office/drawing/2014/main" id="{73D3BB78-0608-098B-FAC0-D03A19DF854E}"/>
              </a:ext>
            </a:extLst>
          </p:cNvPr>
          <p:cNvSpPr txBox="1"/>
          <p:nvPr/>
        </p:nvSpPr>
        <p:spPr>
          <a:xfrm>
            <a:off x="7704328" y="1903481"/>
            <a:ext cx="1078030" cy="369332"/>
          </a:xfrm>
          <a:prstGeom prst="rect">
            <a:avLst/>
          </a:prstGeom>
          <a:noFill/>
        </p:spPr>
        <p:txBody>
          <a:bodyPr wrap="square" rtlCol="0">
            <a:spAutoFit/>
          </a:bodyPr>
          <a:lstStyle/>
          <a:p>
            <a:r>
              <a:rPr kumimoji="1" lang="ja-JP" altLang="en-US" dirty="0"/>
              <a:t>事象数</a:t>
            </a:r>
          </a:p>
        </p:txBody>
      </p:sp>
      <p:sp>
        <p:nvSpPr>
          <p:cNvPr id="7" name="テキスト ボックス 6">
            <a:extLst>
              <a:ext uri="{FF2B5EF4-FFF2-40B4-BE49-F238E27FC236}">
                <a16:creationId xmlns:a16="http://schemas.microsoft.com/office/drawing/2014/main" id="{1B8A844D-C3B6-0C6B-2752-7579642E744C}"/>
              </a:ext>
            </a:extLst>
          </p:cNvPr>
          <p:cNvSpPr txBox="1"/>
          <p:nvPr/>
        </p:nvSpPr>
        <p:spPr>
          <a:xfrm>
            <a:off x="10712276" y="4724828"/>
            <a:ext cx="1126156" cy="369332"/>
          </a:xfrm>
          <a:prstGeom prst="rect">
            <a:avLst/>
          </a:prstGeom>
          <a:noFill/>
        </p:spPr>
        <p:txBody>
          <a:bodyPr wrap="square" rtlCol="0">
            <a:spAutoFit/>
          </a:bodyPr>
          <a:lstStyle/>
          <a:p>
            <a:r>
              <a:rPr kumimoji="1" lang="en-US" altLang="ja-JP" dirty="0"/>
              <a:t>PDG ID</a:t>
            </a:r>
            <a:endParaRPr kumimoji="1" lang="ja-JP" altLang="en-US" dirty="0"/>
          </a:p>
        </p:txBody>
      </p:sp>
    </p:spTree>
    <p:extLst>
      <p:ext uri="{BB962C8B-B14F-4D97-AF65-F5344CB8AC3E}">
        <p14:creationId xmlns:p14="http://schemas.microsoft.com/office/powerpoint/2010/main" val="161884596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3523</TotalTime>
  <Words>119501</Words>
  <Application>Microsoft Office PowerPoint</Application>
  <PresentationFormat>ワイド画面</PresentationFormat>
  <Paragraphs>15614</Paragraphs>
  <Slides>38</Slides>
  <Notes>29</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38</vt:i4>
      </vt:variant>
    </vt:vector>
  </HeadingPairs>
  <TitlesOfParts>
    <vt:vector size="44" baseType="lpstr">
      <vt:lpstr>Google Sans Text</vt:lpstr>
      <vt:lpstr>游ゴシック</vt:lpstr>
      <vt:lpstr>游ゴシック Light</vt:lpstr>
      <vt:lpstr>Arial</vt:lpstr>
      <vt:lpstr>Cambria Math</vt:lpstr>
      <vt:lpstr>Office テーマ</vt:lpstr>
      <vt:lpstr>2026/6/3</vt:lpstr>
      <vt:lpstr>Activity details</vt:lpstr>
      <vt:lpstr>Physics Motivation and Challenges</vt:lpstr>
      <vt:lpstr>Tau Veto for Background Suppression</vt:lpstr>
      <vt:lpstr>Tau Tagging for Signal Recovery</vt:lpstr>
      <vt:lpstr>Strategic Approach to Performance Maximization</vt:lpstr>
      <vt:lpstr>Process Definition: 4f_ZZnunu_semileptonic</vt:lpstr>
      <vt:lpstr>Baseline Performance: Reconstructed vs. MC Truth Multiplicity</vt:lpstr>
      <vt:lpstr>PDG ID Composition</vt:lpstr>
      <vt:lpstr>Ancestry Analysis: Origin of Genuine Taus in 4f_zznunu_semileptonic</vt:lpstr>
      <vt:lpstr>Process Definition: 4f_ZZ_semileptonic</vt:lpstr>
      <vt:lpstr>Baseline Performance: Reconstructed vs. MC Truth Multiplicity</vt:lpstr>
      <vt:lpstr>PDG ID Composition</vt:lpstr>
      <vt:lpstr>Ancestry Analysis: Origin of Genuine Taus in 4f_ZZ_semileptonic</vt:lpstr>
      <vt:lpstr>Diagnostics of Over-clustering: E_charged/E_total</vt:lpstr>
      <vt:lpstr>次の課題</vt:lpstr>
      <vt:lpstr>Process Definition: 2f_leptonic_eL_pR</vt:lpstr>
      <vt:lpstr>Baseline Performance: Reconstructed vs. MC Truth Multiplicity</vt:lpstr>
      <vt:lpstr>PDG ID Composition</vt:lpstr>
      <vt:lpstr>Ancestry Analysis: Origin of Genuine Taus in 2f_leptonic_eL_pR</vt:lpstr>
      <vt:lpstr>Process Definition: Higgs_tauchannel</vt:lpstr>
      <vt:lpstr>Baseline Performance: Reconstructed vs. MC Truth Multiplicity</vt:lpstr>
      <vt:lpstr>Ancestry Analysis: Origin of Genuine Taus in Higgs_tauchannel</vt:lpstr>
      <vt:lpstr>Ancestry Analysis: Origin of Genuine Taus in Higgs_tauchannel</vt:lpstr>
      <vt:lpstr>生データの中身を調査した</vt:lpstr>
      <vt:lpstr>真のタウの二重カウントを防ぐ</vt:lpstr>
      <vt:lpstr>Tauの親粒子の確認</vt:lpstr>
      <vt:lpstr>PowerPoint プレゼンテーション</vt:lpstr>
      <vt:lpstr>Taufinder Result’s PDG Code Higgs_tauchannel</vt:lpstr>
      <vt:lpstr>Background Definition: Topological Degeneracy in Higgsstrahlung</vt:lpstr>
      <vt:lpstr>Process Definition: Higgs Production with ν_e (ν_e ) ̅</vt:lpstr>
      <vt:lpstr>Baseline Performance: Reconstructed vs. MC Truth Multiplicity</vt:lpstr>
      <vt:lpstr>Tau true</vt:lpstr>
      <vt:lpstr>Tau parent</vt:lpstr>
      <vt:lpstr>Process Definition: Higgs Production with ν_(μ,τ) (ν_(μ,τ) ) ̅</vt:lpstr>
      <vt:lpstr>Baseline Performance: Reconstructed vs. MC Truth Multiplicity</vt:lpstr>
      <vt:lpstr>PowerPoint プレゼンテーション</vt:lpstr>
      <vt:lpstr>The Difference in Production Mechanisms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悠風 伊藤</dc:creator>
  <cp:lastModifiedBy>悠風 伊藤</cp:lastModifiedBy>
  <cp:revision>41</cp:revision>
  <dcterms:created xsi:type="dcterms:W3CDTF">2026-05-16T16:36:54Z</dcterms:created>
  <dcterms:modified xsi:type="dcterms:W3CDTF">2026-06-01T06:16:20Z</dcterms:modified>
</cp:coreProperties>
</file>