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1029" r:id="rId3"/>
    <p:sldId id="1028" r:id="rId4"/>
    <p:sldId id="103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EFF"/>
    <a:srgbClr val="FF6300"/>
    <a:srgbClr val="FFDF7F"/>
    <a:srgbClr val="FF00FF"/>
    <a:srgbClr val="203864"/>
    <a:srgbClr val="41FF41"/>
    <a:srgbClr val="FF0066"/>
    <a:srgbClr val="939300"/>
    <a:srgbClr val="009900"/>
    <a:srgbClr val="FF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54986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8C2FE-2376-43F0-9256-8F46ED6BD857}" type="datetimeFigureOut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A74F8-02C6-46AB-9CEC-962349CD52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0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Good morning everyone.</a:t>
            </a:r>
            <a:br>
              <a:rPr lang="en-US" altLang="ja-JP" dirty="0"/>
            </a:br>
            <a:r>
              <a:rPr lang="en-US" altLang="ja-JP" dirty="0"/>
              <a:t>I’m Kanako Watanabe, from Iwate University.</a:t>
            </a:r>
          </a:p>
          <a:p>
            <a:br>
              <a:rPr lang="en-US" altLang="ja-JP" dirty="0"/>
            </a:br>
            <a:r>
              <a:rPr lang="en-US" altLang="ja-JP" dirty="0"/>
              <a:t>Today, I’d like to talk about my study on </a:t>
            </a:r>
            <a:r>
              <a:rPr lang="en-US" altLang="ja-JP" sz="1200" b="1" dirty="0">
                <a:latin typeface="+mn-ea"/>
                <a:ea typeface="+mn-ea"/>
              </a:rPr>
              <a:t>Evaluation of hit point distortion due to </a:t>
            </a:r>
            <a:r>
              <a:rPr lang="en-US" altLang="ja-JP" sz="1200" b="1" dirty="0" err="1">
                <a:latin typeface="+mn-ea"/>
                <a:ea typeface="+mn-ea"/>
              </a:rPr>
              <a:t>beamstrahlung</a:t>
            </a:r>
            <a:r>
              <a:rPr lang="en-US" altLang="ja-JP" sz="1200" b="1" dirty="0">
                <a:latin typeface="+mn-ea"/>
                <a:ea typeface="+mn-ea"/>
              </a:rPr>
              <a:t> in the ILD-TPC using a new 3-d code</a:t>
            </a:r>
            <a:r>
              <a:rPr lang="en-US" altLang="ja-JP" dirty="0"/>
              <a:t>.</a:t>
            </a:r>
            <a:br>
              <a:rPr lang="en-US" altLang="ja-JP" dirty="0"/>
            </a:br>
            <a:r>
              <a:rPr lang="en-US" altLang="ja-JP" dirty="0"/>
              <a:t>This work is part of our effort to understand the background and performance of the TPC at the International Linear Collider, or ILC.</a:t>
            </a:r>
          </a:p>
          <a:p>
            <a:br>
              <a:rPr lang="ja-JP" altLang="en-US" dirty="0"/>
            </a:br>
            <a:r>
              <a:rPr lang="ja-JP" altLang="en-US" dirty="0"/>
              <a:t>今日は、</a:t>
            </a:r>
            <a:r>
              <a:rPr lang="en-US" altLang="ja-JP" b="1" dirty="0"/>
              <a:t>ILD-TPC</a:t>
            </a:r>
            <a:r>
              <a:rPr lang="ja-JP" altLang="en-US" b="1" dirty="0"/>
              <a:t>におけるイオンバックフローと空間電荷効果</a:t>
            </a:r>
            <a:r>
              <a:rPr lang="ja-JP" altLang="en-US" dirty="0"/>
              <a:t>の研究についてお話しします。</a:t>
            </a:r>
            <a:br>
              <a:rPr lang="ja-JP" altLang="en-US" dirty="0"/>
            </a:br>
            <a:r>
              <a:rPr lang="ja-JP" altLang="en-US" dirty="0"/>
              <a:t>この研究は、国際リニアコライダー（</a:t>
            </a:r>
            <a:r>
              <a:rPr lang="en-US" altLang="ja-JP" dirty="0"/>
              <a:t>ILC</a:t>
            </a:r>
            <a:r>
              <a:rPr lang="ja-JP" altLang="en-US" dirty="0"/>
              <a:t>）の</a:t>
            </a:r>
            <a:r>
              <a:rPr lang="en-US" altLang="ja-JP" dirty="0"/>
              <a:t>TPC</a:t>
            </a:r>
            <a:r>
              <a:rPr lang="ja-JP" altLang="en-US" dirty="0"/>
              <a:t>性能やバックグラウンドを理解するための一部です。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8A74F8-02C6-46AB-9CEC-962349CD523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535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A2058F-C03C-4C4F-9A20-164223D6C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A901212-D1DF-463B-8EF4-339882D1A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7CBEB2-12D6-4BA2-97AE-7D00E5521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1CBE-D077-46DA-AF5F-84FD0D60C3AF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0C32E6-42C1-4A94-86EF-127798674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75DEC7-97B2-49B3-8F8A-39CE222A3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32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C5546-7239-4D92-B008-776A8287D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F39D7D-1B5E-4133-B7A1-74A79F8E78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D69F9F-7BA9-4A37-BDF6-D9D2D82EF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0D3D6-D40F-4B0B-A2E5-66E9C05FA14F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1E243B-3DF6-4CA9-9A88-3D043AA9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2FF4A2-4EAE-4996-B316-3AF78F389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40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67FE0A-63A5-420E-9E3B-A2FF75AE8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5ECDB2-8116-4F9F-B563-8A651B537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DAD62B-C680-4309-97CB-9DE34A9CA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F01F6-8D0E-49EE-B5A0-19A79EEC7987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C12536-59D6-4A64-A0BC-7744FBDD9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3406CA-4953-4325-BB9D-516EE9F6E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5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7A9FA64-EE34-FFB2-00C7-61168F5AC726}"/>
              </a:ext>
            </a:extLst>
          </p:cNvPr>
          <p:cNvSpPr/>
          <p:nvPr userDrawn="1"/>
        </p:nvSpPr>
        <p:spPr>
          <a:xfrm>
            <a:off x="0" y="-1407"/>
            <a:ext cx="12192000" cy="64086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1C411E5-6DF4-4A0C-A9F8-2D4E15887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4"/>
            <a:ext cx="10515600" cy="50293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4E6310-5EC0-4740-A3B6-663773A02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4833145"/>
          </a:xfrm>
        </p:spPr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786712-B378-4700-8BDC-2117E82B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FD364-D350-4ABF-8E78-F2B5CDB14421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015D2A-D5D6-45F3-B4A0-E2779E05E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707457-596C-4802-8603-D9AB38315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5670" y="141121"/>
            <a:ext cx="470263" cy="334373"/>
          </a:xfrm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ADLaM Display" panose="02010000000000000000" pitchFamily="2" charset="0"/>
                <a:cs typeface="ADLaM Display" panose="02010000000000000000" pitchFamily="2" charset="0"/>
              </a:defRPr>
            </a:lvl1pPr>
          </a:lstStyle>
          <a:p>
            <a:fld id="{B8AA6F3D-1B83-4EE2-9876-CD45B9B52FB4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9D711FF-007F-969B-8000-E9D2021C57EF}"/>
              </a:ext>
            </a:extLst>
          </p:cNvPr>
          <p:cNvCxnSpPr/>
          <p:nvPr userDrawn="1"/>
        </p:nvCxnSpPr>
        <p:spPr>
          <a:xfrm>
            <a:off x="11707569" y="0"/>
            <a:ext cx="0" cy="639459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43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554E3-E4F7-471D-9D08-2FC27880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C588F0-8DBD-4397-A236-D95179513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78B7DE-693C-4EED-8E66-15AD2F73D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547AA-8E2B-4EDB-BF33-84F60C71F4F2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ED8C6B-AC6B-4CB6-B0C3-4B7993D3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7280A8-82A0-44EE-A0DF-68135274E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80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7E118-08C1-4C57-9013-C05B17E3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D28C31-7D51-46F3-93C1-C945C25939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637DF1F-1453-438D-B0C5-86DA24DB2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9F3AAD-D0ED-4743-AA15-592A84DC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7A1F9-4B9E-4605-AFFD-AAE740AB8AEF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148C3D-82C7-4591-BB19-B7DE812A7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550C2F-6EFC-4880-8F70-28D3D668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61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BB5474-1F0D-4B11-B313-915A4D87D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02EFE0-7D05-4EC4-9AFE-007735CD8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488E81-01FB-491E-B5FB-ADF565A90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BC578F-2CF8-42B8-B681-312890678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E1155E-3186-4906-8967-D95F9087F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BFCE9F-FE3D-4114-8676-6453A0A83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FE795-9083-4447-8473-12FC54CA3D6D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71FFEDF-32E7-4C07-9879-C9B951811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0B1988-4CC2-4705-BD89-BA4D5C222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65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F5514F-D00C-4866-8452-D3D2C4E9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07DE8F0-3F7D-4470-9995-AA7929CE7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8740-44CB-4DD9-AC92-D14757F7BD85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91DFF5-9122-45D0-9168-439EBE059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B51018-A9B6-4BE3-9B78-776E0479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83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2E5396F-F090-413C-BEFB-142C90C7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1630-1900-4661-BD99-EB7250659594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0036F37-D420-49F8-89B9-9041E4AB1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30A9C4-00E1-46CA-8546-A07BB959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956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1C7DF-A164-49AC-848C-DC903DAB7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6ED59C-427F-4BDD-9775-7919D61B5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5192FA4-E07D-4800-AF6A-131B17A9F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CC72F59-EACE-4A0D-9CC2-B91F3A5C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CC901-1926-41B3-97DF-F62FDDD3F3F3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A7E9F2-729F-4B70-85D5-AF8D3E6BE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E98ECF-E3FA-4ED5-803B-AB8EA860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69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2C9CD0-E32D-4204-80BC-7C9FC440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BEBA3D9-0E55-4020-9638-52D81F92A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D83A0B7-FABC-4FDC-8321-4EF2C9BA9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195939-15EE-4C34-9A0A-A6012785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319E-A8A0-4F34-B7DF-A5080944DCAD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203F28-78D9-4401-BBA9-46BE6D61B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533BE82-F139-4AE0-88B0-FFEAC093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6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6E9AAEF-C45C-4424-A162-57178967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D2CAC9-9363-4641-8E6B-731F96214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D5E22-7E48-4C32-943B-96CDDA754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3E2AD-AFC2-4064-9474-DB620100AEFD}" type="datetime1">
              <a:rPr kumimoji="1" lang="ja-JP" altLang="en-US" smtClean="0"/>
              <a:t>2026/6/17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0DAFDC-F273-47CA-BCF5-B77B4B896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C29981-ED49-4530-B11F-8E4B0C29C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476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A6F3D-1B83-4EE2-9876-CD45B9B52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38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0270E-41FA-4BD5-9C2F-506D172BC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75967"/>
            <a:ext cx="12192000" cy="2481948"/>
          </a:xfrm>
        </p:spPr>
        <p:txBody>
          <a:bodyPr>
            <a:noAutofit/>
          </a:bodyPr>
          <a:lstStyle/>
          <a:p>
            <a:r>
              <a:rPr lang="en-US" altLang="ja-JP" sz="4000" b="1" dirty="0">
                <a:latin typeface="+mn-lt"/>
                <a:ea typeface="+mn-ea"/>
              </a:rPr>
              <a:t>Lab mtg</a:t>
            </a:r>
            <a:br>
              <a:rPr lang="en-US" altLang="ja-JP" sz="4000" b="1" dirty="0">
                <a:latin typeface="+mn-lt"/>
                <a:ea typeface="+mn-ea"/>
              </a:rPr>
            </a:br>
            <a:r>
              <a:rPr lang="en-US" altLang="ja-JP" sz="4000" b="1" dirty="0">
                <a:latin typeface="+mn-lt"/>
                <a:ea typeface="+mn-ea"/>
              </a:rPr>
              <a:t>2026/6/17</a:t>
            </a:r>
            <a:endParaRPr kumimoji="1" lang="ja-JP" altLang="en-US" sz="4000" b="1" dirty="0">
              <a:latin typeface="+mn-lt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582980-C325-4D5D-A8F4-3D97E9C21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815207"/>
            <a:ext cx="12196119" cy="1655762"/>
          </a:xfr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Kanako Watanabe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6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游ゴシック" panose="020B0400000000000000" pitchFamily="50" charset="-128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 Iwate University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5D489E56-FF57-0190-4D52-4E3B96BD5255}"/>
              </a:ext>
            </a:extLst>
          </p:cNvPr>
          <p:cNvSpPr txBox="1">
            <a:spLocks/>
          </p:cNvSpPr>
          <p:nvPr/>
        </p:nvSpPr>
        <p:spPr>
          <a:xfrm>
            <a:off x="-20632" y="27395"/>
            <a:ext cx="12212632" cy="248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1600" b="1" dirty="0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F696F94-5358-455C-8A59-8054DD8F48DB}"/>
              </a:ext>
            </a:extLst>
          </p:cNvPr>
          <p:cNvCxnSpPr/>
          <p:nvPr/>
        </p:nvCxnSpPr>
        <p:spPr>
          <a:xfrm flipV="1">
            <a:off x="0" y="348343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C1CBC71-36AE-34BA-CAF4-4D632028D61B}"/>
              </a:ext>
            </a:extLst>
          </p:cNvPr>
          <p:cNvCxnSpPr/>
          <p:nvPr/>
        </p:nvCxnSpPr>
        <p:spPr>
          <a:xfrm flipV="1">
            <a:off x="4119" y="6543221"/>
            <a:ext cx="12192000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A30A0F2-EE64-FB4D-24C8-FC3667E682B0}"/>
              </a:ext>
            </a:extLst>
          </p:cNvPr>
          <p:cNvCxnSpPr>
            <a:cxnSpLocks/>
          </p:cNvCxnSpPr>
          <p:nvPr/>
        </p:nvCxnSpPr>
        <p:spPr>
          <a:xfrm>
            <a:off x="10120181" y="500743"/>
            <a:ext cx="2100649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AA2C480-6860-29D4-31CA-C3CD5D51D2C7}"/>
              </a:ext>
            </a:extLst>
          </p:cNvPr>
          <p:cNvCxnSpPr>
            <a:cxnSpLocks/>
          </p:cNvCxnSpPr>
          <p:nvPr/>
        </p:nvCxnSpPr>
        <p:spPr>
          <a:xfrm>
            <a:off x="-20632" y="6386697"/>
            <a:ext cx="2100649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>
            <a:extLst>
              <a:ext uri="{FF2B5EF4-FFF2-40B4-BE49-F238E27FC236}">
                <a16:creationId xmlns:a16="http://schemas.microsoft.com/office/drawing/2014/main" id="{1102BBDA-B40D-AF81-0BD8-D3CD627209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"/>
          <a:stretch>
            <a:fillRect/>
          </a:stretch>
        </p:blipFill>
        <p:spPr>
          <a:xfrm>
            <a:off x="9339309" y="5806916"/>
            <a:ext cx="2743200" cy="700179"/>
          </a:xfrm>
          <a:prstGeom prst="rect">
            <a:avLst/>
          </a:prstGeom>
        </p:spPr>
      </p:pic>
      <p:sp>
        <p:nvSpPr>
          <p:cNvPr id="4" name="字幕 2">
            <a:extLst>
              <a:ext uri="{FF2B5EF4-FFF2-40B4-BE49-F238E27FC236}">
                <a16:creationId xmlns:a16="http://schemas.microsoft.com/office/drawing/2014/main" id="{4C0745CB-6D00-F7A8-CA86-FE422915A22C}"/>
              </a:ext>
            </a:extLst>
          </p:cNvPr>
          <p:cNvSpPr txBox="1">
            <a:spLocks/>
          </p:cNvSpPr>
          <p:nvPr/>
        </p:nvSpPr>
        <p:spPr>
          <a:xfrm>
            <a:off x="-20632" y="27396"/>
            <a:ext cx="12212632" cy="248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30357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498E7E-10A3-AD48-F1B5-39C3718EE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Detector simulation			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E033D8-5F44-B7F9-3ECE-0507861A1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592195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cp -r /group/</a:t>
            </a:r>
            <a:r>
              <a:rPr lang="en-US" altLang="ja-JP" dirty="0" err="1"/>
              <a:t>ilc</a:t>
            </a:r>
            <a:r>
              <a:rPr lang="en-US" altLang="ja-JP" dirty="0"/>
              <a:t>/</a:t>
            </a:r>
            <a:r>
              <a:rPr lang="en-US" altLang="ja-JP" dirty="0" err="1"/>
              <a:t>suehara</a:t>
            </a:r>
            <a:r>
              <a:rPr lang="en-US" altLang="ja-JP" dirty="0"/>
              <a:t>/</a:t>
            </a:r>
            <a:r>
              <a:rPr lang="en-US" altLang="ja-JP" dirty="0" err="1"/>
              <a:t>doublePG</a:t>
            </a:r>
            <a:r>
              <a:rPr lang="en-US" altLang="ja-JP" dirty="0"/>
              <a:t>/tutorial .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source /cvmfs/ilc.desy.de/sw/x86_64_gcc131_el9/v02-03-04/init_ilcsoft.sh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l</a:t>
            </a:r>
            <a:r>
              <a:rPr kumimoji="1" lang="en-US" altLang="ja-JP" dirty="0"/>
              <a:t>ess sim.sh</a:t>
            </a:r>
          </a:p>
          <a:p>
            <a:pPr marL="0" indent="0">
              <a:buNone/>
            </a:pPr>
            <a:r>
              <a:rPr kumimoji="1" lang="en-US" altLang="ja-JP" dirty="0"/>
              <a:t>Sim.sh, run_sim.sh</a:t>
            </a:r>
            <a:r>
              <a:rPr kumimoji="1" lang="ja-JP" altLang="en-US" dirty="0"/>
              <a:t>の</a:t>
            </a:r>
            <a:r>
              <a:rPr kumimoji="1" lang="en-US" altLang="ja-JP" dirty="0" err="1"/>
              <a:t>basedir</a:t>
            </a:r>
            <a:r>
              <a:rPr kumimoji="1" lang="ja-JP" altLang="en-US" dirty="0"/>
              <a:t>を自分のディレクトリに変更する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 err="1"/>
              <a:t>Ddsim</a:t>
            </a:r>
            <a:r>
              <a:rPr kumimoji="1" lang="ja-JP" altLang="en-US" dirty="0"/>
              <a:t>コマンド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lang="en-US" altLang="ja-JP" dirty="0" err="1"/>
              <a:t>c</a:t>
            </a:r>
            <a:r>
              <a:rPr kumimoji="1" lang="en-US" altLang="ja-JP" dirty="0" err="1"/>
              <a:t>ompactFile</a:t>
            </a:r>
            <a:r>
              <a:rPr kumimoji="1" lang="en-US" altLang="ja-JP" dirty="0"/>
              <a:t> … detector model</a:t>
            </a:r>
            <a:r>
              <a:rPr lang="ja-JP" altLang="en-US" dirty="0"/>
              <a:t> </a:t>
            </a:r>
            <a:r>
              <a:rPr kumimoji="1" lang="en-US" altLang="ja-JP" dirty="0"/>
              <a:t>(</a:t>
            </a:r>
            <a:r>
              <a:rPr kumimoji="1" lang="ja-JP" altLang="en-US" dirty="0"/>
              <a:t>とりあえずそのまま</a:t>
            </a:r>
            <a:r>
              <a:rPr lang="en-US" altLang="ja-JP" dirty="0"/>
              <a:t>ILD_l5_</a:t>
            </a:r>
            <a:r>
              <a:rPr kumimoji="1" lang="en-US" altLang="ja-JP" dirty="0"/>
              <a:t>v02)</a:t>
            </a:r>
          </a:p>
          <a:p>
            <a:pPr marL="0" indent="0">
              <a:buNone/>
            </a:pPr>
            <a:r>
              <a:rPr lang="en-US" altLang="ja-JP" dirty="0"/>
              <a:t>--</a:t>
            </a:r>
            <a:r>
              <a:rPr lang="en-US" altLang="ja-JP" dirty="0" err="1"/>
              <a:t>inputFiles</a:t>
            </a:r>
            <a:r>
              <a:rPr lang="en-US" altLang="ja-JP" dirty="0"/>
              <a:t> … </a:t>
            </a:r>
            <a:r>
              <a:rPr lang="en-US" altLang="ja-JP" dirty="0" err="1"/>
              <a:t>whizard</a:t>
            </a:r>
            <a:r>
              <a:rPr lang="ja-JP" altLang="en-US" dirty="0"/>
              <a:t>で作ったファイル名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kumimoji="1" lang="en-US" altLang="ja-JP" dirty="0" err="1"/>
              <a:t>outputFiles</a:t>
            </a:r>
            <a:r>
              <a:rPr kumimoji="1" lang="en-US" altLang="ja-JP" dirty="0"/>
              <a:t> … </a:t>
            </a:r>
            <a:r>
              <a:rPr kumimoji="1" lang="ja-JP" altLang="en-US" dirty="0"/>
              <a:t>出力ファイル名　</a:t>
            </a:r>
            <a:r>
              <a:rPr kumimoji="1" lang="en-US" altLang="ja-JP" dirty="0"/>
              <a:t>(</a:t>
            </a:r>
            <a:r>
              <a:rPr kumimoji="1" lang="ja-JP" altLang="en-US" dirty="0"/>
              <a:t>自分で作った</a:t>
            </a:r>
            <a:r>
              <a:rPr kumimoji="1" lang="en-US" altLang="ja-JP" dirty="0"/>
              <a:t>/data</a:t>
            </a:r>
            <a:r>
              <a:rPr kumimoji="1" lang="ja-JP" altLang="en-US" dirty="0"/>
              <a:t>に書き込む</a:t>
            </a:r>
            <a:r>
              <a:rPr kumimoji="1" lang="en-US" altLang="ja-JP" dirty="0"/>
              <a:t>)</a:t>
            </a:r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kumimoji="1" lang="en-US" altLang="ja-JP" dirty="0" err="1"/>
              <a:t>numverOfEvents</a:t>
            </a:r>
            <a:r>
              <a:rPr kumimoji="1" lang="en-US" altLang="ja-JP" dirty="0"/>
              <a:t> … </a:t>
            </a:r>
            <a:r>
              <a:rPr lang="ja-JP" altLang="en-US" dirty="0"/>
              <a:t>イベント数　</a:t>
            </a:r>
            <a:r>
              <a:rPr lang="en-US" altLang="ja-JP" dirty="0"/>
              <a:t>(</a:t>
            </a:r>
            <a:r>
              <a:rPr lang="en-US" altLang="ja-JP" dirty="0" err="1"/>
              <a:t>f.e</a:t>
            </a:r>
            <a:r>
              <a:rPr lang="en-US" altLang="ja-JP" dirty="0"/>
              <a:t>.) 200)</a:t>
            </a:r>
          </a:p>
          <a:p>
            <a:pPr marL="0" indent="0">
              <a:buNone/>
            </a:pPr>
            <a:r>
              <a:rPr kumimoji="1" lang="en-US" altLang="ja-JP" dirty="0"/>
              <a:t>--</a:t>
            </a:r>
            <a:r>
              <a:rPr kumimoji="1" lang="en-US" altLang="ja-JP" dirty="0" err="1"/>
              <a:t>skipNEvents</a:t>
            </a:r>
            <a:r>
              <a:rPr kumimoji="1" lang="en-US" altLang="ja-JP" dirty="0"/>
              <a:t> … </a:t>
            </a:r>
            <a:r>
              <a:rPr lang="ja-JP" altLang="en-US" dirty="0"/>
              <a:t>何番から何番まで </a:t>
            </a:r>
            <a:r>
              <a:rPr lang="en-US" altLang="ja-JP" dirty="0"/>
              <a:t>(</a:t>
            </a:r>
            <a:r>
              <a:rPr lang="en-US" altLang="ja-JP" dirty="0" err="1"/>
              <a:t>f.e</a:t>
            </a:r>
            <a:r>
              <a:rPr lang="en-US" altLang="ja-JP" dirty="0"/>
              <a:t>.) 0 – 50)  </a:t>
            </a:r>
            <a:r>
              <a:rPr lang="ja-JP" altLang="en-US" dirty="0"/>
              <a:t>→</a:t>
            </a:r>
            <a:r>
              <a:rPr lang="en-US" altLang="ja-JP" dirty="0"/>
              <a:t>10000</a:t>
            </a:r>
            <a:r>
              <a:rPr lang="ja-JP" altLang="en-US" dirty="0"/>
              <a:t>イベント</a:t>
            </a:r>
            <a:endParaRPr lang="en-US" altLang="ja-JP" dirty="0"/>
          </a:p>
          <a:p>
            <a:r>
              <a:rPr lang="en-US" altLang="ja-JP" dirty="0"/>
              <a:t>/data</a:t>
            </a:r>
            <a:r>
              <a:rPr lang="ja-JP" altLang="en-US" dirty="0"/>
              <a:t>に</a:t>
            </a:r>
            <a:r>
              <a:rPr lang="en-US" altLang="ja-JP" dirty="0"/>
              <a:t>/gen, /</a:t>
            </a:r>
            <a:r>
              <a:rPr lang="ja-JP" altLang="en-US" dirty="0"/>
              <a:t>イベント名</a:t>
            </a:r>
            <a:r>
              <a:rPr lang="en-US" altLang="ja-JP" dirty="0"/>
              <a:t>(/</a:t>
            </a:r>
            <a:r>
              <a:rPr lang="en-US" altLang="ja-JP" dirty="0" err="1"/>
              <a:t>reco</a:t>
            </a:r>
            <a:r>
              <a:rPr lang="en-US" altLang="ja-JP" dirty="0"/>
              <a:t>, /sim, /</a:t>
            </a:r>
            <a:r>
              <a:rPr lang="en-US" altLang="ja-JP" dirty="0" err="1"/>
              <a:t>bsub</a:t>
            </a:r>
            <a:r>
              <a:rPr lang="en-US" altLang="ja-JP" dirty="0"/>
              <a:t>)</a:t>
            </a:r>
            <a:r>
              <a:rPr lang="ja-JP" altLang="en-US" dirty="0"/>
              <a:t>を作る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/data/gen</a:t>
            </a:r>
            <a:r>
              <a:rPr lang="ja-JP" altLang="en-US" dirty="0"/>
              <a:t>に</a:t>
            </a:r>
            <a:r>
              <a:rPr lang="en-US" altLang="ja-JP" dirty="0" err="1"/>
              <a:t>whizard</a:t>
            </a:r>
            <a:r>
              <a:rPr lang="ja-JP" altLang="en-US" dirty="0"/>
              <a:t>で作ったファイルを置く</a:t>
            </a:r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Run_sim</a:t>
            </a:r>
            <a:r>
              <a:rPr lang="en-US" altLang="ja-JP" dirty="0"/>
              <a:t>.sh</a:t>
            </a:r>
            <a:r>
              <a:rPr lang="ja-JP" altLang="en-US" dirty="0"/>
              <a:t>を走らせると</a:t>
            </a:r>
            <a:r>
              <a:rPr lang="en-US" altLang="ja-JP" dirty="0"/>
              <a:t>sim.sh</a:t>
            </a:r>
            <a:r>
              <a:rPr lang="ja-JP" altLang="en-US" dirty="0"/>
              <a:t>が走る</a:t>
            </a:r>
            <a:endParaRPr lang="en-US" altLang="ja-JP" dirty="0"/>
          </a:p>
          <a:p>
            <a:pPr marL="514350" indent="-514350">
              <a:buFont typeface="+mj-ea"/>
              <a:buAutoNum type="circleNumDbPlain" startAt="4"/>
            </a:pPr>
            <a:r>
              <a:rPr lang="en-US" altLang="ja-JP" dirty="0"/>
              <a:t>./run_sim.sh </a:t>
            </a:r>
            <a:r>
              <a:rPr lang="ja-JP" altLang="en-US" dirty="0"/>
              <a:t>ファイル名　イベント数　何番から　何番まで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( </a:t>
            </a:r>
            <a:r>
              <a:rPr lang="en-US" altLang="ja-JP" dirty="0" err="1"/>
              <a:t>f.e</a:t>
            </a:r>
            <a:r>
              <a:rPr lang="en-US" altLang="ja-JP" dirty="0"/>
              <a:t>.)  ./run_sim.sh hbbars_250GeV</a:t>
            </a:r>
            <a:r>
              <a:rPr lang="ja-JP" altLang="en-US" dirty="0"/>
              <a:t>　</a:t>
            </a:r>
            <a:r>
              <a:rPr lang="en-US" altLang="ja-JP" dirty="0"/>
              <a:t>200</a:t>
            </a:r>
            <a:r>
              <a:rPr lang="ja-JP" altLang="en-US" dirty="0"/>
              <a:t>　</a:t>
            </a:r>
            <a:r>
              <a:rPr lang="en-US" altLang="ja-JP" dirty="0"/>
              <a:t>0</a:t>
            </a:r>
            <a:r>
              <a:rPr lang="ja-JP" altLang="en-US" dirty="0"/>
              <a:t>　</a:t>
            </a:r>
            <a:r>
              <a:rPr lang="en-US" altLang="ja-JP" dirty="0"/>
              <a:t>50)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➡　</a:t>
            </a:r>
            <a:r>
              <a:rPr lang="en-US" altLang="ja-JP" dirty="0"/>
              <a:t>/data/</a:t>
            </a:r>
            <a:r>
              <a:rPr lang="ja-JP" altLang="en-US" dirty="0"/>
              <a:t>イベント名</a:t>
            </a:r>
            <a:r>
              <a:rPr lang="en-US" altLang="ja-JP" dirty="0"/>
              <a:t>/sim/</a:t>
            </a:r>
            <a:r>
              <a:rPr lang="ja-JP" altLang="en-US" dirty="0"/>
              <a:t>にイベント名</a:t>
            </a:r>
            <a:r>
              <a:rPr lang="en-US" altLang="ja-JP" dirty="0"/>
              <a:t>_0</a:t>
            </a:r>
            <a:r>
              <a:rPr lang="ja-JP" altLang="en-US" dirty="0"/>
              <a:t>～</a:t>
            </a:r>
            <a:r>
              <a:rPr lang="en-US" altLang="ja-JP" dirty="0"/>
              <a:t>9800_sim.slcio</a:t>
            </a:r>
            <a:r>
              <a:rPr lang="ja-JP" altLang="en-US" dirty="0"/>
              <a:t>が出力された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9C7F3D-D8D1-66CA-E1E0-F1AB2371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6286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24831F-E030-C14E-2803-D972AE1BC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/>
              <a:t>Hilevelreco</a:t>
            </a:r>
            <a:r>
              <a:rPr kumimoji="1" lang="en-US" altLang="ja-JP" dirty="0"/>
              <a:t>						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EC3B49-0779-0BB6-3AA9-A1236FC03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6044"/>
            <a:ext cx="12192000" cy="5921955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cp</a:t>
            </a:r>
            <a:r>
              <a:rPr lang="ja-JP" altLang="en-US" dirty="0"/>
              <a:t> </a:t>
            </a:r>
            <a:r>
              <a:rPr lang="en-US" altLang="ja-JP" dirty="0"/>
              <a:t>/group/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rtagami</a:t>
            </a:r>
            <a:r>
              <a:rPr lang="en-US" altLang="ja-JP" dirty="0"/>
              <a:t>/</a:t>
            </a:r>
            <a:r>
              <a:rPr lang="en-US" altLang="ja-JP" dirty="0" err="1"/>
              <a:t>correction_dEdx</a:t>
            </a:r>
            <a:r>
              <a:rPr lang="en-US" altLang="ja-JP" dirty="0"/>
              <a:t>/bb/n000.d_dstm_14987_0.xml /tutorial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ja-JP" dirty="0"/>
              <a:t>source /cvmfs/ilc.desy.de/sw/x86_64_gcc131_el9/v02-03-04/init_ilcsoft.sh</a:t>
            </a: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dirty="0"/>
              <a:t>vi </a:t>
            </a:r>
            <a:r>
              <a:rPr lang="en-US" altLang="ja-JP" dirty="0"/>
              <a:t>n000.d_dstm_14987_0.xml 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 err="1"/>
              <a:t>ILDConfig</a:t>
            </a:r>
            <a:r>
              <a:rPr lang="ja-JP" altLang="en-US" dirty="0"/>
              <a:t>を最新のものにする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&lt;constant name="</a:t>
            </a:r>
            <a:r>
              <a:rPr lang="en-US" altLang="ja-JP" dirty="0" err="1"/>
              <a:t>productionfolder</a:t>
            </a:r>
            <a:r>
              <a:rPr lang="en-US" altLang="ja-JP" dirty="0"/>
              <a:t>" value="/</a:t>
            </a:r>
            <a:r>
              <a:rPr lang="en-US" altLang="ja-JP" dirty="0" err="1"/>
              <a:t>cvmfs</a:t>
            </a:r>
            <a:r>
              <a:rPr lang="en-US" altLang="ja-JP" dirty="0"/>
              <a:t>/ilc.desy.de/</a:t>
            </a:r>
            <a:r>
              <a:rPr lang="en-US" altLang="ja-JP" dirty="0" err="1"/>
              <a:t>sw</a:t>
            </a:r>
            <a:r>
              <a:rPr lang="en-US" altLang="ja-JP" dirty="0"/>
              <a:t>/</a:t>
            </a:r>
            <a:r>
              <a:rPr lang="en-US" altLang="ja-JP" dirty="0" err="1"/>
              <a:t>ILDConfig</a:t>
            </a:r>
            <a:r>
              <a:rPr lang="en-US" altLang="ja-JP" dirty="0"/>
              <a:t>/v02-03-04/</a:t>
            </a:r>
            <a:r>
              <a:rPr lang="en-US" altLang="ja-JP" dirty="0" err="1"/>
              <a:t>StandardConfig</a:t>
            </a:r>
            <a:r>
              <a:rPr lang="en-US" altLang="ja-JP" dirty="0"/>
              <a:t>/production" /&gt;</a:t>
            </a:r>
          </a:p>
          <a:p>
            <a:pPr marL="457200" lvl="1" indent="0">
              <a:buNone/>
            </a:pP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 err="1"/>
              <a:t>ProductionDir</a:t>
            </a:r>
            <a:r>
              <a:rPr lang="ja-JP" altLang="en-US" dirty="0"/>
              <a:t>に</a:t>
            </a:r>
            <a:r>
              <a:rPr lang="en-US" altLang="ja-JP" dirty="0" err="1"/>
              <a:t>rtgami</a:t>
            </a:r>
            <a:r>
              <a:rPr lang="ja-JP" altLang="en-US" dirty="0"/>
              <a:t>さんの</a:t>
            </a:r>
            <a:r>
              <a:rPr lang="en-US" altLang="ja-JP" dirty="0"/>
              <a:t>/</a:t>
            </a:r>
            <a:r>
              <a:rPr lang="en-US" altLang="ja-JP" dirty="0" err="1"/>
              <a:t>Hilevelreco</a:t>
            </a:r>
            <a:r>
              <a:rPr lang="ja-JP" altLang="en-US" dirty="0"/>
              <a:t>を指定する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&lt;constant name="</a:t>
            </a:r>
            <a:r>
              <a:rPr lang="en-US" altLang="ja-JP" dirty="0" err="1"/>
              <a:t>ProductionDir</a:t>
            </a:r>
            <a:r>
              <a:rPr lang="en-US" altLang="ja-JP" dirty="0"/>
              <a:t>" value="/group/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rtagami</a:t>
            </a:r>
            <a:r>
              <a:rPr lang="en-US" altLang="ja-JP" dirty="0"/>
              <a:t>/</a:t>
            </a:r>
            <a:r>
              <a:rPr lang="en-US" altLang="ja-JP" dirty="0" err="1"/>
              <a:t>correction_dEdx</a:t>
            </a:r>
            <a:r>
              <a:rPr lang="en-US" altLang="ja-JP" dirty="0"/>
              <a:t>/bb"/&gt;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&lt;processor name=“</a:t>
            </a:r>
            <a:r>
              <a:rPr lang="en-US" altLang="ja-JP" dirty="0" err="1"/>
              <a:t>MyCorrect_Compute_dEdxProcessor</a:t>
            </a:r>
            <a:r>
              <a:rPr lang="en-US" altLang="ja-JP" dirty="0"/>
              <a:t>”/&gt;</a:t>
            </a:r>
            <a:r>
              <a:rPr lang="ja-JP" altLang="en-US" dirty="0"/>
              <a:t>をコメントアウト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 err="1"/>
              <a:t>inputfile</a:t>
            </a:r>
            <a:r>
              <a:rPr lang="ja-JP" altLang="en-US" dirty="0"/>
              <a:t>を</a:t>
            </a:r>
            <a:r>
              <a:rPr lang="en-US" altLang="ja-JP" dirty="0" err="1"/>
              <a:t>ddsim</a:t>
            </a:r>
            <a:r>
              <a:rPr lang="ja-JP" altLang="en-US" dirty="0"/>
              <a:t>後</a:t>
            </a:r>
            <a:r>
              <a:rPr lang="en-US" altLang="ja-JP" dirty="0"/>
              <a:t>output</a:t>
            </a:r>
            <a:r>
              <a:rPr lang="ja-JP" altLang="en-US" dirty="0"/>
              <a:t>されたファイルに変更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kanakow</a:t>
            </a:r>
            <a:r>
              <a:rPr lang="en-US" altLang="ja-JP" dirty="0"/>
              <a:t>/</a:t>
            </a:r>
            <a:r>
              <a:rPr lang="en-US" altLang="ja-JP" dirty="0" err="1"/>
              <a:t>tokyoU_tutorial</a:t>
            </a:r>
            <a:r>
              <a:rPr lang="en-US" altLang="ja-JP" dirty="0"/>
              <a:t>/</a:t>
            </a:r>
            <a:r>
              <a:rPr lang="en-US" altLang="ja-JP" dirty="0" err="1"/>
              <a:t>flavortag</a:t>
            </a:r>
            <a:r>
              <a:rPr lang="en-US" altLang="ja-JP" dirty="0"/>
              <a:t>/</a:t>
            </a:r>
            <a:r>
              <a:rPr lang="en-US" altLang="ja-JP" dirty="0" err="1"/>
              <a:t>htobs</a:t>
            </a:r>
            <a:r>
              <a:rPr lang="en-US" altLang="ja-JP" dirty="0"/>
              <a:t>/tutorial/data/hbbars_250GeV</a:t>
            </a:r>
            <a:r>
              <a:rPr lang="en-US" altLang="ja-JP" dirty="0">
                <a:solidFill>
                  <a:srgbClr val="FF0000"/>
                </a:solidFill>
              </a:rPr>
              <a:t>/</a:t>
            </a:r>
            <a:r>
              <a:rPr lang="en-US" altLang="ja-JP" dirty="0" err="1">
                <a:solidFill>
                  <a:srgbClr val="FF0000"/>
                </a:solidFill>
              </a:rPr>
              <a:t>reco</a:t>
            </a:r>
            <a:r>
              <a:rPr lang="en-US" altLang="ja-JP" b="1" dirty="0"/>
              <a:t>/</a:t>
            </a:r>
            <a:r>
              <a:rPr lang="en-US" altLang="ja-JP" dirty="0"/>
              <a:t>hbbars_250GeV_0_</a:t>
            </a:r>
            <a:r>
              <a:rPr lang="en-US" altLang="ja-JP" b="1" dirty="0">
                <a:solidFill>
                  <a:srgbClr val="FF0000"/>
                </a:solidFill>
              </a:rPr>
              <a:t>reco_DST</a:t>
            </a:r>
            <a:r>
              <a:rPr lang="en-US" altLang="ja-JP" dirty="0"/>
              <a:t>.slcio</a:t>
            </a:r>
          </a:p>
          <a:p>
            <a:pPr marL="457200" lvl="1" indent="0">
              <a:buNone/>
            </a:pPr>
            <a:endParaRPr lang="en-US" altLang="ja-JP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/>
              <a:t>DD4hepXMLfile</a:t>
            </a:r>
            <a:r>
              <a:rPr lang="ja-JP" altLang="en-US" dirty="0"/>
              <a:t>指定を</a:t>
            </a:r>
            <a:r>
              <a:rPr lang="en-US" altLang="ja-JP" dirty="0" err="1"/>
              <a:t>ddsim</a:t>
            </a:r>
            <a:r>
              <a:rPr lang="ja-JP" altLang="en-US" dirty="0"/>
              <a:t>時に指定したものに変更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/</a:t>
            </a:r>
            <a:r>
              <a:rPr lang="en-US" altLang="ja-JP" dirty="0" err="1"/>
              <a:t>cvmfs</a:t>
            </a:r>
            <a:r>
              <a:rPr lang="en-US" altLang="ja-JP" dirty="0"/>
              <a:t>/ilc.desy.de/</a:t>
            </a:r>
            <a:r>
              <a:rPr lang="en-US" altLang="ja-JP" dirty="0" err="1"/>
              <a:t>sw</a:t>
            </a:r>
            <a:r>
              <a:rPr lang="en-US" altLang="ja-JP" dirty="0"/>
              <a:t>/x86_64_gcc131_el9/v02-03-04/</a:t>
            </a:r>
            <a:r>
              <a:rPr lang="en-US" altLang="ja-JP" dirty="0" err="1"/>
              <a:t>lcgeo</a:t>
            </a:r>
            <a:r>
              <a:rPr lang="en-US" altLang="ja-JP" dirty="0"/>
              <a:t>/v00-21/ILD/compact/ILD_l5_v02/ILD_l5_v02.xml  </a:t>
            </a:r>
          </a:p>
          <a:p>
            <a:pPr marL="457200" lvl="1" indent="0">
              <a:buNone/>
            </a:pPr>
            <a:endParaRPr lang="en-US" altLang="ja-JP" sz="23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ja-JP" dirty="0"/>
              <a:t> </a:t>
            </a:r>
            <a:r>
              <a:rPr lang="en-US" altLang="ja-JP" dirty="0" err="1"/>
              <a:t>LeptonIDProcessor</a:t>
            </a:r>
            <a:r>
              <a:rPr lang="ja-JP" altLang="en-US" dirty="0"/>
              <a:t>の</a:t>
            </a:r>
            <a:r>
              <a:rPr lang="en-US" altLang="ja-JP" dirty="0"/>
              <a:t>weight file</a:t>
            </a:r>
            <a:r>
              <a:rPr lang="ja-JP" altLang="en-US" dirty="0"/>
              <a:t>を</a:t>
            </a:r>
            <a:r>
              <a:rPr lang="en-US" altLang="ja-JP" dirty="0" err="1"/>
              <a:t>rtagami</a:t>
            </a:r>
            <a:r>
              <a:rPr lang="ja-JP" altLang="en-US" dirty="0"/>
              <a:t>さんのファイルを指定する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/group/</a:t>
            </a:r>
            <a:r>
              <a:rPr lang="en-US" altLang="ja-JP" dirty="0" err="1"/>
              <a:t>ilc</a:t>
            </a:r>
            <a:r>
              <a:rPr lang="en-US" altLang="ja-JP" dirty="0"/>
              <a:t>/users/</a:t>
            </a:r>
            <a:r>
              <a:rPr lang="en-US" altLang="ja-JP" dirty="0" err="1"/>
              <a:t>rtagami</a:t>
            </a:r>
            <a:r>
              <a:rPr lang="en-US" altLang="ja-JP" dirty="0"/>
              <a:t>/</a:t>
            </a:r>
            <a:r>
              <a:rPr lang="en-US" altLang="ja-JP" dirty="0" err="1"/>
              <a:t>correction_dEdx</a:t>
            </a:r>
            <a:r>
              <a:rPr lang="en-US" altLang="ja-JP" dirty="0"/>
              <a:t>/bb/</a:t>
            </a:r>
            <a:r>
              <a:rPr lang="en-US" altLang="ja-JP" dirty="0" err="1"/>
              <a:t>HighLevelReco</a:t>
            </a:r>
            <a:r>
              <a:rPr lang="en-US" altLang="ja-JP" dirty="0"/>
              <a:t>/</a:t>
            </a:r>
            <a:r>
              <a:rPr lang="en-US" altLang="ja-JP" dirty="0" err="1"/>
              <a:t>PIDFiles</a:t>
            </a:r>
            <a:r>
              <a:rPr lang="en-US" altLang="ja-JP" dirty="0"/>
              <a:t>/CPID/LeptonID_multi_jet_dEdx_800t_3d_cm50r50_BDTG.weights.xml</a:t>
            </a:r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r>
              <a:rPr lang="ja-JP" altLang="en-US" dirty="0"/>
              <a:t>➡</a:t>
            </a:r>
            <a:r>
              <a:rPr lang="en-US" altLang="ja-JP" dirty="0" err="1"/>
              <a:t>LeptonID</a:t>
            </a:r>
            <a:r>
              <a:rPr lang="ja-JP" altLang="en-US" dirty="0"/>
              <a:t>まで行ったところで</a:t>
            </a:r>
            <a:r>
              <a:rPr lang="en-US" altLang="ja-JP" dirty="0" err="1"/>
              <a:t>reffile</a:t>
            </a:r>
            <a:r>
              <a:rPr lang="en-US" altLang="ja-JP" dirty="0"/>
              <a:t> error</a:t>
            </a:r>
            <a:r>
              <a:rPr lang="ja-JP" altLang="en-US" dirty="0"/>
              <a:t>　</a:t>
            </a:r>
            <a:r>
              <a:rPr lang="en-US" altLang="ja-JP" dirty="0"/>
              <a:t>(bbars_test.log)</a:t>
            </a:r>
          </a:p>
          <a:p>
            <a:pPr marL="457200" lvl="1" indent="0">
              <a:buNone/>
            </a:pPr>
            <a:r>
              <a:rPr lang="ja-JP" altLang="en-US" dirty="0"/>
              <a:t>➡</a:t>
            </a:r>
            <a:r>
              <a:rPr lang="en-US" altLang="ja-JP" dirty="0"/>
              <a:t>input data</a:t>
            </a:r>
            <a:r>
              <a:rPr lang="ja-JP" altLang="en-US" dirty="0"/>
              <a:t>に</a:t>
            </a:r>
            <a:r>
              <a:rPr lang="en-US" altLang="ja-JP" dirty="0" err="1"/>
              <a:t>Marlinreco</a:t>
            </a:r>
            <a:r>
              <a:rPr lang="ja-JP" altLang="en-US" dirty="0"/>
              <a:t>後のものに変更、エラーは出ていないので</a:t>
            </a:r>
            <a:r>
              <a:rPr lang="en-US" altLang="ja-JP" dirty="0"/>
              <a:t>reconstruct</a:t>
            </a:r>
            <a:r>
              <a:rPr lang="ja-JP" altLang="en-US" dirty="0"/>
              <a:t>して確認してみたい</a:t>
            </a: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25F6BD-F5E5-7850-787F-D0AFDEB9C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572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B81D94-307D-C881-FB2C-DBCF9EFD8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Flavor tag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71685A-4139-4FC7-A50F-56AD3A244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6044"/>
            <a:ext cx="10515600" cy="592195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Get </a:t>
            </a:r>
            <a:r>
              <a:rPr kumimoji="1" lang="en-US" altLang="ja-JP" dirty="0" err="1"/>
              <a:t>b_px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b_py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b_pz</a:t>
            </a:r>
            <a:r>
              <a:rPr lang="en-US" altLang="ja-JP" dirty="0"/>
              <a:t>,</a:t>
            </a:r>
            <a:r>
              <a:rPr lang="ja-JP" altLang="en-US" dirty="0"/>
              <a:t> </a:t>
            </a:r>
            <a:r>
              <a:rPr lang="en-US" altLang="ja-JP" dirty="0" err="1"/>
              <a:t>bbar_px</a:t>
            </a:r>
            <a:r>
              <a:rPr lang="en-US" altLang="ja-JP" dirty="0"/>
              <a:t>, </a:t>
            </a:r>
            <a:r>
              <a:rPr lang="en-US" altLang="ja-JP" dirty="0" err="1"/>
              <a:t>bbar_py</a:t>
            </a:r>
            <a:r>
              <a:rPr lang="en-US" altLang="ja-JP" dirty="0"/>
              <a:t>, </a:t>
            </a:r>
            <a:r>
              <a:rPr lang="en-US" altLang="ja-JP" dirty="0" err="1"/>
              <a:t>bbar_pz</a:t>
            </a:r>
            <a:endParaRPr lang="en-US" altLang="ja-JP" dirty="0"/>
          </a:p>
          <a:p>
            <a:r>
              <a:rPr lang="en-US" altLang="ja-JP" dirty="0"/>
              <a:t>Look at the Jet's vector and the quark's vector, and match those that are pointing in similar directions.</a:t>
            </a:r>
          </a:p>
          <a:p>
            <a:pPr lvl="1"/>
            <a:r>
              <a:rPr kumimoji="1" lang="en-US" altLang="ja-JP" dirty="0" err="1"/>
              <a:t>Cosθ</a:t>
            </a:r>
            <a:r>
              <a:rPr kumimoji="1" lang="ja-JP" altLang="en-US" dirty="0"/>
              <a:t>＝</a:t>
            </a:r>
            <a:r>
              <a:rPr kumimoji="1" lang="en-US" altLang="ja-JP" dirty="0"/>
              <a:t>1 Same</a:t>
            </a:r>
          </a:p>
          <a:p>
            <a:pPr lvl="1"/>
            <a:r>
              <a:rPr lang="en-US" altLang="ja-JP" dirty="0" err="1"/>
              <a:t>Cosθ</a:t>
            </a:r>
            <a:r>
              <a:rPr lang="en-US" altLang="ja-JP" dirty="0"/>
              <a:t>=-1 Opposite</a:t>
            </a:r>
          </a:p>
          <a:p>
            <a:pPr lvl="1"/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加えたい手順</a:t>
            </a:r>
            <a:endParaRPr lang="en-US" altLang="ja-JP" dirty="0"/>
          </a:p>
          <a:p>
            <a:r>
              <a:rPr lang="en-US" altLang="ja-JP" dirty="0"/>
              <a:t>Truth jet </a:t>
            </a:r>
            <a:r>
              <a:rPr lang="ja-JP" altLang="en-US" dirty="0"/>
              <a:t>と</a:t>
            </a:r>
            <a:r>
              <a:rPr lang="en-US" altLang="ja-JP" dirty="0"/>
              <a:t>reconstructed jet </a:t>
            </a:r>
            <a:r>
              <a:rPr lang="ja-JP" altLang="en-US" dirty="0"/>
              <a:t>の角度を見てその和が小さい方にマッチする</a:t>
            </a:r>
            <a:endParaRPr lang="en-US" altLang="ja-JP" dirty="0"/>
          </a:p>
          <a:p>
            <a:pPr marL="457200" lvl="1" indent="0"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D71031-FE18-6915-285B-ABFE3F950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A6F3D-1B83-4EE2-9876-CD45B9B52FB4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52D3258-FAC8-728C-3ADB-399ADC9195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943" y="2345015"/>
            <a:ext cx="4026990" cy="290165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23B21E7-72FE-A439-102C-C06277EB45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157" y="2422187"/>
            <a:ext cx="3812786" cy="274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5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184683</TotalTime>
  <Words>758</Words>
  <Application>Microsoft Office PowerPoint</Application>
  <PresentationFormat>ワイド画面</PresentationFormat>
  <Paragraphs>65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ＭＳ Ｐゴシック</vt:lpstr>
      <vt:lpstr>游ゴシック</vt:lpstr>
      <vt:lpstr>游ゴシック Light</vt:lpstr>
      <vt:lpstr>ADLaM Display</vt:lpstr>
      <vt:lpstr>Arial</vt:lpstr>
      <vt:lpstr>Times New Roman</vt:lpstr>
      <vt:lpstr>Wingdings</vt:lpstr>
      <vt:lpstr>Office テーマ</vt:lpstr>
      <vt:lpstr>Lab mtg 2026/6/17</vt:lpstr>
      <vt:lpstr>Detector simulation    </vt:lpstr>
      <vt:lpstr>Hilevelreco      </vt:lpstr>
      <vt:lpstr>Flavor tag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LCWS2025_watanabe</dc:title>
  <dc:creator>渡辺 夏七子</dc:creator>
  <cp:lastModifiedBy>KANAKO WATANABE</cp:lastModifiedBy>
  <cp:revision>266</cp:revision>
  <dcterms:created xsi:type="dcterms:W3CDTF">2022-01-19T07:19:35Z</dcterms:created>
  <dcterms:modified xsi:type="dcterms:W3CDTF">2026-06-17T12:03:00Z</dcterms:modified>
</cp:coreProperties>
</file>