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6" r:id="rId8"/>
    <p:sldId id="262" r:id="rId9"/>
    <p:sldId id="265" r:id="rId10"/>
    <p:sldId id="267" r:id="rId11"/>
    <p:sldId id="263" r:id="rId12"/>
    <p:sldId id="264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1E527C3-6360-45A9-B93B-C00374B1F87A}" type="datetimeFigureOut">
              <a:rPr lang="en-US" smtClean="0"/>
              <a:pPr/>
              <a:t>1/29/2008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92CA4FA-00F2-4197-ADB0-5C0CAFD865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Detector Optimization:</a:t>
            </a:r>
            <a:br>
              <a:rPr lang="en-US" dirty="0" smtClean="0"/>
            </a:br>
            <a:r>
              <a:rPr lang="en-US" dirty="0" smtClean="0"/>
              <a:t>A Newbie’s Journey into SLIC and the </a:t>
            </a:r>
            <a:r>
              <a:rPr lang="en-US" dirty="0" err="1" smtClean="0"/>
              <a:t>org.lcsim</a:t>
            </a:r>
            <a:r>
              <a:rPr lang="en-US" dirty="0" smtClean="0"/>
              <a:t> Framework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Lawrence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Bronk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ctagon 5"/>
          <p:cNvSpPr/>
          <p:nvPr/>
        </p:nvSpPr>
        <p:spPr>
          <a:xfrm>
            <a:off x="1600200" y="1676400"/>
            <a:ext cx="5029200" cy="4800600"/>
          </a:xfrm>
          <a:prstGeom prst="octag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Oversight: Wired </a:t>
            </a:r>
            <a:r>
              <a:rPr lang="en-US" dirty="0" err="1" smtClean="0"/>
              <a:t>vs</a:t>
            </a:r>
            <a:r>
              <a:rPr lang="en-US" dirty="0" smtClean="0"/>
              <a:t> Reality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00200" y="1676400"/>
            <a:ext cx="5029200" cy="4800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371600" y="1447800"/>
            <a:ext cx="5486400" cy="5257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Really just </a:t>
            </a:r>
            <a:r>
              <a:rPr lang="en-US" dirty="0" smtClean="0"/>
              <a:t>starting the physics, </a:t>
            </a:r>
            <a:r>
              <a:rPr lang="en-US" dirty="0" smtClean="0"/>
              <a:t>a lot of work to be done</a:t>
            </a:r>
          </a:p>
          <a:p>
            <a:r>
              <a:rPr lang="en-US" dirty="0" smtClean="0"/>
              <a:t>Open to suggestions for interesting detector studies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Thanks for all the help SLAC!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8300" y="3124200"/>
            <a:ext cx="5448300" cy="3632200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945931"/>
            <a:ext cx="1219200" cy="210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1917879" y="3174642"/>
            <a:ext cx="762000" cy="7620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67200" y="3200400"/>
            <a:ext cx="762000" cy="7620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95400" y="1371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00800" y="9260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2819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78358" y="3846489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Jeremy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467600" cy="1143000"/>
          </a:xfrm>
        </p:spPr>
        <p:txBody>
          <a:bodyPr/>
          <a:lstStyle/>
          <a:p>
            <a:r>
              <a:rPr lang="en-US" dirty="0" smtClean="0"/>
              <a:t>This Just </a:t>
            </a:r>
            <a:r>
              <a:rPr lang="en-US" dirty="0" smtClean="0"/>
              <a:t>I</a:t>
            </a:r>
            <a:r>
              <a:rPr lang="en-US" dirty="0" smtClean="0"/>
              <a:t>n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366" y="685800"/>
            <a:ext cx="8986434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Purpose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Methods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Conclusion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</a:t>
            </a:r>
            <a:r>
              <a:rPr lang="en-US" dirty="0" smtClean="0"/>
              <a:t>Linear Collider &amp; Search for New </a:t>
            </a:r>
            <a:r>
              <a:rPr lang="en-US" dirty="0" smtClean="0"/>
              <a:t>Physics</a:t>
            </a:r>
            <a:endParaRPr lang="en-US" dirty="0" smtClean="0"/>
          </a:p>
          <a:p>
            <a:r>
              <a:rPr lang="en-US" dirty="0" smtClean="0"/>
              <a:t>Senior Thesis </a:t>
            </a:r>
            <a:r>
              <a:rPr lang="en-US" dirty="0" smtClean="0"/>
              <a:t>(would like to graduate)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Flow</a:t>
            </a:r>
            <a:endParaRPr lang="en-US" dirty="0"/>
          </a:p>
        </p:txBody>
      </p:sp>
      <p:pic>
        <p:nvPicPr>
          <p:cNvPr id="20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04800"/>
            <a:ext cx="5172346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7467600" cy="11430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Hadronic</a:t>
            </a:r>
            <a:r>
              <a:rPr lang="en-US" dirty="0" smtClean="0"/>
              <a:t> Calorimeter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7467600" cy="4525963"/>
          </a:xfrm>
        </p:spPr>
        <p:txBody>
          <a:bodyPr/>
          <a:lstStyle/>
          <a:p>
            <a:r>
              <a:rPr lang="en-US" dirty="0" smtClean="0"/>
              <a:t>Most difficult reconstruction</a:t>
            </a:r>
          </a:p>
          <a:p>
            <a:r>
              <a:rPr lang="en-US" dirty="0" smtClean="0"/>
              <a:t>Event of choice, the beloved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5953626" y="1168758"/>
          <a:ext cx="2199774" cy="633268"/>
        </p:xfrm>
        <a:graphic>
          <a:graphicData uri="http://schemas.openxmlformats.org/presentationml/2006/ole">
            <p:oleObj spid="_x0000_s1026" name="Equation" r:id="rId3" imgW="838080" imgH="241200" progId="Equation.3">
              <p:embed/>
            </p:oleObj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8288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7467600" cy="1143000"/>
          </a:xfrm>
        </p:spPr>
        <p:txBody>
          <a:bodyPr/>
          <a:lstStyle/>
          <a:p>
            <a:r>
              <a:rPr lang="en-US" dirty="0" smtClean="0"/>
              <a:t>Changing the HCAL</a:t>
            </a:r>
            <a:endParaRPr lang="en-US" dirty="0"/>
          </a:p>
        </p:txBody>
      </p:sp>
      <p:pic>
        <p:nvPicPr>
          <p:cNvPr id="18441" name="Picture 9" descr="C:\Documents and Settings\Lawrence Bronk\Desktop\32geom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079678"/>
            <a:ext cx="2819400" cy="2389321"/>
          </a:xfrm>
          <a:prstGeom prst="rect">
            <a:avLst/>
          </a:prstGeom>
          <a:noFill/>
        </p:spPr>
      </p:pic>
      <p:pic>
        <p:nvPicPr>
          <p:cNvPr id="18442" name="Picture 10" descr="C:\Documents and Settings\Lawrence Bronk\Desktop\33geom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1066799"/>
            <a:ext cx="2819400" cy="2395569"/>
          </a:xfrm>
          <a:prstGeom prst="rect">
            <a:avLst/>
          </a:prstGeom>
          <a:noFill/>
        </p:spPr>
      </p:pic>
      <p:pic>
        <p:nvPicPr>
          <p:cNvPr id="18443" name="Picture 11" descr="C:\Documents and Settings\Lawrence Bronk\Desktop\34geom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066799"/>
            <a:ext cx="2819400" cy="2389321"/>
          </a:xfrm>
          <a:prstGeom prst="rect">
            <a:avLst/>
          </a:prstGeom>
          <a:noFill/>
        </p:spPr>
      </p:pic>
      <p:pic>
        <p:nvPicPr>
          <p:cNvPr id="18444" name="Picture 12" descr="C:\Documents and Settings\Lawrence Bronk\Desktop\35geom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038599"/>
            <a:ext cx="2819400" cy="2389321"/>
          </a:xfrm>
          <a:prstGeom prst="rect">
            <a:avLst/>
          </a:prstGeom>
          <a:noFill/>
        </p:spPr>
      </p:pic>
      <p:pic>
        <p:nvPicPr>
          <p:cNvPr id="18445" name="Picture 13" descr="C:\Documents and Settings\Lawrence Bronk\Desktop\36geom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7513" y="3990975"/>
            <a:ext cx="2839886" cy="2409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Better Look</a:t>
            </a:r>
            <a:endParaRPr lang="en-US" dirty="0"/>
          </a:p>
        </p:txBody>
      </p:sp>
      <p:pic>
        <p:nvPicPr>
          <p:cNvPr id="4" name="Picture 9" descr="C:\Documents and Settings\Lawrence Bronk\Desktop\32geom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981200"/>
            <a:ext cx="4419600" cy="3745422"/>
          </a:xfrm>
          <a:prstGeom prst="rect">
            <a:avLst/>
          </a:prstGeom>
          <a:noFill/>
        </p:spPr>
      </p:pic>
      <p:pic>
        <p:nvPicPr>
          <p:cNvPr id="5" name="Picture 13" descr="C:\Documents and Settings\Lawrence Bronk\Desktop\36geom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81200"/>
            <a:ext cx="4400140" cy="3733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47800" y="594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32 HCAL layers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594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 HCAL layers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Reconstructed Mass</a:t>
            </a:r>
            <a:endParaRPr lang="en-US" dirty="0"/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47775"/>
            <a:ext cx="8686799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5486400" y="6287037"/>
            <a:ext cx="381000" cy="3810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841642" y="6045558"/>
            <a:ext cx="457200" cy="304800"/>
          </a:xfrm>
          <a:prstGeom prst="straightConnector1">
            <a:avLst/>
          </a:prstGeom>
          <a:ln w="34925" cmpd="sng">
            <a:solidFill>
              <a:srgbClr val="FF00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48400" y="58028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Need RMS90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7467600" cy="1143000"/>
          </a:xfrm>
        </p:spPr>
        <p:txBody>
          <a:bodyPr/>
          <a:lstStyle/>
          <a:p>
            <a:r>
              <a:rPr lang="en-US" dirty="0" smtClean="0"/>
              <a:t>Better Plots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609600"/>
            <a:ext cx="9158622" cy="62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386</TotalTime>
  <Words>101</Words>
  <Application>Microsoft Office PowerPoint</Application>
  <PresentationFormat>On-screen Show (4:3)</PresentationFormat>
  <Paragraphs>32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Technic</vt:lpstr>
      <vt:lpstr>Equation</vt:lpstr>
      <vt:lpstr>Detector Optimization: A Newbie’s Journey into SLIC and the org.lcsim Framework</vt:lpstr>
      <vt:lpstr>Outline</vt:lpstr>
      <vt:lpstr>Purpose</vt:lpstr>
      <vt:lpstr>The Flow</vt:lpstr>
      <vt:lpstr>The Hadronic Calorimeter</vt:lpstr>
      <vt:lpstr>Changing the HCAL</vt:lpstr>
      <vt:lpstr>A Better Look</vt:lpstr>
      <vt:lpstr>Reconstructed Mass</vt:lpstr>
      <vt:lpstr>Better Plots</vt:lpstr>
      <vt:lpstr>An Oversight: Wired vs Reality</vt:lpstr>
      <vt:lpstr>Conclusion</vt:lpstr>
      <vt:lpstr>Thanks for all the help SLAC!</vt:lpstr>
      <vt:lpstr>This Just In</vt:lpstr>
    </vt:vector>
  </TitlesOfParts>
  <Company>MIT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Detector Optimization: A Newbie’s Journey into SLIC and the org.lcsim Framework</dc:title>
  <dc:creator>lawrence bronk</dc:creator>
  <cp:lastModifiedBy>lawrence bronk</cp:lastModifiedBy>
  <cp:revision>39</cp:revision>
  <dcterms:created xsi:type="dcterms:W3CDTF">2008-01-28T00:32:09Z</dcterms:created>
  <dcterms:modified xsi:type="dcterms:W3CDTF">2008-01-29T19:28:12Z</dcterms:modified>
</cp:coreProperties>
</file>