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136EB-C7B3-4733-991E-910167E303D2}" type="datetimeFigureOut">
              <a:rPr lang="en-US" smtClean="0"/>
              <a:t>7/29/2008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9F7AE-10C5-46C9-99EB-C5012EE314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9F7AE-10C5-46C9-99EB-C5012EE3147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A720-0302-4B79-8651-E83F63F9749F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012C7-F56E-4B91-A8B1-F300BB4241E3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0604-2288-42A1-B567-1587C2946125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6693-BAB4-4DF3-851C-BD14D345D947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B68E-066D-4A4A-8F5D-78B6DAA5F1A9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4711-C6A7-41D1-9174-08A9DDE73F79}" type="datetime1">
              <a:rPr lang="en-US" smtClean="0"/>
              <a:t>7/29/2008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F6E4-EE75-4966-846F-F2CCB09DE6BB}" type="datetime1">
              <a:rPr lang="en-US" smtClean="0"/>
              <a:t>7/29/2008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82759-DCC8-4113-ACE6-0756D7140736}" type="datetime1">
              <a:rPr lang="en-US" smtClean="0"/>
              <a:t>7/29/2008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5D58-12F6-4E9A-B1BA-BB27D00F8488}" type="datetime1">
              <a:rPr lang="en-US" smtClean="0"/>
              <a:t>7/29/2008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7634-3A70-4FCA-9F8C-67F899A006FE}" type="datetime1">
              <a:rPr lang="en-US" smtClean="0"/>
              <a:t>7/29/2008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3CFF-37E6-4B3C-AF56-24426F4D101D}" type="datetime1">
              <a:rPr lang="en-US" smtClean="0"/>
              <a:t>7/29/2008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C82AB-F991-4750-B287-A10ABA6046BC}" type="datetime1">
              <a:rPr lang="en-US" smtClean="0"/>
              <a:t>7/29/2008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Pelham Keahey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16939-1F69-472B-920F-5FA475ED99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Efficiency Distributions for Tan Lambda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Pelham </a:t>
            </a:r>
            <a:r>
              <a:rPr lang="en-US" dirty="0" err="1" smtClean="0"/>
              <a:t>Keahey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Pelham </a:t>
            </a:r>
            <a:r>
              <a:rPr lang="en-US" dirty="0" err="1" smtClean="0"/>
              <a:t>Keahey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Zpole</a:t>
            </a:r>
            <a:r>
              <a:rPr lang="en-US" dirty="0" smtClean="0"/>
              <a:t> event</a:t>
            </a:r>
            <a:endParaRPr lang="en-US" dirty="0"/>
          </a:p>
        </p:txBody>
      </p:sp>
      <p:pic>
        <p:nvPicPr>
          <p:cNvPr id="4" name="Content Placeholder 3" descr="tanlveffzpol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747735"/>
            <a:ext cx="8229600" cy="4230892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Muons</a:t>
            </a:r>
            <a:r>
              <a:rPr lang="en-US" dirty="0" smtClean="0"/>
              <a:t> 100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tanlveffmu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7735"/>
            <a:ext cx="8229600" cy="42308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Pions</a:t>
            </a:r>
            <a:r>
              <a:rPr lang="en-US" dirty="0" smtClean="0"/>
              <a:t> 1-50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tanLvEfficiencyp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77598"/>
            <a:ext cx="8229600" cy="417116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Kaons</a:t>
            </a:r>
            <a:r>
              <a:rPr lang="en-US" dirty="0" smtClean="0"/>
              <a:t> 1-50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tanlveffk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7735"/>
            <a:ext cx="8229600" cy="42308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6939-1F69-472B-920F-5FA475ED99FE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Pelham Keahey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34</Words>
  <Application>Microsoft Office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Efficiency Distributions for Tan Lambda</vt:lpstr>
      <vt:lpstr>Zpole event</vt:lpstr>
      <vt:lpstr>Muons 100 GeV</vt:lpstr>
      <vt:lpstr>Pions 1-50 GeV</vt:lpstr>
      <vt:lpstr>Kaons 1-50 GeV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Efficiency Distributions for Tan Lambda</dc:title>
  <dc:creator>Pelham</dc:creator>
  <cp:lastModifiedBy>Pelham</cp:lastModifiedBy>
  <cp:revision>10</cp:revision>
  <dcterms:created xsi:type="dcterms:W3CDTF">2008-07-29T17:42:25Z</dcterms:created>
  <dcterms:modified xsi:type="dcterms:W3CDTF">2008-07-29T18:47:33Z</dcterms:modified>
</cp:coreProperties>
</file>