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51412-455F-4038-BE1C-EEAF0CBD36DB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5A2DA-39DC-4156-92A3-F492806CD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15A8-549E-46DA-A08C-EF22BE7256DC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E935-ECFD-419B-A852-ACBF06B73B4C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322A-0DF0-450C-B7BB-BA4374C36218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068BB-EB92-4469-A081-92A7F282AB3A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B2DBF-EC4E-4852-971B-137B4DCC2975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3AF7-E09B-4ED0-A958-A7686C817AB2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47878-8971-4638-A5DB-4BEA62A89070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FBE0-9AFD-4A20-A816-E9D57D96057A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97A9F-EA42-4693-B5B7-8F7F5214CA2E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B1FF-89CE-4288-89E8-E95D3B0BC3B4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FE8F-6B5A-4036-84CD-75CAAF9FE3ED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D708A-65E0-4DB6-9266-0422BFE07F54}" type="datetime1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D426A-7E94-4070-BC42-E5921DF75F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Efficiency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Pelham </a:t>
            </a:r>
            <a:r>
              <a:rPr lang="en-US" dirty="0" err="1" smtClean="0"/>
              <a:t>Keahey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Pre-merge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500" dirty="0" smtClean="0"/>
              <a:t>From </a:t>
            </a:r>
            <a:r>
              <a:rPr lang="en-US" sz="1500" dirty="0" err="1" smtClean="0"/>
              <a:t>SeedTrackerDig</a:t>
            </a:r>
            <a:r>
              <a:rPr lang="en-US" sz="1500" dirty="0" smtClean="0"/>
              <a:t> Tool</a:t>
            </a:r>
          </a:p>
          <a:p>
            <a:r>
              <a:rPr lang="en-US" sz="1500" dirty="0" smtClean="0"/>
              <a:t>P:[    -0.17834,      2.2226,      11.636]</a:t>
            </a:r>
          </a:p>
          <a:p>
            <a:r>
              <a:rPr lang="en-US" sz="1500" dirty="0" smtClean="0"/>
              <a:t>Endpoint:[    -0.72164,      321.80,      1737.1]</a:t>
            </a:r>
          </a:p>
          <a:p>
            <a:r>
              <a:rPr lang="en-US" sz="1500" dirty="0" err="1" smtClean="0"/>
              <a:t>SeedlayerHits</a:t>
            </a:r>
            <a:r>
              <a:rPr lang="en-US" sz="1500" dirty="0" smtClean="0"/>
              <a:t>: </a:t>
            </a:r>
            <a:endParaRPr lang="en-US" sz="1500" dirty="0" smtClean="0"/>
          </a:p>
          <a:p>
            <a:r>
              <a:rPr lang="en-US" sz="1500" dirty="0" smtClean="0"/>
              <a:t>TrackerForward2ENDCAP_NORTH(-</a:t>
            </a:r>
            <a:r>
              <a:rPr lang="en-US" sz="1500" dirty="0" smtClean="0"/>
              <a:t>8.716537965573066,154.57902214895475,831.6500000000001)</a:t>
            </a:r>
          </a:p>
          <a:p>
            <a:r>
              <a:rPr lang="en-US" sz="1500" dirty="0" smtClean="0"/>
              <a:t>TrackerEndcap2ENDCAP_NORTH(-</a:t>
            </a:r>
            <a:r>
              <a:rPr lang="en-US" sz="1500" dirty="0" smtClean="0"/>
              <a:t>6.278401855804343,255.7350373705223,1380.1499999999999)</a:t>
            </a:r>
          </a:p>
          <a:p>
            <a:r>
              <a:rPr lang="en-US" sz="1500" dirty="0" smtClean="0"/>
              <a:t>TrackerEndcap3ENDCAP_NORTH(-</a:t>
            </a:r>
            <a:r>
              <a:rPr lang="en-US" sz="1500" dirty="0" smtClean="0"/>
              <a:t>2.6093143157637644,303.20657815405724,1638.15)</a:t>
            </a:r>
          </a:p>
          <a:p>
            <a:r>
              <a:rPr lang="en-US" sz="1500" dirty="0" smtClean="0"/>
              <a:t>chisq0: 93.07855637055766</a:t>
            </a:r>
          </a:p>
          <a:p>
            <a:r>
              <a:rPr lang="en-US" sz="1500" dirty="0" smtClean="0"/>
              <a:t>chisq1: 28.004731172571265</a:t>
            </a:r>
          </a:p>
          <a:p>
            <a:r>
              <a:rPr lang="en-US" sz="1500" dirty="0" err="1" smtClean="0"/>
              <a:t>chisqtotal</a:t>
            </a:r>
            <a:r>
              <a:rPr lang="en-US" sz="1500" dirty="0" smtClean="0"/>
              <a:t>: 121.08328754312893</a:t>
            </a:r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tanL</a:t>
            </a:r>
            <a:r>
              <a:rPr lang="en-US" dirty="0" smtClean="0"/>
              <a:t> efficiency</a:t>
            </a:r>
            <a:endParaRPr lang="en-US" dirty="0"/>
          </a:p>
        </p:txBody>
      </p:sp>
      <p:pic>
        <p:nvPicPr>
          <p:cNvPr id="6" name="Content Placeholder 5" descr="tanlveffzpo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7735"/>
            <a:ext cx="8229600" cy="423089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Track</a:t>
            </a:r>
            <a:endParaRPr lang="en-US" dirty="0"/>
          </a:p>
        </p:txBody>
      </p:sp>
      <p:pic>
        <p:nvPicPr>
          <p:cNvPr id="6" name="Content Placeholder 5" descr="zoomedoutpi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2085"/>
            <a:ext cx="8229600" cy="44821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0600" y="6096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Zpole</a:t>
            </a:r>
            <a:r>
              <a:rPr lang="en-US" dirty="0" smtClean="0"/>
              <a:t> </a:t>
            </a:r>
            <a:r>
              <a:rPr lang="en-US" dirty="0" smtClean="0"/>
              <a:t>event, the highlighted “track” is the one of interest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Interest</a:t>
            </a:r>
            <a:endParaRPr lang="en-US" dirty="0"/>
          </a:p>
        </p:txBody>
      </p:sp>
      <p:pic>
        <p:nvPicPr>
          <p:cNvPr id="6" name="Content Placeholder 5" descr="zoomedou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2085"/>
            <a:ext cx="8229600" cy="44821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Keahey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62400" y="6096000"/>
            <a:ext cx="1285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Zpole</a:t>
            </a:r>
            <a:r>
              <a:rPr lang="en-US" dirty="0" smtClean="0"/>
              <a:t> event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2: Track Separates from Hits </a:t>
            </a:r>
            <a:endParaRPr lang="en-US" dirty="0"/>
          </a:p>
        </p:txBody>
      </p:sp>
      <p:pic>
        <p:nvPicPr>
          <p:cNvPr id="6" name="Content Placeholder 5" descr="zoomedinarea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2085"/>
            <a:ext cx="8229600" cy="44821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6096000"/>
            <a:ext cx="1285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Zpole</a:t>
            </a:r>
            <a:r>
              <a:rPr lang="en-US" dirty="0" smtClean="0"/>
              <a:t> event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3: Tracks further separates</a:t>
            </a:r>
            <a:endParaRPr lang="en-US" dirty="0"/>
          </a:p>
        </p:txBody>
      </p:sp>
      <p:pic>
        <p:nvPicPr>
          <p:cNvPr id="6" name="Content Placeholder 5" descr="zoomedinarea3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2085"/>
            <a:ext cx="8229600" cy="44821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6096000"/>
            <a:ext cx="1285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Zpole</a:t>
            </a:r>
            <a:r>
              <a:rPr lang="en-US" dirty="0" smtClean="0"/>
              <a:t> event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1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Multiple Scatter occurred here resulting in a .363 degree shift.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.074 </a:t>
            </a:r>
            <a:r>
              <a:rPr lang="en-US" sz="2400" dirty="0" err="1" smtClean="0"/>
              <a:t>GeV</a:t>
            </a:r>
            <a:r>
              <a:rPr lang="en-US" sz="2400" dirty="0" smtClean="0"/>
              <a:t> change in pt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3" name="Content Placeholder 12" descr="zoomedinvertex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807567"/>
            <a:ext cx="5111750" cy="27840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Just In Case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info post merge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Fitted Successfully From Analysis Driver</a:t>
            </a:r>
          </a:p>
          <a:p>
            <a:r>
              <a:rPr lang="en-US" dirty="0" smtClean="0"/>
              <a:t>P: [    -0.17834,      2.2226,      11.636]</a:t>
            </a:r>
          </a:p>
          <a:p>
            <a:r>
              <a:rPr lang="en-US" dirty="0" smtClean="0"/>
              <a:t>VertexEndcap1ENDCAP_NORTH(-</a:t>
            </a:r>
            <a:r>
              <a:rPr lang="en-US" dirty="0" smtClean="0"/>
              <a:t>1.2874999999999943,17.23750000000001,90.21)</a:t>
            </a:r>
          </a:p>
          <a:p>
            <a:r>
              <a:rPr lang="en-US" dirty="0" smtClean="0"/>
              <a:t>VertexEndcap2ENDCAP_NORTH(-</a:t>
            </a:r>
            <a:r>
              <a:rPr lang="en-US" dirty="0" smtClean="0"/>
              <a:t>1.7124999999999915,23.23750000000001,121.61)</a:t>
            </a:r>
          </a:p>
          <a:p>
            <a:r>
              <a:rPr lang="en-US" dirty="0" smtClean="0"/>
              <a:t>VertexEndcap3ENDCAP_NORTH(-</a:t>
            </a:r>
            <a:r>
              <a:rPr lang="en-US" dirty="0" smtClean="0"/>
              <a:t>2.2874999999999943,32.48750000000001,170.01)</a:t>
            </a:r>
          </a:p>
          <a:p>
            <a:r>
              <a:rPr lang="en-US" dirty="0" smtClean="0"/>
              <a:t>TrackerForward0ENDCAP_NORTH(-</a:t>
            </a:r>
            <a:r>
              <a:rPr lang="en-US" dirty="0" smtClean="0"/>
              <a:t>2.6864370646168565,39.336350932377684,206.14999999999998)</a:t>
            </a:r>
          </a:p>
          <a:p>
            <a:r>
              <a:rPr lang="en-US" dirty="0" smtClean="0"/>
              <a:t>TrackerForward1ENDCAP_NORTH(-</a:t>
            </a:r>
            <a:r>
              <a:rPr lang="en-US" dirty="0" smtClean="0"/>
              <a:t>7.086286049940095,100.95339948624628,540.6500000000001)</a:t>
            </a:r>
          </a:p>
          <a:p>
            <a:r>
              <a:rPr lang="en-US" dirty="0" smtClean="0"/>
              <a:t>TrackerForward2ENDCAP_NORTH(-</a:t>
            </a:r>
            <a:r>
              <a:rPr lang="en-US" dirty="0" smtClean="0"/>
              <a:t>8.716537965573066,154.57902214895475,831.6500000000001)</a:t>
            </a:r>
          </a:p>
          <a:p>
            <a:r>
              <a:rPr lang="en-US" dirty="0" smtClean="0"/>
              <a:t>TrackerEndcap2ENDCAP_NORTH(-</a:t>
            </a:r>
            <a:r>
              <a:rPr lang="en-US" dirty="0" smtClean="0"/>
              <a:t>6.278401855804343,255.7350373705223,1380.1499999999999)</a:t>
            </a:r>
          </a:p>
          <a:p>
            <a:r>
              <a:rPr lang="en-US" dirty="0" smtClean="0"/>
              <a:t>TrackerEndcap3ENDCAP_NORTH(-</a:t>
            </a:r>
            <a:r>
              <a:rPr lang="en-US" dirty="0" smtClean="0"/>
              <a:t>2.6093143157637644,303.20657815405724,1638.15)</a:t>
            </a:r>
          </a:p>
          <a:p>
            <a:r>
              <a:rPr lang="en-US" dirty="0" smtClean="0"/>
              <a:t>chisq0: 10811.365373699291</a:t>
            </a:r>
          </a:p>
          <a:p>
            <a:r>
              <a:rPr lang="en-US" dirty="0" smtClean="0"/>
              <a:t>chisq1: 4149.15079429791</a:t>
            </a:r>
          </a:p>
          <a:p>
            <a:r>
              <a:rPr lang="en-US" dirty="0" err="1" smtClean="0"/>
              <a:t>chisqtot</a:t>
            </a:r>
            <a:r>
              <a:rPr lang="en-US" dirty="0" smtClean="0"/>
              <a:t>: 14960.5161679972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426A-7E94-4070-BC42-E5921DF75F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191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Efficiency Analysis</vt:lpstr>
      <vt:lpstr>tanL efficiency</vt:lpstr>
      <vt:lpstr>This Track</vt:lpstr>
      <vt:lpstr>Areas of Interest</vt:lpstr>
      <vt:lpstr>Area 2: Track Separates from Hits </vt:lpstr>
      <vt:lpstr>Area 3: Tracks further separates</vt:lpstr>
      <vt:lpstr>Area 1</vt:lpstr>
      <vt:lpstr>Just In Case</vt:lpstr>
      <vt:lpstr>Hit info post merge</vt:lpstr>
      <vt:lpstr>Pre-merge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Efficiency Analysis</dc:title>
  <dc:creator>Pelham</dc:creator>
  <cp:lastModifiedBy>Pelham</cp:lastModifiedBy>
  <cp:revision>23</cp:revision>
  <dcterms:created xsi:type="dcterms:W3CDTF">2008-08-05T18:54:03Z</dcterms:created>
  <dcterms:modified xsi:type="dcterms:W3CDTF">2008-08-05T21:22:49Z</dcterms:modified>
</cp:coreProperties>
</file>