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A4A3-4540-4AC3-A8EF-3D20414F17DC}" type="datetimeFigureOut">
              <a:rPr lang="ko-KR" altLang="en-US" smtClean="0"/>
              <a:pPr/>
              <a:t>2008-11-05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03D36-51A2-4FA6-A184-E2C0CA2E34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387471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Installation of S-band BPM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err="1" smtClean="0"/>
              <a:t>Heo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Ae</a:t>
            </a:r>
            <a:r>
              <a:rPr lang="en-US" altLang="ko-KR" dirty="0" smtClean="0"/>
              <a:t>-young</a:t>
            </a:r>
          </a:p>
          <a:p>
            <a:pPr algn="r"/>
            <a:r>
              <a:rPr lang="en-US" altLang="ko-KR" dirty="0" smtClean="0"/>
              <a:t>October 15 2008</a:t>
            </a:r>
          </a:p>
          <a:p>
            <a:pPr algn="r"/>
            <a:r>
              <a:rPr lang="en-US" altLang="ko-KR" dirty="0" smtClean="0"/>
              <a:t>ATF2 </a:t>
            </a:r>
            <a:r>
              <a:rPr lang="en-US" altLang="ko-KR" dirty="0" smtClean="0"/>
              <a:t>weekly meeting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39.JPG"/>
          <p:cNvPicPr>
            <a:picLocks noChangeAspect="1"/>
          </p:cNvPicPr>
          <p:nvPr/>
        </p:nvPicPr>
        <p:blipFill>
          <a:blip r:embed="rId2" cstate="print"/>
          <a:srcRect l="3125" t="22917" b="42708"/>
          <a:stretch>
            <a:fillRect/>
          </a:stretch>
        </p:blipFill>
        <p:spPr>
          <a:xfrm>
            <a:off x="142844" y="1357298"/>
            <a:ext cx="8858280" cy="2357454"/>
          </a:xfrm>
          <a:prstGeom prst="rect">
            <a:avLst/>
          </a:prstGeom>
        </p:spPr>
      </p:pic>
      <p:pic>
        <p:nvPicPr>
          <p:cNvPr id="3" name="그림 2" descr="S7300438.JPG"/>
          <p:cNvPicPr>
            <a:picLocks noChangeAspect="1"/>
          </p:cNvPicPr>
          <p:nvPr/>
        </p:nvPicPr>
        <p:blipFill>
          <a:blip r:embed="rId3" cstate="print"/>
          <a:srcRect l="3125" t="31146" b="28229"/>
          <a:stretch>
            <a:fillRect/>
          </a:stretch>
        </p:blipFill>
        <p:spPr>
          <a:xfrm>
            <a:off x="142844" y="3857628"/>
            <a:ext cx="8858280" cy="2786082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571472" y="428604"/>
            <a:ext cx="207170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S-band  BPMs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08.JPG"/>
          <p:cNvPicPr>
            <a:picLocks noChangeAspect="1"/>
          </p:cNvPicPr>
          <p:nvPr/>
        </p:nvPicPr>
        <p:blipFill>
          <a:blip r:embed="rId2" cstate="print"/>
          <a:srcRect l="46875" t="13541" r="7031" b="4166"/>
          <a:stretch>
            <a:fillRect/>
          </a:stretch>
        </p:blipFill>
        <p:spPr>
          <a:xfrm>
            <a:off x="4286280" y="928670"/>
            <a:ext cx="4214810" cy="5643602"/>
          </a:xfrm>
          <a:prstGeom prst="rect">
            <a:avLst/>
          </a:prstGeom>
        </p:spPr>
      </p:pic>
      <p:pic>
        <p:nvPicPr>
          <p:cNvPr id="3" name="그림 2" descr="S73004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643182"/>
            <a:ext cx="2941457" cy="392194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571472" y="500042"/>
            <a:ext cx="185738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Varnishing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71472" y="500042"/>
            <a:ext cx="157163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Moving </a:t>
            </a:r>
            <a:endParaRPr lang="ko-KR" altLang="en-US" dirty="0"/>
          </a:p>
        </p:txBody>
      </p:sp>
      <p:pic>
        <p:nvPicPr>
          <p:cNvPr id="5" name="그림 4" descr="S7300441.JPG"/>
          <p:cNvPicPr>
            <a:picLocks noChangeAspect="1"/>
          </p:cNvPicPr>
          <p:nvPr/>
        </p:nvPicPr>
        <p:blipFill>
          <a:blip r:embed="rId2" cstate="print"/>
          <a:srcRect l="35065" r="23377" b="21428"/>
          <a:stretch>
            <a:fillRect/>
          </a:stretch>
        </p:blipFill>
        <p:spPr>
          <a:xfrm>
            <a:off x="3286116" y="1095311"/>
            <a:ext cx="2286016" cy="5762689"/>
          </a:xfrm>
          <a:prstGeom prst="rect">
            <a:avLst/>
          </a:prstGeom>
        </p:spPr>
      </p:pic>
      <p:pic>
        <p:nvPicPr>
          <p:cNvPr id="10" name="그림 9" descr="S73004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2248" y="2282331"/>
            <a:ext cx="3431752" cy="4575669"/>
          </a:xfrm>
          <a:prstGeom prst="rect">
            <a:avLst/>
          </a:prstGeom>
        </p:spPr>
      </p:pic>
      <p:pic>
        <p:nvPicPr>
          <p:cNvPr id="11" name="그림 10" descr="S7300410.JPG"/>
          <p:cNvPicPr>
            <a:picLocks noChangeAspect="1"/>
          </p:cNvPicPr>
          <p:nvPr/>
        </p:nvPicPr>
        <p:blipFill>
          <a:blip r:embed="rId4" cstate="print"/>
          <a:srcRect l="23418" r="26231"/>
          <a:stretch>
            <a:fillRect/>
          </a:stretch>
        </p:blipFill>
        <p:spPr>
          <a:xfrm>
            <a:off x="71406" y="2282331"/>
            <a:ext cx="3071866" cy="4575669"/>
          </a:xfrm>
          <a:prstGeom prst="rect">
            <a:avLst/>
          </a:prstGeom>
        </p:spPr>
      </p:pic>
      <p:cxnSp>
        <p:nvCxnSpPr>
          <p:cNvPr id="13" name="직선 화살표 연결선 12"/>
          <p:cNvCxnSpPr/>
          <p:nvPr/>
        </p:nvCxnSpPr>
        <p:spPr>
          <a:xfrm>
            <a:off x="2857488" y="2928934"/>
            <a:ext cx="857256" cy="158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5214942" y="3857628"/>
            <a:ext cx="857256" cy="158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71472" y="500042"/>
            <a:ext cx="157163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Inserting </a:t>
            </a:r>
            <a:endParaRPr lang="ko-KR" altLang="en-US" dirty="0"/>
          </a:p>
        </p:txBody>
      </p:sp>
      <p:pic>
        <p:nvPicPr>
          <p:cNvPr id="3" name="그림 2" descr="S73004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714752"/>
            <a:ext cx="3809995" cy="2857496"/>
          </a:xfrm>
          <a:prstGeom prst="rect">
            <a:avLst/>
          </a:prstGeom>
        </p:spPr>
      </p:pic>
      <p:pic>
        <p:nvPicPr>
          <p:cNvPr id="5" name="그림 4" descr="S7300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57166"/>
            <a:ext cx="3809995" cy="2857496"/>
          </a:xfrm>
          <a:prstGeom prst="rect">
            <a:avLst/>
          </a:prstGeom>
        </p:spPr>
      </p:pic>
      <p:pic>
        <p:nvPicPr>
          <p:cNvPr id="7" name="그림 6" descr="S7300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357454"/>
            <a:ext cx="3809995" cy="2857496"/>
          </a:xfrm>
          <a:prstGeom prst="rect">
            <a:avLst/>
          </a:prstGeom>
        </p:spPr>
      </p:pic>
      <p:cxnSp>
        <p:nvCxnSpPr>
          <p:cNvPr id="8" name="직선 화살표 연결선 7"/>
          <p:cNvCxnSpPr/>
          <p:nvPr/>
        </p:nvCxnSpPr>
        <p:spPr>
          <a:xfrm rot="10800000" flipV="1">
            <a:off x="3857620" y="1500174"/>
            <a:ext cx="714380" cy="64294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3500430" y="5357826"/>
            <a:ext cx="1143008" cy="42862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3714758" cy="4953011"/>
          </a:xfrm>
          <a:prstGeom prst="rect">
            <a:avLst/>
          </a:prstGeom>
        </p:spPr>
      </p:pic>
      <p:pic>
        <p:nvPicPr>
          <p:cNvPr id="3" name="그림 2" descr="S7300426.JPG"/>
          <p:cNvPicPr>
            <a:picLocks noChangeAspect="1"/>
          </p:cNvPicPr>
          <p:nvPr/>
        </p:nvPicPr>
        <p:blipFill>
          <a:blip r:embed="rId3" cstate="print"/>
          <a:srcRect l="43750" t="43750" r="13281" b="32292"/>
          <a:stretch>
            <a:fillRect/>
          </a:stretch>
        </p:blipFill>
        <p:spPr>
          <a:xfrm>
            <a:off x="4643438" y="3571876"/>
            <a:ext cx="3929090" cy="1643074"/>
          </a:xfrm>
          <a:prstGeom prst="rect">
            <a:avLst/>
          </a:prstGeom>
        </p:spPr>
      </p:pic>
      <p:cxnSp>
        <p:nvCxnSpPr>
          <p:cNvPr id="4" name="직선 화살표 연결선 3"/>
          <p:cNvCxnSpPr/>
          <p:nvPr/>
        </p:nvCxnSpPr>
        <p:spPr>
          <a:xfrm rot="10800000">
            <a:off x="3143240" y="3857628"/>
            <a:ext cx="2786082" cy="35719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00438"/>
            <a:ext cx="4143340" cy="3107505"/>
          </a:xfrm>
          <a:prstGeom prst="rect">
            <a:avLst/>
          </a:prstGeom>
        </p:spPr>
      </p:pic>
      <p:pic>
        <p:nvPicPr>
          <p:cNvPr id="3" name="그림 2" descr="S73004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290"/>
            <a:ext cx="4143340" cy="3107505"/>
          </a:xfrm>
          <a:prstGeom prst="rect">
            <a:avLst/>
          </a:prstGeom>
        </p:spPr>
      </p:pic>
      <p:pic>
        <p:nvPicPr>
          <p:cNvPr id="4" name="그림 3" descr="S73004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500306"/>
            <a:ext cx="4143340" cy="3107505"/>
          </a:xfrm>
          <a:prstGeom prst="rect">
            <a:avLst/>
          </a:prstGeom>
        </p:spPr>
      </p:pic>
      <p:cxnSp>
        <p:nvCxnSpPr>
          <p:cNvPr id="5" name="직선 화살표 연결선 4"/>
          <p:cNvCxnSpPr/>
          <p:nvPr/>
        </p:nvCxnSpPr>
        <p:spPr>
          <a:xfrm rot="10800000" flipV="1">
            <a:off x="3857620" y="1500174"/>
            <a:ext cx="714380" cy="64294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직선 화살표 연결선 5"/>
          <p:cNvCxnSpPr/>
          <p:nvPr/>
        </p:nvCxnSpPr>
        <p:spPr>
          <a:xfrm>
            <a:off x="3428992" y="5715016"/>
            <a:ext cx="1143008" cy="42862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500438"/>
            <a:ext cx="4286248" cy="3214686"/>
          </a:xfrm>
          <a:prstGeom prst="rect">
            <a:avLst/>
          </a:prstGeom>
        </p:spPr>
      </p:pic>
      <p:pic>
        <p:nvPicPr>
          <p:cNvPr id="7" name="그림 6" descr="S7300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14290"/>
            <a:ext cx="4286248" cy="3214686"/>
          </a:xfrm>
          <a:prstGeom prst="rect">
            <a:avLst/>
          </a:prstGeom>
        </p:spPr>
      </p:pic>
      <p:pic>
        <p:nvPicPr>
          <p:cNvPr id="10" name="그림 9" descr="S73004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071678"/>
            <a:ext cx="4286248" cy="3214686"/>
          </a:xfrm>
          <a:prstGeom prst="rect">
            <a:avLst/>
          </a:prstGeom>
        </p:spPr>
      </p:pic>
      <p:cxnSp>
        <p:nvCxnSpPr>
          <p:cNvPr id="12" name="직선 화살표 연결선 11"/>
          <p:cNvCxnSpPr/>
          <p:nvPr/>
        </p:nvCxnSpPr>
        <p:spPr>
          <a:xfrm rot="10800000" flipV="1">
            <a:off x="3857620" y="1142984"/>
            <a:ext cx="714380" cy="64294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3428992" y="5429264"/>
            <a:ext cx="1143008" cy="428628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73004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928802"/>
            <a:ext cx="5643570" cy="4232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17</Words>
  <Application>Microsoft Office PowerPoint</Application>
  <PresentationFormat>화면 슬라이드 쇼(4:3)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Installation of S-band BPM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knu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of S-band BPM</dc:title>
  <dc:creator>knu</dc:creator>
  <cp:lastModifiedBy>knu</cp:lastModifiedBy>
  <cp:revision>6</cp:revision>
  <dcterms:created xsi:type="dcterms:W3CDTF">2008-10-15T04:48:20Z</dcterms:created>
  <dcterms:modified xsi:type="dcterms:W3CDTF">2008-11-05T03:36:15Z</dcterms:modified>
</cp:coreProperties>
</file>