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60" r:id="rId1"/>
  </p:sldMasterIdLst>
  <p:notesMasterIdLst>
    <p:notesMasterId r:id="rId4"/>
  </p:notesMasterIdLst>
  <p:sldIdLst>
    <p:sldId id="257" r:id="rId2"/>
    <p:sldId id="287" r:id="rId3"/>
  </p:sldIdLst>
  <p:sldSz cx="9144000" cy="6858000" type="screen4x3"/>
  <p:notesSz cx="7099300" cy="10234613"/>
  <p:embeddedFontLst>
    <p:embeddedFont>
      <p:font typeface="Arial Unicode MS" pitchFamily="50" charset="-128"/>
      <p:regular r:id="rId5"/>
    </p:embeddedFont>
    <p:embeddedFont>
      <p:font typeface="Comic Sans MS" pitchFamily="66" charset="0"/>
      <p:regular r:id="rId6"/>
      <p:bold r:id="rId7"/>
    </p:embeddedFont>
    <p:embeddedFont>
      <p:font typeface="Calibri" pitchFamily="34" charset="0"/>
      <p:regular r:id="rId8"/>
      <p:bold r:id="rId9"/>
      <p:italic r:id="rId10"/>
      <p:boldItalic r:id="rId11"/>
    </p:embeddedFont>
  </p:embeddedFont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46C"/>
    <a:srgbClr val="8094D6"/>
    <a:srgbClr val="C9DA2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57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tableStyles" Target="tableStyles.xml"/><Relationship Id="rId10" Type="http://schemas.openxmlformats.org/officeDocument/2006/relationships/font" Target="fonts/font6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2008/10/1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D1DEA5D-CF83-4A34-B285-6F8EEA98513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143000"/>
          </a:xfrm>
        </p:spPr>
        <p:txBody>
          <a:bodyPr/>
          <a:lstStyle>
            <a:lvl1pPr>
              <a:defRPr sz="48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altLang="ja-JP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124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サブタイトルの書式設定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&lt;#&gt;</a:t>
            </a:fld>
            <a:endParaRPr lang="en-US" altLang="ja-JP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&lt;#&gt;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&lt;#&gt;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esy.de/~vogel/localmysql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771648"/>
          </a:xfrm>
        </p:spPr>
        <p:txBody>
          <a:bodyPr/>
          <a:lstStyle/>
          <a:p>
            <a:r>
              <a:rPr lang="en-US" altLang="ja-JP" sz="4400" dirty="0" smtClean="0">
                <a:latin typeface="Arial Unicode MS" pitchFamily="50" charset="-128"/>
                <a:ea typeface="Arial Unicode MS" pitchFamily="50" charset="-128"/>
              </a:rPr>
              <a:t>Status</a:t>
            </a:r>
            <a:endParaRPr lang="en-US" altLang="ja-JP" sz="4400" dirty="0">
              <a:latin typeface="Arial Unicode MS" pitchFamily="50" charset="-128"/>
              <a:ea typeface="Arial Unicode MS" pitchFamily="50" charset="-128"/>
            </a:endParaRPr>
          </a:p>
        </p:txBody>
      </p:sp>
      <p:sp>
        <p:nvSpPr>
          <p:cNvPr id="4331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285852" y="3929066"/>
            <a:ext cx="6400800" cy="1752600"/>
          </a:xfrm>
        </p:spPr>
        <p:txBody>
          <a:bodyPr/>
          <a:lstStyle/>
          <a:p>
            <a:r>
              <a:rPr kumimoji="0" lang="en-US" altLang="ja-JP" dirty="0" smtClean="0"/>
              <a:t>Akiya Miyamoto, KEK</a:t>
            </a:r>
          </a:p>
          <a:p>
            <a:r>
              <a:rPr kumimoji="0" lang="en-US" altLang="ja-JP" dirty="0" smtClean="0"/>
              <a:t>1-Oct-2008</a:t>
            </a:r>
          </a:p>
          <a:p>
            <a:r>
              <a:rPr kumimoji="0" lang="en-US" altLang="ja-JP" dirty="0" smtClean="0"/>
              <a:t>ILD Asia Meeting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Progresses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A mirror of </a:t>
            </a:r>
            <a:r>
              <a:rPr lang="en-US" altLang="ja-JP" dirty="0" err="1" smtClean="0"/>
              <a:t>MySQL</a:t>
            </a:r>
            <a:r>
              <a:rPr lang="en-US" altLang="ja-JP" dirty="0" smtClean="0"/>
              <a:t> database for </a:t>
            </a:r>
            <a:r>
              <a:rPr lang="en-US" altLang="ja-JP" dirty="0" err="1" smtClean="0"/>
              <a:t>Mokka</a:t>
            </a:r>
            <a:r>
              <a:rPr lang="en-US" altLang="ja-JP" dirty="0" smtClean="0"/>
              <a:t> was prepared.  </a:t>
            </a:r>
          </a:p>
          <a:p>
            <a:pPr lvl="1"/>
            <a:r>
              <a:rPr lang="en-US" altLang="ja-JP" dirty="0" smtClean="0"/>
              <a:t>To use it at </a:t>
            </a:r>
            <a:r>
              <a:rPr lang="en-US" altLang="ja-JP" dirty="0" err="1" smtClean="0"/>
              <a:t>jlccpuXX</a:t>
            </a:r>
            <a:r>
              <a:rPr lang="en-US" altLang="ja-JP" dirty="0" smtClean="0"/>
              <a:t>, do</a:t>
            </a:r>
          </a:p>
          <a:p>
            <a:pPr lvl="1">
              <a:buNone/>
            </a:pPr>
            <a:r>
              <a:rPr lang="en-US" altLang="ja-JP" dirty="0" smtClean="0"/>
              <a:t>         $ </a:t>
            </a:r>
            <a:r>
              <a:rPr lang="en-US" altLang="ja-JP" dirty="0" err="1" smtClean="0"/>
              <a:t>Mokka</a:t>
            </a:r>
            <a:r>
              <a:rPr lang="en-US" altLang="ja-JP" dirty="0" smtClean="0"/>
              <a:t>  -h jlccpu90.kek.jp  </a:t>
            </a:r>
          </a:p>
          <a:p>
            <a:pPr lvl="1"/>
            <a:r>
              <a:rPr lang="en-US" altLang="ja-JP" dirty="0" smtClean="0"/>
              <a:t>Latest on the GRID, Mysqldump_2008_08_27.sql, was mirrored.</a:t>
            </a:r>
          </a:p>
          <a:p>
            <a:pPr lvl="1"/>
            <a:r>
              <a:rPr lang="en-US" altLang="ja-JP" dirty="0" smtClean="0"/>
              <a:t>Setting for  KEKCC batch server (KEK GRID as well ) was requested.  </a:t>
            </a:r>
          </a:p>
          <a:p>
            <a:pPr lvl="1"/>
            <a:r>
              <a:rPr lang="en-US" altLang="ja-JP" dirty="0" smtClean="0"/>
              <a:t>See </a:t>
            </a:r>
            <a:r>
              <a:rPr lang="en-US" altLang="ja-JP" dirty="0" smtClean="0">
                <a:hlinkClick r:id="rId2"/>
              </a:rPr>
              <a:t>http://www.desy.de/~vogel/localmysql.htm</a:t>
            </a:r>
            <a:r>
              <a:rPr lang="en-US" altLang="ja-JP" dirty="0" smtClean="0"/>
              <a:t>, to set up your own </a:t>
            </a:r>
            <a:r>
              <a:rPr lang="en-US" altLang="ja-JP" dirty="0" err="1" smtClean="0"/>
              <a:t>mysql</a:t>
            </a:r>
            <a:r>
              <a:rPr lang="en-US" altLang="ja-JP" dirty="0" smtClean="0"/>
              <a:t>.</a:t>
            </a:r>
          </a:p>
          <a:p>
            <a:pPr lvl="1"/>
            <a:endParaRPr lang="en-US" altLang="ja-JP" dirty="0" smtClean="0"/>
          </a:p>
          <a:p>
            <a:r>
              <a:rPr lang="en-US" altLang="ja-JP" dirty="0" smtClean="0"/>
              <a:t>Tag for </a:t>
            </a:r>
            <a:r>
              <a:rPr lang="en-US" altLang="ja-JP" dirty="0" err="1" smtClean="0"/>
              <a:t>Simtools</a:t>
            </a:r>
            <a:r>
              <a:rPr lang="en-US" altLang="ja-JP" dirty="0" smtClean="0"/>
              <a:t> </a:t>
            </a:r>
            <a:r>
              <a:rPr lang="en-US" altLang="ja-JP" dirty="0" smtClean="0"/>
              <a:t>package (put today)</a:t>
            </a:r>
            <a:endParaRPr lang="en-US" altLang="ja-JP" dirty="0" smtClean="0"/>
          </a:p>
          <a:p>
            <a:pPr lvl="1"/>
            <a:r>
              <a:rPr lang="en-US" altLang="ja-JP" dirty="0" err="1" smtClean="0"/>
              <a:t>lcbase</a:t>
            </a:r>
            <a:r>
              <a:rPr lang="en-US" altLang="ja-JP" dirty="0" smtClean="0"/>
              <a:t> </a:t>
            </a:r>
            <a:r>
              <a:rPr lang="en-US" altLang="ja-JP" dirty="0" smtClean="0">
                <a:sym typeface="Wingdings" pitchFamily="2" charset="2"/>
              </a:rPr>
              <a:t> v01-02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Leda  v01-02</a:t>
            </a:r>
          </a:p>
          <a:p>
            <a:pPr lvl="1"/>
            <a:r>
              <a:rPr lang="en-US" altLang="ja-JP" dirty="0" err="1" smtClean="0">
                <a:sym typeface="Wingdings" pitchFamily="2" charset="2"/>
              </a:rPr>
              <a:t>lclib</a:t>
            </a:r>
            <a:r>
              <a:rPr lang="en-US" altLang="ja-JP" dirty="0" smtClean="0">
                <a:sym typeface="Wingdings" pitchFamily="2" charset="2"/>
              </a:rPr>
              <a:t>  v01-03</a:t>
            </a:r>
          </a:p>
          <a:p>
            <a:pPr lvl="1"/>
            <a:r>
              <a:rPr lang="en-US" altLang="ja-JP" dirty="0" err="1" smtClean="0">
                <a:sym typeface="Wingdings" pitchFamily="2" charset="2"/>
              </a:rPr>
              <a:t>physsim</a:t>
            </a:r>
            <a:r>
              <a:rPr lang="en-US" altLang="ja-JP" dirty="0" smtClean="0">
                <a:sym typeface="Wingdings" pitchFamily="2" charset="2"/>
              </a:rPr>
              <a:t>  v01-03</a:t>
            </a:r>
          </a:p>
          <a:p>
            <a:pPr lvl="1"/>
            <a:r>
              <a:rPr lang="en-US" altLang="ja-JP" dirty="0" err="1" smtClean="0">
                <a:sym typeface="Wingdings" pitchFamily="2" charset="2"/>
              </a:rPr>
              <a:t>jsf</a:t>
            </a:r>
            <a:r>
              <a:rPr lang="en-US" altLang="ja-JP" dirty="0" smtClean="0">
                <a:sym typeface="Wingdings" pitchFamily="2" charset="2"/>
              </a:rPr>
              <a:t>  v01-03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Jupiter  v01-03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Uranus  v01-03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Satellites  v01-03</a:t>
            </a:r>
          </a:p>
          <a:p>
            <a:pPr lvl="1"/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2</a:t>
            </a:fld>
            <a:endParaRPr lang="en-US" altLang="ja-JP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Akiya Miyamoto, KEK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214810" y="3929066"/>
            <a:ext cx="4608954" cy="230832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This set of version is called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as “SimTools-1-06”</a:t>
            </a:r>
          </a:p>
          <a:p>
            <a:endParaRPr kumimoji="1"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Info. in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simtools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web site is 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(slightly )updated</a:t>
            </a:r>
          </a:p>
          <a:p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Shall we 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make 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new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libraries 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with 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Mars and </a:t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newer Geant4/ROOT/CLHEP/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lcio</a:t>
            </a:r>
            <a:r>
              <a:rPr lang="ja-JP" altLang="en-US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　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?</a:t>
            </a:r>
            <a:endParaRPr kumimoji="1"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白紙2">
  <a:themeElements>
    <a:clrScheme name="エコロジー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GLD_template">
      <a:majorFont>
        <a:latin typeface="Comic Sans MS"/>
        <a:ea typeface="ＭＳ Ｐゴシック"/>
        <a:cs typeface=""/>
      </a:majorFont>
      <a:minorFont>
        <a:latin typeface="Comic Sans M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1146</TotalTime>
  <Words>125</Words>
  <Application>Microsoft Office PowerPoint</Application>
  <PresentationFormat>画面に合わせる (4:3)</PresentationFormat>
  <Paragraphs>29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Arial</vt:lpstr>
      <vt:lpstr>ＭＳ Ｐゴシック</vt:lpstr>
      <vt:lpstr>Arial Unicode MS</vt:lpstr>
      <vt:lpstr>Wingdings</vt:lpstr>
      <vt:lpstr>Times New Roman</vt:lpstr>
      <vt:lpstr>Comic Sans MS</vt:lpstr>
      <vt:lpstr>Calibri</vt:lpstr>
      <vt:lpstr>白紙2</vt:lpstr>
      <vt:lpstr>Status</vt:lpstr>
      <vt:lpstr>Progresses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</dc:title>
  <dc:creator>miyamoto</dc:creator>
  <cp:lastModifiedBy>miyamoto</cp:lastModifiedBy>
  <cp:revision>42</cp:revision>
  <dcterms:created xsi:type="dcterms:W3CDTF">2008-07-02T02:38:34Z</dcterms:created>
  <dcterms:modified xsi:type="dcterms:W3CDTF">2008-10-01T06:59:01Z</dcterms:modified>
</cp:coreProperties>
</file>