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89" r:id="rId3"/>
  </p:sldIdLst>
  <p:sldSz cx="9144000" cy="6858000" type="screen4x3"/>
  <p:notesSz cx="7099300" cy="10234613"/>
  <p:embeddedFontLst>
    <p:embeddedFont>
      <p:font typeface="Arial Unicode MS" pitchFamily="50" charset="-128"/>
      <p:regular r:id="rId5"/>
    </p:embeddedFon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2008/11/26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26-Nov-2008</a:t>
            </a:r>
            <a:endParaRPr kumimoji="0" lang="en-US" altLang="ja-JP" dirty="0" smtClean="0"/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production in KEK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Started since 13-Nov-2008</a:t>
            </a:r>
          </a:p>
          <a:p>
            <a:pPr lvl="1"/>
            <a:r>
              <a:rPr lang="en-US" altLang="ja-JP" dirty="0" smtClean="0"/>
              <a:t>Using Geant4.9.1p01 ( DESY version: Geant4.9.1 ? )</a:t>
            </a:r>
          </a:p>
          <a:p>
            <a:pPr lvl="1"/>
            <a:r>
              <a:rPr lang="en-US" altLang="ja-JP" dirty="0" smtClean="0"/>
              <a:t>By</a:t>
            </a:r>
            <a:r>
              <a:rPr kumimoji="1" lang="en-US" altLang="ja-JP" dirty="0" smtClean="0"/>
              <a:t> 25-Nov-2008: </a:t>
            </a:r>
          </a:p>
          <a:p>
            <a:pPr lvl="2"/>
            <a:r>
              <a:rPr lang="en-US" altLang="ja-JP" dirty="0" smtClean="0"/>
              <a:t>Mokka-06-07:  500 GeV </a:t>
            </a:r>
            <a:r>
              <a:rPr lang="en-US" altLang="ja-JP" dirty="0" err="1" smtClean="0"/>
              <a:t>tautau</a:t>
            </a:r>
            <a:r>
              <a:rPr lang="en-US" altLang="ja-JP" dirty="0" smtClean="0"/>
              <a:t>, preselected </a:t>
            </a:r>
            <a:r>
              <a:rPr lang="en-US" altLang="ja-JP" dirty="0" err="1" smtClean="0"/>
              <a:t>bhabha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bbqqqq</a:t>
            </a:r>
            <a:r>
              <a:rPr lang="en-US" altLang="ja-JP" dirty="0" smtClean="0"/>
              <a:t>, and 250 GeV </a:t>
            </a:r>
            <a:r>
              <a:rPr lang="en-US" altLang="ja-JP" dirty="0" err="1" smtClean="0"/>
              <a:t>llH</a:t>
            </a:r>
            <a:r>
              <a:rPr lang="en-US" altLang="ja-JP" dirty="0" smtClean="0"/>
              <a:t> samples ( not a full ) were produced in </a:t>
            </a:r>
            <a:r>
              <a:rPr lang="en-US" altLang="ja-JP" dirty="0" err="1" smtClean="0"/>
              <a:t>kekcc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Restarted  since 25-Nov-2008</a:t>
            </a:r>
          </a:p>
          <a:p>
            <a:pPr lvl="2"/>
            <a:r>
              <a:rPr lang="en-US" altLang="ja-JP" dirty="0" smtClean="0"/>
              <a:t>Mokka-06-07-patach01 (with SET bug fix )</a:t>
            </a:r>
          </a:p>
          <a:p>
            <a:pPr lvl="3"/>
            <a:r>
              <a:rPr lang="en-US" altLang="ja-JP" dirty="0" smtClean="0"/>
              <a:t>500 GeV </a:t>
            </a:r>
            <a:r>
              <a:rPr lang="en-US" altLang="ja-JP" dirty="0" err="1" smtClean="0"/>
              <a:t>tautau</a:t>
            </a:r>
            <a:r>
              <a:rPr lang="en-US" altLang="ja-JP" dirty="0" smtClean="0"/>
              <a:t> in KEKCC and </a:t>
            </a:r>
            <a:r>
              <a:rPr lang="en-US" altLang="ja-JP" dirty="0" err="1" smtClean="0"/>
              <a:t>bbqqqq</a:t>
            </a:r>
            <a:r>
              <a:rPr lang="en-US" altLang="ja-JP" dirty="0" smtClean="0"/>
              <a:t> in jlclogin2</a:t>
            </a:r>
          </a:p>
          <a:p>
            <a:pPr lvl="3"/>
            <a:endParaRPr lang="en-US" altLang="ja-JP" dirty="0" smtClean="0"/>
          </a:p>
          <a:p>
            <a:r>
              <a:rPr lang="en-US" altLang="ja-JP" dirty="0" smtClean="0"/>
              <a:t>Data location:</a:t>
            </a:r>
          </a:p>
          <a:p>
            <a:pPr lvl="1"/>
            <a:r>
              <a:rPr lang="en-US" altLang="ja-JP" dirty="0" smtClean="0"/>
              <a:t>Will be put in </a:t>
            </a:r>
            <a:br>
              <a:rPr lang="en-US" altLang="ja-JP" dirty="0" smtClean="0"/>
            </a:br>
            <a:r>
              <a:rPr lang="en-US" altLang="ja-JP" dirty="0" smtClean="0"/>
              <a:t>jlclogin2.kek.jp:/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/soft/data5/samples/grid/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/mc-2008/simulated/ILD_00/</a:t>
            </a:r>
          </a:p>
          <a:p>
            <a:pPr lvl="1"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and somewhere in GRID</a:t>
            </a:r>
          </a:p>
          <a:p>
            <a:pPr lvl="1">
              <a:buNone/>
            </a:pPr>
            <a:endParaRPr lang="en-US" altLang="ja-JP" dirty="0" smtClean="0"/>
          </a:p>
          <a:p>
            <a:r>
              <a:rPr lang="en-US" altLang="ja-JP" dirty="0" smtClean="0"/>
              <a:t>Next:</a:t>
            </a:r>
          </a:p>
          <a:p>
            <a:pPr lvl="1"/>
            <a:r>
              <a:rPr lang="en-US" altLang="ja-JP" dirty="0" smtClean="0"/>
              <a:t>With pre-</a:t>
            </a:r>
            <a:r>
              <a:rPr lang="en-US" altLang="ja-JP" dirty="0" err="1" smtClean="0"/>
              <a:t>preselection</a:t>
            </a:r>
            <a:r>
              <a:rPr lang="en-US" altLang="ja-JP" dirty="0" smtClean="0"/>
              <a:t>: 250 GeV 2 </a:t>
            </a:r>
            <a:r>
              <a:rPr lang="en-US" altLang="ja-JP" dirty="0" err="1" smtClean="0"/>
              <a:t>fermion</a:t>
            </a:r>
            <a:r>
              <a:rPr lang="en-US" altLang="ja-JP" dirty="0" smtClean="0"/>
              <a:t> ?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1239</TotalTime>
  <Words>84</Words>
  <Application>Microsoft Office PowerPoint</Application>
  <PresentationFormat>画面に合わせる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Arial Unicode MS</vt:lpstr>
      <vt:lpstr>Wingdings</vt:lpstr>
      <vt:lpstr>Times New Roman</vt:lpstr>
      <vt:lpstr>Comic Sans MS</vt:lpstr>
      <vt:lpstr>Calibri</vt:lpstr>
      <vt:lpstr>白紙2</vt:lpstr>
      <vt:lpstr>Status</vt:lpstr>
      <vt:lpstr>Mokka production in KEK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46</cp:revision>
  <dcterms:created xsi:type="dcterms:W3CDTF">2008-07-02T02:38:34Z</dcterms:created>
  <dcterms:modified xsi:type="dcterms:W3CDTF">2008-11-26T07:00:30Z</dcterms:modified>
</cp:coreProperties>
</file>