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7"/>
  </p:notesMasterIdLst>
  <p:sldIdLst>
    <p:sldId id="257" r:id="rId2"/>
    <p:sldId id="290" r:id="rId3"/>
    <p:sldId id="292" r:id="rId4"/>
    <p:sldId id="291" r:id="rId5"/>
    <p:sldId id="293" r:id="rId6"/>
  </p:sldIdLst>
  <p:sldSz cx="9144000" cy="6858000" type="screen4x3"/>
  <p:notesSz cx="7099300" cy="10234613"/>
  <p:embeddedFontLst>
    <p:embeddedFont>
      <p:font typeface="Arial Unicode MS" pitchFamily="50" charset="-128"/>
      <p:regular r:id="rId8"/>
    </p:embeddedFont>
    <p:embeddedFont>
      <p:font typeface="Comic Sans MS" pitchFamily="66" charset="0"/>
      <p:regular r:id="rId9"/>
      <p:bold r:id="rId10"/>
    </p:embeddedFon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2008/12/3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771648"/>
          </a:xfrm>
        </p:spPr>
        <p:txBody>
          <a:bodyPr/>
          <a:lstStyle/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</a:rPr>
              <a:t>Status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92906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Miyamoto, KEK</a:t>
            </a:r>
          </a:p>
          <a:p>
            <a:r>
              <a:rPr kumimoji="0" lang="en-US" altLang="ja-JP" dirty="0" smtClean="0"/>
              <a:t>3-Dec-2008</a:t>
            </a:r>
          </a:p>
          <a:p>
            <a:r>
              <a:rPr kumimoji="0" lang="en-US" altLang="ja-JP" dirty="0" smtClean="0"/>
              <a:t>ILD Asia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250 GeV </a:t>
            </a:r>
            <a:r>
              <a:rPr kumimoji="1" lang="en-US" altLang="ja-JP" dirty="0" err="1" smtClean="0"/>
              <a:t>Bhabha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preselection</a:t>
            </a:r>
            <a:r>
              <a:rPr kumimoji="1" lang="en-US" altLang="ja-JP" dirty="0" smtClean="0"/>
              <a:t> for </a:t>
            </a:r>
            <a:r>
              <a:rPr kumimoji="1" lang="en-US" altLang="ja-JP" dirty="0" err="1" smtClean="0"/>
              <a:t>eeH</a:t>
            </a:r>
            <a:endParaRPr kumimoji="1" lang="ja-JP" altLang="en-US" dirty="0"/>
          </a:p>
        </p:txBody>
      </p:sp>
      <p:pic>
        <p:nvPicPr>
          <p:cNvPr id="7" name="コンテンツ プレースホルダ 6" descr="mma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142984"/>
            <a:ext cx="4286280" cy="3571900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00166" y="1928802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w21168_01 (1.78M events)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" name="図 9" descr="c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42984"/>
            <a:ext cx="4314832" cy="3571900"/>
          </a:xfrm>
          <a:prstGeom prst="rect">
            <a:avLst/>
          </a:prstGeom>
        </p:spPr>
      </p:pic>
      <p:cxnSp>
        <p:nvCxnSpPr>
          <p:cNvPr id="12" name="直線矢印コネクタ 11"/>
          <p:cNvCxnSpPr/>
          <p:nvPr/>
        </p:nvCxnSpPr>
        <p:spPr bwMode="auto">
          <a:xfrm rot="5400000">
            <a:off x="1316859" y="3716977"/>
            <a:ext cx="1000132" cy="1588"/>
          </a:xfrm>
          <a:prstGeom prst="straightConnector1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2071670" y="3643314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MM&gt; 60 GeV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 rot="5400000">
            <a:off x="7539343" y="3681909"/>
            <a:ext cx="1143008" cy="1588"/>
          </a:xfrm>
          <a:prstGeom prst="straightConnector1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テキスト ボックス 15"/>
          <p:cNvSpPr txBox="1"/>
          <p:nvPr/>
        </p:nvSpPr>
        <p:spPr>
          <a:xfrm>
            <a:off x="6786578" y="2643182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|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|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&lt;0.95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3274" y="5072074"/>
            <a:ext cx="86132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250 GeV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Bhabha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samples: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- </a:t>
            </a:r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=1.7x10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fb x 4 processes (w21168, 21169, 21170, 21171),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35.5M events, ( 2fb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 ab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?) )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- Cut: Recoil mass of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&gt; 60 GeV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|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|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&lt;0.95</a:t>
            </a:r>
            <a:r>
              <a:rPr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 Red. rate=~0.6%.21.3M events left.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production at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jlccpuXX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completed.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250 GeV </a:t>
            </a:r>
            <a:r>
              <a:rPr kumimoji="1" lang="en-US" altLang="ja-JP" dirty="0" err="1" smtClean="0"/>
              <a:t>qqbar</a:t>
            </a:r>
            <a:r>
              <a:rPr kumimoji="1" lang="en-US" altLang="ja-JP" dirty="0" smtClean="0"/>
              <a:t> for ZH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Request by </a:t>
            </a:r>
            <a:r>
              <a:rPr kumimoji="1" lang="en-US" altLang="ja-JP" dirty="0" err="1" smtClean="0"/>
              <a:t>Wenbiao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Evis</a:t>
            </a:r>
            <a:r>
              <a:rPr lang="en-US" altLang="ja-JP" dirty="0" smtClean="0"/>
              <a:t> ( |</a:t>
            </a:r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dirty="0" smtClean="0"/>
              <a:t>| &lt; 0.995 ) &gt; 150 GeV</a:t>
            </a:r>
          </a:p>
          <a:p>
            <a:pPr lvl="1"/>
            <a:r>
              <a:rPr kumimoji="1" lang="en-US" altLang="ja-JP" dirty="0" smtClean="0"/>
              <a:t>Thrust &lt; 0.95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428868"/>
            <a:ext cx="5770730" cy="369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テキスト ボックス 7"/>
          <p:cNvSpPr txBox="1"/>
          <p:nvPr/>
        </p:nvSpPr>
        <p:spPr>
          <a:xfrm>
            <a:off x="6215074" y="2285992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Wenbiao’s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plot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250 GeV </a:t>
            </a:r>
            <a:r>
              <a:rPr kumimoji="1" lang="en-US" altLang="ja-JP" dirty="0" err="1" smtClean="0"/>
              <a:t>qqbar</a:t>
            </a:r>
            <a:r>
              <a:rPr kumimoji="1" lang="en-US" altLang="ja-JP" dirty="0" smtClean="0"/>
              <a:t> for ZH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  <p:pic>
        <p:nvPicPr>
          <p:cNvPr id="11" name="図 10" descr="evis-qq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643050"/>
            <a:ext cx="3857652" cy="3433607"/>
          </a:xfrm>
          <a:prstGeom prst="rect">
            <a:avLst/>
          </a:prstGeom>
        </p:spPr>
      </p:pic>
      <p:pic>
        <p:nvPicPr>
          <p:cNvPr id="12" name="図 11" descr="thrust-qq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571612"/>
            <a:ext cx="4100518" cy="3533784"/>
          </a:xfrm>
          <a:prstGeom prst="rect">
            <a:avLst/>
          </a:prstGeom>
        </p:spPr>
      </p:pic>
      <p:cxnSp>
        <p:nvCxnSpPr>
          <p:cNvPr id="14" name="直線矢印コネクタ 13"/>
          <p:cNvCxnSpPr/>
          <p:nvPr/>
        </p:nvCxnSpPr>
        <p:spPr bwMode="auto">
          <a:xfrm rot="5400000">
            <a:off x="1893075" y="3964785"/>
            <a:ext cx="928694" cy="1588"/>
          </a:xfrm>
          <a:prstGeom prst="straightConnector1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テキスト ボックス 14"/>
          <p:cNvSpPr txBox="1"/>
          <p:nvPr/>
        </p:nvSpPr>
        <p:spPr>
          <a:xfrm>
            <a:off x="2500298" y="385762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Evis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&gt;150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7" name="直線矢印コネクタ 16"/>
          <p:cNvCxnSpPr/>
          <p:nvPr/>
        </p:nvCxnSpPr>
        <p:spPr bwMode="auto">
          <a:xfrm rot="5400000">
            <a:off x="7072330" y="4143380"/>
            <a:ext cx="1000132" cy="1588"/>
          </a:xfrm>
          <a:prstGeom prst="straightConnector1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テキスト ボックス 17"/>
          <p:cNvSpPr txBox="1"/>
          <p:nvPr/>
        </p:nvSpPr>
        <p:spPr>
          <a:xfrm>
            <a:off x="6286512" y="3714752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Thursut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&lt;0.95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コンテンツ プレースホルダ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w21161_01 (</a:t>
            </a:r>
            <a:r>
              <a:rPr kumimoji="1" lang="en-US" altLang="ja-JP" dirty="0" err="1" smtClean="0"/>
              <a:t>uubar</a:t>
            </a:r>
            <a:r>
              <a:rPr kumimoji="1" lang="en-US" altLang="ja-JP" dirty="0" smtClean="0"/>
              <a:t> events)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7158" y="5214950"/>
            <a:ext cx="82702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reduction rate: (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Evis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&gt; 150 GeV, Thrust&lt;0.95) : 41163/207065 ~ 20%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-- Not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siginificant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reduction.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#events(~10M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udscb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pair events for 2(1?) ab-1. )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0.5M events for 250fb-1 with cut ?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samples in process in KEK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M.Thomson’s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uds</a:t>
            </a:r>
            <a:r>
              <a:rPr lang="en-US" altLang="ja-JP" dirty="0" smtClean="0"/>
              <a:t> events at 90, 200, 360, 500 GeV  : 10 k each done</a:t>
            </a:r>
          </a:p>
          <a:p>
            <a:r>
              <a:rPr kumimoji="1" lang="en-US" altLang="ja-JP" dirty="0" smtClean="0"/>
              <a:t>250 GeV </a:t>
            </a:r>
            <a:r>
              <a:rPr kumimoji="1" lang="en-US" altLang="ja-JP" dirty="0" err="1" smtClean="0"/>
              <a:t>Bhabha</a:t>
            </a:r>
            <a:r>
              <a:rPr kumimoji="1" lang="en-US" altLang="ja-JP" dirty="0" smtClean="0"/>
              <a:t> without cut. </a:t>
            </a:r>
            <a:r>
              <a:rPr lang="en-US" altLang="ja-JP" dirty="0" smtClean="0"/>
              <a:t>p</a:t>
            </a:r>
            <a:r>
              <a:rPr kumimoji="1" lang="en-US" altLang="ja-JP" dirty="0" smtClean="0"/>
              <a:t>roducing 25 to 50 k events. </a:t>
            </a:r>
          </a:p>
          <a:p>
            <a:r>
              <a:rPr lang="en-US" altLang="ja-JP" dirty="0" smtClean="0"/>
              <a:t>500 GeV </a:t>
            </a:r>
            <a:r>
              <a:rPr lang="en-US" altLang="ja-JP" dirty="0" err="1" smtClean="0"/>
              <a:t>Bhabha</a:t>
            </a:r>
            <a:r>
              <a:rPr lang="en-US" altLang="ja-JP" dirty="0" smtClean="0"/>
              <a:t> a la </a:t>
            </a:r>
            <a:r>
              <a:rPr lang="en-US" altLang="ja-JP" dirty="0" err="1" smtClean="0"/>
              <a:t>Taikan’s</a:t>
            </a:r>
            <a:r>
              <a:rPr lang="en-US" altLang="ja-JP" dirty="0" smtClean="0"/>
              <a:t> pre-selection</a:t>
            </a:r>
          </a:p>
          <a:p>
            <a:r>
              <a:rPr kumimoji="1" lang="en-US" altLang="ja-JP" dirty="0" smtClean="0"/>
              <a:t>…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cross section table of 500 GeV sample </a:t>
            </a:r>
            <a:r>
              <a:rPr lang="en-US" altLang="ja-JP" dirty="0" smtClean="0">
                <a:sym typeface="Wingdings" pitchFamily="2" charset="2"/>
              </a:rPr>
              <a:t> will be put on the web</a:t>
            </a:r>
          </a:p>
          <a:p>
            <a:r>
              <a:rPr lang="en-US" altLang="ja-JP" dirty="0" smtClean="0">
                <a:sym typeface="Wingdings" pitchFamily="2" charset="2"/>
              </a:rPr>
              <a:t>Location of files produced in KEK  will be put on the </a:t>
            </a:r>
            <a:r>
              <a:rPr lang="en-US" altLang="ja-JP" dirty="0" smtClean="0">
                <a:sym typeface="Wingdings" pitchFamily="2" charset="2"/>
              </a:rPr>
              <a:t>web</a:t>
            </a:r>
          </a:p>
          <a:p>
            <a:r>
              <a:rPr lang="en-US" altLang="ja-JP" dirty="0" smtClean="0">
                <a:sym typeface="Wingdings" pitchFamily="2" charset="2"/>
              </a:rPr>
              <a:t>New disk connected to </a:t>
            </a:r>
            <a:r>
              <a:rPr lang="en-US" altLang="ja-JP" dirty="0" err="1" smtClean="0">
                <a:sym typeface="Wingdings" pitchFamily="2" charset="2"/>
              </a:rPr>
              <a:t>jlccpuXX</a:t>
            </a:r>
            <a:r>
              <a:rPr lang="en-US" altLang="ja-JP" dirty="0" smtClean="0">
                <a:sym typeface="Wingdings" pitchFamily="2" charset="2"/>
              </a:rPr>
              <a:t>.  new simulation/</a:t>
            </a:r>
            <a:r>
              <a:rPr lang="en-US" altLang="ja-JP" dirty="0" err="1" smtClean="0">
                <a:sym typeface="Wingdings" pitchFamily="2" charset="2"/>
              </a:rPr>
              <a:t>dst</a:t>
            </a:r>
            <a:r>
              <a:rPr lang="en-US" altLang="ja-JP" dirty="0" smtClean="0">
                <a:sym typeface="Wingdings" pitchFamily="2" charset="2"/>
              </a:rPr>
              <a:t> files will be put 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on new disk</a:t>
            </a:r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Copying DST files from DESY to KEK  </a:t>
            </a:r>
            <a:r>
              <a:rPr lang="en-US" altLang="ja-JP" dirty="0" err="1" smtClean="0">
                <a:sym typeface="Wingdings" pitchFamily="2" charset="2"/>
              </a:rPr>
              <a:t>Ikematsu</a:t>
            </a:r>
            <a:r>
              <a:rPr lang="en-US" altLang="ja-JP" dirty="0" smtClean="0">
                <a:sym typeface="Wingdings" pitchFamily="2" charset="2"/>
              </a:rPr>
              <a:t>-san</a:t>
            </a:r>
            <a:endParaRPr lang="en-US" altLang="ja-JP" dirty="0" smtClean="0">
              <a:sym typeface="Wingdings" pitchFamily="2" charset="2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1285</TotalTime>
  <Words>218</Words>
  <Application>Microsoft Office PowerPoint</Application>
  <PresentationFormat>画面に合わせる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Arial</vt:lpstr>
      <vt:lpstr>ＭＳ Ｐゴシック</vt:lpstr>
      <vt:lpstr>Arial Unicode MS</vt:lpstr>
      <vt:lpstr>Wingdings</vt:lpstr>
      <vt:lpstr>Times New Roman</vt:lpstr>
      <vt:lpstr>Symbol</vt:lpstr>
      <vt:lpstr>Comic Sans MS</vt:lpstr>
      <vt:lpstr>Calibri</vt:lpstr>
      <vt:lpstr>白紙2</vt:lpstr>
      <vt:lpstr>Status</vt:lpstr>
      <vt:lpstr>250 GeV Bhabha preselection for eeH</vt:lpstr>
      <vt:lpstr>250 GeV qqbar for ZH</vt:lpstr>
      <vt:lpstr>250 GeV qqbar for ZH</vt:lpstr>
      <vt:lpstr>Other samples in process in KEK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</dc:title>
  <dc:creator>miyamoto</dc:creator>
  <cp:lastModifiedBy>miyamoto</cp:lastModifiedBy>
  <cp:revision>49</cp:revision>
  <dcterms:created xsi:type="dcterms:W3CDTF">2008-07-02T02:38:34Z</dcterms:created>
  <dcterms:modified xsi:type="dcterms:W3CDTF">2008-12-03T07:33:56Z</dcterms:modified>
</cp:coreProperties>
</file>