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4"/>
  </p:notesMasterIdLst>
  <p:sldIdLst>
    <p:sldId id="257" r:id="rId2"/>
    <p:sldId id="294" r:id="rId3"/>
  </p:sldIdLst>
  <p:sldSz cx="9144000" cy="6858000" type="screen4x3"/>
  <p:notesSz cx="7099300" cy="10234613"/>
  <p:embeddedFontLst>
    <p:embeddedFont>
      <p:font typeface="Arial Unicode MS" pitchFamily="50" charset="-128"/>
      <p:regular r:id="rId5"/>
    </p:embeddedFont>
    <p:embeddedFont>
      <p:font typeface="Comic Sans MS" pitchFamily="66" charset="0"/>
      <p:regular r:id="rId6"/>
      <p:bold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8094D6"/>
    <a:srgbClr val="C9DA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2008/12/10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771648"/>
          </a:xfrm>
        </p:spPr>
        <p:txBody>
          <a:bodyPr/>
          <a:lstStyle/>
          <a:p>
            <a:r>
              <a:rPr lang="en-US" altLang="ja-JP" sz="4400" dirty="0" smtClean="0">
                <a:latin typeface="Arial Unicode MS" pitchFamily="50" charset="-128"/>
                <a:ea typeface="Arial Unicode MS" pitchFamily="50" charset="-128"/>
              </a:rPr>
              <a:t>Status</a:t>
            </a:r>
            <a:endParaRPr lang="en-US" altLang="ja-JP" sz="44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3929066"/>
            <a:ext cx="6400800" cy="1752600"/>
          </a:xfrm>
        </p:spPr>
        <p:txBody>
          <a:bodyPr/>
          <a:lstStyle/>
          <a:p>
            <a:r>
              <a:rPr kumimoji="0" lang="en-US" altLang="ja-JP" dirty="0" smtClean="0"/>
              <a:t>Akiya Miyamoto, KEK</a:t>
            </a:r>
          </a:p>
          <a:p>
            <a:r>
              <a:rPr kumimoji="0" lang="en-US" altLang="ja-JP" dirty="0" smtClean="0"/>
              <a:t>10-Dec-2008</a:t>
            </a:r>
          </a:p>
          <a:p>
            <a:r>
              <a:rPr kumimoji="0" lang="en-US" altLang="ja-JP" dirty="0" smtClean="0"/>
              <a:t>ILD Asia Meeting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Software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ilcsoft</a:t>
            </a:r>
            <a:r>
              <a:rPr kumimoji="1" lang="en-US" altLang="ja-JP" dirty="0" smtClean="0"/>
              <a:t> in jlclogin2</a:t>
            </a:r>
          </a:p>
          <a:p>
            <a:pPr lvl="1"/>
            <a:r>
              <a:rPr lang="en-US" altLang="ja-JP" dirty="0" smtClean="0"/>
              <a:t>/</a:t>
            </a:r>
            <a:r>
              <a:rPr lang="en-US" altLang="ja-JP" dirty="0" err="1" smtClean="0"/>
              <a:t>proj</a:t>
            </a:r>
            <a:r>
              <a:rPr lang="en-US" altLang="ja-JP" dirty="0" smtClean="0"/>
              <a:t>/soft/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/HEAD/</a:t>
            </a:r>
            <a:r>
              <a:rPr lang="en-US" altLang="ja-JP" i="1" dirty="0" smtClean="0">
                <a:solidFill>
                  <a:schemeClr val="accent3">
                    <a:lumMod val="75000"/>
                  </a:schemeClr>
                </a:solidFill>
              </a:rPr>
              <a:t>date_iso8601/</a:t>
            </a:r>
            <a:r>
              <a:rPr lang="en-US" altLang="ja-JP" dirty="0" smtClean="0"/>
              <a:t> </a:t>
            </a:r>
            <a:br>
              <a:rPr lang="en-US" altLang="ja-JP" dirty="0" smtClean="0"/>
            </a:br>
            <a:r>
              <a:rPr lang="en-US" altLang="ja-JP" dirty="0" smtClean="0"/>
              <a:t>- Rebuilt every day at 8:00 am using HEAD version</a:t>
            </a:r>
            <a:br>
              <a:rPr lang="en-US" altLang="ja-JP" dirty="0" smtClean="0"/>
            </a:br>
            <a:r>
              <a:rPr lang="en-US" altLang="ja-JP" dirty="0" smtClean="0"/>
              <a:t>- Old directories will be deleted </a:t>
            </a:r>
            <a:r>
              <a:rPr lang="en-US" altLang="ja-JP" dirty="0" smtClean="0"/>
              <a:t>eventually</a:t>
            </a:r>
            <a:br>
              <a:rPr lang="en-US" altLang="ja-JP" dirty="0" smtClean="0"/>
            </a:br>
            <a:r>
              <a:rPr lang="en-US" altLang="ja-JP" dirty="0" smtClean="0"/>
              <a:t>- How this is created:</a:t>
            </a:r>
          </a:p>
          <a:p>
            <a:pPr lvl="1">
              <a:buNone/>
            </a:pPr>
            <a:r>
              <a:rPr lang="en-US" altLang="ja-JP" dirty="0" smtClean="0"/>
              <a:t> </a:t>
            </a:r>
            <a:r>
              <a:rPr lang="en-US" altLang="ja-JP" dirty="0" smtClean="0"/>
              <a:t>        $ </a:t>
            </a:r>
            <a:r>
              <a:rPr lang="en-US" altLang="ja-JP" dirty="0" err="1" smtClean="0"/>
              <a:t>cd</a:t>
            </a:r>
            <a:r>
              <a:rPr lang="en-US" altLang="ja-JP" dirty="0" smtClean="0"/>
              <a:t> /</a:t>
            </a:r>
            <a:r>
              <a:rPr lang="en-US" altLang="ja-JP" dirty="0" err="1" smtClean="0"/>
              <a:t>proj</a:t>
            </a:r>
            <a:r>
              <a:rPr lang="en-US" altLang="ja-JP" dirty="0" smtClean="0"/>
              <a:t>/soft/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/HEAD/</a:t>
            </a:r>
            <a:r>
              <a:rPr lang="en-US" altLang="ja-JP" dirty="0" err="1" smtClean="0"/>
              <a:t>ilcinstall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nightly_builds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 $ </a:t>
            </a:r>
            <a:r>
              <a:rPr lang="en-US" altLang="ja-JP" dirty="0" err="1" smtClean="0"/>
              <a:t>nbuild</a:t>
            </a:r>
            <a:r>
              <a:rPr lang="en-US" altLang="ja-JP" dirty="0" smtClean="0"/>
              <a:t> nb-release.cfg</a:t>
            </a:r>
            <a:br>
              <a:rPr lang="en-US" altLang="ja-JP" dirty="0" smtClean="0"/>
            </a:br>
            <a:endParaRPr lang="en-US" altLang="ja-JP" dirty="0" smtClean="0"/>
          </a:p>
          <a:p>
            <a:pPr lvl="1"/>
            <a:r>
              <a:rPr lang="en-US" altLang="ja-JP" dirty="0" smtClean="0"/>
              <a:t>/</a:t>
            </a:r>
            <a:r>
              <a:rPr lang="en-US" altLang="ja-JP" dirty="0" err="1" smtClean="0"/>
              <a:t>proj</a:t>
            </a:r>
            <a:r>
              <a:rPr lang="en-US" altLang="ja-JP" dirty="0" smtClean="0"/>
              <a:t>/soft/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/v01-05-pre02</a:t>
            </a:r>
            <a:br>
              <a:rPr lang="en-US" altLang="ja-JP" dirty="0" smtClean="0"/>
            </a:br>
            <a:r>
              <a:rPr lang="en-US" altLang="ja-JP" dirty="0" smtClean="0"/>
              <a:t>- based on latest 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 release. Not </a:t>
            </a:r>
            <a:r>
              <a:rPr lang="en-US" altLang="ja-JP" smtClean="0"/>
              <a:t>final release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LD_template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1364</TotalTime>
  <Words>21</Words>
  <Application>Microsoft Office PowerPoint</Application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Arial</vt:lpstr>
      <vt:lpstr>ＭＳ Ｐゴシック</vt:lpstr>
      <vt:lpstr>Arial Unicode MS</vt:lpstr>
      <vt:lpstr>Wingdings</vt:lpstr>
      <vt:lpstr>Times New Roman</vt:lpstr>
      <vt:lpstr>Comic Sans MS</vt:lpstr>
      <vt:lpstr>Calibri</vt:lpstr>
      <vt:lpstr>白紙2</vt:lpstr>
      <vt:lpstr>Status</vt:lpstr>
      <vt:lpstr>Software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</dc:title>
  <dc:creator>miyamoto</dc:creator>
  <cp:lastModifiedBy>miyamoto</cp:lastModifiedBy>
  <cp:revision>52</cp:revision>
  <dcterms:created xsi:type="dcterms:W3CDTF">2008-07-02T02:38:34Z</dcterms:created>
  <dcterms:modified xsi:type="dcterms:W3CDTF">2008-12-10T06:05:08Z</dcterms:modified>
</cp:coreProperties>
</file>