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8" d="100"/>
          <a:sy n="78" d="100"/>
        </p:scale>
        <p:origin x="-92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63A9CD-F68E-4DE4-8A5C-735C251B4292}" type="datetimeFigureOut">
              <a:rPr lang="en-US" smtClean="0"/>
              <a:t>12/10/2008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DAC7C5-9489-4C23-97C5-40285CC536D9}"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2A44180-804C-4291-8692-48789DEC12AA}" type="datetime1">
              <a:rPr lang="en-US" smtClean="0"/>
              <a:t>12/10/2008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2CDCB4-BBA5-40B1-9FD2-2A9B4575BC70}"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7A0031F-430F-490B-8E4A-AE85B978F65F}" type="datetime1">
              <a:rPr lang="en-US" smtClean="0"/>
              <a:t>12/10/2008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2CDCB4-BBA5-40B1-9FD2-2A9B4575BC7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A5334F-8972-4DE3-B926-ABA38F33AB31}" type="datetime1">
              <a:rPr lang="en-US" smtClean="0"/>
              <a:t>12/10/2008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2CDCB4-BBA5-40B1-9FD2-2A9B4575BC7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F893AE5-9AD0-4E01-8511-BA5001198477}" type="datetime1">
              <a:rPr lang="en-US" smtClean="0"/>
              <a:t>12/10/2008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2CDCB4-BBA5-40B1-9FD2-2A9B4575BC7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2A5F47-0994-4A91-9303-C06BF74079B5}" type="datetime1">
              <a:rPr lang="en-US" smtClean="0"/>
              <a:t>12/10/2008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2CDCB4-BBA5-40B1-9FD2-2A9B4575BC70}"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36F38EE-B7B7-4637-A87A-6DE090D0BD81}" type="datetime1">
              <a:rPr lang="en-US" smtClean="0"/>
              <a:t>12/10/2008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2CDCB4-BBA5-40B1-9FD2-2A9B4575BC7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B37A995-30F7-4749-AE52-BC078CD12663}" type="datetime1">
              <a:rPr lang="en-US" smtClean="0"/>
              <a:t>12/10/2008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62CDCB4-BBA5-40B1-9FD2-2A9B4575BC7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CAB217F-11CC-462E-B51E-A15473904B74}" type="datetime1">
              <a:rPr lang="en-US" smtClean="0"/>
              <a:t>12/10/2008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62CDCB4-BBA5-40B1-9FD2-2A9B4575BC7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3AB60C-76F7-4E7F-AA73-BA993506C1BA}" type="datetime1">
              <a:rPr lang="en-US" smtClean="0"/>
              <a:t>12/10/2008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62CDCB4-BBA5-40B1-9FD2-2A9B4575BC7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23C3D7-39AA-4031-9937-2B73BA033BE2}" type="datetime1">
              <a:rPr lang="en-US" smtClean="0"/>
              <a:t>12/10/2008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2CDCB4-BBA5-40B1-9FD2-2A9B4575BC7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3C1F98-5CA9-4F78-80B6-E89913776073}" type="datetime1">
              <a:rPr lang="en-US" smtClean="0"/>
              <a:t>12/10/2008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2CDCB4-BBA5-40B1-9FD2-2A9B4575BC70}"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D125AD-8281-4CBA-84E9-85D34AEDC34B}" type="datetime1">
              <a:rPr lang="en-US" smtClean="0"/>
              <a:t>12/10/2008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2CDCB4-BBA5-40B1-9FD2-2A9B4575BC70}"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BPM processor Update</a:t>
            </a:r>
            <a:endParaRPr lang="en-GB" dirty="0"/>
          </a:p>
        </p:txBody>
      </p:sp>
      <p:sp>
        <p:nvSpPr>
          <p:cNvPr id="3" name="Subtitle 2"/>
          <p:cNvSpPr>
            <a:spLocks noGrp="1"/>
          </p:cNvSpPr>
          <p:nvPr>
            <p:ph type="subTitle" idx="1"/>
          </p:nvPr>
        </p:nvSpPr>
        <p:spPr/>
        <p:txBody>
          <a:bodyPr/>
          <a:lstStyle/>
          <a:p>
            <a:r>
              <a:rPr lang="en-GB" dirty="0" smtClean="0"/>
              <a:t>10 December 2008</a:t>
            </a:r>
          </a:p>
          <a:p>
            <a:r>
              <a:rPr lang="en-GB" dirty="0" smtClean="0"/>
              <a:t>Robert </a:t>
            </a:r>
            <a:r>
              <a:rPr lang="en-GB" dirty="0" err="1" smtClean="0"/>
              <a:t>Apsimon</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t="13125"/>
          <a:stretch>
            <a:fillRect/>
          </a:stretch>
        </p:blipFill>
        <p:spPr bwMode="auto">
          <a:xfrm>
            <a:off x="0" y="1428736"/>
            <a:ext cx="9144000" cy="4964901"/>
          </a:xfrm>
          <a:prstGeom prst="rect">
            <a:avLst/>
          </a:prstGeom>
          <a:noFill/>
          <a:ln w="9525">
            <a:noFill/>
            <a:miter lim="800000"/>
            <a:headEnd/>
            <a:tailEnd/>
          </a:ln>
          <a:effectLst/>
        </p:spPr>
      </p:pic>
      <p:sp>
        <p:nvSpPr>
          <p:cNvPr id="5" name="TextBox 4"/>
          <p:cNvSpPr txBox="1"/>
          <p:nvPr/>
        </p:nvSpPr>
        <p:spPr>
          <a:xfrm>
            <a:off x="0" y="0"/>
            <a:ext cx="9144000" cy="646331"/>
          </a:xfrm>
          <a:prstGeom prst="rect">
            <a:avLst/>
          </a:prstGeom>
          <a:noFill/>
        </p:spPr>
        <p:txBody>
          <a:bodyPr wrap="square" rtlCol="0">
            <a:spAutoFit/>
          </a:bodyPr>
          <a:lstStyle/>
          <a:p>
            <a:r>
              <a:rPr lang="en-GB" dirty="0" smtClean="0"/>
              <a:t>A schematic diagram of the band pass filter, both with and without the strays included. “.</a:t>
            </a:r>
            <a:r>
              <a:rPr lang="en-GB" dirty="0" err="1" smtClean="0"/>
              <a:t>param</a:t>
            </a:r>
            <a:r>
              <a:rPr lang="en-GB" dirty="0" smtClean="0"/>
              <a:t>” defines the values for the strays.</a:t>
            </a:r>
            <a:endParaRPr lang="en-GB" dirty="0"/>
          </a:p>
        </p:txBody>
      </p:sp>
      <p:sp>
        <p:nvSpPr>
          <p:cNvPr id="4" name="Slide Number Placeholder 3"/>
          <p:cNvSpPr>
            <a:spLocks noGrp="1"/>
          </p:cNvSpPr>
          <p:nvPr>
            <p:ph type="sldNum" sz="quarter" idx="12"/>
          </p:nvPr>
        </p:nvSpPr>
        <p:spPr/>
        <p:txBody>
          <a:bodyPr/>
          <a:lstStyle/>
          <a:p>
            <a:fld id="{162CDCB4-BBA5-40B1-9FD2-2A9B4575BC70}" type="slidenum">
              <a:rPr lang="en-GB" smtClean="0"/>
              <a:pPr/>
              <a:t>2</a:t>
            </a:fld>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t="13125"/>
          <a:stretch>
            <a:fillRect/>
          </a:stretch>
        </p:blipFill>
        <p:spPr bwMode="auto">
          <a:xfrm>
            <a:off x="0" y="1428736"/>
            <a:ext cx="9144000" cy="4964901"/>
          </a:xfrm>
          <a:prstGeom prst="rect">
            <a:avLst/>
          </a:prstGeom>
          <a:noFill/>
          <a:ln w="9525">
            <a:noFill/>
            <a:miter lim="800000"/>
            <a:headEnd/>
            <a:tailEnd/>
          </a:ln>
          <a:effectLst/>
        </p:spPr>
      </p:pic>
      <p:sp>
        <p:nvSpPr>
          <p:cNvPr id="5" name="TextBox 4"/>
          <p:cNvSpPr txBox="1"/>
          <p:nvPr/>
        </p:nvSpPr>
        <p:spPr>
          <a:xfrm>
            <a:off x="0" y="0"/>
            <a:ext cx="9144000" cy="646331"/>
          </a:xfrm>
          <a:prstGeom prst="rect">
            <a:avLst/>
          </a:prstGeom>
          <a:noFill/>
        </p:spPr>
        <p:txBody>
          <a:bodyPr wrap="square" rtlCol="0">
            <a:spAutoFit/>
          </a:bodyPr>
          <a:lstStyle/>
          <a:p>
            <a:r>
              <a:rPr lang="en-GB" dirty="0" smtClean="0"/>
              <a:t>The frequency response of the BPF with and with strays. The solid line is the output of the BPM in dB and the dotted line is the phase delay of the output in degrees.</a:t>
            </a:r>
            <a:endParaRPr lang="en-GB" dirty="0"/>
          </a:p>
        </p:txBody>
      </p:sp>
      <p:sp>
        <p:nvSpPr>
          <p:cNvPr id="4" name="Slide Number Placeholder 3"/>
          <p:cNvSpPr>
            <a:spLocks noGrp="1"/>
          </p:cNvSpPr>
          <p:nvPr>
            <p:ph type="sldNum" sz="quarter" idx="12"/>
          </p:nvPr>
        </p:nvSpPr>
        <p:spPr/>
        <p:txBody>
          <a:bodyPr/>
          <a:lstStyle/>
          <a:p>
            <a:fld id="{162CDCB4-BBA5-40B1-9FD2-2A9B4575BC70}" type="slidenum">
              <a:rPr lang="en-GB" smtClean="0"/>
              <a:pPr/>
              <a:t>3</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t="13125"/>
          <a:stretch>
            <a:fillRect/>
          </a:stretch>
        </p:blipFill>
        <p:spPr bwMode="auto">
          <a:xfrm>
            <a:off x="0" y="1428736"/>
            <a:ext cx="9144000" cy="4964901"/>
          </a:xfrm>
          <a:prstGeom prst="rect">
            <a:avLst/>
          </a:prstGeom>
          <a:noFill/>
          <a:ln w="9525">
            <a:noFill/>
            <a:miter lim="800000"/>
            <a:headEnd/>
            <a:tailEnd/>
          </a:ln>
          <a:effectLst/>
        </p:spPr>
      </p:pic>
      <p:sp>
        <p:nvSpPr>
          <p:cNvPr id="5" name="TextBox 4"/>
          <p:cNvSpPr txBox="1"/>
          <p:nvPr/>
        </p:nvSpPr>
        <p:spPr>
          <a:xfrm>
            <a:off x="0" y="0"/>
            <a:ext cx="9144000" cy="646331"/>
          </a:xfrm>
          <a:prstGeom prst="rect">
            <a:avLst/>
          </a:prstGeom>
          <a:noFill/>
        </p:spPr>
        <p:txBody>
          <a:bodyPr wrap="square" rtlCol="0">
            <a:spAutoFit/>
          </a:bodyPr>
          <a:lstStyle/>
          <a:p>
            <a:r>
              <a:rPr lang="en-GB" dirty="0" smtClean="0"/>
              <a:t>A schematic diagram of the low pass filter, both with and without strays. The same values of the strays have been used here as for the BPF. </a:t>
            </a:r>
            <a:endParaRPr lang="en-GB" dirty="0"/>
          </a:p>
        </p:txBody>
      </p:sp>
      <p:sp>
        <p:nvSpPr>
          <p:cNvPr id="4" name="Slide Number Placeholder 3"/>
          <p:cNvSpPr>
            <a:spLocks noGrp="1"/>
          </p:cNvSpPr>
          <p:nvPr>
            <p:ph type="sldNum" sz="quarter" idx="12"/>
          </p:nvPr>
        </p:nvSpPr>
        <p:spPr/>
        <p:txBody>
          <a:bodyPr/>
          <a:lstStyle/>
          <a:p>
            <a:fld id="{162CDCB4-BBA5-40B1-9FD2-2A9B4575BC70}" type="slidenum">
              <a:rPr lang="en-GB" smtClean="0"/>
              <a:pPr/>
              <a:t>4</a:t>
            </a:fld>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t="13125"/>
          <a:stretch>
            <a:fillRect/>
          </a:stretch>
        </p:blipFill>
        <p:spPr bwMode="auto">
          <a:xfrm>
            <a:off x="0" y="1428736"/>
            <a:ext cx="9144000" cy="4964901"/>
          </a:xfrm>
          <a:prstGeom prst="rect">
            <a:avLst/>
          </a:prstGeom>
          <a:noFill/>
          <a:ln w="9525">
            <a:noFill/>
            <a:miter lim="800000"/>
            <a:headEnd/>
            <a:tailEnd/>
          </a:ln>
          <a:effectLst/>
        </p:spPr>
      </p:pic>
      <p:sp>
        <p:nvSpPr>
          <p:cNvPr id="5" name="TextBox 4"/>
          <p:cNvSpPr txBox="1"/>
          <p:nvPr/>
        </p:nvSpPr>
        <p:spPr>
          <a:xfrm>
            <a:off x="0" y="0"/>
            <a:ext cx="9144000" cy="646331"/>
          </a:xfrm>
          <a:prstGeom prst="rect">
            <a:avLst/>
          </a:prstGeom>
          <a:noFill/>
        </p:spPr>
        <p:txBody>
          <a:bodyPr wrap="square" rtlCol="0">
            <a:spAutoFit/>
          </a:bodyPr>
          <a:lstStyle/>
          <a:p>
            <a:r>
              <a:rPr lang="en-GB" dirty="0" smtClean="0"/>
              <a:t>The frequency response of the LPF with and with strays. The solid line is the output of the BPM in dB and the dotted line is the phase delay of the output in degrees.</a:t>
            </a:r>
            <a:endParaRPr lang="en-GB" dirty="0"/>
          </a:p>
        </p:txBody>
      </p:sp>
      <p:sp>
        <p:nvSpPr>
          <p:cNvPr id="4" name="Slide Number Placeholder 3"/>
          <p:cNvSpPr>
            <a:spLocks noGrp="1"/>
          </p:cNvSpPr>
          <p:nvPr>
            <p:ph type="sldNum" sz="quarter" idx="12"/>
          </p:nvPr>
        </p:nvSpPr>
        <p:spPr/>
        <p:txBody>
          <a:bodyPr/>
          <a:lstStyle/>
          <a:p>
            <a:fld id="{162CDCB4-BBA5-40B1-9FD2-2A9B4575BC70}" type="slidenum">
              <a:rPr lang="en-GB" smtClean="0"/>
              <a:pPr/>
              <a:t>5</a:t>
            </a:fld>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t="13125"/>
          <a:stretch>
            <a:fillRect/>
          </a:stretch>
        </p:blipFill>
        <p:spPr bwMode="auto">
          <a:xfrm>
            <a:off x="0" y="1428736"/>
            <a:ext cx="9144000" cy="4964901"/>
          </a:xfrm>
          <a:prstGeom prst="rect">
            <a:avLst/>
          </a:prstGeom>
          <a:noFill/>
          <a:ln w="9525">
            <a:noFill/>
            <a:miter lim="800000"/>
            <a:headEnd/>
            <a:tailEnd/>
          </a:ln>
          <a:effectLst/>
        </p:spPr>
      </p:pic>
      <p:sp>
        <p:nvSpPr>
          <p:cNvPr id="5" name="TextBox 4"/>
          <p:cNvSpPr txBox="1"/>
          <p:nvPr/>
        </p:nvSpPr>
        <p:spPr>
          <a:xfrm>
            <a:off x="0" y="0"/>
            <a:ext cx="9144000" cy="1200329"/>
          </a:xfrm>
          <a:prstGeom prst="rect">
            <a:avLst/>
          </a:prstGeom>
          <a:noFill/>
        </p:spPr>
        <p:txBody>
          <a:bodyPr wrap="square" rtlCol="0">
            <a:spAutoFit/>
          </a:bodyPr>
          <a:lstStyle/>
          <a:p>
            <a:r>
              <a:rPr lang="en-GB" dirty="0" smtClean="0"/>
              <a:t>A schematic diagram of the mixer (bottom) and an ideal mixer (top). The ideal mixer takes the inputs and multiplies them together, the inputs have been kept separate so that there is no coupling between the RF and the LO. The mixer uses a model of the diodes created by Colin. Both outputs are passed through a low pass filter to remove the high frequency component.</a:t>
            </a:r>
            <a:endParaRPr lang="en-GB" dirty="0"/>
          </a:p>
        </p:txBody>
      </p:sp>
      <p:sp>
        <p:nvSpPr>
          <p:cNvPr id="4" name="Slide Number Placeholder 3"/>
          <p:cNvSpPr>
            <a:spLocks noGrp="1"/>
          </p:cNvSpPr>
          <p:nvPr>
            <p:ph type="sldNum" sz="quarter" idx="12"/>
          </p:nvPr>
        </p:nvSpPr>
        <p:spPr/>
        <p:txBody>
          <a:bodyPr/>
          <a:lstStyle/>
          <a:p>
            <a:fld id="{162CDCB4-BBA5-40B1-9FD2-2A9B4575BC70}" type="slidenum">
              <a:rPr lang="en-GB" smtClean="0"/>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t="13125"/>
          <a:stretch>
            <a:fillRect/>
          </a:stretch>
        </p:blipFill>
        <p:spPr bwMode="auto">
          <a:xfrm>
            <a:off x="0" y="1428736"/>
            <a:ext cx="9144000" cy="4964901"/>
          </a:xfrm>
          <a:prstGeom prst="rect">
            <a:avLst/>
          </a:prstGeom>
          <a:noFill/>
          <a:ln w="9525">
            <a:noFill/>
            <a:miter lim="800000"/>
            <a:headEnd/>
            <a:tailEnd/>
          </a:ln>
          <a:effectLst/>
        </p:spPr>
      </p:pic>
      <p:sp>
        <p:nvSpPr>
          <p:cNvPr id="5" name="TextBox 4"/>
          <p:cNvSpPr txBox="1"/>
          <p:nvPr/>
        </p:nvSpPr>
        <p:spPr>
          <a:xfrm>
            <a:off x="0" y="0"/>
            <a:ext cx="9144000" cy="923330"/>
          </a:xfrm>
          <a:prstGeom prst="rect">
            <a:avLst/>
          </a:prstGeom>
          <a:noFill/>
        </p:spPr>
        <p:txBody>
          <a:bodyPr wrap="square" rtlCol="0">
            <a:spAutoFit/>
          </a:bodyPr>
          <a:lstStyle/>
          <a:p>
            <a:r>
              <a:rPr lang="en-GB" dirty="0" smtClean="0"/>
              <a:t>The output amplitude of the mixer as a function of the input RF. The diode model has had the zero-bias resistance of the diodes varied to show the effect on saturation voltage of the mixer. The resistances </a:t>
            </a:r>
            <a:r>
              <a:rPr lang="en-GB" smtClean="0"/>
              <a:t>used were 25, 50 and 100 ohms. </a:t>
            </a:r>
            <a:endParaRPr lang="en-GB" dirty="0"/>
          </a:p>
        </p:txBody>
      </p:sp>
      <p:sp>
        <p:nvSpPr>
          <p:cNvPr id="4" name="Slide Number Placeholder 3"/>
          <p:cNvSpPr>
            <a:spLocks noGrp="1"/>
          </p:cNvSpPr>
          <p:nvPr>
            <p:ph type="sldNum" sz="quarter" idx="12"/>
          </p:nvPr>
        </p:nvSpPr>
        <p:spPr/>
        <p:txBody>
          <a:bodyPr/>
          <a:lstStyle/>
          <a:p>
            <a:fld id="{162CDCB4-BBA5-40B1-9FD2-2A9B4575BC70}" type="slidenum">
              <a:rPr lang="en-GB" smtClean="0"/>
              <a:pPr/>
              <a:t>7</a:t>
            </a:fld>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1496</TotalTime>
  <Words>265</Words>
  <Application>Microsoft Office PowerPoint</Application>
  <PresentationFormat>On-screen Show (4:3)</PresentationFormat>
  <Paragraphs>15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BPM processor Update</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DSA Student</dc:creator>
  <cp:lastModifiedBy>DSA Student</cp:lastModifiedBy>
  <cp:revision>86</cp:revision>
  <dcterms:created xsi:type="dcterms:W3CDTF">2008-12-09T02:31:11Z</dcterms:created>
  <dcterms:modified xsi:type="dcterms:W3CDTF">2008-12-10T06:58:39Z</dcterms:modified>
</cp:coreProperties>
</file>