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F2F74-8732-48FA-ACF8-0B8E56F8A3DB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305AE-B1CD-4752-9BDE-5408E009DC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13AB1351-6428-4DE8-87E9-B1917B6F66BD}" type="datetimeFigureOut">
              <a:rPr lang="en-US" smtClean="0"/>
              <a:t>1/9/2009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2C471731-67A3-46CC-ADB0-3A24503839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Hadron Shower Development in BGO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January 9,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 GeV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dual_readout\plots\pi_minus_100_leak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81200"/>
            <a:ext cx="662940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15240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Fraction of leaking energy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4478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Fluctuations of leaking energy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GeV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dual_readout\plots\pi_minus_20_leak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057400"/>
            <a:ext cx="662940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15240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Fraction of leaking energy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4478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Fluctuations of leaking energy</a:t>
            </a:r>
            <a:endParaRPr 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ual_readout\plots\pi_minus_5_leak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57400"/>
            <a:ext cx="6629400" cy="4495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 GeV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228600" cy="29257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5240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Fraction of leaking energy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447800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Fluctuations of leaking energy</a:t>
            </a:r>
            <a:endParaRPr lang="en-US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Transverse dimensions more critical than longitudinal at high energies, at low energies the opposite is true</a:t>
            </a:r>
          </a:p>
          <a:p>
            <a:r>
              <a:rPr lang="en-US" sz="2400" dirty="0" smtClean="0"/>
              <a:t>Fractional containment and induced resolution problems more serious at low energies</a:t>
            </a:r>
          </a:p>
          <a:p>
            <a:r>
              <a:rPr lang="en-US" sz="2400" dirty="0" smtClean="0"/>
              <a:t>More work necessary to quantify and optimize, but a ball-park size of L~ 1m and R~40 cm seems likely </a:t>
            </a:r>
          </a:p>
          <a:p>
            <a:r>
              <a:rPr lang="en-US" sz="2400" dirty="0" smtClean="0"/>
              <a:t>To be continued…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Study the spatial (and temporal) distribution of energy deposition inside hadronic showers in BGO (and other crystals)</a:t>
            </a:r>
          </a:p>
          <a:p>
            <a:r>
              <a:rPr lang="en-US" sz="2000" dirty="0" smtClean="0"/>
              <a:t>To optimize the dimensions of the test beam hadron calorimeter prototype</a:t>
            </a:r>
          </a:p>
          <a:p>
            <a:r>
              <a:rPr lang="en-US" sz="2000" dirty="0" smtClean="0"/>
              <a:t>Test beam module must be ‘right-sized’ to serve its function as a proof of the high resolution calorimetry:</a:t>
            </a:r>
          </a:p>
          <a:p>
            <a:pPr lvl="1"/>
            <a:r>
              <a:rPr lang="en-US" sz="2000" dirty="0" smtClean="0"/>
              <a:t>If it is ‘too small’ than the leakage fluctuations will dominate the energy resolution</a:t>
            </a:r>
          </a:p>
          <a:p>
            <a:pPr lvl="1"/>
            <a:r>
              <a:rPr lang="en-US" sz="2000" dirty="0" smtClean="0"/>
              <a:t>If it is ‘too big’ it is too expensive to be constructed</a:t>
            </a:r>
          </a:p>
          <a:p>
            <a:r>
              <a:rPr lang="en-US" sz="2000" dirty="0" smtClean="0"/>
              <a:t>Goal: demonstrate the resolution ~0.1/</a:t>
            </a:r>
            <a:r>
              <a:rPr lang="en-US" sz="2000" dirty="0" err="1" smtClean="0"/>
              <a:t>sqrt</a:t>
            </a:r>
            <a:r>
              <a:rPr lang="en-US" sz="2000" dirty="0" smtClean="0"/>
              <a:t>(E), hence need the leakage fluctuations to be well below that:</a:t>
            </a:r>
          </a:p>
          <a:p>
            <a:pPr lvl="1"/>
            <a:r>
              <a:rPr lang="en-US" sz="1600" dirty="0" smtClean="0"/>
              <a:t>0.7% @ 100 GeV, 1.5% at 25 G2V, 2% at 10 GeV ?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SLIC-framed </a:t>
            </a:r>
            <a:r>
              <a:rPr lang="en-US" dirty="0" err="1" smtClean="0"/>
              <a:t>Geant</a:t>
            </a:r>
            <a:r>
              <a:rPr lang="en-US" dirty="0" smtClean="0"/>
              <a:t> 4 (Hans Wenzel)</a:t>
            </a:r>
          </a:p>
          <a:p>
            <a:r>
              <a:rPr lang="en-US" dirty="0" smtClean="0"/>
              <a:t>3 x 3 x 3 m </a:t>
            </a:r>
            <a:r>
              <a:rPr lang="en-US" dirty="0"/>
              <a:t>c</a:t>
            </a:r>
            <a:r>
              <a:rPr lang="en-US" dirty="0" smtClean="0"/>
              <a:t>ube of material, subdivided into 1 cm3 volumes</a:t>
            </a:r>
          </a:p>
          <a:p>
            <a:r>
              <a:rPr lang="en-US" dirty="0" smtClean="0"/>
              <a:t>BGO, density of 7.13, n=2.21</a:t>
            </a:r>
          </a:p>
          <a:p>
            <a:r>
              <a:rPr lang="en-US" dirty="0" smtClean="0"/>
              <a:t>Particles deposited at z=-100 cm in a positive z direction</a:t>
            </a:r>
          </a:p>
          <a:p>
            <a:r>
              <a:rPr lang="en-US" dirty="0" smtClean="0"/>
              <a:t>Pions, protons and muons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shower profiles as a function of pion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1676400"/>
            <a:ext cx="3048000" cy="4449763"/>
          </a:xfrm>
        </p:spPr>
        <p:txBody>
          <a:bodyPr/>
          <a:lstStyle/>
          <a:p>
            <a:r>
              <a:rPr lang="en-US" sz="2000" dirty="0" smtClean="0"/>
              <a:t>Shower penetrates deeper and deeper into the calorimeter as the energy of a hadron increases</a:t>
            </a:r>
          </a:p>
          <a:p>
            <a:r>
              <a:rPr lang="en-US" sz="2000" dirty="0" smtClean="0"/>
              <a:t>A significant fraction of the hadron shower energy is deposited before the vertex position (</a:t>
            </a:r>
            <a:r>
              <a:rPr lang="en-US" sz="2000" dirty="0" err="1" smtClean="0"/>
              <a:t>albedo</a:t>
            </a:r>
            <a:r>
              <a:rPr lang="en-US" sz="2000" dirty="0" smtClean="0"/>
              <a:t>, backscattering), especially at low energies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dual_readout\plots\pi_minus_z_pro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33600"/>
            <a:ext cx="494396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shower profiles (Containment)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76400"/>
            <a:ext cx="3505200" cy="4449763"/>
          </a:xfrm>
        </p:spPr>
        <p:txBody>
          <a:bodyPr/>
          <a:lstStyle/>
          <a:p>
            <a:r>
              <a:rPr lang="en-US" sz="2000" dirty="0" smtClean="0"/>
              <a:t>A1 meter long calorimeter contains only ~85% of energy of 100 GeV pion shower</a:t>
            </a:r>
          </a:p>
          <a:p>
            <a:r>
              <a:rPr lang="en-US" sz="2000" dirty="0" smtClean="0"/>
              <a:t>Backscattered energy leads to additional fluctuations in a test beam configuration</a:t>
            </a:r>
          </a:p>
          <a:p>
            <a:r>
              <a:rPr lang="en-US" sz="2000" dirty="0" smtClean="0"/>
              <a:t>Backscattered energy will be recorded predominantly in the early layers of the calorimeter in the collider geometry </a:t>
            </a:r>
            <a:endParaRPr lang="en-US" sz="2000" dirty="0"/>
          </a:p>
        </p:txBody>
      </p:sp>
      <p:pic>
        <p:nvPicPr>
          <p:cNvPr id="2051" name="Picture 3" descr="C:\dual_readout\plots\pi_minus_inte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33600"/>
            <a:ext cx="4719234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Profile of Hadronic Showers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752600"/>
            <a:ext cx="3200400" cy="4373563"/>
          </a:xfrm>
        </p:spPr>
        <p:txBody>
          <a:bodyPr/>
          <a:lstStyle/>
          <a:p>
            <a:r>
              <a:rPr lang="en-US" sz="2000" dirty="0" smtClean="0"/>
              <a:t>Hadron shower has a well collimated central core with a radius of few centimeters</a:t>
            </a:r>
          </a:p>
          <a:p>
            <a:r>
              <a:rPr lang="en-US" sz="2000" dirty="0" smtClean="0"/>
              <a:t>And a long tail extending over several tens of cm</a:t>
            </a:r>
            <a:endParaRPr lang="en-US" sz="2000" dirty="0"/>
          </a:p>
        </p:txBody>
      </p:sp>
      <p:pic>
        <p:nvPicPr>
          <p:cNvPr id="3074" name="Picture 2" descr="C:\dual_readout\plots\radial_profile_p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33600"/>
            <a:ext cx="4831597" cy="3276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90800" y="5334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Radius,  in mm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Radial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600200"/>
            <a:ext cx="3352800" cy="4525963"/>
          </a:xfrm>
        </p:spPr>
        <p:txBody>
          <a:bodyPr/>
          <a:lstStyle/>
          <a:p>
            <a:r>
              <a:rPr lang="en-US" sz="2000" dirty="0" smtClean="0"/>
              <a:t>Normalized radial shower profile shrinks with the particle energy (collimation)</a:t>
            </a:r>
          </a:p>
          <a:p>
            <a:r>
              <a:rPr lang="en-US" sz="2000" dirty="0" smtClean="0"/>
              <a:t>Radial extent of 40-50 cm is necessary to contain ~95% of hadron shower energy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098" name="Picture 2" descr="C:\dual_readout\plots\radial_profile_integ_p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828800"/>
            <a:ext cx="471923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any size of the calorimeter some fraction of the hadron energy will leak out of the detector. So what?</a:t>
            </a:r>
          </a:p>
          <a:p>
            <a:r>
              <a:rPr lang="en-US" sz="2400" dirty="0" smtClean="0"/>
              <a:t>This fraction will, on average, vary with the particle energy </a:t>
            </a:r>
            <a:r>
              <a:rPr lang="en-US" sz="2400" dirty="0" smtClean="0">
                <a:sym typeface="Wingdings" pitchFamily="2" charset="2"/>
              </a:rPr>
              <a:t> calibration and non-linearity of the response</a:t>
            </a:r>
          </a:p>
          <a:p>
            <a:r>
              <a:rPr lang="en-US" sz="2400" dirty="0" smtClean="0">
                <a:sym typeface="Wingdings" pitchFamily="2" charset="2"/>
              </a:rPr>
              <a:t>The actual fraction of leaking energy will vary from event to event  resolution</a:t>
            </a:r>
          </a:p>
          <a:p>
            <a:r>
              <a:rPr lang="en-US" sz="2400" dirty="0" smtClean="0">
                <a:sym typeface="Wingdings" pitchFamily="2" charset="2"/>
              </a:rPr>
              <a:t>Need to optimize the size of the test beam module to keep both effects at reasonable level. Resolution is a primary concern.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following figures: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Fraction of the shower energy contained in a detector of certain length (different curves) as  a function of the transverse size (cylindrical geometry assumed) </a:t>
            </a:r>
          </a:p>
          <a:p>
            <a:r>
              <a:rPr lang="en-US" dirty="0" smtClean="0"/>
              <a:t>For different particle energies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63</TotalTime>
  <Words>563</Words>
  <Application>Microsoft Office PowerPoint</Application>
  <PresentationFormat>On-screen Show (4:3)</PresentationFormat>
  <Paragraphs>67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Vertical and Horizontal design template</vt:lpstr>
      <vt:lpstr>Hadron Shower Development in BGO</vt:lpstr>
      <vt:lpstr>Goals and Purposes</vt:lpstr>
      <vt:lpstr>Tools</vt:lpstr>
      <vt:lpstr>Longitudinal shower profiles as a function of pion energy</vt:lpstr>
      <vt:lpstr>Cumulative shower profiles (Containment)</vt:lpstr>
      <vt:lpstr>Radial Profile of Hadronic Showers</vt:lpstr>
      <vt:lpstr>Cumulative Radial Profile</vt:lpstr>
      <vt:lpstr>Leakage Problem</vt:lpstr>
      <vt:lpstr>Leakage Studies</vt:lpstr>
      <vt:lpstr>100 GeV p-</vt:lpstr>
      <vt:lpstr>20 GeV p-</vt:lpstr>
      <vt:lpstr>5 GeV p-</vt:lpstr>
      <vt:lpstr>Initial Conclusions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 Shower Development in BGO</dc:title>
  <dc:creator>para</dc:creator>
  <cp:lastModifiedBy>para</cp:lastModifiedBy>
  <cp:revision>1</cp:revision>
  <dcterms:created xsi:type="dcterms:W3CDTF">2009-01-09T15:19:42Z</dcterms:created>
  <dcterms:modified xsi:type="dcterms:W3CDTF">2009-01-09T16:23:25Z</dcterms:modified>
</cp:coreProperties>
</file>