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43295-7F8C-431D-B841-D79B1E558B8E}" type="datetimeFigureOut">
              <a:rPr lang="fr-FR" smtClean="0"/>
              <a:t>22/01/2009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6C968-9C50-46DA-A25B-D8AE6926270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500043"/>
            <a:ext cx="7772400" cy="785818"/>
          </a:xfrm>
        </p:spPr>
        <p:txBody>
          <a:bodyPr/>
          <a:lstStyle/>
          <a:p>
            <a:r>
              <a:rPr lang="fr-FR" dirty="0" smtClean="0"/>
              <a:t>News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714348" y="1357298"/>
            <a:ext cx="7500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3rd Module (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ink</a:t>
            </a:r>
            <a:r>
              <a:rPr lang="fr-FR" dirty="0" smtClean="0"/>
              <a:t>) not </a:t>
            </a:r>
            <a:r>
              <a:rPr lang="fr-FR" dirty="0" err="1" smtClean="0"/>
              <a:t>ready</a:t>
            </a:r>
            <a:r>
              <a:rPr lang="fr-FR" dirty="0" smtClean="0"/>
              <a:t>:</a:t>
            </a:r>
          </a:p>
          <a:p>
            <a:r>
              <a:rPr lang="fr-FR" dirty="0" smtClean="0"/>
              <a:t>First trials </a:t>
            </a:r>
            <a:r>
              <a:rPr lang="fr-FR" dirty="0" err="1" smtClean="0"/>
              <a:t>got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resistivity</a:t>
            </a:r>
            <a:r>
              <a:rPr lang="fr-FR" dirty="0" smtClean="0"/>
              <a:t> (</a:t>
            </a:r>
            <a:r>
              <a:rPr lang="fr-FR" dirty="0" err="1" smtClean="0"/>
              <a:t>order</a:t>
            </a:r>
            <a:r>
              <a:rPr lang="fr-FR" dirty="0" smtClean="0"/>
              <a:t> of 15 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 and more) </a:t>
            </a:r>
          </a:p>
          <a:p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redone</a:t>
            </a:r>
            <a:r>
              <a:rPr lang="fr-FR" dirty="0" smtClean="0"/>
              <a:t> to match 1-2 </a:t>
            </a:r>
            <a:r>
              <a:rPr lang="fr-FR" dirty="0" smtClean="0"/>
              <a:t>M</a:t>
            </a:r>
            <a:r>
              <a:rPr lang="fr-FR" dirty="0" smtClean="0">
                <a:latin typeface="Symbol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err="1" smtClean="0"/>
              <a:t>sq</a:t>
            </a:r>
            <a:r>
              <a:rPr lang="fr-FR" dirty="0" smtClean="0"/>
              <a:t> (one or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weeks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New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prepared</a:t>
            </a:r>
            <a:r>
              <a:rPr lang="fr-FR" dirty="0" smtClean="0"/>
              <a:t> (2 </a:t>
            </a:r>
            <a:r>
              <a:rPr lang="fr-FR" dirty="0" err="1" smtClean="0"/>
              <a:t>months</a:t>
            </a:r>
            <a:r>
              <a:rPr lang="fr-FR" dirty="0" smtClean="0"/>
              <a:t>) ;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</a:t>
            </a:r>
            <a:r>
              <a:rPr lang="fr-FR" dirty="0" err="1" smtClean="0"/>
              <a:t>bypass</a:t>
            </a:r>
            <a:r>
              <a:rPr lang="fr-FR" dirty="0" smtClean="0"/>
              <a:t> of the </a:t>
            </a:r>
            <a:r>
              <a:rPr lang="fr-FR" dirty="0" err="1" smtClean="0"/>
              <a:t>shaping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714348" y="3143248"/>
            <a:ext cx="777240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News </a:t>
            </a:r>
            <a:r>
              <a:rPr kumimoji="0" lang="fr-FR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December</a:t>
            </a: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data </a:t>
            </a:r>
            <a:r>
              <a:rPr lang="fr-FR" sz="4400" dirty="0" smtClean="0">
                <a:latin typeface="+mj-lt"/>
                <a:ea typeface="+mj-ea"/>
                <a:cs typeface="+mj-cs"/>
              </a:rPr>
              <a:t>a</a:t>
            </a:r>
            <a:r>
              <a:rPr kumimoji="0" lang="fr-FR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nalysis</a:t>
            </a:r>
            <a:endParaRPr kumimoji="0" lang="fr-F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857224" y="4000504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Progress on LCIO </a:t>
            </a:r>
            <a:r>
              <a:rPr lang="fr-FR" dirty="0" err="1" smtClean="0"/>
              <a:t>writing</a:t>
            </a:r>
            <a:r>
              <a:rPr lang="fr-FR" dirty="0" smtClean="0"/>
              <a:t> (Yun-Ha)</a:t>
            </a:r>
          </a:p>
          <a:p>
            <a:r>
              <a:rPr lang="fr-FR" dirty="0" smtClean="0"/>
              <a:t>Data </a:t>
            </a:r>
            <a:r>
              <a:rPr lang="fr-FR" dirty="0" err="1" smtClean="0"/>
              <a:t>selection</a:t>
            </a:r>
            <a:r>
              <a:rPr lang="fr-FR" dirty="0" smtClean="0"/>
              <a:t> and </a:t>
            </a:r>
            <a:r>
              <a:rPr lang="fr-FR" dirty="0" err="1" smtClean="0"/>
              <a:t>summary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r>
              <a:rPr lang="fr-FR" dirty="0" smtClean="0"/>
              <a:t> (Paul and David)</a:t>
            </a:r>
          </a:p>
          <a:p>
            <a:r>
              <a:rPr lang="fr-FR" dirty="0" smtClean="0"/>
              <a:t>Plans to </a:t>
            </a:r>
            <a:r>
              <a:rPr lang="fr-FR" dirty="0" err="1" smtClean="0"/>
              <a:t>make</a:t>
            </a:r>
            <a:r>
              <a:rPr lang="fr-FR" dirty="0" smtClean="0"/>
              <a:t> drift </a:t>
            </a:r>
            <a:r>
              <a:rPr lang="fr-FR" dirty="0" err="1" smtClean="0"/>
              <a:t>velocity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in </a:t>
            </a:r>
            <a:r>
              <a:rPr lang="fr-FR" dirty="0" err="1" smtClean="0"/>
              <a:t>various</a:t>
            </a:r>
            <a:r>
              <a:rPr lang="fr-FR" dirty="0" smtClean="0"/>
              <a:t> conditions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 in native format</a:t>
            </a:r>
          </a:p>
          <a:p>
            <a:r>
              <a:rPr lang="fr-FR" dirty="0" smtClean="0"/>
              <a:t>Plans to </a:t>
            </a:r>
            <a:r>
              <a:rPr lang="fr-FR" dirty="0" err="1" smtClean="0"/>
              <a:t>get</a:t>
            </a:r>
            <a:r>
              <a:rPr lang="fr-FR" dirty="0" smtClean="0"/>
              <a:t> </a:t>
            </a:r>
            <a:r>
              <a:rPr lang="fr-FR" dirty="0" err="1" smtClean="0"/>
              <a:t>prfs</a:t>
            </a:r>
            <a:r>
              <a:rPr lang="fr-FR" dirty="0" smtClean="0"/>
              <a:t> and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</a:t>
            </a:r>
            <a:r>
              <a:rPr lang="fr-FR" dirty="0" err="1" smtClean="0"/>
              <a:t>February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have an </a:t>
            </a:r>
            <a:r>
              <a:rPr lang="fr-FR" dirty="0" err="1" smtClean="0"/>
              <a:t>analysis</a:t>
            </a:r>
            <a:r>
              <a:rPr lang="fr-FR" dirty="0" smtClean="0"/>
              <a:t> meeting in DESY </a:t>
            </a:r>
            <a:r>
              <a:rPr lang="fr-FR" dirty="0" err="1" smtClean="0"/>
              <a:t>around</a:t>
            </a:r>
            <a:r>
              <a:rPr lang="fr-FR" dirty="0" smtClean="0"/>
              <a:t> </a:t>
            </a:r>
            <a:r>
              <a:rPr lang="fr-FR" dirty="0" err="1" smtClean="0"/>
              <a:t>Feb</a:t>
            </a:r>
            <a:r>
              <a:rPr lang="fr-FR" dirty="0" smtClean="0"/>
              <a:t>. 11.</a:t>
            </a:r>
            <a:endParaRPr lang="fr-FR" dirty="0"/>
          </a:p>
          <a:p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113</Words>
  <Application>Microsoft Office PowerPoint</Application>
  <PresentationFormat>Affichage à l'écran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News from Micromegas modules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from Micromegas modules</dc:title>
  <dc:creator>Paul Colas</dc:creator>
  <cp:lastModifiedBy>Paul Colas</cp:lastModifiedBy>
  <cp:revision>4</cp:revision>
  <dcterms:created xsi:type="dcterms:W3CDTF">2009-01-22T14:06:52Z</dcterms:created>
  <dcterms:modified xsi:type="dcterms:W3CDTF">2009-01-22T14:30:34Z</dcterms:modified>
</cp:coreProperties>
</file>