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4"/>
  </p:notesMasterIdLst>
  <p:sldIdLst>
    <p:sldId id="257" r:id="rId2"/>
    <p:sldId id="294" r:id="rId3"/>
  </p:sldIdLst>
  <p:sldSz cx="9144000" cy="6858000" type="screen4x3"/>
  <p:notesSz cx="7099300" cy="10234613"/>
  <p:embeddedFontLst>
    <p:embeddedFont>
      <p:font typeface="Arial Unicode MS" pitchFamily="50" charset="-128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  <p:embeddedFont>
      <p:font typeface="Comic Sans MS" pitchFamily="66" charset="0"/>
      <p:regular r:id="rId10"/>
      <p:bold r:id="rId11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2009/1/28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771648"/>
          </a:xfrm>
        </p:spPr>
        <p:txBody>
          <a:bodyPr/>
          <a:lstStyle/>
          <a:p>
            <a:r>
              <a:rPr lang="en-US" altLang="ja-JP" sz="4400" dirty="0" smtClean="0">
                <a:latin typeface="Arial Unicode MS" pitchFamily="50" charset="-128"/>
                <a:ea typeface="Arial Unicode MS" pitchFamily="50" charset="-128"/>
              </a:rPr>
              <a:t>Status</a:t>
            </a:r>
            <a:endParaRPr lang="en-US" altLang="ja-JP" sz="4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3929066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Miyamoto, KEK</a:t>
            </a:r>
          </a:p>
          <a:p>
            <a:r>
              <a:rPr kumimoji="0" lang="en-US" altLang="ja-JP" dirty="0" smtClean="0"/>
              <a:t>28-Jan-2008</a:t>
            </a:r>
            <a:endParaRPr kumimoji="0" lang="en-US" altLang="ja-JP" dirty="0" smtClean="0"/>
          </a:p>
          <a:p>
            <a:r>
              <a:rPr kumimoji="0" lang="en-US" altLang="ja-JP" dirty="0" smtClean="0"/>
              <a:t>ILD Asia Meeting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DST transfer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DESY</a:t>
            </a:r>
            <a:r>
              <a:rPr kumimoji="1" lang="en-US" altLang="ja-JP" dirty="0" smtClean="0">
                <a:sym typeface="Wingdings" pitchFamily="2" charset="2"/>
              </a:rPr>
              <a:t>KEK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All DST files listed in DESY web in Jan. 22 were transferred to jlclogin2.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/</a:t>
            </a:r>
            <a:r>
              <a:rPr lang="en-US" altLang="ja-JP" dirty="0" err="1" smtClean="0">
                <a:sym typeface="Wingdings" pitchFamily="2" charset="2"/>
              </a:rPr>
              <a:t>proj</a:t>
            </a:r>
            <a:r>
              <a:rPr lang="en-US" altLang="ja-JP" dirty="0" smtClean="0">
                <a:sym typeface="Wingdings" pitchFamily="2" charset="2"/>
              </a:rPr>
              <a:t>/soft/data5/samples/grid/</a:t>
            </a:r>
            <a:r>
              <a:rPr lang="en-US" altLang="ja-JP" dirty="0" err="1" smtClean="0">
                <a:sym typeface="Wingdings" pitchFamily="2" charset="2"/>
              </a:rPr>
              <a:t>ilc</a:t>
            </a:r>
            <a:r>
              <a:rPr lang="en-US" altLang="ja-JP" dirty="0" smtClean="0">
                <a:sym typeface="Wingdings" pitchFamily="2" charset="2"/>
              </a:rPr>
              <a:t>/mc-2008_2/reconstructed/ILD_00/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CMS_250_ppr004 and CMS_500_ppr004.</a:t>
            </a:r>
          </a:p>
          <a:p>
            <a:pPr lvl="2"/>
            <a:r>
              <a:rPr kumimoji="1" lang="en-US" altLang="ja-JP" dirty="0" smtClean="0">
                <a:sym typeface="Wingdings" pitchFamily="2" charset="2"/>
              </a:rPr>
              <a:t>All SM files and signal samples.</a:t>
            </a:r>
          </a:p>
          <a:p>
            <a:r>
              <a:rPr lang="en-US" altLang="ja-JP" dirty="0" smtClean="0">
                <a:sym typeface="Wingdings" pitchFamily="2" charset="2"/>
              </a:rPr>
              <a:t>DST produced at KEK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CMS_250_kek-ppr004 &amp; CMS_500_kek-ppr004</a:t>
            </a:r>
          </a:p>
          <a:p>
            <a:pPr lvl="1">
              <a:buNone/>
            </a:pPr>
            <a:r>
              <a:rPr kumimoji="1" lang="en-US" altLang="ja-JP" dirty="0" smtClean="0">
                <a:sym typeface="Wingdings" pitchFamily="2" charset="2"/>
              </a:rPr>
              <a:t> </a:t>
            </a:r>
            <a:r>
              <a:rPr kumimoji="1" lang="en-US" altLang="ja-JP" dirty="0" smtClean="0">
                <a:sym typeface="Wingdings" pitchFamily="2" charset="2"/>
              </a:rPr>
              <a:t>    include preselected </a:t>
            </a:r>
            <a:r>
              <a:rPr kumimoji="1" lang="en-US" altLang="ja-JP" dirty="0" err="1" smtClean="0">
                <a:sym typeface="Wingdings" pitchFamily="2" charset="2"/>
              </a:rPr>
              <a:t>bhabha</a:t>
            </a:r>
            <a:r>
              <a:rPr kumimoji="1" lang="en-US" altLang="ja-JP" dirty="0" smtClean="0">
                <a:sym typeface="Wingdings" pitchFamily="2" charset="2"/>
              </a:rPr>
              <a:t> 250 GeV samples</a:t>
            </a:r>
          </a:p>
          <a:p>
            <a:pPr lvl="1">
              <a:buNone/>
            </a:pP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    bhabha-500 GeV for tau-pair.  w1178[234] completed.  But w11785 not yet due to error.  The reason of the error is not understood yet.</a:t>
            </a:r>
          </a:p>
          <a:p>
            <a:pPr lvl="1">
              <a:buNone/>
            </a:pPr>
            <a:endParaRPr kumimoji="1"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Preselected samples for </a:t>
            </a:r>
            <a:r>
              <a:rPr lang="en-US" altLang="ja-JP" dirty="0" err="1" smtClean="0">
                <a:sym typeface="Wingdings" pitchFamily="2" charset="2"/>
              </a:rPr>
              <a:t>Zh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asked Steve to process</a:t>
            </a:r>
          </a:p>
          <a:p>
            <a:r>
              <a:rPr lang="en-US" altLang="ja-JP" dirty="0" smtClean="0">
                <a:sym typeface="Wingdings" pitchFamily="2" charset="2"/>
              </a:rPr>
              <a:t>ZZH 500 GeV </a:t>
            </a:r>
            <a:r>
              <a:rPr lang="en-US" altLang="ja-JP" dirty="0" err="1" smtClean="0">
                <a:sym typeface="Wingdings" pitchFamily="2" charset="2"/>
              </a:rPr>
              <a:t>StdHep</a:t>
            </a:r>
            <a:r>
              <a:rPr lang="en-US" altLang="ja-JP" dirty="0" smtClean="0">
                <a:sym typeface="Wingdings" pitchFamily="2" charset="2"/>
              </a:rPr>
              <a:t> files. </a:t>
            </a:r>
            <a:r>
              <a:rPr lang="en-US" altLang="ja-JP" dirty="0" err="1" smtClean="0">
                <a:sym typeface="Wingdings" pitchFamily="2" charset="2"/>
              </a:rPr>
              <a:t>FTPed</a:t>
            </a:r>
            <a:r>
              <a:rPr lang="en-US" altLang="ja-JP" dirty="0" smtClean="0">
                <a:sym typeface="Wingdings" pitchFamily="2" charset="2"/>
              </a:rPr>
              <a:t> to KEK and GRID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 </a:t>
            </a:r>
            <a:r>
              <a:rPr kumimoji="1" lang="en-US" altLang="ja-JP" dirty="0" smtClean="0">
                <a:sym typeface="Wingdings" pitchFamily="2" charset="2"/>
              </a:rPr>
              <a:t> How to proceed ?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LD_template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1343</TotalTime>
  <Words>39</Words>
  <Application>Microsoft Office PowerPoint</Application>
  <PresentationFormat>画面に合わせる (4:3)</PresentationFormat>
  <Paragraphs>21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Arial</vt:lpstr>
      <vt:lpstr>ＭＳ Ｐゴシック</vt:lpstr>
      <vt:lpstr>Arial Unicode MS</vt:lpstr>
      <vt:lpstr>Wingdings</vt:lpstr>
      <vt:lpstr>Times New Roman</vt:lpstr>
      <vt:lpstr>Calibri</vt:lpstr>
      <vt:lpstr>Comic Sans MS</vt:lpstr>
      <vt:lpstr>白紙2</vt:lpstr>
      <vt:lpstr>Status</vt:lpstr>
      <vt:lpstr>DST transfer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</dc:title>
  <dc:creator>miyamoto</dc:creator>
  <cp:lastModifiedBy>miyamoto</cp:lastModifiedBy>
  <cp:revision>51</cp:revision>
  <dcterms:created xsi:type="dcterms:W3CDTF">2008-07-02T02:38:34Z</dcterms:created>
  <dcterms:modified xsi:type="dcterms:W3CDTF">2009-01-28T07:01:11Z</dcterms:modified>
</cp:coreProperties>
</file>