
<file path=[Content_Types].xml><?xml version="1.0" encoding="utf-8"?>
<Types xmlns="http://schemas.openxmlformats.org/package/2006/content-types"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Default Extension="fntdata" ContentType="application/x-fontdata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 saveSubsetFonts="1">
  <p:sldMasterIdLst>
    <p:sldMasterId id="2147483660" r:id="rId1"/>
  </p:sldMasterIdLst>
  <p:notesMasterIdLst>
    <p:notesMasterId r:id="rId4"/>
  </p:notesMasterIdLst>
  <p:sldIdLst>
    <p:sldId id="257" r:id="rId2"/>
    <p:sldId id="294" r:id="rId3"/>
  </p:sldIdLst>
  <p:sldSz cx="9144000" cy="6858000" type="screen4x3"/>
  <p:notesSz cx="7099300" cy="10234613"/>
  <p:embeddedFontLst>
    <p:embeddedFont>
      <p:font typeface="Arial Unicode MS" pitchFamily="50" charset="-128"/>
      <p:regular r:id="rId5"/>
    </p:embeddedFont>
    <p:embeddedFont>
      <p:font typeface="Calibri" pitchFamily="34" charset="0"/>
      <p:regular r:id="rId6"/>
      <p:bold r:id="rId7"/>
      <p:italic r:id="rId8"/>
      <p:boldItalic r:id="rId9"/>
    </p:embeddedFont>
    <p:embeddedFont>
      <p:font typeface="Comic Sans MS" pitchFamily="66" charset="0"/>
      <p:regular r:id="rId10"/>
      <p:bold r:id="rId11"/>
    </p:embeddedFont>
  </p:embeddedFontLst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3346C"/>
    <a:srgbClr val="8094D6"/>
    <a:srgbClr val="C9DA2B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56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4.fntdata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font" Target="fonts/font3.fntdata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2.fntdata"/><Relationship Id="rId11" Type="http://schemas.openxmlformats.org/officeDocument/2006/relationships/font" Target="fonts/font7.fntdata"/><Relationship Id="rId5" Type="http://schemas.openxmlformats.org/officeDocument/2006/relationships/font" Target="fonts/font1.fntdata"/><Relationship Id="rId15" Type="http://schemas.openxmlformats.org/officeDocument/2006/relationships/tableStyles" Target="tableStyles.xml"/><Relationship Id="rId10" Type="http://schemas.openxmlformats.org/officeDocument/2006/relationships/font" Target="fonts/font6.fntdata"/><Relationship Id="rId4" Type="http://schemas.openxmlformats.org/officeDocument/2006/relationships/notesMaster" Target="notesMasters/notesMaster1.xml"/><Relationship Id="rId9" Type="http://schemas.openxmlformats.org/officeDocument/2006/relationships/font" Target="fonts/font5.fntdata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4021294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/>
            </a:lvl1pPr>
          </a:lstStyle>
          <a:p>
            <a:fld id="{3C5EFD36-57B3-40FB-99A4-7E2476A8C3A2}" type="datetimeFigureOut">
              <a:rPr kumimoji="1" lang="ja-JP" altLang="en-US" smtClean="0"/>
              <a:pPr/>
              <a:t>2009/2/4</a:t>
            </a:fld>
            <a:endParaRPr kumimoji="1"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992188" y="768350"/>
            <a:ext cx="5114925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8" tIns="49524" rIns="99048" bIns="49524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709930" y="4861441"/>
            <a:ext cx="5679440" cy="4605576"/>
          </a:xfrm>
          <a:prstGeom prst="rect">
            <a:avLst/>
          </a:prstGeom>
        </p:spPr>
        <p:txBody>
          <a:bodyPr vert="horz" lIns="99048" tIns="49524" rIns="99048" bIns="49524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4021294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/>
            </a:lvl1pPr>
          </a:lstStyle>
          <a:p>
            <a:fld id="{7D1DEA5D-CF83-4A34-B285-6F8EEA985134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1DEA5D-CF83-4A34-B285-6F8EEA985134}" type="slidenum">
              <a:rPr kumimoji="1" lang="ja-JP" altLang="en-US" smtClean="0"/>
              <a:pPr/>
              <a:t>2</a:t>
            </a:fld>
            <a:endParaRPr kumimoji="1" lang="ja-JP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09600" y="1371600"/>
            <a:ext cx="7772400" cy="1143000"/>
          </a:xfrm>
        </p:spPr>
        <p:txBody>
          <a:bodyPr/>
          <a:lstStyle>
            <a:lvl1pPr>
              <a:defRPr sz="480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1pPr>
          </a:lstStyle>
          <a:p>
            <a:r>
              <a:rPr lang="ja-JP" altLang="en-US" smtClean="0"/>
              <a:t>マスタ タイトルの書式設定</a:t>
            </a:r>
            <a:endParaRPr lang="en-US" altLang="ja-JP" dirty="0"/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295400" y="3124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1pPr>
          </a:lstStyle>
          <a:p>
            <a:r>
              <a:rPr lang="ja-JP" altLang="en-US" smtClean="0"/>
              <a:t>マスタ サブタイトルの書式設定</a:t>
            </a:r>
            <a:endParaRPr lang="en-US" altLang="ja-JP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23346C"/>
                </a:solidFill>
              </a:defRPr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1pPr>
            <a:lvl2pPr>
              <a:buSzPct val="90000"/>
              <a:buFont typeface="Wingdings" pitchFamily="2" charset="2"/>
              <a:buChar char="u"/>
              <a:defRPr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2pPr>
            <a:lvl3pPr>
              <a:buFont typeface="Wingdings" pitchFamily="2" charset="2"/>
              <a:buChar char="l"/>
              <a:defRPr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3pPr>
            <a:lvl4pPr>
              <a:defRPr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4pPr>
            <a:lvl5pPr>
              <a:defRPr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5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77050" y="6568281"/>
            <a:ext cx="1905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Times New Roman" pitchFamily="18" charset="0"/>
              </a:defRPr>
            </a:lvl1pPr>
          </a:lstStyle>
          <a:p>
            <a:fld id="{BA713040-02FD-4B24-B735-CF7B9AB68790}" type="slidenum">
              <a:rPr lang="en-US" altLang="ja-JP"/>
              <a:pPr/>
              <a:t>&lt;#&gt;</a:t>
            </a:fld>
            <a:endParaRPr lang="en-US" altLang="ja-JP"/>
          </a:p>
        </p:txBody>
      </p:sp>
      <p:sp>
        <p:nvSpPr>
          <p:cNvPr id="6" name="日付プレースホルダ 9"/>
          <p:cNvSpPr>
            <a:spLocks noGrp="1"/>
          </p:cNvSpPr>
          <p:nvPr>
            <p:ph type="dt" sz="half" idx="2"/>
          </p:nvPr>
        </p:nvSpPr>
        <p:spPr>
          <a:xfrm>
            <a:off x="285720" y="6572266"/>
            <a:ext cx="2500330" cy="2206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ja-JP" smtClean="0"/>
              <a:t>Akiya Miyamoto, KEK</a:t>
            </a:r>
            <a:endParaRPr lang="ja-JP" altLang="en-US" dirty="0"/>
          </a:p>
        </p:txBody>
      </p:sp>
      <p:sp>
        <p:nvSpPr>
          <p:cNvPr id="7" name="フッター プレースホルダ 10"/>
          <p:cNvSpPr>
            <a:spLocks noGrp="1"/>
          </p:cNvSpPr>
          <p:nvPr>
            <p:ph type="ftr" sz="quarter" idx="3"/>
          </p:nvPr>
        </p:nvSpPr>
        <p:spPr>
          <a:xfrm>
            <a:off x="3200384" y="6572272"/>
            <a:ext cx="3157565" cy="2206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ja-JP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23346C"/>
                </a:solidFill>
                <a:latin typeface="+mn-lt"/>
              </a:defRPr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77050" y="6568281"/>
            <a:ext cx="1905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Times New Roman" pitchFamily="18" charset="0"/>
              </a:defRPr>
            </a:lvl1pPr>
          </a:lstStyle>
          <a:p>
            <a:fld id="{BA713040-02FD-4B24-B735-CF7B9AB68790}" type="slidenum">
              <a:rPr lang="en-US" altLang="ja-JP"/>
              <a:pPr/>
              <a:t>&lt;#&gt;</a:t>
            </a:fld>
            <a:endParaRPr lang="en-US" altLang="ja-JP" dirty="0"/>
          </a:p>
        </p:txBody>
      </p:sp>
      <p:sp>
        <p:nvSpPr>
          <p:cNvPr id="6" name="日付プレースホルダ 9"/>
          <p:cNvSpPr>
            <a:spLocks noGrp="1"/>
          </p:cNvSpPr>
          <p:nvPr>
            <p:ph type="dt" sz="half" idx="2"/>
          </p:nvPr>
        </p:nvSpPr>
        <p:spPr>
          <a:xfrm>
            <a:off x="285720" y="6572266"/>
            <a:ext cx="2500330" cy="2206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ja-JP" smtClean="0"/>
              <a:t>Akiya Miyamoto, KEK</a:t>
            </a:r>
            <a:endParaRPr lang="ja-JP" altLang="en-US" dirty="0"/>
          </a:p>
        </p:txBody>
      </p:sp>
      <p:sp>
        <p:nvSpPr>
          <p:cNvPr id="7" name="フッター プレースホルダ 10"/>
          <p:cNvSpPr>
            <a:spLocks noGrp="1"/>
          </p:cNvSpPr>
          <p:nvPr>
            <p:ph type="ftr" sz="quarter" idx="3"/>
          </p:nvPr>
        </p:nvSpPr>
        <p:spPr>
          <a:xfrm>
            <a:off x="3200384" y="6572272"/>
            <a:ext cx="3157565" cy="2206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ja-JP" alt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1142984"/>
            <a:ext cx="8482042" cy="52578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dirty="0" smtClean="0"/>
              <a:t>マスターテキストの書式設定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第</a:t>
            </a:r>
            <a:r>
              <a:rPr lang="en-US" altLang="ja-JP" dirty="0" smtClean="0"/>
              <a:t>2</a:t>
            </a:r>
            <a:r>
              <a:rPr lang="ja-JP" altLang="en-US" dirty="0" smtClean="0"/>
              <a:t>レベル</a:t>
            </a:r>
            <a:endParaRPr lang="en-US" altLang="ja-JP" dirty="0" smtClean="0"/>
          </a:p>
          <a:p>
            <a:pPr lvl="2"/>
            <a:r>
              <a:rPr lang="ja-JP" altLang="en-US" dirty="0" smtClean="0"/>
              <a:t>第</a:t>
            </a:r>
            <a:r>
              <a:rPr lang="en-US" altLang="ja-JP" dirty="0" smtClean="0"/>
              <a:t>3</a:t>
            </a:r>
            <a:r>
              <a:rPr lang="ja-JP" altLang="en-US" dirty="0" smtClean="0"/>
              <a:t>レベル</a:t>
            </a:r>
            <a:endParaRPr lang="en-US" altLang="ja-JP" dirty="0" smtClean="0"/>
          </a:p>
          <a:p>
            <a:pPr lvl="3"/>
            <a:r>
              <a:rPr lang="ja-JP" altLang="en-US" dirty="0" smtClean="0"/>
              <a:t>第</a:t>
            </a:r>
            <a:r>
              <a:rPr lang="en-US" altLang="ja-JP" dirty="0" smtClean="0"/>
              <a:t>4</a:t>
            </a:r>
            <a:r>
              <a:rPr lang="ja-JP" altLang="en-US" dirty="0" smtClean="0"/>
              <a:t>レベル</a:t>
            </a:r>
            <a:endParaRPr lang="en-US" altLang="ja-JP" dirty="0" smtClean="0"/>
          </a:p>
          <a:p>
            <a:pPr lvl="4"/>
            <a:r>
              <a:rPr lang="ja-JP" altLang="en-US" dirty="0" smtClean="0"/>
              <a:t>第</a:t>
            </a:r>
            <a:r>
              <a:rPr lang="en-US" altLang="ja-JP" dirty="0" smtClean="0"/>
              <a:t>5</a:t>
            </a:r>
            <a:r>
              <a:rPr lang="ja-JP" altLang="en-US" dirty="0" smtClean="0"/>
              <a:t>レベル</a:t>
            </a:r>
            <a:endParaRPr lang="en-US" altLang="ja-JP" dirty="0" smtClean="0"/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7158" y="214290"/>
            <a:ext cx="8334412" cy="606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en-US" altLang="ja-JP" dirty="0" smtClean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77050" y="6591300"/>
            <a:ext cx="1905000" cy="17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094D6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1pPr>
          </a:lstStyle>
          <a:p>
            <a:fld id="{BA713040-02FD-4B24-B735-CF7B9AB68790}" type="slidenum">
              <a:rPr lang="en-US" altLang="ja-JP" smtClean="0"/>
              <a:pPr/>
              <a:t>&lt;#&gt;</a:t>
            </a:fld>
            <a:endParaRPr lang="en-US" altLang="ja-JP" dirty="0"/>
          </a:p>
        </p:txBody>
      </p:sp>
      <p:sp>
        <p:nvSpPr>
          <p:cNvPr id="10" name="日付プレースホルダ 9"/>
          <p:cNvSpPr>
            <a:spLocks noGrp="1"/>
          </p:cNvSpPr>
          <p:nvPr>
            <p:ph type="dt" sz="half" idx="2"/>
          </p:nvPr>
        </p:nvSpPr>
        <p:spPr>
          <a:xfrm>
            <a:off x="285720" y="6572266"/>
            <a:ext cx="2500330" cy="2206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8094D6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1pPr>
          </a:lstStyle>
          <a:p>
            <a:r>
              <a:rPr lang="en-US" altLang="ja-JP" smtClean="0"/>
              <a:t>Akiya Miyamoto, KEK</a:t>
            </a:r>
            <a:endParaRPr lang="ja-JP" altLang="en-US" dirty="0"/>
          </a:p>
        </p:txBody>
      </p:sp>
      <p:sp>
        <p:nvSpPr>
          <p:cNvPr id="11" name="フッター プレースホルダ 10"/>
          <p:cNvSpPr>
            <a:spLocks noGrp="1"/>
          </p:cNvSpPr>
          <p:nvPr>
            <p:ph type="ftr" sz="quarter" idx="3"/>
          </p:nvPr>
        </p:nvSpPr>
        <p:spPr>
          <a:xfrm>
            <a:off x="3200384" y="6572272"/>
            <a:ext cx="3229003" cy="2206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8094D6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1pPr>
          </a:lstStyle>
          <a:p>
            <a:endParaRPr lang="ja-JP" altLang="en-US" dirty="0"/>
          </a:p>
        </p:txBody>
      </p:sp>
      <p:cxnSp>
        <p:nvCxnSpPr>
          <p:cNvPr id="14" name="直線コネクタ 13"/>
          <p:cNvCxnSpPr/>
          <p:nvPr/>
        </p:nvCxnSpPr>
        <p:spPr bwMode="auto">
          <a:xfrm>
            <a:off x="304744" y="6499224"/>
            <a:ext cx="8501122" cy="1588"/>
          </a:xfrm>
          <a:prstGeom prst="line">
            <a:avLst/>
          </a:prstGeom>
          <a:noFill/>
          <a:ln w="57150" cap="flat" cmpd="sng" algn="ctr">
            <a:solidFill>
              <a:srgbClr val="8094D6"/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cxnSp>
        <p:nvCxnSpPr>
          <p:cNvPr id="16" name="直線コネクタ 15"/>
          <p:cNvCxnSpPr/>
          <p:nvPr/>
        </p:nvCxnSpPr>
        <p:spPr bwMode="auto">
          <a:xfrm>
            <a:off x="285720" y="928670"/>
            <a:ext cx="8515380" cy="36530"/>
          </a:xfrm>
          <a:prstGeom prst="line">
            <a:avLst/>
          </a:prstGeom>
          <a:noFill/>
          <a:ln w="57150" cap="flat" cmpd="sng" algn="ctr">
            <a:solidFill>
              <a:srgbClr val="8094D6"/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4" r:id="rId2"/>
    <p:sldLayoutId id="2147483665" r:id="rId3"/>
    <p:sldLayoutId id="2147483666" r:id="rId4"/>
  </p:sldLayoutIdLst>
  <p:hf hd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rgbClr val="23346C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23346C"/>
        </a:buClr>
        <a:buFont typeface="Wingdings" pitchFamily="2" charset="2"/>
        <a:buChar char="n"/>
        <a:defRPr kumimoji="1" sz="2000">
          <a:solidFill>
            <a:srgbClr val="23346C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23346C"/>
        </a:buClr>
        <a:buSzPct val="90000"/>
        <a:buFont typeface="Wingdings" pitchFamily="2" charset="2"/>
        <a:buChar char="u"/>
        <a:defRPr kumimoji="1">
          <a:solidFill>
            <a:srgbClr val="23346C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23346C"/>
        </a:buClr>
        <a:buSzPct val="90000"/>
        <a:buFont typeface="Wingdings" pitchFamily="2" charset="2"/>
        <a:buChar char="l"/>
        <a:defRPr kumimoji="1">
          <a:solidFill>
            <a:srgbClr val="23346C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rgbClr val="23346C"/>
        </a:buClr>
        <a:buChar char="–"/>
        <a:defRPr kumimoji="1" sz="1600">
          <a:solidFill>
            <a:srgbClr val="23346C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23346C"/>
        </a:buClr>
        <a:buFont typeface="Wingdings" pitchFamily="2" charset="2"/>
        <a:buChar char="V"/>
        <a:defRPr kumimoji="1" sz="1600">
          <a:solidFill>
            <a:srgbClr val="23346C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006699"/>
        </a:buClr>
        <a:buFont typeface="Wingdings" pitchFamily="2" charset="2"/>
        <a:buChar char="V"/>
        <a:defRPr kumimoji="1" sz="16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006699"/>
        </a:buClr>
        <a:buFont typeface="Wingdings" pitchFamily="2" charset="2"/>
        <a:buChar char="V"/>
        <a:defRPr kumimoji="1" sz="16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006699"/>
        </a:buClr>
        <a:buFont typeface="Wingdings" pitchFamily="2" charset="2"/>
        <a:buChar char="V"/>
        <a:defRPr kumimoji="1" sz="16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006699"/>
        </a:buClr>
        <a:buFont typeface="Wingdings" pitchFamily="2" charset="2"/>
        <a:buChar char="V"/>
        <a:defRPr kumimoji="1" sz="16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315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609600" y="1371600"/>
            <a:ext cx="7772400" cy="1771648"/>
          </a:xfrm>
        </p:spPr>
        <p:txBody>
          <a:bodyPr/>
          <a:lstStyle/>
          <a:p>
            <a:r>
              <a:rPr lang="en-US" altLang="ja-JP" sz="4400" dirty="0" smtClean="0">
                <a:latin typeface="Arial Unicode MS" pitchFamily="50" charset="-128"/>
                <a:ea typeface="Arial Unicode MS" pitchFamily="50" charset="-128"/>
              </a:rPr>
              <a:t>Status</a:t>
            </a:r>
            <a:endParaRPr lang="en-US" altLang="ja-JP" sz="4400" dirty="0">
              <a:latin typeface="Arial Unicode MS" pitchFamily="50" charset="-128"/>
              <a:ea typeface="Arial Unicode MS" pitchFamily="50" charset="-128"/>
            </a:endParaRPr>
          </a:p>
        </p:txBody>
      </p:sp>
      <p:sp>
        <p:nvSpPr>
          <p:cNvPr id="43315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1285852" y="3929066"/>
            <a:ext cx="6400800" cy="1752600"/>
          </a:xfrm>
        </p:spPr>
        <p:txBody>
          <a:bodyPr/>
          <a:lstStyle/>
          <a:p>
            <a:r>
              <a:rPr kumimoji="0" lang="en-US" altLang="ja-JP" dirty="0" smtClean="0"/>
              <a:t>Akiya Miyamoto, KEK</a:t>
            </a:r>
          </a:p>
          <a:p>
            <a:r>
              <a:rPr kumimoji="0" lang="en-US" altLang="ja-JP" dirty="0" smtClean="0"/>
              <a:t>4-Feb-2008</a:t>
            </a:r>
            <a:endParaRPr kumimoji="0" lang="en-US" altLang="ja-JP" dirty="0" smtClean="0"/>
          </a:p>
          <a:p>
            <a:r>
              <a:rPr kumimoji="0" lang="en-US" altLang="ja-JP" dirty="0" smtClean="0"/>
              <a:t>ILD Asia Meeting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DST transfer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04800" y="1142984"/>
            <a:ext cx="8624918" cy="5257816"/>
          </a:xfrm>
        </p:spPr>
        <p:txBody>
          <a:bodyPr/>
          <a:lstStyle/>
          <a:p>
            <a:r>
              <a:rPr kumimoji="1" lang="en-US" altLang="ja-JP" dirty="0" smtClean="0"/>
              <a:t>DESY</a:t>
            </a:r>
            <a:r>
              <a:rPr kumimoji="1" lang="en-US" altLang="ja-JP" dirty="0" smtClean="0">
                <a:sym typeface="Wingdings" pitchFamily="2" charset="2"/>
              </a:rPr>
              <a:t>KEK</a:t>
            </a:r>
          </a:p>
          <a:p>
            <a:pPr lvl="1"/>
            <a:r>
              <a:rPr lang="en-US" altLang="ja-JP" dirty="0" smtClean="0">
                <a:sym typeface="Wingdings" pitchFamily="2" charset="2"/>
              </a:rPr>
              <a:t>All files in </a:t>
            </a:r>
            <a:r>
              <a:rPr lang="en-US" altLang="ja-JP" dirty="0" err="1" smtClean="0">
                <a:sym typeface="Wingdings" pitchFamily="2" charset="2"/>
              </a:rPr>
              <a:t>lfn</a:t>
            </a:r>
            <a:r>
              <a:rPr lang="en-US" altLang="ja-JP" dirty="0" smtClean="0">
                <a:sym typeface="Wingdings" pitchFamily="2" charset="2"/>
              </a:rPr>
              <a:t>:/grid/</a:t>
            </a:r>
            <a:r>
              <a:rPr lang="en-US" altLang="ja-JP" dirty="0" err="1" smtClean="0">
                <a:sym typeface="Wingdings" pitchFamily="2" charset="2"/>
              </a:rPr>
              <a:t>ilc</a:t>
            </a:r>
            <a:r>
              <a:rPr lang="en-US" altLang="ja-JP" dirty="0" smtClean="0">
                <a:sym typeface="Wingdings" pitchFamily="2" charset="2"/>
              </a:rPr>
              <a:t>/mc-2008_2/reconstructed/LDCPrime_Sc02 were copied</a:t>
            </a:r>
          </a:p>
          <a:p>
            <a:pPr lvl="1"/>
            <a:r>
              <a:rPr lang="en-US" altLang="ja-JP" dirty="0" smtClean="0">
                <a:sym typeface="Wingdings" pitchFamily="2" charset="2"/>
              </a:rPr>
              <a:t>All </a:t>
            </a:r>
            <a:r>
              <a:rPr lang="en-US" altLang="ja-JP" dirty="0" smtClean="0">
                <a:sym typeface="Wingdings" pitchFamily="2" charset="2"/>
              </a:rPr>
              <a:t>DST files listed in DESY web in Jan. </a:t>
            </a:r>
            <a:r>
              <a:rPr lang="en-US" altLang="ja-JP" dirty="0" smtClean="0">
                <a:sym typeface="Wingdings" pitchFamily="2" charset="2"/>
              </a:rPr>
              <a:t>28 </a:t>
            </a:r>
            <a:r>
              <a:rPr lang="en-US" altLang="ja-JP" dirty="0" smtClean="0">
                <a:sym typeface="Wingdings" pitchFamily="2" charset="2"/>
              </a:rPr>
              <a:t>were transferred to jlclogin2.</a:t>
            </a:r>
          </a:p>
          <a:p>
            <a:pPr lvl="2"/>
            <a:r>
              <a:rPr lang="en-US" altLang="ja-JP" dirty="0" smtClean="0">
                <a:sym typeface="Wingdings" pitchFamily="2" charset="2"/>
              </a:rPr>
              <a:t>/</a:t>
            </a:r>
            <a:r>
              <a:rPr lang="en-US" altLang="ja-JP" dirty="0" err="1" smtClean="0">
                <a:sym typeface="Wingdings" pitchFamily="2" charset="2"/>
              </a:rPr>
              <a:t>proj</a:t>
            </a:r>
            <a:r>
              <a:rPr lang="en-US" altLang="ja-JP" dirty="0" smtClean="0">
                <a:sym typeface="Wingdings" pitchFamily="2" charset="2"/>
              </a:rPr>
              <a:t>/soft/data5/samples/grid/</a:t>
            </a:r>
            <a:r>
              <a:rPr lang="en-US" altLang="ja-JP" dirty="0" err="1" smtClean="0">
                <a:sym typeface="Wingdings" pitchFamily="2" charset="2"/>
              </a:rPr>
              <a:t>ilc</a:t>
            </a:r>
            <a:r>
              <a:rPr lang="en-US" altLang="ja-JP" dirty="0" smtClean="0">
                <a:sym typeface="Wingdings" pitchFamily="2" charset="2"/>
              </a:rPr>
              <a:t>/mc-2008_2/reconstructed/ILD_00/</a:t>
            </a:r>
            <a:br>
              <a:rPr lang="en-US" altLang="ja-JP" dirty="0" smtClean="0">
                <a:sym typeface="Wingdings" pitchFamily="2" charset="2"/>
              </a:rPr>
            </a:br>
            <a:r>
              <a:rPr lang="en-US" altLang="ja-JP" dirty="0" smtClean="0">
                <a:sym typeface="Wingdings" pitchFamily="2" charset="2"/>
              </a:rPr>
              <a:t>CMS_250_ppr004 and CMS_500_ppr004.</a:t>
            </a:r>
          </a:p>
          <a:p>
            <a:pPr lvl="2"/>
            <a:r>
              <a:rPr kumimoji="1" lang="en-US" altLang="ja-JP" dirty="0" smtClean="0">
                <a:sym typeface="Wingdings" pitchFamily="2" charset="2"/>
              </a:rPr>
              <a:t>All SM files and signal samples</a:t>
            </a:r>
            <a:r>
              <a:rPr kumimoji="1" lang="en-US" altLang="ja-JP" dirty="0" smtClean="0">
                <a:sym typeface="Wingdings" pitchFamily="2" charset="2"/>
              </a:rPr>
              <a:t>.</a:t>
            </a:r>
          </a:p>
          <a:p>
            <a:pPr lvl="1"/>
            <a:r>
              <a:rPr lang="en-US" altLang="ja-JP" dirty="0" smtClean="0">
                <a:sym typeface="Wingdings" pitchFamily="2" charset="2"/>
              </a:rPr>
              <a:t>New in Feb 3 list will be transferred soon</a:t>
            </a:r>
          </a:p>
          <a:p>
            <a:pPr lvl="1"/>
            <a:r>
              <a:rPr kumimoji="1" lang="en-US" altLang="ja-JP" dirty="0" smtClean="0">
                <a:sym typeface="Wingdings" pitchFamily="2" charset="2"/>
              </a:rPr>
              <a:t>Copy of new Large DST files prepared </a:t>
            </a:r>
            <a:r>
              <a:rPr kumimoji="1" lang="en-US" altLang="ja-JP" smtClean="0">
                <a:sym typeface="Wingdings" pitchFamily="2" charset="2"/>
              </a:rPr>
              <a:t>by Andre is </a:t>
            </a:r>
            <a:r>
              <a:rPr kumimoji="1" lang="en-US" altLang="ja-JP" dirty="0" smtClean="0">
                <a:sym typeface="Wingdings" pitchFamily="2" charset="2"/>
              </a:rPr>
              <a:t>in progress.</a:t>
            </a:r>
            <a:r>
              <a:rPr lang="en-US" altLang="ja-JP" dirty="0" smtClean="0">
                <a:sym typeface="Wingdings" pitchFamily="2" charset="2"/>
              </a:rPr>
              <a:t/>
            </a:r>
            <a:br>
              <a:rPr lang="en-US" altLang="ja-JP" dirty="0" smtClean="0">
                <a:sym typeface="Wingdings" pitchFamily="2" charset="2"/>
              </a:rPr>
            </a:br>
            <a:r>
              <a:rPr lang="en-US" altLang="ja-JP" dirty="0" smtClean="0">
                <a:sym typeface="Wingdings" pitchFamily="2" charset="2"/>
              </a:rPr>
              <a:t>Destination is /</a:t>
            </a:r>
            <a:r>
              <a:rPr lang="en-US" altLang="ja-JP" dirty="0" err="1" smtClean="0">
                <a:sym typeface="Wingdings" pitchFamily="2" charset="2"/>
              </a:rPr>
              <a:t>proj</a:t>
            </a:r>
            <a:r>
              <a:rPr lang="en-US" altLang="ja-JP" dirty="0" smtClean="0">
                <a:sym typeface="Wingdings" pitchFamily="2" charset="2"/>
              </a:rPr>
              <a:t>/soft/data5/samples/grid/</a:t>
            </a:r>
            <a:r>
              <a:rPr lang="en-US" altLang="ja-JP" dirty="0" err="1" smtClean="0">
                <a:sym typeface="Wingdings" pitchFamily="2" charset="2"/>
              </a:rPr>
              <a:t>ilc</a:t>
            </a:r>
            <a:r>
              <a:rPr lang="en-US" altLang="ja-JP" dirty="0" smtClean="0">
                <a:sym typeface="Wingdings" pitchFamily="2" charset="2"/>
              </a:rPr>
              <a:t>/mc_2008/DSTs</a:t>
            </a:r>
            <a:endParaRPr kumimoji="1" lang="en-US" altLang="ja-JP" dirty="0" smtClean="0">
              <a:sym typeface="Wingdings" pitchFamily="2" charset="2"/>
            </a:endParaRPr>
          </a:p>
          <a:p>
            <a:r>
              <a:rPr lang="en-US" altLang="ja-JP" dirty="0" smtClean="0">
                <a:sym typeface="Wingdings" pitchFamily="2" charset="2"/>
              </a:rPr>
              <a:t>DST produced at KEK</a:t>
            </a:r>
          </a:p>
          <a:p>
            <a:pPr lvl="1"/>
            <a:r>
              <a:rPr lang="en-US" altLang="ja-JP" dirty="0" smtClean="0">
                <a:sym typeface="Wingdings" pitchFamily="2" charset="2"/>
              </a:rPr>
              <a:t>Bhabha-500 </a:t>
            </a:r>
            <a:r>
              <a:rPr lang="en-US" altLang="ja-JP" dirty="0" smtClean="0">
                <a:sym typeface="Wingdings" pitchFamily="2" charset="2"/>
              </a:rPr>
              <a:t>GeV for </a:t>
            </a:r>
            <a:r>
              <a:rPr lang="en-US" altLang="ja-JP" dirty="0" smtClean="0">
                <a:sym typeface="Wingdings" pitchFamily="2" charset="2"/>
              </a:rPr>
              <a:t>tau-pair with pre-selection : Completed and </a:t>
            </a:r>
            <a:r>
              <a:rPr lang="en-US" altLang="ja-JP" dirty="0" smtClean="0">
                <a:sym typeface="Wingdings" pitchFamily="2" charset="2"/>
              </a:rPr>
              <a:t>placed at</a:t>
            </a:r>
            <a:br>
              <a:rPr lang="en-US" altLang="ja-JP" dirty="0" smtClean="0">
                <a:sym typeface="Wingdings" pitchFamily="2" charset="2"/>
              </a:rPr>
            </a:br>
            <a:r>
              <a:rPr lang="en-US" altLang="ja-JP" dirty="0" smtClean="0">
                <a:sym typeface="Wingdings" pitchFamily="2" charset="2"/>
              </a:rPr>
              <a:t>/</a:t>
            </a:r>
            <a:r>
              <a:rPr lang="en-US" altLang="ja-JP" dirty="0" err="1" smtClean="0">
                <a:sym typeface="Wingdings" pitchFamily="2" charset="2"/>
              </a:rPr>
              <a:t>proj</a:t>
            </a:r>
            <a:r>
              <a:rPr lang="en-US" altLang="ja-JP" dirty="0" smtClean="0">
                <a:sym typeface="Wingdings" pitchFamily="2" charset="2"/>
              </a:rPr>
              <a:t>/soft/data5/samples/grid/</a:t>
            </a:r>
            <a:r>
              <a:rPr lang="en-US" altLang="ja-JP" dirty="0" err="1" smtClean="0">
                <a:sym typeface="Wingdings" pitchFamily="2" charset="2"/>
              </a:rPr>
              <a:t>ilc</a:t>
            </a:r>
            <a:r>
              <a:rPr lang="en-US" altLang="ja-JP" dirty="0" smtClean="0">
                <a:sym typeface="Wingdings" pitchFamily="2" charset="2"/>
              </a:rPr>
              <a:t>/mc-2008_2/CMS_500_kek-ppr004</a:t>
            </a:r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A713040-02FD-4B24-B735-CF7B9AB68790}" type="slidenum">
              <a:rPr lang="en-US" altLang="ja-JP" smtClean="0"/>
              <a:pPr/>
              <a:t>2</a:t>
            </a:fld>
            <a:endParaRPr lang="en-US" altLang="ja-JP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altLang="ja-JP" smtClean="0"/>
              <a:t>Akiya Miyamoto, KEK</a:t>
            </a:r>
            <a:endParaRPr lang="ja-JP" altLang="en-US" dirty="0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ja-JP" alt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白紙2">
  <a:themeElements>
    <a:clrScheme name="エコロジー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GLD_template">
      <a:majorFont>
        <a:latin typeface="Comic Sans MS"/>
        <a:ea typeface="ＭＳ Ｐゴシック"/>
        <a:cs typeface=""/>
      </a:majorFont>
      <a:minorFont>
        <a:latin typeface="Comic Sans MS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2700" cap="flat" cmpd="sng" algn="ctr">
          <a:solidFill>
            <a:srgbClr val="23346C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0000" tIns="46800" rIns="90000" bIns="4680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sz="1800" b="0" i="0" u="none" strike="noStrike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Arial Unicode MS" pitchFamily="50" charset="-128"/>
            <a:ea typeface="Arial Unicode MS" pitchFamily="50" charset="-128"/>
            <a:cs typeface="Arial Unicode MS" pitchFamily="50" charset="-128"/>
          </a:defRPr>
        </a:defPPr>
      </a:lstStyle>
    </a:spDef>
    <a:lnDef>
      <a:spPr bwMode="auto">
        <a:noFill/>
        <a:ln w="12700" cap="flat" cmpd="sng" algn="ctr">
          <a:solidFill>
            <a:srgbClr val="23346C"/>
          </a:solidFill>
          <a:prstDash val="solid"/>
          <a:round/>
          <a:headEnd type="none" w="med" len="med"/>
          <a:tailEnd type="arrow"/>
        </a:ln>
        <a:effectLst/>
      </a:spPr>
      <a:bodyPr/>
      <a:lstStyle/>
    </a:lnDef>
    <a:txDef>
      <a:spPr>
        <a:noFill/>
      </a:spPr>
      <a:bodyPr wrap="none" rtlCol="0">
        <a:spAutoFit/>
      </a:bodyPr>
      <a:lstStyle>
        <a:defPPr>
          <a:defRPr kumimoji="1" dirty="0" smtClean="0">
            <a:solidFill>
              <a:srgbClr val="23346C"/>
            </a:solidFill>
            <a:latin typeface="Arial Unicode MS" pitchFamily="50" charset="-128"/>
            <a:ea typeface="Arial Unicode MS" pitchFamily="50" charset="-128"/>
            <a:cs typeface="Arial Unicode MS" pitchFamily="50" charset="-128"/>
          </a:defRPr>
        </a:defPPr>
      </a:lstStyle>
    </a:txDef>
  </a:objectDefaults>
  <a:extraClrSchemeLst>
    <a:extraClrScheme>
      <a:clrScheme name="GLD_template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LD_template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D_template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D_template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D_templat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D_templat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D_templat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1353</TotalTime>
  <Words>47</Words>
  <Application>Microsoft Office PowerPoint</Application>
  <PresentationFormat>画面に合わせる (4:3)</PresentationFormat>
  <Paragraphs>17</Paragraphs>
  <Slides>2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0" baseType="lpstr">
      <vt:lpstr>Arial</vt:lpstr>
      <vt:lpstr>ＭＳ Ｐゴシック</vt:lpstr>
      <vt:lpstr>Arial Unicode MS</vt:lpstr>
      <vt:lpstr>Wingdings</vt:lpstr>
      <vt:lpstr>Times New Roman</vt:lpstr>
      <vt:lpstr>Calibri</vt:lpstr>
      <vt:lpstr>Comic Sans MS</vt:lpstr>
      <vt:lpstr>白紙2</vt:lpstr>
      <vt:lpstr>Status</vt:lpstr>
      <vt:lpstr>DST transfer</vt:lpstr>
    </vt:vector>
  </TitlesOfParts>
  <Company>KEK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Status</dc:title>
  <dc:creator>miyamoto</dc:creator>
  <cp:lastModifiedBy>miyamoto</cp:lastModifiedBy>
  <cp:revision>53</cp:revision>
  <dcterms:created xsi:type="dcterms:W3CDTF">2008-07-02T02:38:34Z</dcterms:created>
  <dcterms:modified xsi:type="dcterms:W3CDTF">2009-02-04T06:43:01Z</dcterms:modified>
</cp:coreProperties>
</file>